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92" r:id="rId3"/>
    <p:sldMasterId id="2147483704" r:id="rId4"/>
    <p:sldMasterId id="2147483716" r:id="rId5"/>
  </p:sldMasterIdLst>
  <p:notesMasterIdLst>
    <p:notesMasterId r:id="rId20"/>
  </p:notesMasterIdLst>
  <p:sldIdLst>
    <p:sldId id="256" r:id="rId6"/>
    <p:sldId id="296" r:id="rId7"/>
    <p:sldId id="261" r:id="rId8"/>
    <p:sldId id="258" r:id="rId9"/>
    <p:sldId id="297" r:id="rId10"/>
    <p:sldId id="264" r:id="rId11"/>
    <p:sldId id="265" r:id="rId12"/>
    <p:sldId id="266" r:id="rId13"/>
    <p:sldId id="293" r:id="rId14"/>
    <p:sldId id="299" r:id="rId15"/>
    <p:sldId id="300" r:id="rId16"/>
    <p:sldId id="291" r:id="rId17"/>
    <p:sldId id="301" r:id="rId18"/>
    <p:sldId id="270" r:id="rId19"/>
  </p:sldIdLst>
  <p:sldSz cx="9144000" cy="5143500" type="screen16x9"/>
  <p:notesSz cx="6858000" cy="9144000"/>
  <p:embeddedFontLs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mbria" panose="02040503050406030204" pitchFamily="18" charset="0"/>
      <p:regular r:id="rId29"/>
      <p:bold r:id="rId30"/>
      <p:italic r:id="rId31"/>
      <p:boldItalic r:id="rId32"/>
    </p:embeddedFont>
    <p:embeddedFont>
      <p:font typeface="Elsie Black" panose="020B0604020202020204" charset="0"/>
      <p:bold r:id="rId33"/>
    </p:embeddedFont>
    <p:embeddedFont>
      <p:font typeface="Poppins" panose="020B0604020202020204" charset="0"/>
      <p:regular r:id="rId34"/>
      <p:bold r:id="rId35"/>
      <p:italic r:id="rId36"/>
      <p:boldItalic r:id="rId37"/>
    </p:embeddedFont>
    <p:embeddedFont>
      <p:font typeface="SimSun" panose="02010600030101010101" pitchFamily="2" charset="-12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CDD566-CA24-4D71-B3FC-53751878083A}">
  <a:tblStyle styleId="{A0CDD566-CA24-4D71-B3FC-5375187808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61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B1D58-9E00-4EA0-BE40-E5F3EDE04F04}"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068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3e93c77f6_0_2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3e93c77f6_0_2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52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63e9449fc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63e9449fc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2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63e9449fc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63e9449fc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B1D58-9E00-4EA0-BE40-E5F3EDE04F04}"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6245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3cb77a5a5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3cb77a5a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347edc7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347edc7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B1D58-9E00-4EA0-BE40-E5F3EDE04F04}"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423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3e93c77f6_0_2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3e93c77f6_0_2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63f34d78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63f34d7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63e9449fcc_0_16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63e9449fcc_0_16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B1D58-9E00-4EA0-BE40-E5F3EDE04F04}"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044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AEF"/>
        </a:solidFill>
        <a:effectLst/>
      </p:bgPr>
    </p:bg>
    <p:spTree>
      <p:nvGrpSpPr>
        <p:cNvPr id="1" name="Shape 8"/>
        <p:cNvGrpSpPr/>
        <p:nvPr/>
      </p:nvGrpSpPr>
      <p:grpSpPr>
        <a:xfrm>
          <a:off x="0" y="0"/>
          <a:ext cx="0" cy="0"/>
          <a:chOff x="0" y="0"/>
          <a:chExt cx="0" cy="0"/>
        </a:xfrm>
      </p:grpSpPr>
      <p:sp>
        <p:nvSpPr>
          <p:cNvPr id="9" name="Google Shape;9;p2"/>
          <p:cNvSpPr/>
          <p:nvPr/>
        </p:nvSpPr>
        <p:spPr>
          <a:xfrm>
            <a:off x="2537689" y="701114"/>
            <a:ext cx="4068600" cy="406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372251" y="248125"/>
            <a:ext cx="4399500" cy="2052600"/>
          </a:xfrm>
          <a:prstGeom prst="rect">
            <a:avLst/>
          </a:prstGeom>
        </p:spPr>
        <p:txBody>
          <a:bodyPr spcFirstLastPara="1" wrap="square" lIns="91425" tIns="91425" rIns="91425" bIns="91425" anchor="b" anchorCtr="0">
            <a:noAutofit/>
          </a:bodyPr>
          <a:lstStyle>
            <a:lvl1pPr lvl="0" algn="ctr">
              <a:lnSpc>
                <a:spcPct val="70000"/>
              </a:lnSpc>
              <a:spcBef>
                <a:spcPts val="0"/>
              </a:spcBef>
              <a:spcAft>
                <a:spcPts val="0"/>
              </a:spcAft>
              <a:buSzPts val="5200"/>
              <a:buFont typeface="Elsie Black"/>
              <a:buNone/>
              <a:defRPr sz="5200">
                <a:latin typeface="Elsie Black"/>
                <a:ea typeface="Elsie Black"/>
                <a:cs typeface="Elsie Black"/>
                <a:sym typeface="Elsie Black"/>
              </a:defRPr>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76200" y="2224525"/>
            <a:ext cx="5391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TITLE_AND_BODY_1_2_1_1">
    <p:spTree>
      <p:nvGrpSpPr>
        <p:cNvPr id="1" name="Shape 16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9773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6451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9804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46911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3205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8001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76734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4379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522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rot="3808118">
            <a:off x="1631077" y="776638"/>
            <a:ext cx="5881850" cy="5545778"/>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2723700" y="1147430"/>
            <a:ext cx="3696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432300" y="814685"/>
            <a:ext cx="2279400" cy="7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2723700" y="1989225"/>
            <a:ext cx="3696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76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95374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626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34722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271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71955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364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3609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9244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85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4989675" y="1581775"/>
            <a:ext cx="3078600" cy="307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1023000" y="1522450"/>
            <a:ext cx="3078600" cy="307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827700" y="2367150"/>
            <a:ext cx="3469200" cy="272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5"/>
          <p:cNvSpPr txBox="1">
            <a:spLocks noGrp="1"/>
          </p:cNvSpPr>
          <p:nvPr>
            <p:ph type="body" idx="2"/>
          </p:nvPr>
        </p:nvSpPr>
        <p:spPr>
          <a:xfrm>
            <a:off x="4794374" y="2367150"/>
            <a:ext cx="3469200" cy="272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73101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04530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03827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6905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29729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2106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2518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13615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023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76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a:off x="1388101" y="122642"/>
            <a:ext cx="6367788" cy="4898232"/>
          </a:xfrm>
          <a:prstGeom prst="cloud">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41" name="Google Shape;41;p8"/>
          <p:cNvSpPr txBox="1">
            <a:spLocks noGrp="1"/>
          </p:cNvSpPr>
          <p:nvPr>
            <p:ph type="subTitle" idx="1"/>
          </p:nvPr>
        </p:nvSpPr>
        <p:spPr>
          <a:xfrm>
            <a:off x="2213400" y="3195572"/>
            <a:ext cx="47172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4457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6611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88905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79779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21596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25502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2904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09718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3563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3899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1311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72894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3161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80143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2196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
  <p:cSld name="TITLE_AND_BODY_1_1">
    <p:spTree>
      <p:nvGrpSpPr>
        <p:cNvPr id="1" name="Shape 85"/>
        <p:cNvGrpSpPr/>
        <p:nvPr/>
      </p:nvGrpSpPr>
      <p:grpSpPr>
        <a:xfrm>
          <a:off x="0" y="0"/>
          <a:ext cx="0" cy="0"/>
          <a:chOff x="0" y="0"/>
          <a:chExt cx="0" cy="0"/>
        </a:xfrm>
      </p:grpSpPr>
      <p:sp>
        <p:nvSpPr>
          <p:cNvPr id="86" name="Google Shape;86;p17"/>
          <p:cNvSpPr/>
          <p:nvPr/>
        </p:nvSpPr>
        <p:spPr>
          <a:xfrm rot="-4056765">
            <a:off x="1678853" y="-1826172"/>
            <a:ext cx="5786309" cy="5786309"/>
          </a:xfrm>
          <a:prstGeom prst="chord">
            <a:avLst>
              <a:gd name="adj1" fmla="val 2700000"/>
              <a:gd name="adj2" fmla="val 16200000"/>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7"/>
          <p:cNvSpPr txBox="1">
            <a:spLocks noGrp="1"/>
          </p:cNvSpPr>
          <p:nvPr>
            <p:ph type="title" idx="2"/>
          </p:nvPr>
        </p:nvSpPr>
        <p:spPr>
          <a:xfrm>
            <a:off x="869650"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89" name="Google Shape;89;p17"/>
          <p:cNvSpPr txBox="1">
            <a:spLocks noGrp="1"/>
          </p:cNvSpPr>
          <p:nvPr>
            <p:ph type="title" idx="3"/>
          </p:nvPr>
        </p:nvSpPr>
        <p:spPr>
          <a:xfrm>
            <a:off x="3440846"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90" name="Google Shape;90;p17"/>
          <p:cNvSpPr txBox="1">
            <a:spLocks noGrp="1"/>
          </p:cNvSpPr>
          <p:nvPr>
            <p:ph type="title" idx="4"/>
          </p:nvPr>
        </p:nvSpPr>
        <p:spPr>
          <a:xfrm>
            <a:off x="869650"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 name="Google Shape;91;p17"/>
          <p:cNvSpPr txBox="1">
            <a:spLocks noGrp="1"/>
          </p:cNvSpPr>
          <p:nvPr>
            <p:ph type="title" idx="5"/>
          </p:nvPr>
        </p:nvSpPr>
        <p:spPr>
          <a:xfrm>
            <a:off x="3440846"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2" name="Google Shape;92;p17"/>
          <p:cNvSpPr txBox="1">
            <a:spLocks noGrp="1"/>
          </p:cNvSpPr>
          <p:nvPr>
            <p:ph type="title" idx="6"/>
          </p:nvPr>
        </p:nvSpPr>
        <p:spPr>
          <a:xfrm>
            <a:off x="6012049"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93" name="Google Shape;93;p17"/>
          <p:cNvSpPr txBox="1">
            <a:spLocks noGrp="1"/>
          </p:cNvSpPr>
          <p:nvPr>
            <p:ph type="title" idx="7"/>
          </p:nvPr>
        </p:nvSpPr>
        <p:spPr>
          <a:xfrm>
            <a:off x="6012049"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2">
  <p:cSld name="SECTION_HEADER_1">
    <p:spTree>
      <p:nvGrpSpPr>
        <p:cNvPr id="1" name="Shape 94"/>
        <p:cNvGrpSpPr/>
        <p:nvPr/>
      </p:nvGrpSpPr>
      <p:grpSpPr>
        <a:xfrm>
          <a:off x="0" y="0"/>
          <a:ext cx="0" cy="0"/>
          <a:chOff x="0" y="0"/>
          <a:chExt cx="0" cy="0"/>
        </a:xfrm>
      </p:grpSpPr>
      <p:sp>
        <p:nvSpPr>
          <p:cNvPr id="95" name="Google Shape;95;p18"/>
          <p:cNvSpPr/>
          <p:nvPr/>
        </p:nvSpPr>
        <p:spPr>
          <a:xfrm rot="3808118">
            <a:off x="1711077" y="-511237"/>
            <a:ext cx="5881850" cy="5545778"/>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2723700" y="3052430"/>
            <a:ext cx="3696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 name="Google Shape;97;p18"/>
          <p:cNvSpPr txBox="1">
            <a:spLocks noGrp="1"/>
          </p:cNvSpPr>
          <p:nvPr>
            <p:ph type="title" idx="2" hasCustomPrompt="1"/>
          </p:nvPr>
        </p:nvSpPr>
        <p:spPr>
          <a:xfrm>
            <a:off x="3432300" y="2719685"/>
            <a:ext cx="2279400" cy="7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8" name="Google Shape;98;p18"/>
          <p:cNvSpPr txBox="1">
            <a:spLocks noGrp="1"/>
          </p:cNvSpPr>
          <p:nvPr>
            <p:ph type="subTitle" idx="1"/>
          </p:nvPr>
        </p:nvSpPr>
        <p:spPr>
          <a:xfrm>
            <a:off x="2723700" y="3894225"/>
            <a:ext cx="3696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p:cSld name="MAIN_POINT_1">
    <p:spTree>
      <p:nvGrpSpPr>
        <p:cNvPr id="1" name="Shape 99"/>
        <p:cNvGrpSpPr/>
        <p:nvPr/>
      </p:nvGrpSpPr>
      <p:grpSpPr>
        <a:xfrm>
          <a:off x="0" y="0"/>
          <a:ext cx="0" cy="0"/>
          <a:chOff x="0" y="0"/>
          <a:chExt cx="0" cy="0"/>
        </a:xfrm>
      </p:grpSpPr>
      <p:grpSp>
        <p:nvGrpSpPr>
          <p:cNvPr id="100" name="Google Shape;100;p19"/>
          <p:cNvGrpSpPr/>
          <p:nvPr/>
        </p:nvGrpSpPr>
        <p:grpSpPr>
          <a:xfrm>
            <a:off x="1910276" y="567600"/>
            <a:ext cx="5262176" cy="4340227"/>
            <a:chOff x="3273650" y="4514850"/>
            <a:chExt cx="715125" cy="589825"/>
          </a:xfrm>
        </p:grpSpPr>
        <p:sp>
          <p:nvSpPr>
            <p:cNvPr id="101" name="Google Shape;101;p19"/>
            <p:cNvSpPr/>
            <p:nvPr/>
          </p:nvSpPr>
          <p:spPr>
            <a:xfrm>
              <a:off x="3393925" y="4695050"/>
              <a:ext cx="419625" cy="334375"/>
            </a:xfrm>
            <a:custGeom>
              <a:avLst/>
              <a:gdLst/>
              <a:ahLst/>
              <a:cxnLst/>
              <a:rect l="l" t="t" r="r" b="b"/>
              <a:pathLst>
                <a:path w="16785" h="13375" extrusionOk="0">
                  <a:moveTo>
                    <a:pt x="3835" y="1"/>
                  </a:moveTo>
                  <a:cubicBezTo>
                    <a:pt x="2371" y="1"/>
                    <a:pt x="1165" y="897"/>
                    <a:pt x="894" y="2512"/>
                  </a:cubicBezTo>
                  <a:cubicBezTo>
                    <a:pt x="1" y="7831"/>
                    <a:pt x="8392" y="13374"/>
                    <a:pt x="8392" y="13374"/>
                  </a:cubicBezTo>
                  <a:cubicBezTo>
                    <a:pt x="8392" y="13374"/>
                    <a:pt x="16784" y="7831"/>
                    <a:pt x="15892" y="2512"/>
                  </a:cubicBezTo>
                  <a:cubicBezTo>
                    <a:pt x="15621" y="897"/>
                    <a:pt x="14414" y="1"/>
                    <a:pt x="12950" y="1"/>
                  </a:cubicBezTo>
                  <a:cubicBezTo>
                    <a:pt x="11459" y="1"/>
                    <a:pt x="9701" y="930"/>
                    <a:pt x="8392" y="2975"/>
                  </a:cubicBezTo>
                  <a:cubicBezTo>
                    <a:pt x="7084" y="930"/>
                    <a:pt x="5326" y="1"/>
                    <a:pt x="383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3744125" y="4514850"/>
              <a:ext cx="244650" cy="200800"/>
            </a:xfrm>
            <a:custGeom>
              <a:avLst/>
              <a:gdLst/>
              <a:ahLst/>
              <a:cxnLst/>
              <a:rect l="l" t="t" r="r" b="b"/>
              <a:pathLst>
                <a:path w="9786" h="8032" extrusionOk="0">
                  <a:moveTo>
                    <a:pt x="2450" y="1"/>
                  </a:moveTo>
                  <a:cubicBezTo>
                    <a:pt x="1670" y="1"/>
                    <a:pt x="1006" y="461"/>
                    <a:pt x="784" y="1326"/>
                  </a:cubicBezTo>
                  <a:cubicBezTo>
                    <a:pt x="1" y="4384"/>
                    <a:pt x="4618" y="8032"/>
                    <a:pt x="4618" y="8032"/>
                  </a:cubicBezTo>
                  <a:cubicBezTo>
                    <a:pt x="4618" y="8032"/>
                    <a:pt x="9785" y="5215"/>
                    <a:pt x="9528" y="2070"/>
                  </a:cubicBezTo>
                  <a:cubicBezTo>
                    <a:pt x="9445" y="1047"/>
                    <a:pt x="8695" y="452"/>
                    <a:pt x="7754" y="452"/>
                  </a:cubicBezTo>
                  <a:cubicBezTo>
                    <a:pt x="6921" y="452"/>
                    <a:pt x="5938" y="919"/>
                    <a:pt x="5133" y="1968"/>
                  </a:cubicBezTo>
                  <a:cubicBezTo>
                    <a:pt x="4427" y="627"/>
                    <a:pt x="3360" y="1"/>
                    <a:pt x="2450"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p:nvPr/>
          </p:nvSpPr>
          <p:spPr>
            <a:xfrm>
              <a:off x="3273650" y="4568575"/>
              <a:ext cx="200675" cy="164700"/>
            </a:xfrm>
            <a:custGeom>
              <a:avLst/>
              <a:gdLst/>
              <a:ahLst/>
              <a:cxnLst/>
              <a:rect l="l" t="t" r="r" b="b"/>
              <a:pathLst>
                <a:path w="8027" h="6588" extrusionOk="0">
                  <a:moveTo>
                    <a:pt x="2010" y="0"/>
                  </a:moveTo>
                  <a:cubicBezTo>
                    <a:pt x="1370" y="0"/>
                    <a:pt x="825" y="378"/>
                    <a:pt x="643" y="1088"/>
                  </a:cubicBezTo>
                  <a:cubicBezTo>
                    <a:pt x="0" y="3595"/>
                    <a:pt x="3787" y="6588"/>
                    <a:pt x="3787" y="6588"/>
                  </a:cubicBezTo>
                  <a:cubicBezTo>
                    <a:pt x="3787" y="6588"/>
                    <a:pt x="8027" y="4277"/>
                    <a:pt x="7816" y="1697"/>
                  </a:cubicBezTo>
                  <a:cubicBezTo>
                    <a:pt x="7748" y="858"/>
                    <a:pt x="7133" y="370"/>
                    <a:pt x="6361" y="370"/>
                  </a:cubicBezTo>
                  <a:cubicBezTo>
                    <a:pt x="5678" y="370"/>
                    <a:pt x="4871" y="753"/>
                    <a:pt x="4211" y="1614"/>
                  </a:cubicBezTo>
                  <a:cubicBezTo>
                    <a:pt x="3632" y="514"/>
                    <a:pt x="2757" y="0"/>
                    <a:pt x="2010" y="0"/>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p:nvPr/>
          </p:nvSpPr>
          <p:spPr>
            <a:xfrm>
              <a:off x="3308850" y="4989025"/>
              <a:ext cx="138125" cy="115650"/>
            </a:xfrm>
            <a:custGeom>
              <a:avLst/>
              <a:gdLst/>
              <a:ahLst/>
              <a:cxnLst/>
              <a:rect l="l" t="t" r="r" b="b"/>
              <a:pathLst>
                <a:path w="5525" h="4626" extrusionOk="0">
                  <a:moveTo>
                    <a:pt x="3882" y="1"/>
                  </a:moveTo>
                  <a:cubicBezTo>
                    <a:pt x="3324" y="1"/>
                    <a:pt x="2697" y="487"/>
                    <a:pt x="2454" y="1430"/>
                  </a:cubicBezTo>
                  <a:cubicBezTo>
                    <a:pt x="2011" y="1069"/>
                    <a:pt x="1555" y="914"/>
                    <a:pt x="1163" y="914"/>
                  </a:cubicBezTo>
                  <a:cubicBezTo>
                    <a:pt x="487" y="914"/>
                    <a:pt x="1" y="1377"/>
                    <a:pt x="103" y="2046"/>
                  </a:cubicBezTo>
                  <a:cubicBezTo>
                    <a:pt x="366" y="3771"/>
                    <a:pt x="3506" y="4625"/>
                    <a:pt x="3506" y="4625"/>
                  </a:cubicBezTo>
                  <a:cubicBezTo>
                    <a:pt x="3506" y="4625"/>
                    <a:pt x="5524" y="2074"/>
                    <a:pt x="4712" y="530"/>
                  </a:cubicBezTo>
                  <a:cubicBezTo>
                    <a:pt x="4525" y="175"/>
                    <a:pt x="4216" y="1"/>
                    <a:pt x="3882"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9"/>
          <p:cNvSpPr txBox="1">
            <a:spLocks noGrp="1"/>
          </p:cNvSpPr>
          <p:nvPr>
            <p:ph type="title"/>
          </p:nvPr>
        </p:nvSpPr>
        <p:spPr>
          <a:xfrm>
            <a:off x="1388100" y="1364550"/>
            <a:ext cx="6367800" cy="409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TITLE_AND_BODY_1_1_1">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AEF"/>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9EFD9DD-569A-473B-9C68-666C0E9A232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2800"/>
              <a:buFont typeface="Elsie Black"/>
              <a:buNone/>
              <a:defRPr sz="2800">
                <a:solidFill>
                  <a:schemeClr val="accent6"/>
                </a:solidFill>
                <a:latin typeface="Elsie Black"/>
                <a:ea typeface="Elsie Black"/>
                <a:cs typeface="Elsie Black"/>
                <a:sym typeface="Elsie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1pPr>
            <a:lvl2pPr marL="914400" lvl="1"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2pPr>
            <a:lvl3pPr marL="1371600" lvl="2"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3pPr>
            <a:lvl4pPr marL="1828800" lvl="3"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4pPr>
            <a:lvl5pPr marL="2286000" lvl="4"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5pPr>
            <a:lvl6pPr marL="2743200" lvl="5"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6pPr>
            <a:lvl7pPr marL="3200400" lvl="6"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7pPr>
            <a:lvl8pPr marL="3657600" lvl="7"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8pPr>
            <a:lvl9pPr marL="4114800" lvl="8" indent="-317500">
              <a:lnSpc>
                <a:spcPct val="115000"/>
              </a:lnSpc>
              <a:spcBef>
                <a:spcPts val="1600"/>
              </a:spcBef>
              <a:spcAft>
                <a:spcPts val="1600"/>
              </a:spcAft>
              <a:buClr>
                <a:schemeClr val="accent6"/>
              </a:buClr>
              <a:buSzPts val="1400"/>
              <a:buFont typeface="Poppins"/>
              <a:buChar char="■"/>
              <a:defRPr>
                <a:solidFill>
                  <a:schemeClr val="accent6"/>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8" r:id="rId5"/>
    <p:sldLayoutId id="2147483663" r:id="rId6"/>
    <p:sldLayoutId id="2147483664" r:id="rId7"/>
    <p:sldLayoutId id="2147483665" r:id="rId8"/>
    <p:sldLayoutId id="2147483666"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781594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64441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64759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buClrTx/>
            </a:pPr>
            <a:fld id="{5DE1C94C-8720-4F7C-97B2-FE0F6F79682F}" type="datetimeFigureOut">
              <a:rPr lang="en-US" kern="1200" smtClean="0">
                <a:solidFill>
                  <a:prstClr val="black">
                    <a:tint val="75000"/>
                  </a:prstClr>
                </a:solidFill>
                <a:latin typeface="Calibri"/>
                <a:ea typeface="+mn-ea"/>
                <a:cs typeface="+mn-cs"/>
              </a:rPr>
              <a:pPr defTabSz="342900">
                <a:buClrTx/>
              </a:pPr>
              <a:t>4/23/2024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buClrTx/>
            </a:pPr>
            <a:fld id="{F56366D6-058E-46CB-B6D2-81105A2C222F}"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05599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ctrTitle"/>
          </p:nvPr>
        </p:nvSpPr>
        <p:spPr>
          <a:xfrm>
            <a:off x="2356377" y="721030"/>
            <a:ext cx="4399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0000"/>
                </a:solidFill>
              </a:rPr>
              <a:t>KHỞI ĐỘNG</a:t>
            </a:r>
            <a:endParaRPr dirty="0">
              <a:solidFill>
                <a:srgbClr val="FF0000"/>
              </a:solidFill>
            </a:endParaRPr>
          </a:p>
        </p:txBody>
      </p:sp>
      <p:sp>
        <p:nvSpPr>
          <p:cNvPr id="180" name="Google Shape;180;p35"/>
          <p:cNvSpPr txBox="1">
            <a:spLocks noGrp="1"/>
          </p:cNvSpPr>
          <p:nvPr>
            <p:ph type="subTitle" idx="1"/>
          </p:nvPr>
        </p:nvSpPr>
        <p:spPr>
          <a:xfrm>
            <a:off x="2412835" y="532361"/>
            <a:ext cx="5391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FF0000"/>
              </a:solidFill>
            </a:endParaRPr>
          </a:p>
        </p:txBody>
      </p:sp>
      <p:sp>
        <p:nvSpPr>
          <p:cNvPr id="181" name="Google Shape;181;p35"/>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5"/>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p:nvPr/>
        </p:nvSpPr>
        <p:spPr>
          <a:xfrm rot="2293565">
            <a:off x="37628" y="178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5"/>
          <p:cNvSpPr/>
          <p:nvPr/>
        </p:nvSpPr>
        <p:spPr>
          <a:xfrm>
            <a:off x="8425953" y="4240659"/>
            <a:ext cx="263241" cy="212868"/>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p:nvPr/>
        </p:nvSpPr>
        <p:spPr>
          <a:xfrm rot="2293565">
            <a:off x="6966953" y="23593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35"/>
          <p:cNvGrpSpPr/>
          <p:nvPr/>
        </p:nvGrpSpPr>
        <p:grpSpPr>
          <a:xfrm>
            <a:off x="2604511" y="2683762"/>
            <a:ext cx="3694945" cy="2497547"/>
            <a:chOff x="4452229" y="1868105"/>
            <a:chExt cx="4901758" cy="3313275"/>
          </a:xfrm>
        </p:grpSpPr>
        <p:grpSp>
          <p:nvGrpSpPr>
            <p:cNvPr id="188" name="Google Shape;188;p35"/>
            <p:cNvGrpSpPr/>
            <p:nvPr/>
          </p:nvGrpSpPr>
          <p:grpSpPr>
            <a:xfrm>
              <a:off x="5195302" y="2225453"/>
              <a:ext cx="3852616" cy="2955928"/>
              <a:chOff x="5195302" y="2225453"/>
              <a:chExt cx="3852616" cy="2955928"/>
            </a:xfrm>
          </p:grpSpPr>
          <p:sp>
            <p:nvSpPr>
              <p:cNvPr id="189" name="Google Shape;189;p35"/>
              <p:cNvSpPr/>
              <p:nvPr/>
            </p:nvSpPr>
            <p:spPr>
              <a:xfrm>
                <a:off x="6711269" y="2717642"/>
                <a:ext cx="2336649" cy="2463739"/>
              </a:xfrm>
              <a:custGeom>
                <a:avLst/>
                <a:gdLst/>
                <a:ahLst/>
                <a:cxnLst/>
                <a:rect l="l" t="t" r="r" b="b"/>
                <a:pathLst>
                  <a:path w="1066963" h="1124995" extrusionOk="0">
                    <a:moveTo>
                      <a:pt x="53629" y="1"/>
                    </a:moveTo>
                    <a:cubicBezTo>
                      <a:pt x="51028" y="1"/>
                      <a:pt x="48507" y="990"/>
                      <a:pt x="46134" y="2558"/>
                    </a:cubicBezTo>
                    <a:cubicBezTo>
                      <a:pt x="31523" y="24507"/>
                      <a:pt x="22950" y="49091"/>
                      <a:pt x="15545" y="74042"/>
                    </a:cubicBezTo>
                    <a:cubicBezTo>
                      <a:pt x="7006" y="102930"/>
                      <a:pt x="6605" y="133218"/>
                      <a:pt x="2869" y="162906"/>
                    </a:cubicBezTo>
                    <a:cubicBezTo>
                      <a:pt x="1769" y="172179"/>
                      <a:pt x="1" y="182353"/>
                      <a:pt x="6472" y="191026"/>
                    </a:cubicBezTo>
                    <a:cubicBezTo>
                      <a:pt x="10675" y="195830"/>
                      <a:pt x="18781" y="193028"/>
                      <a:pt x="22217" y="199165"/>
                    </a:cubicBezTo>
                    <a:cubicBezTo>
                      <a:pt x="28955" y="211040"/>
                      <a:pt x="36994" y="222048"/>
                      <a:pt x="43665" y="234024"/>
                    </a:cubicBezTo>
                    <a:cubicBezTo>
                      <a:pt x="51204" y="247533"/>
                      <a:pt x="62479" y="258408"/>
                      <a:pt x="78724" y="262010"/>
                    </a:cubicBezTo>
                    <a:cubicBezTo>
                      <a:pt x="81510" y="262613"/>
                      <a:pt x="84260" y="262861"/>
                      <a:pt x="86985" y="262861"/>
                    </a:cubicBezTo>
                    <a:cubicBezTo>
                      <a:pt x="96627" y="262861"/>
                      <a:pt x="105958" y="259757"/>
                      <a:pt x="115450" y="258274"/>
                    </a:cubicBezTo>
                    <a:cubicBezTo>
                      <a:pt x="127959" y="253004"/>
                      <a:pt x="135364" y="241996"/>
                      <a:pt x="141702" y="231355"/>
                    </a:cubicBezTo>
                    <a:cubicBezTo>
                      <a:pt x="160249" y="200299"/>
                      <a:pt x="179996" y="170144"/>
                      <a:pt x="202645" y="141924"/>
                    </a:cubicBezTo>
                    <a:cubicBezTo>
                      <a:pt x="212074" y="130171"/>
                      <a:pt x="222530" y="122641"/>
                      <a:pt x="234847" y="122641"/>
                    </a:cubicBezTo>
                    <a:cubicBezTo>
                      <a:pt x="241618" y="122641"/>
                      <a:pt x="248951" y="124916"/>
                      <a:pt x="256984" y="130016"/>
                    </a:cubicBezTo>
                    <a:cubicBezTo>
                      <a:pt x="267225" y="136520"/>
                      <a:pt x="273896" y="143626"/>
                      <a:pt x="274130" y="155667"/>
                    </a:cubicBezTo>
                    <a:cubicBezTo>
                      <a:pt x="274497" y="175415"/>
                      <a:pt x="275664" y="195129"/>
                      <a:pt x="275831" y="214810"/>
                    </a:cubicBezTo>
                    <a:cubicBezTo>
                      <a:pt x="276131" y="250869"/>
                      <a:pt x="273796" y="286928"/>
                      <a:pt x="270361" y="322887"/>
                    </a:cubicBezTo>
                    <a:cubicBezTo>
                      <a:pt x="268859" y="338498"/>
                      <a:pt x="267158" y="354243"/>
                      <a:pt x="262655" y="369487"/>
                    </a:cubicBezTo>
                    <a:cubicBezTo>
                      <a:pt x="254783" y="396273"/>
                      <a:pt x="245443" y="422625"/>
                      <a:pt x="238604" y="449745"/>
                    </a:cubicBezTo>
                    <a:cubicBezTo>
                      <a:pt x="232600" y="473595"/>
                      <a:pt x="226262" y="497379"/>
                      <a:pt x="217189" y="520362"/>
                    </a:cubicBezTo>
                    <a:cubicBezTo>
                      <a:pt x="210084" y="538441"/>
                      <a:pt x="202746" y="556388"/>
                      <a:pt x="197308" y="575134"/>
                    </a:cubicBezTo>
                    <a:cubicBezTo>
                      <a:pt x="189236" y="603121"/>
                      <a:pt x="180830" y="631008"/>
                      <a:pt x="172157" y="658828"/>
                    </a:cubicBezTo>
                    <a:cubicBezTo>
                      <a:pt x="171390" y="661430"/>
                      <a:pt x="170589" y="664031"/>
                      <a:pt x="169722" y="666633"/>
                    </a:cubicBezTo>
                    <a:cubicBezTo>
                      <a:pt x="162117" y="688416"/>
                      <a:pt x="152743" y="709564"/>
                      <a:pt x="146439" y="731780"/>
                    </a:cubicBezTo>
                    <a:cubicBezTo>
                      <a:pt x="136098" y="768373"/>
                      <a:pt x="125390" y="804765"/>
                      <a:pt x="112615" y="840558"/>
                    </a:cubicBezTo>
                    <a:cubicBezTo>
                      <a:pt x="101707" y="871246"/>
                      <a:pt x="93701" y="902636"/>
                      <a:pt x="88230" y="934725"/>
                    </a:cubicBezTo>
                    <a:cubicBezTo>
                      <a:pt x="82993" y="965847"/>
                      <a:pt x="80392" y="997337"/>
                      <a:pt x="75355" y="1028459"/>
                    </a:cubicBezTo>
                    <a:cubicBezTo>
                      <a:pt x="72519" y="1045871"/>
                      <a:pt x="68883" y="1063217"/>
                      <a:pt x="70251" y="1080896"/>
                    </a:cubicBezTo>
                    <a:cubicBezTo>
                      <a:pt x="71385" y="1094906"/>
                      <a:pt x="74988" y="1108016"/>
                      <a:pt x="90432" y="1113486"/>
                    </a:cubicBezTo>
                    <a:cubicBezTo>
                      <a:pt x="96837" y="1117423"/>
                      <a:pt x="103908" y="1118924"/>
                      <a:pt x="111280" y="1119257"/>
                    </a:cubicBezTo>
                    <a:cubicBezTo>
                      <a:pt x="162917" y="1121492"/>
                      <a:pt x="214587" y="1122359"/>
                      <a:pt x="266224" y="1122626"/>
                    </a:cubicBezTo>
                    <a:cubicBezTo>
                      <a:pt x="379038" y="1123193"/>
                      <a:pt x="491819" y="1123594"/>
                      <a:pt x="604599" y="1123961"/>
                    </a:cubicBezTo>
                    <a:cubicBezTo>
                      <a:pt x="739329" y="1124361"/>
                      <a:pt x="873992" y="1124694"/>
                      <a:pt x="1008688" y="1124995"/>
                    </a:cubicBezTo>
                    <a:cubicBezTo>
                      <a:pt x="1008972" y="1124995"/>
                      <a:pt x="1009257" y="1124995"/>
                      <a:pt x="1009542" y="1124995"/>
                    </a:cubicBezTo>
                    <a:cubicBezTo>
                      <a:pt x="1013530" y="1124995"/>
                      <a:pt x="1017534" y="1124966"/>
                      <a:pt x="1021363" y="1124094"/>
                    </a:cubicBezTo>
                    <a:cubicBezTo>
                      <a:pt x="1029369" y="1122193"/>
                      <a:pt x="1034373" y="1115354"/>
                      <a:pt x="1031671" y="1108683"/>
                    </a:cubicBezTo>
                    <a:cubicBezTo>
                      <a:pt x="1029202" y="1102779"/>
                      <a:pt x="1030203" y="1097675"/>
                      <a:pt x="1031337" y="1092004"/>
                    </a:cubicBezTo>
                    <a:cubicBezTo>
                      <a:pt x="1033772" y="1079796"/>
                      <a:pt x="1036207" y="1067554"/>
                      <a:pt x="1037742" y="1055211"/>
                    </a:cubicBezTo>
                    <a:cubicBezTo>
                      <a:pt x="1043513" y="1009078"/>
                      <a:pt x="1048016" y="962845"/>
                      <a:pt x="1055221" y="916879"/>
                    </a:cubicBezTo>
                    <a:cubicBezTo>
                      <a:pt x="1066963" y="841859"/>
                      <a:pt x="1066229" y="766705"/>
                      <a:pt x="1055588" y="691651"/>
                    </a:cubicBezTo>
                    <a:cubicBezTo>
                      <a:pt x="1052552" y="670202"/>
                      <a:pt x="1045714" y="649621"/>
                      <a:pt x="1036708" y="629907"/>
                    </a:cubicBezTo>
                    <a:cubicBezTo>
                      <a:pt x="1033461" y="622850"/>
                      <a:pt x="1028009" y="617998"/>
                      <a:pt x="1019928" y="617998"/>
                    </a:cubicBezTo>
                    <a:cubicBezTo>
                      <a:pt x="1019873" y="617998"/>
                      <a:pt x="1019818" y="617998"/>
                      <a:pt x="1019762" y="617998"/>
                    </a:cubicBezTo>
                    <a:cubicBezTo>
                      <a:pt x="1012023" y="618065"/>
                      <a:pt x="1006986" y="622835"/>
                      <a:pt x="1003551" y="629507"/>
                    </a:cubicBezTo>
                    <a:cubicBezTo>
                      <a:pt x="1001749" y="633076"/>
                      <a:pt x="1000182" y="636678"/>
                      <a:pt x="998314" y="640148"/>
                    </a:cubicBezTo>
                    <a:cubicBezTo>
                      <a:pt x="987806" y="659461"/>
                      <a:pt x="977799" y="679042"/>
                      <a:pt x="969059" y="700691"/>
                    </a:cubicBezTo>
                    <a:cubicBezTo>
                      <a:pt x="967792" y="698156"/>
                      <a:pt x="967091" y="697155"/>
                      <a:pt x="966724" y="696021"/>
                    </a:cubicBezTo>
                    <a:cubicBezTo>
                      <a:pt x="960153" y="672904"/>
                      <a:pt x="944875" y="654825"/>
                      <a:pt x="931466" y="635778"/>
                    </a:cubicBezTo>
                    <a:cubicBezTo>
                      <a:pt x="928182" y="631116"/>
                      <a:pt x="923925" y="628915"/>
                      <a:pt x="919732" y="628915"/>
                    </a:cubicBezTo>
                    <a:cubicBezTo>
                      <a:pt x="914384" y="628915"/>
                      <a:pt x="909139" y="632495"/>
                      <a:pt x="906148" y="639114"/>
                    </a:cubicBezTo>
                    <a:cubicBezTo>
                      <a:pt x="903246" y="645585"/>
                      <a:pt x="902145" y="652490"/>
                      <a:pt x="902112" y="659528"/>
                    </a:cubicBezTo>
                    <a:cubicBezTo>
                      <a:pt x="901978" y="677474"/>
                      <a:pt x="901545" y="695387"/>
                      <a:pt x="903713" y="713300"/>
                    </a:cubicBezTo>
                    <a:cubicBezTo>
                      <a:pt x="904113" y="716569"/>
                      <a:pt x="905147" y="720205"/>
                      <a:pt x="902045" y="725142"/>
                    </a:cubicBezTo>
                    <a:cubicBezTo>
                      <a:pt x="887468" y="700891"/>
                      <a:pt x="868087" y="682778"/>
                      <a:pt x="848507" y="664498"/>
                    </a:cubicBezTo>
                    <a:cubicBezTo>
                      <a:pt x="813748" y="632109"/>
                      <a:pt x="774654" y="605556"/>
                      <a:pt x="734125" y="582039"/>
                    </a:cubicBezTo>
                    <a:cubicBezTo>
                      <a:pt x="684289" y="553085"/>
                      <a:pt x="628216" y="540376"/>
                      <a:pt x="570975" y="537774"/>
                    </a:cubicBezTo>
                    <a:cubicBezTo>
                      <a:pt x="566777" y="537587"/>
                      <a:pt x="562592" y="537493"/>
                      <a:pt x="558422" y="537493"/>
                    </a:cubicBezTo>
                    <a:cubicBezTo>
                      <a:pt x="512075" y="537493"/>
                      <a:pt x="467614" y="549114"/>
                      <a:pt x="426972" y="573567"/>
                    </a:cubicBezTo>
                    <a:cubicBezTo>
                      <a:pt x="390713" y="595416"/>
                      <a:pt x="359391" y="623069"/>
                      <a:pt x="332738" y="655992"/>
                    </a:cubicBezTo>
                    <a:cubicBezTo>
                      <a:pt x="326334" y="663965"/>
                      <a:pt x="319596" y="671770"/>
                      <a:pt x="313024" y="679643"/>
                    </a:cubicBezTo>
                    <a:cubicBezTo>
                      <a:pt x="318662" y="657026"/>
                      <a:pt x="325833" y="635444"/>
                      <a:pt x="333239" y="613962"/>
                    </a:cubicBezTo>
                    <a:cubicBezTo>
                      <a:pt x="347782" y="571932"/>
                      <a:pt x="355955" y="528234"/>
                      <a:pt x="366396" y="485137"/>
                    </a:cubicBezTo>
                    <a:cubicBezTo>
                      <a:pt x="379105" y="432599"/>
                      <a:pt x="394115" y="380629"/>
                      <a:pt x="399753" y="326523"/>
                    </a:cubicBezTo>
                    <a:cubicBezTo>
                      <a:pt x="407425" y="252904"/>
                      <a:pt x="411328" y="179284"/>
                      <a:pt x="406091" y="105365"/>
                    </a:cubicBezTo>
                    <a:cubicBezTo>
                      <a:pt x="405183" y="102622"/>
                      <a:pt x="403422" y="101940"/>
                      <a:pt x="401486" y="101940"/>
                    </a:cubicBezTo>
                    <a:cubicBezTo>
                      <a:pt x="400219" y="101940"/>
                      <a:pt x="398878" y="102232"/>
                      <a:pt x="397651" y="102429"/>
                    </a:cubicBezTo>
                    <a:cubicBezTo>
                      <a:pt x="388607" y="103520"/>
                      <a:pt x="379584" y="103959"/>
                      <a:pt x="370556" y="103959"/>
                    </a:cubicBezTo>
                    <a:cubicBezTo>
                      <a:pt x="360539" y="103959"/>
                      <a:pt x="350514" y="103419"/>
                      <a:pt x="340444" y="102630"/>
                    </a:cubicBezTo>
                    <a:cubicBezTo>
                      <a:pt x="313691" y="100528"/>
                      <a:pt x="287506" y="96125"/>
                      <a:pt x="262155" y="87052"/>
                    </a:cubicBezTo>
                    <a:cubicBezTo>
                      <a:pt x="231199" y="75944"/>
                      <a:pt x="201244" y="62701"/>
                      <a:pt x="172557" y="46689"/>
                    </a:cubicBezTo>
                    <a:cubicBezTo>
                      <a:pt x="161149" y="40285"/>
                      <a:pt x="148640" y="36282"/>
                      <a:pt x="137899" y="28843"/>
                    </a:cubicBezTo>
                    <a:cubicBezTo>
                      <a:pt x="129226" y="26875"/>
                      <a:pt x="121354" y="23373"/>
                      <a:pt x="114449" y="17702"/>
                    </a:cubicBezTo>
                    <a:cubicBezTo>
                      <a:pt x="112848" y="16868"/>
                      <a:pt x="111380" y="15667"/>
                      <a:pt x="109546" y="15400"/>
                    </a:cubicBezTo>
                    <a:cubicBezTo>
                      <a:pt x="91766" y="12932"/>
                      <a:pt x="74487" y="8862"/>
                      <a:pt x="58176" y="1057"/>
                    </a:cubicBezTo>
                    <a:cubicBezTo>
                      <a:pt x="56643" y="327"/>
                      <a:pt x="55123" y="1"/>
                      <a:pt x="53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p:nvPr/>
            </p:nvSpPr>
            <p:spPr>
              <a:xfrm>
                <a:off x="5195302" y="2225453"/>
                <a:ext cx="2000828" cy="2930518"/>
              </a:xfrm>
              <a:custGeom>
                <a:avLst/>
                <a:gdLst/>
                <a:ahLst/>
                <a:cxnLst/>
                <a:rect l="l" t="t" r="r" b="b"/>
                <a:pathLst>
                  <a:path w="913620" h="1338136" extrusionOk="0">
                    <a:moveTo>
                      <a:pt x="704674" y="0"/>
                    </a:moveTo>
                    <a:cubicBezTo>
                      <a:pt x="654714" y="0"/>
                      <a:pt x="606981" y="11474"/>
                      <a:pt x="562469" y="39937"/>
                    </a:cubicBezTo>
                    <a:cubicBezTo>
                      <a:pt x="542354" y="52813"/>
                      <a:pt x="524875" y="68658"/>
                      <a:pt x="507062" y="84336"/>
                    </a:cubicBezTo>
                    <a:cubicBezTo>
                      <a:pt x="482478" y="106018"/>
                      <a:pt x="463364" y="132270"/>
                      <a:pt x="450188" y="161624"/>
                    </a:cubicBezTo>
                    <a:cubicBezTo>
                      <a:pt x="427806" y="211527"/>
                      <a:pt x="408025" y="262630"/>
                      <a:pt x="405323" y="318437"/>
                    </a:cubicBezTo>
                    <a:cubicBezTo>
                      <a:pt x="403188" y="362601"/>
                      <a:pt x="402821" y="406967"/>
                      <a:pt x="413529" y="449931"/>
                    </a:cubicBezTo>
                    <a:cubicBezTo>
                      <a:pt x="429707" y="514877"/>
                      <a:pt x="456893" y="575687"/>
                      <a:pt x="490350" y="633529"/>
                    </a:cubicBezTo>
                    <a:cubicBezTo>
                      <a:pt x="524108" y="692004"/>
                      <a:pt x="560968" y="748478"/>
                      <a:pt x="602397" y="801949"/>
                    </a:cubicBezTo>
                    <a:cubicBezTo>
                      <a:pt x="615340" y="818661"/>
                      <a:pt x="627615" y="835940"/>
                      <a:pt x="641625" y="854887"/>
                    </a:cubicBezTo>
                    <a:cubicBezTo>
                      <a:pt x="638256" y="852852"/>
                      <a:pt x="636655" y="852152"/>
                      <a:pt x="635354" y="851118"/>
                    </a:cubicBezTo>
                    <a:cubicBezTo>
                      <a:pt x="614973" y="834372"/>
                      <a:pt x="590889" y="823698"/>
                      <a:pt x="568273" y="810756"/>
                    </a:cubicBezTo>
                    <a:cubicBezTo>
                      <a:pt x="508634" y="776440"/>
                      <a:pt x="443088" y="765632"/>
                      <a:pt x="375384" y="765632"/>
                    </a:cubicBezTo>
                    <a:cubicBezTo>
                      <a:pt x="373523" y="765632"/>
                      <a:pt x="371661" y="765641"/>
                      <a:pt x="369798" y="765657"/>
                    </a:cubicBezTo>
                    <a:cubicBezTo>
                      <a:pt x="320229" y="766090"/>
                      <a:pt x="275697" y="781234"/>
                      <a:pt x="239004" y="815192"/>
                    </a:cubicBezTo>
                    <a:cubicBezTo>
                      <a:pt x="197274" y="853853"/>
                      <a:pt x="164351" y="898418"/>
                      <a:pt x="151475" y="955326"/>
                    </a:cubicBezTo>
                    <a:cubicBezTo>
                      <a:pt x="150741" y="958595"/>
                      <a:pt x="150408" y="962264"/>
                      <a:pt x="146638" y="965700"/>
                    </a:cubicBezTo>
                    <a:cubicBezTo>
                      <a:pt x="145504" y="960730"/>
                      <a:pt x="144637" y="956994"/>
                      <a:pt x="143836" y="953191"/>
                    </a:cubicBezTo>
                    <a:cubicBezTo>
                      <a:pt x="141068" y="940081"/>
                      <a:pt x="138266" y="927005"/>
                      <a:pt x="130827" y="915497"/>
                    </a:cubicBezTo>
                    <a:cubicBezTo>
                      <a:pt x="124193" y="905229"/>
                      <a:pt x="115841" y="900031"/>
                      <a:pt x="106993" y="900031"/>
                    </a:cubicBezTo>
                    <a:cubicBezTo>
                      <a:pt x="100002" y="900031"/>
                      <a:pt x="92702" y="903275"/>
                      <a:pt x="85695" y="909826"/>
                    </a:cubicBezTo>
                    <a:cubicBezTo>
                      <a:pt x="68482" y="925905"/>
                      <a:pt x="64313" y="947353"/>
                      <a:pt x="61544" y="969269"/>
                    </a:cubicBezTo>
                    <a:cubicBezTo>
                      <a:pt x="60977" y="973939"/>
                      <a:pt x="60977" y="978676"/>
                      <a:pt x="58642" y="983446"/>
                    </a:cubicBezTo>
                    <a:cubicBezTo>
                      <a:pt x="56474" y="982045"/>
                      <a:pt x="54939" y="981077"/>
                      <a:pt x="53505" y="980043"/>
                    </a:cubicBezTo>
                    <a:cubicBezTo>
                      <a:pt x="45918" y="974559"/>
                      <a:pt x="38307" y="971943"/>
                      <a:pt x="31346" y="971943"/>
                    </a:cubicBezTo>
                    <a:cubicBezTo>
                      <a:pt x="17986" y="971943"/>
                      <a:pt x="7018" y="981578"/>
                      <a:pt x="3203" y="999057"/>
                    </a:cubicBezTo>
                    <a:cubicBezTo>
                      <a:pt x="1902" y="1005061"/>
                      <a:pt x="1335" y="1011066"/>
                      <a:pt x="1134" y="1017137"/>
                    </a:cubicBezTo>
                    <a:cubicBezTo>
                      <a:pt x="0" y="1051461"/>
                      <a:pt x="5137" y="1084985"/>
                      <a:pt x="13410" y="1118176"/>
                    </a:cubicBezTo>
                    <a:cubicBezTo>
                      <a:pt x="22316" y="1153835"/>
                      <a:pt x="37560" y="1186791"/>
                      <a:pt x="52938" y="1219949"/>
                    </a:cubicBezTo>
                    <a:cubicBezTo>
                      <a:pt x="67915" y="1252205"/>
                      <a:pt x="81392" y="1285095"/>
                      <a:pt x="100238" y="1315450"/>
                    </a:cubicBezTo>
                    <a:cubicBezTo>
                      <a:pt x="106776" y="1326024"/>
                      <a:pt x="114482" y="1332663"/>
                      <a:pt x="127758" y="1333096"/>
                    </a:cubicBezTo>
                    <a:cubicBezTo>
                      <a:pt x="139833" y="1333496"/>
                      <a:pt x="151909" y="1334430"/>
                      <a:pt x="164084" y="1334464"/>
                    </a:cubicBezTo>
                    <a:cubicBezTo>
                      <a:pt x="239505" y="1334664"/>
                      <a:pt x="314892" y="1335465"/>
                      <a:pt x="390279" y="1336098"/>
                    </a:cubicBezTo>
                    <a:cubicBezTo>
                      <a:pt x="439814" y="1336465"/>
                      <a:pt x="489383" y="1336966"/>
                      <a:pt x="538918" y="1337533"/>
                    </a:cubicBezTo>
                    <a:cubicBezTo>
                      <a:pt x="583350" y="1338044"/>
                      <a:pt x="627782" y="1338135"/>
                      <a:pt x="672214" y="1338135"/>
                    </a:cubicBezTo>
                    <a:cubicBezTo>
                      <a:pt x="697018" y="1338135"/>
                      <a:pt x="721822" y="1338107"/>
                      <a:pt x="746627" y="1338107"/>
                    </a:cubicBezTo>
                    <a:cubicBezTo>
                      <a:pt x="758582" y="1338107"/>
                      <a:pt x="770537" y="1338113"/>
                      <a:pt x="782492" y="1338133"/>
                    </a:cubicBezTo>
                    <a:cubicBezTo>
                      <a:pt x="773453" y="1328660"/>
                      <a:pt x="766848" y="1318085"/>
                      <a:pt x="766181" y="1304576"/>
                    </a:cubicBezTo>
                    <a:cubicBezTo>
                      <a:pt x="765547" y="1292400"/>
                      <a:pt x="766881" y="1280258"/>
                      <a:pt x="769183" y="1268417"/>
                    </a:cubicBezTo>
                    <a:cubicBezTo>
                      <a:pt x="773586" y="1245467"/>
                      <a:pt x="775587" y="1222250"/>
                      <a:pt x="778790" y="1199167"/>
                    </a:cubicBezTo>
                    <a:cubicBezTo>
                      <a:pt x="783893" y="1162507"/>
                      <a:pt x="789364" y="1125948"/>
                      <a:pt x="800906" y="1090623"/>
                    </a:cubicBezTo>
                    <a:cubicBezTo>
                      <a:pt x="810746" y="1060634"/>
                      <a:pt x="821053" y="1030813"/>
                      <a:pt x="830126" y="1000625"/>
                    </a:cubicBezTo>
                    <a:cubicBezTo>
                      <a:pt x="838899" y="971604"/>
                      <a:pt x="846838" y="942383"/>
                      <a:pt x="857813" y="914030"/>
                    </a:cubicBezTo>
                    <a:cubicBezTo>
                      <a:pt x="861616" y="904156"/>
                      <a:pt x="866286" y="894549"/>
                      <a:pt x="868287" y="884041"/>
                    </a:cubicBezTo>
                    <a:cubicBezTo>
                      <a:pt x="865552" y="873701"/>
                      <a:pt x="856378" y="868363"/>
                      <a:pt x="850074" y="860825"/>
                    </a:cubicBezTo>
                    <a:cubicBezTo>
                      <a:pt x="823688" y="829202"/>
                      <a:pt x="795502" y="799081"/>
                      <a:pt x="768382" y="768058"/>
                    </a:cubicBezTo>
                    <a:cubicBezTo>
                      <a:pt x="755840" y="753648"/>
                      <a:pt x="741130" y="741239"/>
                      <a:pt x="730188" y="725394"/>
                    </a:cubicBezTo>
                    <a:cubicBezTo>
                      <a:pt x="727620" y="721625"/>
                      <a:pt x="723750" y="719023"/>
                      <a:pt x="719214" y="717756"/>
                    </a:cubicBezTo>
                    <a:cubicBezTo>
                      <a:pt x="719013" y="717741"/>
                      <a:pt x="718814" y="717734"/>
                      <a:pt x="718618" y="717734"/>
                    </a:cubicBezTo>
                    <a:cubicBezTo>
                      <a:pt x="715692" y="717734"/>
                      <a:pt x="713303" y="719301"/>
                      <a:pt x="710708" y="720458"/>
                    </a:cubicBezTo>
                    <a:cubicBezTo>
                      <a:pt x="706956" y="722191"/>
                      <a:pt x="703244" y="723007"/>
                      <a:pt x="699754" y="723007"/>
                    </a:cubicBezTo>
                    <a:cubicBezTo>
                      <a:pt x="688942" y="723007"/>
                      <a:pt x="680270" y="715171"/>
                      <a:pt x="679185" y="702511"/>
                    </a:cubicBezTo>
                    <a:cubicBezTo>
                      <a:pt x="678585" y="695006"/>
                      <a:pt x="678752" y="687501"/>
                      <a:pt x="679952" y="679895"/>
                    </a:cubicBezTo>
                    <a:cubicBezTo>
                      <a:pt x="680920" y="673858"/>
                      <a:pt x="683355" y="667353"/>
                      <a:pt x="678952" y="661482"/>
                    </a:cubicBezTo>
                    <a:cubicBezTo>
                      <a:pt x="678084" y="660648"/>
                      <a:pt x="677017" y="659981"/>
                      <a:pt x="676317" y="658980"/>
                    </a:cubicBezTo>
                    <a:cubicBezTo>
                      <a:pt x="642726" y="611179"/>
                      <a:pt x="612404" y="561510"/>
                      <a:pt x="590956" y="506871"/>
                    </a:cubicBezTo>
                    <a:cubicBezTo>
                      <a:pt x="584518" y="490393"/>
                      <a:pt x="579447" y="473548"/>
                      <a:pt x="576579" y="456135"/>
                    </a:cubicBezTo>
                    <a:cubicBezTo>
                      <a:pt x="571542" y="425747"/>
                      <a:pt x="570374" y="395125"/>
                      <a:pt x="571275" y="364436"/>
                    </a:cubicBezTo>
                    <a:cubicBezTo>
                      <a:pt x="572176" y="334782"/>
                      <a:pt x="576879" y="305861"/>
                      <a:pt x="588420" y="278274"/>
                    </a:cubicBezTo>
                    <a:cubicBezTo>
                      <a:pt x="595392" y="261696"/>
                      <a:pt x="605433" y="247886"/>
                      <a:pt x="620710" y="237512"/>
                    </a:cubicBezTo>
                    <a:cubicBezTo>
                      <a:pt x="639624" y="224669"/>
                      <a:pt x="660906" y="217364"/>
                      <a:pt x="682187" y="210559"/>
                    </a:cubicBezTo>
                    <a:cubicBezTo>
                      <a:pt x="686242" y="209258"/>
                      <a:pt x="690370" y="208602"/>
                      <a:pt x="694492" y="208602"/>
                    </a:cubicBezTo>
                    <a:cubicBezTo>
                      <a:pt x="703054" y="208602"/>
                      <a:pt x="711590" y="211433"/>
                      <a:pt x="719381" y="217197"/>
                    </a:cubicBezTo>
                    <a:cubicBezTo>
                      <a:pt x="725885" y="222001"/>
                      <a:pt x="732490" y="227205"/>
                      <a:pt x="740829" y="228872"/>
                    </a:cubicBezTo>
                    <a:cubicBezTo>
                      <a:pt x="741987" y="228222"/>
                      <a:pt x="743183" y="227758"/>
                      <a:pt x="744415" y="227758"/>
                    </a:cubicBezTo>
                    <a:cubicBezTo>
                      <a:pt x="745206" y="227758"/>
                      <a:pt x="746012" y="227949"/>
                      <a:pt x="746834" y="228405"/>
                    </a:cubicBezTo>
                    <a:cubicBezTo>
                      <a:pt x="765380" y="238679"/>
                      <a:pt x="785962" y="241682"/>
                      <a:pt x="806409" y="245184"/>
                    </a:cubicBezTo>
                    <a:cubicBezTo>
                      <a:pt x="807453" y="244630"/>
                      <a:pt x="808433" y="243915"/>
                      <a:pt x="809693" y="243915"/>
                    </a:cubicBezTo>
                    <a:cubicBezTo>
                      <a:pt x="809721" y="243915"/>
                      <a:pt x="809750" y="243916"/>
                      <a:pt x="809779" y="243917"/>
                    </a:cubicBezTo>
                    <a:cubicBezTo>
                      <a:pt x="810775" y="243949"/>
                      <a:pt x="811767" y="243966"/>
                      <a:pt x="812756" y="243966"/>
                    </a:cubicBezTo>
                    <a:cubicBezTo>
                      <a:pt x="831788" y="243966"/>
                      <a:pt x="849385" y="237995"/>
                      <a:pt x="866953" y="231241"/>
                    </a:cubicBezTo>
                    <a:cubicBezTo>
                      <a:pt x="875959" y="227838"/>
                      <a:pt x="882631" y="222201"/>
                      <a:pt x="888134" y="214862"/>
                    </a:cubicBezTo>
                    <a:cubicBezTo>
                      <a:pt x="897374" y="202487"/>
                      <a:pt x="896974" y="188210"/>
                      <a:pt x="894973" y="173966"/>
                    </a:cubicBezTo>
                    <a:cubicBezTo>
                      <a:pt x="892671" y="157621"/>
                      <a:pt x="896007" y="151150"/>
                      <a:pt x="909983" y="146680"/>
                    </a:cubicBezTo>
                    <a:cubicBezTo>
                      <a:pt x="913619" y="143645"/>
                      <a:pt x="913119" y="139775"/>
                      <a:pt x="911818" y="136006"/>
                    </a:cubicBezTo>
                    <a:cubicBezTo>
                      <a:pt x="910717" y="132804"/>
                      <a:pt x="910217" y="129668"/>
                      <a:pt x="910651" y="126366"/>
                    </a:cubicBezTo>
                    <a:cubicBezTo>
                      <a:pt x="905313" y="125365"/>
                      <a:pt x="901444" y="123030"/>
                      <a:pt x="899276" y="117459"/>
                    </a:cubicBezTo>
                    <a:cubicBezTo>
                      <a:pt x="897541" y="113023"/>
                      <a:pt x="894272" y="109153"/>
                      <a:pt x="891470" y="105184"/>
                    </a:cubicBezTo>
                    <a:cubicBezTo>
                      <a:pt x="878961" y="87338"/>
                      <a:pt x="862483" y="73628"/>
                      <a:pt x="846672" y="58884"/>
                    </a:cubicBezTo>
                    <a:cubicBezTo>
                      <a:pt x="824656" y="38369"/>
                      <a:pt x="798971" y="24526"/>
                      <a:pt x="773119" y="10383"/>
                    </a:cubicBezTo>
                    <a:cubicBezTo>
                      <a:pt x="766114" y="6547"/>
                      <a:pt x="758542" y="4011"/>
                      <a:pt x="750703" y="3011"/>
                    </a:cubicBezTo>
                    <a:cubicBezTo>
                      <a:pt x="735174" y="1055"/>
                      <a:pt x="719822" y="0"/>
                      <a:pt x="704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p:nvPr/>
            </p:nvSpPr>
            <p:spPr>
              <a:xfrm>
                <a:off x="7009699" y="2632067"/>
                <a:ext cx="681651" cy="321439"/>
              </a:xfrm>
              <a:custGeom>
                <a:avLst/>
                <a:gdLst/>
                <a:ahLst/>
                <a:cxnLst/>
                <a:rect l="l" t="t" r="r" b="b"/>
                <a:pathLst>
                  <a:path w="311256" h="146776" extrusionOk="0">
                    <a:moveTo>
                      <a:pt x="134818" y="1"/>
                    </a:moveTo>
                    <a:cubicBezTo>
                      <a:pt x="133901" y="1"/>
                      <a:pt x="132952" y="188"/>
                      <a:pt x="131961" y="626"/>
                    </a:cubicBezTo>
                    <a:cubicBezTo>
                      <a:pt x="122121" y="11567"/>
                      <a:pt x="112381" y="22275"/>
                      <a:pt x="99605" y="30481"/>
                    </a:cubicBezTo>
                    <a:cubicBezTo>
                      <a:pt x="73053" y="47626"/>
                      <a:pt x="44532" y="59134"/>
                      <a:pt x="13577" y="65272"/>
                    </a:cubicBezTo>
                    <a:cubicBezTo>
                      <a:pt x="8907" y="66173"/>
                      <a:pt x="2869" y="64972"/>
                      <a:pt x="0" y="70809"/>
                    </a:cubicBezTo>
                    <a:cubicBezTo>
                      <a:pt x="8473" y="75479"/>
                      <a:pt x="16912" y="80183"/>
                      <a:pt x="25419" y="84786"/>
                    </a:cubicBezTo>
                    <a:cubicBezTo>
                      <a:pt x="61544" y="104167"/>
                      <a:pt x="98204" y="122446"/>
                      <a:pt x="137599" y="134055"/>
                    </a:cubicBezTo>
                    <a:cubicBezTo>
                      <a:pt x="167304" y="142856"/>
                      <a:pt x="197513" y="146775"/>
                      <a:pt x="228021" y="146775"/>
                    </a:cubicBezTo>
                    <a:cubicBezTo>
                      <a:pt x="241912" y="146775"/>
                      <a:pt x="255864" y="145963"/>
                      <a:pt x="269860" y="144429"/>
                    </a:cubicBezTo>
                    <a:cubicBezTo>
                      <a:pt x="269996" y="144430"/>
                      <a:pt x="270132" y="144431"/>
                      <a:pt x="270267" y="144431"/>
                    </a:cubicBezTo>
                    <a:cubicBezTo>
                      <a:pt x="285901" y="144431"/>
                      <a:pt x="297246" y="136810"/>
                      <a:pt x="304985" y="123781"/>
                    </a:cubicBezTo>
                    <a:cubicBezTo>
                      <a:pt x="311256" y="113340"/>
                      <a:pt x="309221" y="104167"/>
                      <a:pt x="301049" y="95194"/>
                    </a:cubicBezTo>
                    <a:cubicBezTo>
                      <a:pt x="295411" y="89022"/>
                      <a:pt x="287873" y="85987"/>
                      <a:pt x="281335" y="81284"/>
                    </a:cubicBezTo>
                    <a:cubicBezTo>
                      <a:pt x="270127" y="73245"/>
                      <a:pt x="257651" y="67407"/>
                      <a:pt x="244608" y="62837"/>
                    </a:cubicBezTo>
                    <a:cubicBezTo>
                      <a:pt x="238537" y="54698"/>
                      <a:pt x="229531" y="50895"/>
                      <a:pt x="220625" y="47059"/>
                    </a:cubicBezTo>
                    <a:cubicBezTo>
                      <a:pt x="218089" y="45958"/>
                      <a:pt x="215588" y="44958"/>
                      <a:pt x="213186" y="43590"/>
                    </a:cubicBezTo>
                    <a:cubicBezTo>
                      <a:pt x="189002" y="29680"/>
                      <a:pt x="164384" y="16537"/>
                      <a:pt x="140534" y="2027"/>
                    </a:cubicBezTo>
                    <a:cubicBezTo>
                      <a:pt x="138700" y="904"/>
                      <a:pt x="136835" y="1"/>
                      <a:pt x="134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p:nvPr/>
            </p:nvSpPr>
            <p:spPr>
              <a:xfrm>
                <a:off x="7172639" y="2502196"/>
                <a:ext cx="372944" cy="267594"/>
              </a:xfrm>
              <a:custGeom>
                <a:avLst/>
                <a:gdLst/>
                <a:ahLst/>
                <a:cxnLst/>
                <a:rect l="l" t="t" r="r" b="b"/>
                <a:pathLst>
                  <a:path w="170294" h="122189" extrusionOk="0">
                    <a:moveTo>
                      <a:pt x="7808" y="1"/>
                    </a:moveTo>
                    <a:cubicBezTo>
                      <a:pt x="1420" y="1"/>
                      <a:pt x="0" y="2342"/>
                      <a:pt x="3942" y="7874"/>
                    </a:cubicBezTo>
                    <a:cubicBezTo>
                      <a:pt x="6177" y="11043"/>
                      <a:pt x="7778" y="14679"/>
                      <a:pt x="7478" y="18781"/>
                    </a:cubicBezTo>
                    <a:cubicBezTo>
                      <a:pt x="6877" y="21283"/>
                      <a:pt x="8412" y="22718"/>
                      <a:pt x="10146" y="24052"/>
                    </a:cubicBezTo>
                    <a:cubicBezTo>
                      <a:pt x="21054" y="32658"/>
                      <a:pt x="31395" y="41998"/>
                      <a:pt x="42836" y="49904"/>
                    </a:cubicBezTo>
                    <a:cubicBezTo>
                      <a:pt x="48174" y="53640"/>
                      <a:pt x="50942" y="60845"/>
                      <a:pt x="58681" y="61178"/>
                    </a:cubicBezTo>
                    <a:cubicBezTo>
                      <a:pt x="94740" y="83661"/>
                      <a:pt x="131600" y="104543"/>
                      <a:pt x="170294" y="122189"/>
                    </a:cubicBezTo>
                    <a:cubicBezTo>
                      <a:pt x="166992" y="112615"/>
                      <a:pt x="161955" y="103909"/>
                      <a:pt x="156985" y="95169"/>
                    </a:cubicBezTo>
                    <a:cubicBezTo>
                      <a:pt x="124094" y="37261"/>
                      <a:pt x="72658" y="8174"/>
                      <a:pt x="7945" y="1"/>
                    </a:cubicBezTo>
                    <a:cubicBezTo>
                      <a:pt x="7899" y="1"/>
                      <a:pt x="7854" y="1"/>
                      <a:pt x="7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p:nvPr/>
            </p:nvSpPr>
            <p:spPr>
              <a:xfrm>
                <a:off x="7448646" y="4232606"/>
                <a:ext cx="1277466" cy="811601"/>
              </a:xfrm>
              <a:custGeom>
                <a:avLst/>
                <a:gdLst/>
                <a:ahLst/>
                <a:cxnLst/>
                <a:rect l="l" t="t" r="r" b="b"/>
                <a:pathLst>
                  <a:path w="583318" h="370594" extrusionOk="0">
                    <a:moveTo>
                      <a:pt x="344255" y="1"/>
                    </a:moveTo>
                    <a:cubicBezTo>
                      <a:pt x="342142" y="1"/>
                      <a:pt x="340093" y="747"/>
                      <a:pt x="339210" y="3151"/>
                    </a:cubicBezTo>
                    <a:cubicBezTo>
                      <a:pt x="337875" y="6887"/>
                      <a:pt x="342045" y="8121"/>
                      <a:pt x="344447" y="9622"/>
                    </a:cubicBezTo>
                    <a:cubicBezTo>
                      <a:pt x="354187" y="15927"/>
                      <a:pt x="365128" y="19796"/>
                      <a:pt x="375736" y="24266"/>
                    </a:cubicBezTo>
                    <a:cubicBezTo>
                      <a:pt x="423070" y="44014"/>
                      <a:pt x="470704" y="63294"/>
                      <a:pt x="515969" y="87645"/>
                    </a:cubicBezTo>
                    <a:cubicBezTo>
                      <a:pt x="535216" y="97986"/>
                      <a:pt x="552095" y="110995"/>
                      <a:pt x="565471" y="128474"/>
                    </a:cubicBezTo>
                    <a:cubicBezTo>
                      <a:pt x="570475" y="135012"/>
                      <a:pt x="570241" y="140216"/>
                      <a:pt x="563970" y="145753"/>
                    </a:cubicBezTo>
                    <a:cubicBezTo>
                      <a:pt x="558033" y="150990"/>
                      <a:pt x="551261" y="154059"/>
                      <a:pt x="543656" y="155393"/>
                    </a:cubicBezTo>
                    <a:cubicBezTo>
                      <a:pt x="536034" y="156738"/>
                      <a:pt x="528478" y="157352"/>
                      <a:pt x="520987" y="157352"/>
                    </a:cubicBezTo>
                    <a:cubicBezTo>
                      <a:pt x="500970" y="157352"/>
                      <a:pt x="481406" y="152965"/>
                      <a:pt x="462231" y="146387"/>
                    </a:cubicBezTo>
                    <a:cubicBezTo>
                      <a:pt x="435412" y="137180"/>
                      <a:pt x="410561" y="123871"/>
                      <a:pt x="386577" y="108793"/>
                    </a:cubicBezTo>
                    <a:cubicBezTo>
                      <a:pt x="384593" y="107527"/>
                      <a:pt x="382223" y="106175"/>
                      <a:pt x="380002" y="106175"/>
                    </a:cubicBezTo>
                    <a:cubicBezTo>
                      <a:pt x="378302" y="106175"/>
                      <a:pt x="376689" y="106967"/>
                      <a:pt x="375402" y="109194"/>
                    </a:cubicBezTo>
                    <a:cubicBezTo>
                      <a:pt x="372567" y="114064"/>
                      <a:pt x="376570" y="116832"/>
                      <a:pt x="380306" y="119334"/>
                    </a:cubicBezTo>
                    <a:cubicBezTo>
                      <a:pt x="400687" y="133044"/>
                      <a:pt x="420868" y="147054"/>
                      <a:pt x="441416" y="160564"/>
                    </a:cubicBezTo>
                    <a:cubicBezTo>
                      <a:pt x="483279" y="188117"/>
                      <a:pt x="521106" y="220206"/>
                      <a:pt x="552362" y="259601"/>
                    </a:cubicBezTo>
                    <a:cubicBezTo>
                      <a:pt x="554930" y="262770"/>
                      <a:pt x="559667" y="265572"/>
                      <a:pt x="557132" y="270409"/>
                    </a:cubicBezTo>
                    <a:cubicBezTo>
                      <a:pt x="554630" y="275246"/>
                      <a:pt x="549693" y="277447"/>
                      <a:pt x="544189" y="277647"/>
                    </a:cubicBezTo>
                    <a:cubicBezTo>
                      <a:pt x="540773" y="277784"/>
                      <a:pt x="537359" y="277872"/>
                      <a:pt x="533951" y="277872"/>
                    </a:cubicBezTo>
                    <a:cubicBezTo>
                      <a:pt x="524015" y="277872"/>
                      <a:pt x="514131" y="277121"/>
                      <a:pt x="504394" y="274612"/>
                    </a:cubicBezTo>
                    <a:cubicBezTo>
                      <a:pt x="462064" y="263637"/>
                      <a:pt x="424671" y="242255"/>
                      <a:pt x="388145" y="219206"/>
                    </a:cubicBezTo>
                    <a:cubicBezTo>
                      <a:pt x="359858" y="201360"/>
                      <a:pt x="333506" y="180778"/>
                      <a:pt x="306686" y="160897"/>
                    </a:cubicBezTo>
                    <a:cubicBezTo>
                      <a:pt x="301349" y="156928"/>
                      <a:pt x="295812" y="153158"/>
                      <a:pt x="290175" y="149556"/>
                    </a:cubicBezTo>
                    <a:cubicBezTo>
                      <a:pt x="288730" y="148651"/>
                      <a:pt x="287165" y="148109"/>
                      <a:pt x="285644" y="148109"/>
                    </a:cubicBezTo>
                    <a:cubicBezTo>
                      <a:pt x="283969" y="148109"/>
                      <a:pt x="282348" y="148767"/>
                      <a:pt x="281001" y="150323"/>
                    </a:cubicBezTo>
                    <a:cubicBezTo>
                      <a:pt x="278366" y="153392"/>
                      <a:pt x="280801" y="155927"/>
                      <a:pt x="282969" y="158162"/>
                    </a:cubicBezTo>
                    <a:cubicBezTo>
                      <a:pt x="284871" y="160097"/>
                      <a:pt x="286705" y="162165"/>
                      <a:pt x="288874" y="163833"/>
                    </a:cubicBezTo>
                    <a:cubicBezTo>
                      <a:pt x="327701" y="193554"/>
                      <a:pt x="360025" y="229947"/>
                      <a:pt x="392381" y="266139"/>
                    </a:cubicBezTo>
                    <a:cubicBezTo>
                      <a:pt x="407225" y="282684"/>
                      <a:pt x="422035" y="300130"/>
                      <a:pt x="424370" y="324181"/>
                    </a:cubicBezTo>
                    <a:cubicBezTo>
                      <a:pt x="425405" y="334955"/>
                      <a:pt x="420101" y="342394"/>
                      <a:pt x="409126" y="343361"/>
                    </a:cubicBezTo>
                    <a:cubicBezTo>
                      <a:pt x="405053" y="343712"/>
                      <a:pt x="401020" y="343884"/>
                      <a:pt x="397027" y="343884"/>
                    </a:cubicBezTo>
                    <a:cubicBezTo>
                      <a:pt x="370281" y="343884"/>
                      <a:pt x="345307" y="336168"/>
                      <a:pt x="321797" y="322847"/>
                    </a:cubicBezTo>
                    <a:cubicBezTo>
                      <a:pt x="293977" y="307102"/>
                      <a:pt x="268359" y="288155"/>
                      <a:pt x="243975" y="267507"/>
                    </a:cubicBezTo>
                    <a:cubicBezTo>
                      <a:pt x="214220" y="242389"/>
                      <a:pt x="185967" y="215770"/>
                      <a:pt x="164085" y="183180"/>
                    </a:cubicBezTo>
                    <a:cubicBezTo>
                      <a:pt x="158247" y="174507"/>
                      <a:pt x="150241" y="167902"/>
                      <a:pt x="143070" y="160497"/>
                    </a:cubicBezTo>
                    <a:cubicBezTo>
                      <a:pt x="141544" y="158912"/>
                      <a:pt x="139866" y="157833"/>
                      <a:pt x="138076" y="157833"/>
                    </a:cubicBezTo>
                    <a:cubicBezTo>
                      <a:pt x="136853" y="157833"/>
                      <a:pt x="135577" y="158338"/>
                      <a:pt x="134263" y="159530"/>
                    </a:cubicBezTo>
                    <a:cubicBezTo>
                      <a:pt x="131061" y="162432"/>
                      <a:pt x="131862" y="165367"/>
                      <a:pt x="134397" y="168269"/>
                    </a:cubicBezTo>
                    <a:cubicBezTo>
                      <a:pt x="161850" y="199758"/>
                      <a:pt x="184266" y="234817"/>
                      <a:pt x="206915" y="269675"/>
                    </a:cubicBezTo>
                    <a:cubicBezTo>
                      <a:pt x="222326" y="293425"/>
                      <a:pt x="235235" y="318543"/>
                      <a:pt x="243008" y="345996"/>
                    </a:cubicBezTo>
                    <a:cubicBezTo>
                      <a:pt x="245496" y="354720"/>
                      <a:pt x="243930" y="358217"/>
                      <a:pt x="236955" y="358217"/>
                    </a:cubicBezTo>
                    <a:cubicBezTo>
                      <a:pt x="235608" y="358217"/>
                      <a:pt x="234060" y="358087"/>
                      <a:pt x="232300" y="357838"/>
                    </a:cubicBezTo>
                    <a:cubicBezTo>
                      <a:pt x="227830" y="357204"/>
                      <a:pt x="223460" y="355703"/>
                      <a:pt x="219124" y="354336"/>
                    </a:cubicBezTo>
                    <a:cubicBezTo>
                      <a:pt x="201578" y="348798"/>
                      <a:pt x="186034" y="339358"/>
                      <a:pt x="170723" y="329351"/>
                    </a:cubicBezTo>
                    <a:cubicBezTo>
                      <a:pt x="141835" y="310438"/>
                      <a:pt x="115650" y="288322"/>
                      <a:pt x="94835" y="260602"/>
                    </a:cubicBezTo>
                    <a:cubicBezTo>
                      <a:pt x="70151" y="227712"/>
                      <a:pt x="48635" y="192720"/>
                      <a:pt x="32991" y="154593"/>
                    </a:cubicBezTo>
                    <a:cubicBezTo>
                      <a:pt x="23351" y="131143"/>
                      <a:pt x="12677" y="107692"/>
                      <a:pt x="11142" y="81641"/>
                    </a:cubicBezTo>
                    <a:cubicBezTo>
                      <a:pt x="10966" y="78702"/>
                      <a:pt x="9910" y="75945"/>
                      <a:pt x="6948" y="75945"/>
                    </a:cubicBezTo>
                    <a:cubicBezTo>
                      <a:pt x="6547" y="75945"/>
                      <a:pt x="6111" y="75996"/>
                      <a:pt x="5638" y="76103"/>
                    </a:cubicBezTo>
                    <a:cubicBezTo>
                      <a:pt x="1402" y="77004"/>
                      <a:pt x="1" y="80707"/>
                      <a:pt x="635" y="84643"/>
                    </a:cubicBezTo>
                    <a:cubicBezTo>
                      <a:pt x="2002" y="93616"/>
                      <a:pt x="3003" y="102789"/>
                      <a:pt x="5505" y="111462"/>
                    </a:cubicBezTo>
                    <a:cubicBezTo>
                      <a:pt x="21983" y="168436"/>
                      <a:pt x="48769" y="220540"/>
                      <a:pt x="84528" y="267507"/>
                    </a:cubicBezTo>
                    <a:cubicBezTo>
                      <a:pt x="111480" y="302866"/>
                      <a:pt x="145705" y="330719"/>
                      <a:pt x="184533" y="352568"/>
                    </a:cubicBezTo>
                    <a:cubicBezTo>
                      <a:pt x="199643" y="361074"/>
                      <a:pt x="215655" y="367579"/>
                      <a:pt x="233000" y="370247"/>
                    </a:cubicBezTo>
                    <a:cubicBezTo>
                      <a:pt x="234509" y="370480"/>
                      <a:pt x="235962" y="370594"/>
                      <a:pt x="237353" y="370594"/>
                    </a:cubicBezTo>
                    <a:cubicBezTo>
                      <a:pt x="248718" y="370594"/>
                      <a:pt x="255928" y="362990"/>
                      <a:pt x="255750" y="350566"/>
                    </a:cubicBezTo>
                    <a:cubicBezTo>
                      <a:pt x="255617" y="341893"/>
                      <a:pt x="253315" y="333721"/>
                      <a:pt x="249612" y="326015"/>
                    </a:cubicBezTo>
                    <a:cubicBezTo>
                      <a:pt x="239472" y="305100"/>
                      <a:pt x="230932" y="283418"/>
                      <a:pt x="218457" y="263437"/>
                    </a:cubicBezTo>
                    <a:lnTo>
                      <a:pt x="218457" y="263437"/>
                    </a:lnTo>
                    <a:cubicBezTo>
                      <a:pt x="220725" y="263938"/>
                      <a:pt x="222660" y="264738"/>
                      <a:pt x="224127" y="266006"/>
                    </a:cubicBezTo>
                    <a:cubicBezTo>
                      <a:pt x="245976" y="285420"/>
                      <a:pt x="269827" y="302132"/>
                      <a:pt x="293777" y="318810"/>
                    </a:cubicBezTo>
                    <a:cubicBezTo>
                      <a:pt x="325505" y="340953"/>
                      <a:pt x="359578" y="354959"/>
                      <a:pt x="398102" y="354959"/>
                    </a:cubicBezTo>
                    <a:cubicBezTo>
                      <a:pt x="401943" y="354959"/>
                      <a:pt x="405828" y="354820"/>
                      <a:pt x="409760" y="354536"/>
                    </a:cubicBezTo>
                    <a:cubicBezTo>
                      <a:pt x="425905" y="353368"/>
                      <a:pt x="437913" y="341493"/>
                      <a:pt x="435945" y="326849"/>
                    </a:cubicBezTo>
                    <a:cubicBezTo>
                      <a:pt x="434444" y="315775"/>
                      <a:pt x="432276" y="304667"/>
                      <a:pt x="426572" y="294660"/>
                    </a:cubicBezTo>
                    <a:cubicBezTo>
                      <a:pt x="411795" y="268808"/>
                      <a:pt x="392214" y="246925"/>
                      <a:pt x="371099" y="226244"/>
                    </a:cubicBezTo>
                    <a:cubicBezTo>
                      <a:pt x="368330" y="223542"/>
                      <a:pt x="365662" y="220707"/>
                      <a:pt x="362927" y="217905"/>
                    </a:cubicBezTo>
                    <a:lnTo>
                      <a:pt x="362927" y="217905"/>
                    </a:lnTo>
                    <a:cubicBezTo>
                      <a:pt x="382040" y="227712"/>
                      <a:pt x="398585" y="240621"/>
                      <a:pt x="417599" y="249761"/>
                    </a:cubicBezTo>
                    <a:cubicBezTo>
                      <a:pt x="445486" y="263137"/>
                      <a:pt x="472004" y="279582"/>
                      <a:pt x="502927" y="285787"/>
                    </a:cubicBezTo>
                    <a:cubicBezTo>
                      <a:pt x="512854" y="287784"/>
                      <a:pt x="522827" y="289274"/>
                      <a:pt x="532799" y="289274"/>
                    </a:cubicBezTo>
                    <a:cubicBezTo>
                      <a:pt x="539982" y="289274"/>
                      <a:pt x="547165" y="288501"/>
                      <a:pt x="554330" y="286587"/>
                    </a:cubicBezTo>
                    <a:cubicBezTo>
                      <a:pt x="567906" y="282918"/>
                      <a:pt x="574511" y="270276"/>
                      <a:pt x="567973" y="260502"/>
                    </a:cubicBezTo>
                    <a:cubicBezTo>
                      <a:pt x="555564" y="242055"/>
                      <a:pt x="539986" y="226244"/>
                      <a:pt x="524342" y="210566"/>
                    </a:cubicBezTo>
                    <a:cubicBezTo>
                      <a:pt x="505862" y="191986"/>
                      <a:pt x="484980" y="176442"/>
                      <a:pt x="463832" y="160464"/>
                    </a:cubicBezTo>
                    <a:lnTo>
                      <a:pt x="463832" y="160464"/>
                    </a:lnTo>
                    <a:cubicBezTo>
                      <a:pt x="484348" y="165809"/>
                      <a:pt x="504971" y="168374"/>
                      <a:pt x="525916" y="168374"/>
                    </a:cubicBezTo>
                    <a:cubicBezTo>
                      <a:pt x="528367" y="168374"/>
                      <a:pt x="530822" y="168339"/>
                      <a:pt x="533282" y="168269"/>
                    </a:cubicBezTo>
                    <a:cubicBezTo>
                      <a:pt x="546791" y="167936"/>
                      <a:pt x="558967" y="163866"/>
                      <a:pt x="569774" y="155860"/>
                    </a:cubicBezTo>
                    <a:cubicBezTo>
                      <a:pt x="582550" y="146353"/>
                      <a:pt x="583317" y="132710"/>
                      <a:pt x="573710" y="120135"/>
                    </a:cubicBezTo>
                    <a:cubicBezTo>
                      <a:pt x="554263" y="94516"/>
                      <a:pt x="527277" y="79105"/>
                      <a:pt x="499391" y="65796"/>
                    </a:cubicBezTo>
                    <a:cubicBezTo>
                      <a:pt x="458862" y="46482"/>
                      <a:pt x="417699" y="28236"/>
                      <a:pt x="376036" y="11324"/>
                    </a:cubicBezTo>
                    <a:cubicBezTo>
                      <a:pt x="366796" y="7587"/>
                      <a:pt x="357489" y="3818"/>
                      <a:pt x="348016" y="649"/>
                    </a:cubicBezTo>
                    <a:cubicBezTo>
                      <a:pt x="346914" y="291"/>
                      <a:pt x="345572" y="1"/>
                      <a:pt x="344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5"/>
              <p:cNvSpPr/>
              <p:nvPr/>
            </p:nvSpPr>
            <p:spPr>
              <a:xfrm>
                <a:off x="6708785" y="3133204"/>
                <a:ext cx="274241" cy="264968"/>
              </a:xfrm>
              <a:custGeom>
                <a:avLst/>
                <a:gdLst/>
                <a:ahLst/>
                <a:cxnLst/>
                <a:rect l="l" t="t" r="r" b="b"/>
                <a:pathLst>
                  <a:path w="125224" h="120990" extrusionOk="0">
                    <a:moveTo>
                      <a:pt x="12999" y="1"/>
                    </a:moveTo>
                    <a:cubicBezTo>
                      <a:pt x="11782" y="1"/>
                      <a:pt x="10499" y="107"/>
                      <a:pt x="9140" y="324"/>
                    </a:cubicBezTo>
                    <a:cubicBezTo>
                      <a:pt x="4137" y="4761"/>
                      <a:pt x="1668" y="10465"/>
                      <a:pt x="1068" y="16970"/>
                    </a:cubicBezTo>
                    <a:cubicBezTo>
                      <a:pt x="1" y="28478"/>
                      <a:pt x="568" y="39853"/>
                      <a:pt x="4470" y="50861"/>
                    </a:cubicBezTo>
                    <a:cubicBezTo>
                      <a:pt x="8106" y="61068"/>
                      <a:pt x="11642" y="71342"/>
                      <a:pt x="15245" y="81549"/>
                    </a:cubicBezTo>
                    <a:cubicBezTo>
                      <a:pt x="15912" y="95559"/>
                      <a:pt x="25619" y="102698"/>
                      <a:pt x="35493" y="110737"/>
                    </a:cubicBezTo>
                    <a:cubicBezTo>
                      <a:pt x="44290" y="117880"/>
                      <a:pt x="54481" y="120990"/>
                      <a:pt x="64677" y="120990"/>
                    </a:cubicBezTo>
                    <a:cubicBezTo>
                      <a:pt x="86764" y="120990"/>
                      <a:pt x="108874" y="106396"/>
                      <a:pt x="116884" y="86586"/>
                    </a:cubicBezTo>
                    <a:cubicBezTo>
                      <a:pt x="125223" y="75045"/>
                      <a:pt x="125223" y="71375"/>
                      <a:pt x="116751" y="65171"/>
                    </a:cubicBezTo>
                    <a:cubicBezTo>
                      <a:pt x="115922" y="65033"/>
                      <a:pt x="115105" y="64972"/>
                      <a:pt x="114298" y="64972"/>
                    </a:cubicBezTo>
                    <a:cubicBezTo>
                      <a:pt x="110230" y="64972"/>
                      <a:pt x="106398" y="66504"/>
                      <a:pt x="102474" y="67339"/>
                    </a:cubicBezTo>
                    <a:cubicBezTo>
                      <a:pt x="98062" y="68274"/>
                      <a:pt x="93761" y="68735"/>
                      <a:pt x="89622" y="68735"/>
                    </a:cubicBezTo>
                    <a:cubicBezTo>
                      <a:pt x="71760" y="68735"/>
                      <a:pt x="56908" y="60161"/>
                      <a:pt x="49136" y="44156"/>
                    </a:cubicBezTo>
                    <a:cubicBezTo>
                      <a:pt x="43799" y="33148"/>
                      <a:pt x="36693" y="23308"/>
                      <a:pt x="30823" y="12700"/>
                    </a:cubicBezTo>
                    <a:cubicBezTo>
                      <a:pt x="26460" y="4905"/>
                      <a:pt x="21285" y="1"/>
                      <a:pt x="12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5"/>
              <p:cNvSpPr/>
              <p:nvPr/>
            </p:nvSpPr>
            <p:spPr>
              <a:xfrm>
                <a:off x="6961836" y="2541231"/>
                <a:ext cx="339255" cy="245957"/>
              </a:xfrm>
              <a:custGeom>
                <a:avLst/>
                <a:gdLst/>
                <a:ahLst/>
                <a:cxnLst/>
                <a:rect l="l" t="t" r="r" b="b"/>
                <a:pathLst>
                  <a:path w="154911" h="112309" extrusionOk="0">
                    <a:moveTo>
                      <a:pt x="96127" y="1"/>
                    </a:moveTo>
                    <a:cubicBezTo>
                      <a:pt x="88336" y="1"/>
                      <a:pt x="85240" y="4522"/>
                      <a:pt x="84561" y="15473"/>
                    </a:cubicBezTo>
                    <a:cubicBezTo>
                      <a:pt x="84227" y="20576"/>
                      <a:pt x="84427" y="25747"/>
                      <a:pt x="84694" y="30884"/>
                    </a:cubicBezTo>
                    <a:cubicBezTo>
                      <a:pt x="85061" y="39357"/>
                      <a:pt x="85762" y="47896"/>
                      <a:pt x="84027" y="56235"/>
                    </a:cubicBezTo>
                    <a:cubicBezTo>
                      <a:pt x="81625" y="67510"/>
                      <a:pt x="74821" y="76617"/>
                      <a:pt x="64547" y="80753"/>
                    </a:cubicBezTo>
                    <a:cubicBezTo>
                      <a:pt x="47224" y="87739"/>
                      <a:pt x="29841" y="95580"/>
                      <a:pt x="10558" y="95580"/>
                    </a:cubicBezTo>
                    <a:cubicBezTo>
                      <a:pt x="9678" y="95580"/>
                      <a:pt x="8794" y="95564"/>
                      <a:pt x="7906" y="95530"/>
                    </a:cubicBezTo>
                    <a:cubicBezTo>
                      <a:pt x="7659" y="95522"/>
                      <a:pt x="7412" y="95517"/>
                      <a:pt x="7168" y="95517"/>
                    </a:cubicBezTo>
                    <a:cubicBezTo>
                      <a:pt x="3626" y="95517"/>
                      <a:pt x="500" y="96509"/>
                      <a:pt x="0" y="101034"/>
                    </a:cubicBezTo>
                    <a:cubicBezTo>
                      <a:pt x="4404" y="110374"/>
                      <a:pt x="13477" y="110708"/>
                      <a:pt x="21849" y="112309"/>
                    </a:cubicBezTo>
                    <a:cubicBezTo>
                      <a:pt x="26052" y="111909"/>
                      <a:pt x="30322" y="111708"/>
                      <a:pt x="34492" y="110975"/>
                    </a:cubicBezTo>
                    <a:cubicBezTo>
                      <a:pt x="71685" y="104637"/>
                      <a:pt x="105542" y="90093"/>
                      <a:pt x="135297" y="67210"/>
                    </a:cubicBezTo>
                    <a:cubicBezTo>
                      <a:pt x="143169" y="61172"/>
                      <a:pt x="153343" y="55335"/>
                      <a:pt x="154911" y="43359"/>
                    </a:cubicBezTo>
                    <a:cubicBezTo>
                      <a:pt x="141068" y="25313"/>
                      <a:pt x="121988" y="13638"/>
                      <a:pt x="103708" y="996"/>
                    </a:cubicBezTo>
                    <a:cubicBezTo>
                      <a:pt x="100791" y="346"/>
                      <a:pt x="98280" y="1"/>
                      <a:pt x="96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5"/>
              <p:cNvSpPr/>
              <p:nvPr/>
            </p:nvSpPr>
            <p:spPr>
              <a:xfrm>
                <a:off x="7013425" y="2893500"/>
                <a:ext cx="116885" cy="108122"/>
              </a:xfrm>
              <a:custGeom>
                <a:avLst/>
                <a:gdLst/>
                <a:ahLst/>
                <a:cxnLst/>
                <a:rect l="l" t="t" r="r" b="b"/>
                <a:pathLst>
                  <a:path w="53372" h="49371" extrusionOk="0">
                    <a:moveTo>
                      <a:pt x="28015" y="1"/>
                    </a:moveTo>
                    <a:cubicBezTo>
                      <a:pt x="27917" y="1"/>
                      <a:pt x="27819" y="1"/>
                      <a:pt x="27720" y="2"/>
                    </a:cubicBezTo>
                    <a:cubicBezTo>
                      <a:pt x="13977" y="136"/>
                      <a:pt x="1" y="14112"/>
                      <a:pt x="167" y="27522"/>
                    </a:cubicBezTo>
                    <a:cubicBezTo>
                      <a:pt x="367" y="38978"/>
                      <a:pt x="11606" y="49371"/>
                      <a:pt x="23792" y="49371"/>
                    </a:cubicBezTo>
                    <a:cubicBezTo>
                      <a:pt x="23812" y="49371"/>
                      <a:pt x="23831" y="49371"/>
                      <a:pt x="23851" y="49371"/>
                    </a:cubicBezTo>
                    <a:cubicBezTo>
                      <a:pt x="38695" y="49337"/>
                      <a:pt x="53372" y="36528"/>
                      <a:pt x="53172" y="23853"/>
                    </a:cubicBezTo>
                    <a:cubicBezTo>
                      <a:pt x="52907" y="9804"/>
                      <a:pt x="42538" y="1"/>
                      <a:pt x="28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p:nvPr/>
            </p:nvSpPr>
            <p:spPr>
              <a:xfrm>
                <a:off x="6835273" y="2905544"/>
                <a:ext cx="131028" cy="137530"/>
              </a:xfrm>
              <a:custGeom>
                <a:avLst/>
                <a:gdLst/>
                <a:ahLst/>
                <a:cxnLst/>
                <a:rect l="l" t="t" r="r" b="b"/>
                <a:pathLst>
                  <a:path w="59830" h="62799" extrusionOk="0">
                    <a:moveTo>
                      <a:pt x="27353" y="1"/>
                    </a:moveTo>
                    <a:cubicBezTo>
                      <a:pt x="26417" y="1"/>
                      <a:pt x="25458" y="293"/>
                      <a:pt x="24485" y="976"/>
                    </a:cubicBezTo>
                    <a:cubicBezTo>
                      <a:pt x="19481" y="4478"/>
                      <a:pt x="24118" y="10482"/>
                      <a:pt x="26887" y="14585"/>
                    </a:cubicBezTo>
                    <a:cubicBezTo>
                      <a:pt x="34392" y="25693"/>
                      <a:pt x="40630" y="37368"/>
                      <a:pt x="44599" y="51478"/>
                    </a:cubicBezTo>
                    <a:lnTo>
                      <a:pt x="44599" y="51478"/>
                    </a:lnTo>
                    <a:cubicBezTo>
                      <a:pt x="34659" y="50344"/>
                      <a:pt x="26620" y="46908"/>
                      <a:pt x="18347" y="44140"/>
                    </a:cubicBezTo>
                    <a:cubicBezTo>
                      <a:pt x="14578" y="42872"/>
                      <a:pt x="10942" y="41338"/>
                      <a:pt x="7173" y="40337"/>
                    </a:cubicBezTo>
                    <a:cubicBezTo>
                      <a:pt x="6390" y="40129"/>
                      <a:pt x="5596" y="39999"/>
                      <a:pt x="4842" y="39999"/>
                    </a:cubicBezTo>
                    <a:cubicBezTo>
                      <a:pt x="2928" y="39999"/>
                      <a:pt x="1266" y="40837"/>
                      <a:pt x="668" y="43372"/>
                    </a:cubicBezTo>
                    <a:cubicBezTo>
                      <a:pt x="1" y="46208"/>
                      <a:pt x="1836" y="47976"/>
                      <a:pt x="4204" y="49010"/>
                    </a:cubicBezTo>
                    <a:cubicBezTo>
                      <a:pt x="17880" y="54881"/>
                      <a:pt x="31724" y="60485"/>
                      <a:pt x="46534" y="62620"/>
                    </a:cubicBezTo>
                    <a:cubicBezTo>
                      <a:pt x="47403" y="62740"/>
                      <a:pt x="48232" y="62799"/>
                      <a:pt x="49017" y="62799"/>
                    </a:cubicBezTo>
                    <a:cubicBezTo>
                      <a:pt x="56277" y="62799"/>
                      <a:pt x="59830" y="57770"/>
                      <a:pt x="57542" y="49944"/>
                    </a:cubicBezTo>
                    <a:cubicBezTo>
                      <a:pt x="53072" y="34700"/>
                      <a:pt x="46801" y="20189"/>
                      <a:pt x="36827" y="7647"/>
                    </a:cubicBezTo>
                    <a:cubicBezTo>
                      <a:pt x="34380" y="4535"/>
                      <a:pt x="31041" y="1"/>
                      <a:pt x="27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7064795" y="4810207"/>
                <a:ext cx="34484" cy="147205"/>
              </a:xfrm>
              <a:custGeom>
                <a:avLst/>
                <a:gdLst/>
                <a:ahLst/>
                <a:cxnLst/>
                <a:rect l="l" t="t" r="r" b="b"/>
                <a:pathLst>
                  <a:path w="15746" h="67217" extrusionOk="0">
                    <a:moveTo>
                      <a:pt x="7567" y="1"/>
                    </a:moveTo>
                    <a:cubicBezTo>
                      <a:pt x="7546" y="1"/>
                      <a:pt x="7526" y="1"/>
                      <a:pt x="7506" y="1"/>
                    </a:cubicBezTo>
                    <a:cubicBezTo>
                      <a:pt x="2069" y="101"/>
                      <a:pt x="434" y="4104"/>
                      <a:pt x="368" y="8774"/>
                    </a:cubicBezTo>
                    <a:cubicBezTo>
                      <a:pt x="234" y="16646"/>
                      <a:pt x="334" y="24518"/>
                      <a:pt x="334" y="32391"/>
                    </a:cubicBezTo>
                    <a:lnTo>
                      <a:pt x="401" y="32424"/>
                    </a:lnTo>
                    <a:cubicBezTo>
                      <a:pt x="401" y="40930"/>
                      <a:pt x="1" y="49436"/>
                      <a:pt x="568" y="57876"/>
                    </a:cubicBezTo>
                    <a:cubicBezTo>
                      <a:pt x="866" y="61920"/>
                      <a:pt x="2713" y="67216"/>
                      <a:pt x="7319" y="67216"/>
                    </a:cubicBezTo>
                    <a:cubicBezTo>
                      <a:pt x="7348" y="67216"/>
                      <a:pt x="7377" y="67216"/>
                      <a:pt x="7406" y="67216"/>
                    </a:cubicBezTo>
                    <a:cubicBezTo>
                      <a:pt x="11375" y="67182"/>
                      <a:pt x="12243" y="61645"/>
                      <a:pt x="12243" y="58443"/>
                    </a:cubicBezTo>
                    <a:cubicBezTo>
                      <a:pt x="12243" y="41531"/>
                      <a:pt x="15745" y="24685"/>
                      <a:pt x="13177" y="7773"/>
                    </a:cubicBezTo>
                    <a:cubicBezTo>
                      <a:pt x="12645" y="4052"/>
                      <a:pt x="12478" y="1"/>
                      <a:pt x="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7194865" y="4586893"/>
                <a:ext cx="35066" cy="136183"/>
              </a:xfrm>
              <a:custGeom>
                <a:avLst/>
                <a:gdLst/>
                <a:ahLst/>
                <a:cxnLst/>
                <a:rect l="l" t="t" r="r" b="b"/>
                <a:pathLst>
                  <a:path w="16012" h="62184" extrusionOk="0">
                    <a:moveTo>
                      <a:pt x="7729" y="0"/>
                    </a:moveTo>
                    <a:cubicBezTo>
                      <a:pt x="7505" y="0"/>
                      <a:pt x="7275" y="12"/>
                      <a:pt x="7039" y="36"/>
                    </a:cubicBezTo>
                    <a:cubicBezTo>
                      <a:pt x="3603" y="402"/>
                      <a:pt x="3103" y="3405"/>
                      <a:pt x="2936" y="6240"/>
                    </a:cubicBezTo>
                    <a:cubicBezTo>
                      <a:pt x="2269" y="16214"/>
                      <a:pt x="0" y="26088"/>
                      <a:pt x="1068" y="36195"/>
                    </a:cubicBezTo>
                    <a:cubicBezTo>
                      <a:pt x="1501" y="43166"/>
                      <a:pt x="67" y="50205"/>
                      <a:pt x="2002" y="57076"/>
                    </a:cubicBezTo>
                    <a:cubicBezTo>
                      <a:pt x="2602" y="59378"/>
                      <a:pt x="3536" y="62013"/>
                      <a:pt x="6505" y="62180"/>
                    </a:cubicBezTo>
                    <a:cubicBezTo>
                      <a:pt x="6569" y="62182"/>
                      <a:pt x="6632" y="62183"/>
                      <a:pt x="6695" y="62183"/>
                    </a:cubicBezTo>
                    <a:cubicBezTo>
                      <a:pt x="9449" y="62183"/>
                      <a:pt x="11085" y="60058"/>
                      <a:pt x="11509" y="57710"/>
                    </a:cubicBezTo>
                    <a:cubicBezTo>
                      <a:pt x="14544" y="40364"/>
                      <a:pt x="16012" y="22885"/>
                      <a:pt x="13377" y="5373"/>
                    </a:cubicBezTo>
                    <a:cubicBezTo>
                      <a:pt x="12940" y="2409"/>
                      <a:pt x="10957"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7481602" y="3348943"/>
                <a:ext cx="35725" cy="130064"/>
              </a:xfrm>
              <a:custGeom>
                <a:avLst/>
                <a:gdLst/>
                <a:ahLst/>
                <a:cxnLst/>
                <a:rect l="l" t="t" r="r" b="b"/>
                <a:pathLst>
                  <a:path w="16313" h="59390" extrusionOk="0">
                    <a:moveTo>
                      <a:pt x="10218" y="0"/>
                    </a:moveTo>
                    <a:cubicBezTo>
                      <a:pt x="6602" y="0"/>
                      <a:pt x="4813" y="3502"/>
                      <a:pt x="4437" y="6416"/>
                    </a:cubicBezTo>
                    <a:cubicBezTo>
                      <a:pt x="2703" y="21727"/>
                      <a:pt x="1335" y="37072"/>
                      <a:pt x="168" y="52416"/>
                    </a:cubicBezTo>
                    <a:cubicBezTo>
                      <a:pt x="1" y="54851"/>
                      <a:pt x="334" y="58687"/>
                      <a:pt x="3370" y="59287"/>
                    </a:cubicBezTo>
                    <a:cubicBezTo>
                      <a:pt x="3704" y="59357"/>
                      <a:pt x="4018" y="59390"/>
                      <a:pt x="4315" y="59390"/>
                    </a:cubicBezTo>
                    <a:cubicBezTo>
                      <a:pt x="7286" y="59390"/>
                      <a:pt x="8507" y="56109"/>
                      <a:pt x="9508" y="53683"/>
                    </a:cubicBezTo>
                    <a:cubicBezTo>
                      <a:pt x="14044" y="42275"/>
                      <a:pt x="15612" y="30267"/>
                      <a:pt x="16312" y="17724"/>
                    </a:cubicBezTo>
                    <a:cubicBezTo>
                      <a:pt x="16112" y="14455"/>
                      <a:pt x="16212" y="10786"/>
                      <a:pt x="15412" y="7250"/>
                    </a:cubicBezTo>
                    <a:cubicBezTo>
                      <a:pt x="14845" y="4448"/>
                      <a:pt x="14611" y="512"/>
                      <a:pt x="10942" y="45"/>
                    </a:cubicBezTo>
                    <a:cubicBezTo>
                      <a:pt x="10693" y="15"/>
                      <a:pt x="10451" y="0"/>
                      <a:pt x="10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7041266" y="4566106"/>
                <a:ext cx="40911" cy="139396"/>
              </a:xfrm>
              <a:custGeom>
                <a:avLst/>
                <a:gdLst/>
                <a:ahLst/>
                <a:cxnLst/>
                <a:rect l="l" t="t" r="r" b="b"/>
                <a:pathLst>
                  <a:path w="18681" h="63651" extrusionOk="0">
                    <a:moveTo>
                      <a:pt x="12675" y="0"/>
                    </a:moveTo>
                    <a:cubicBezTo>
                      <a:pt x="9551" y="0"/>
                      <a:pt x="8077" y="2281"/>
                      <a:pt x="7339" y="5355"/>
                    </a:cubicBezTo>
                    <a:cubicBezTo>
                      <a:pt x="3970" y="19498"/>
                      <a:pt x="668" y="33642"/>
                      <a:pt x="134" y="48219"/>
                    </a:cubicBezTo>
                    <a:cubicBezTo>
                      <a:pt x="134" y="51254"/>
                      <a:pt x="1" y="54323"/>
                      <a:pt x="134" y="57292"/>
                    </a:cubicBezTo>
                    <a:cubicBezTo>
                      <a:pt x="268" y="59727"/>
                      <a:pt x="501" y="62996"/>
                      <a:pt x="2936" y="63530"/>
                    </a:cubicBezTo>
                    <a:cubicBezTo>
                      <a:pt x="3292" y="63612"/>
                      <a:pt x="3614" y="63651"/>
                      <a:pt x="3907" y="63651"/>
                    </a:cubicBezTo>
                    <a:cubicBezTo>
                      <a:pt x="6692" y="63651"/>
                      <a:pt x="6821" y="60178"/>
                      <a:pt x="7606" y="58126"/>
                    </a:cubicBezTo>
                    <a:cubicBezTo>
                      <a:pt x="13744" y="41848"/>
                      <a:pt x="15345" y="24569"/>
                      <a:pt x="18114" y="7623"/>
                    </a:cubicBezTo>
                    <a:cubicBezTo>
                      <a:pt x="18681" y="4187"/>
                      <a:pt x="17913" y="618"/>
                      <a:pt x="13510" y="51"/>
                    </a:cubicBezTo>
                    <a:cubicBezTo>
                      <a:pt x="13220" y="17"/>
                      <a:pt x="12941" y="0"/>
                      <a:pt x="12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7187776" y="3966501"/>
                <a:ext cx="41568" cy="118599"/>
              </a:xfrm>
              <a:custGeom>
                <a:avLst/>
                <a:gdLst/>
                <a:ahLst/>
                <a:cxnLst/>
                <a:rect l="l" t="t" r="r" b="b"/>
                <a:pathLst>
                  <a:path w="18981" h="54155" extrusionOk="0">
                    <a:moveTo>
                      <a:pt x="13043" y="1"/>
                    </a:moveTo>
                    <a:cubicBezTo>
                      <a:pt x="9514" y="1"/>
                      <a:pt x="7264" y="2372"/>
                      <a:pt x="6672" y="5674"/>
                    </a:cubicBezTo>
                    <a:cubicBezTo>
                      <a:pt x="4637" y="17583"/>
                      <a:pt x="801" y="29191"/>
                      <a:pt x="668" y="41400"/>
                    </a:cubicBezTo>
                    <a:cubicBezTo>
                      <a:pt x="668" y="42601"/>
                      <a:pt x="601" y="43835"/>
                      <a:pt x="668" y="45036"/>
                    </a:cubicBezTo>
                    <a:cubicBezTo>
                      <a:pt x="835" y="48338"/>
                      <a:pt x="1" y="53108"/>
                      <a:pt x="3336" y="54009"/>
                    </a:cubicBezTo>
                    <a:cubicBezTo>
                      <a:pt x="3727" y="54108"/>
                      <a:pt x="4096" y="54154"/>
                      <a:pt x="4447" y="54154"/>
                    </a:cubicBezTo>
                    <a:cubicBezTo>
                      <a:pt x="7752" y="54154"/>
                      <a:pt x="9359" y="50029"/>
                      <a:pt x="10475" y="47104"/>
                    </a:cubicBezTo>
                    <a:cubicBezTo>
                      <a:pt x="15478" y="34361"/>
                      <a:pt x="18314" y="21085"/>
                      <a:pt x="18881" y="7375"/>
                    </a:cubicBezTo>
                    <a:cubicBezTo>
                      <a:pt x="18981" y="3840"/>
                      <a:pt x="18147" y="470"/>
                      <a:pt x="13811" y="37"/>
                    </a:cubicBezTo>
                    <a:cubicBezTo>
                      <a:pt x="13548" y="13"/>
                      <a:pt x="13292" y="1"/>
                      <a:pt x="1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7358621" y="4602210"/>
                <a:ext cx="34775" cy="124837"/>
              </a:xfrm>
              <a:custGeom>
                <a:avLst/>
                <a:gdLst/>
                <a:ahLst/>
                <a:cxnLst/>
                <a:rect l="l" t="t" r="r" b="b"/>
                <a:pathLst>
                  <a:path w="15879" h="57003" extrusionOk="0">
                    <a:moveTo>
                      <a:pt x="7056" y="0"/>
                    </a:moveTo>
                    <a:cubicBezTo>
                      <a:pt x="6601" y="0"/>
                      <a:pt x="6127" y="48"/>
                      <a:pt x="5638" y="149"/>
                    </a:cubicBezTo>
                    <a:cubicBezTo>
                      <a:pt x="2403" y="749"/>
                      <a:pt x="1335" y="3318"/>
                      <a:pt x="1302" y="6220"/>
                    </a:cubicBezTo>
                    <a:cubicBezTo>
                      <a:pt x="1202" y="12557"/>
                      <a:pt x="1235" y="18895"/>
                      <a:pt x="1235" y="25233"/>
                    </a:cubicBezTo>
                    <a:cubicBezTo>
                      <a:pt x="1535" y="34540"/>
                      <a:pt x="1" y="43947"/>
                      <a:pt x="3070" y="53086"/>
                    </a:cubicBezTo>
                    <a:cubicBezTo>
                      <a:pt x="3670" y="54854"/>
                      <a:pt x="4204" y="56656"/>
                      <a:pt x="6339" y="56956"/>
                    </a:cubicBezTo>
                    <a:cubicBezTo>
                      <a:pt x="6527" y="56987"/>
                      <a:pt x="6707" y="57002"/>
                      <a:pt x="6879" y="57002"/>
                    </a:cubicBezTo>
                    <a:cubicBezTo>
                      <a:pt x="8357" y="57002"/>
                      <a:pt x="9263" y="55902"/>
                      <a:pt x="9741" y="54588"/>
                    </a:cubicBezTo>
                    <a:cubicBezTo>
                      <a:pt x="15879" y="38209"/>
                      <a:pt x="14811" y="21397"/>
                      <a:pt x="12476" y="4585"/>
                    </a:cubicBezTo>
                    <a:cubicBezTo>
                      <a:pt x="12073" y="1907"/>
                      <a:pt x="9931" y="0"/>
                      <a:pt x="7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7319455" y="3846540"/>
                <a:ext cx="58880" cy="122857"/>
              </a:xfrm>
              <a:custGeom>
                <a:avLst/>
                <a:gdLst/>
                <a:ahLst/>
                <a:cxnLst/>
                <a:rect l="l" t="t" r="r" b="b"/>
                <a:pathLst>
                  <a:path w="26886" h="56099" extrusionOk="0">
                    <a:moveTo>
                      <a:pt x="20290" y="0"/>
                    </a:moveTo>
                    <a:cubicBezTo>
                      <a:pt x="17982" y="0"/>
                      <a:pt x="16021" y="1207"/>
                      <a:pt x="15111" y="3294"/>
                    </a:cubicBezTo>
                    <a:cubicBezTo>
                      <a:pt x="7873" y="20140"/>
                      <a:pt x="0" y="36885"/>
                      <a:pt x="334" y="56099"/>
                    </a:cubicBezTo>
                    <a:cubicBezTo>
                      <a:pt x="15545" y="42889"/>
                      <a:pt x="20115" y="24276"/>
                      <a:pt x="26019" y="6430"/>
                    </a:cubicBezTo>
                    <a:cubicBezTo>
                      <a:pt x="26886" y="3761"/>
                      <a:pt x="25252" y="1026"/>
                      <a:pt x="22049" y="225"/>
                    </a:cubicBezTo>
                    <a:cubicBezTo>
                      <a:pt x="21449" y="74"/>
                      <a:pt x="20859" y="0"/>
                      <a:pt x="20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7320405" y="4042342"/>
                <a:ext cx="52816" cy="113319"/>
              </a:xfrm>
              <a:custGeom>
                <a:avLst/>
                <a:gdLst/>
                <a:ahLst/>
                <a:cxnLst/>
                <a:rect l="l" t="t" r="r" b="b"/>
                <a:pathLst>
                  <a:path w="24117" h="51744" extrusionOk="0">
                    <a:moveTo>
                      <a:pt x="18175" y="0"/>
                    </a:moveTo>
                    <a:cubicBezTo>
                      <a:pt x="15775" y="0"/>
                      <a:pt x="13967" y="1543"/>
                      <a:pt x="12976" y="3943"/>
                    </a:cubicBezTo>
                    <a:cubicBezTo>
                      <a:pt x="7639" y="17086"/>
                      <a:pt x="2302" y="30229"/>
                      <a:pt x="467" y="44439"/>
                    </a:cubicBezTo>
                    <a:cubicBezTo>
                      <a:pt x="133" y="47074"/>
                      <a:pt x="0" y="50277"/>
                      <a:pt x="3136" y="51477"/>
                    </a:cubicBezTo>
                    <a:cubicBezTo>
                      <a:pt x="3612" y="51661"/>
                      <a:pt x="4061" y="51743"/>
                      <a:pt x="4485" y="51743"/>
                    </a:cubicBezTo>
                    <a:cubicBezTo>
                      <a:pt x="6521" y="51743"/>
                      <a:pt x="7969" y="49849"/>
                      <a:pt x="9073" y="48275"/>
                    </a:cubicBezTo>
                    <a:cubicBezTo>
                      <a:pt x="17513" y="36133"/>
                      <a:pt x="20581" y="21923"/>
                      <a:pt x="24117" y="10048"/>
                    </a:cubicBezTo>
                    <a:cubicBezTo>
                      <a:pt x="23917" y="4811"/>
                      <a:pt x="24017" y="1575"/>
                      <a:pt x="20315" y="374"/>
                    </a:cubicBezTo>
                    <a:cubicBezTo>
                      <a:pt x="19559" y="120"/>
                      <a:pt x="18844" y="0"/>
                      <a:pt x="18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7420368" y="3532090"/>
                <a:ext cx="34118" cy="117559"/>
              </a:xfrm>
              <a:custGeom>
                <a:avLst/>
                <a:gdLst/>
                <a:ahLst/>
                <a:cxnLst/>
                <a:rect l="l" t="t" r="r" b="b"/>
                <a:pathLst>
                  <a:path w="15579" h="53680" extrusionOk="0">
                    <a:moveTo>
                      <a:pt x="9361" y="0"/>
                    </a:moveTo>
                    <a:cubicBezTo>
                      <a:pt x="4755" y="0"/>
                      <a:pt x="3877" y="5091"/>
                      <a:pt x="3470" y="9006"/>
                    </a:cubicBezTo>
                    <a:cubicBezTo>
                      <a:pt x="2002" y="21549"/>
                      <a:pt x="1" y="34058"/>
                      <a:pt x="401" y="46767"/>
                    </a:cubicBezTo>
                    <a:cubicBezTo>
                      <a:pt x="501" y="49402"/>
                      <a:pt x="167" y="53004"/>
                      <a:pt x="3403" y="53605"/>
                    </a:cubicBezTo>
                    <a:cubicBezTo>
                      <a:pt x="3661" y="53655"/>
                      <a:pt x="3907" y="53679"/>
                      <a:pt x="4145" y="53679"/>
                    </a:cubicBezTo>
                    <a:cubicBezTo>
                      <a:pt x="6732" y="53679"/>
                      <a:pt x="8135" y="50838"/>
                      <a:pt x="9174" y="48668"/>
                    </a:cubicBezTo>
                    <a:cubicBezTo>
                      <a:pt x="13744" y="38894"/>
                      <a:pt x="15178" y="28487"/>
                      <a:pt x="14911" y="15744"/>
                    </a:cubicBezTo>
                    <a:cubicBezTo>
                      <a:pt x="14911" y="15378"/>
                      <a:pt x="15011" y="12976"/>
                      <a:pt x="14878" y="10574"/>
                    </a:cubicBezTo>
                    <a:cubicBezTo>
                      <a:pt x="14678" y="6471"/>
                      <a:pt x="15578" y="800"/>
                      <a:pt x="10308" y="67"/>
                    </a:cubicBezTo>
                    <a:cubicBezTo>
                      <a:pt x="9976" y="22"/>
                      <a:pt x="9660" y="0"/>
                      <a:pt x="9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7198300" y="4170597"/>
                <a:ext cx="59831" cy="105343"/>
              </a:xfrm>
              <a:custGeom>
                <a:avLst/>
                <a:gdLst/>
                <a:ahLst/>
                <a:cxnLst/>
                <a:rect l="l" t="t" r="r" b="b"/>
                <a:pathLst>
                  <a:path w="27320" h="48102" extrusionOk="0">
                    <a:moveTo>
                      <a:pt x="20150" y="0"/>
                    </a:moveTo>
                    <a:cubicBezTo>
                      <a:pt x="18130" y="0"/>
                      <a:pt x="16484" y="1373"/>
                      <a:pt x="15445" y="3204"/>
                    </a:cubicBezTo>
                    <a:cubicBezTo>
                      <a:pt x="8673" y="14746"/>
                      <a:pt x="3503" y="26955"/>
                      <a:pt x="934" y="39797"/>
                    </a:cubicBezTo>
                    <a:cubicBezTo>
                      <a:pt x="2002" y="42966"/>
                      <a:pt x="0" y="46936"/>
                      <a:pt x="4170" y="47970"/>
                    </a:cubicBezTo>
                    <a:cubicBezTo>
                      <a:pt x="4534" y="48060"/>
                      <a:pt x="4884" y="48102"/>
                      <a:pt x="5219" y="48102"/>
                    </a:cubicBezTo>
                    <a:cubicBezTo>
                      <a:pt x="7740" y="48102"/>
                      <a:pt x="9463" y="45739"/>
                      <a:pt x="10641" y="43767"/>
                    </a:cubicBezTo>
                    <a:cubicBezTo>
                      <a:pt x="17212" y="32459"/>
                      <a:pt x="21482" y="20117"/>
                      <a:pt x="26052" y="7941"/>
                    </a:cubicBezTo>
                    <a:cubicBezTo>
                      <a:pt x="27320" y="4605"/>
                      <a:pt x="25485" y="1937"/>
                      <a:pt x="22383" y="536"/>
                    </a:cubicBezTo>
                    <a:cubicBezTo>
                      <a:pt x="21600" y="166"/>
                      <a:pt x="20853" y="0"/>
                      <a:pt x="20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7276488" y="4795659"/>
                <a:ext cx="38281" cy="117137"/>
              </a:xfrm>
              <a:custGeom>
                <a:avLst/>
                <a:gdLst/>
                <a:ahLst/>
                <a:cxnLst/>
                <a:rect l="l" t="t" r="r" b="b"/>
                <a:pathLst>
                  <a:path w="17480" h="53487" extrusionOk="0">
                    <a:moveTo>
                      <a:pt x="7858" y="1"/>
                    </a:moveTo>
                    <a:cubicBezTo>
                      <a:pt x="7528" y="1"/>
                      <a:pt x="7178" y="34"/>
                      <a:pt x="6805" y="104"/>
                    </a:cubicBezTo>
                    <a:cubicBezTo>
                      <a:pt x="3836" y="671"/>
                      <a:pt x="2569" y="3339"/>
                      <a:pt x="2302" y="6275"/>
                    </a:cubicBezTo>
                    <a:cubicBezTo>
                      <a:pt x="1602" y="14681"/>
                      <a:pt x="968" y="23120"/>
                      <a:pt x="201" y="32627"/>
                    </a:cubicBezTo>
                    <a:cubicBezTo>
                      <a:pt x="467" y="35162"/>
                      <a:pt x="167" y="38998"/>
                      <a:pt x="1335" y="42334"/>
                    </a:cubicBezTo>
                    <a:cubicBezTo>
                      <a:pt x="2669" y="46170"/>
                      <a:pt x="0" y="53175"/>
                      <a:pt x="4303" y="53475"/>
                    </a:cubicBezTo>
                    <a:cubicBezTo>
                      <a:pt x="4413" y="53483"/>
                      <a:pt x="4519" y="53486"/>
                      <a:pt x="4623" y="53486"/>
                    </a:cubicBezTo>
                    <a:cubicBezTo>
                      <a:pt x="9220" y="53486"/>
                      <a:pt x="8801" y="46385"/>
                      <a:pt x="10008" y="42601"/>
                    </a:cubicBezTo>
                    <a:cubicBezTo>
                      <a:pt x="13944" y="30526"/>
                      <a:pt x="17480" y="18183"/>
                      <a:pt x="13043" y="5341"/>
                    </a:cubicBezTo>
                    <a:cubicBezTo>
                      <a:pt x="12172" y="2698"/>
                      <a:pt x="10841" y="1"/>
                      <a:pt x="7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7429209" y="3727202"/>
                <a:ext cx="40327" cy="106357"/>
              </a:xfrm>
              <a:custGeom>
                <a:avLst/>
                <a:gdLst/>
                <a:ahLst/>
                <a:cxnLst/>
                <a:rect l="l" t="t" r="r" b="b"/>
                <a:pathLst>
                  <a:path w="18414" h="48565" extrusionOk="0">
                    <a:moveTo>
                      <a:pt x="11469" y="0"/>
                    </a:moveTo>
                    <a:cubicBezTo>
                      <a:pt x="8818" y="0"/>
                      <a:pt x="7308" y="2382"/>
                      <a:pt x="6472" y="4833"/>
                    </a:cubicBezTo>
                    <a:cubicBezTo>
                      <a:pt x="1769" y="18376"/>
                      <a:pt x="1" y="32286"/>
                      <a:pt x="2302" y="48565"/>
                    </a:cubicBezTo>
                    <a:cubicBezTo>
                      <a:pt x="13977" y="35589"/>
                      <a:pt x="14878" y="21078"/>
                      <a:pt x="17680" y="7302"/>
                    </a:cubicBezTo>
                    <a:cubicBezTo>
                      <a:pt x="18414" y="3999"/>
                      <a:pt x="16346" y="1298"/>
                      <a:pt x="13177" y="297"/>
                    </a:cubicBezTo>
                    <a:cubicBezTo>
                      <a:pt x="12561" y="93"/>
                      <a:pt x="11993" y="0"/>
                      <a:pt x="1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7440975" y="3195933"/>
                <a:ext cx="25424" cy="108734"/>
              </a:xfrm>
              <a:custGeom>
                <a:avLst/>
                <a:gdLst/>
                <a:ahLst/>
                <a:cxnLst/>
                <a:rect l="l" t="t" r="r" b="b"/>
                <a:pathLst>
                  <a:path w="11609" h="49650" extrusionOk="0">
                    <a:moveTo>
                      <a:pt x="6249" y="1"/>
                    </a:moveTo>
                    <a:cubicBezTo>
                      <a:pt x="3443" y="1"/>
                      <a:pt x="2229" y="2108"/>
                      <a:pt x="2068" y="4680"/>
                    </a:cubicBezTo>
                    <a:cubicBezTo>
                      <a:pt x="1335" y="17689"/>
                      <a:pt x="667" y="30665"/>
                      <a:pt x="134" y="43674"/>
                    </a:cubicBezTo>
                    <a:cubicBezTo>
                      <a:pt x="0" y="46576"/>
                      <a:pt x="1034" y="49445"/>
                      <a:pt x="4437" y="49645"/>
                    </a:cubicBezTo>
                    <a:cubicBezTo>
                      <a:pt x="4512" y="49648"/>
                      <a:pt x="4585" y="49649"/>
                      <a:pt x="4657" y="49649"/>
                    </a:cubicBezTo>
                    <a:cubicBezTo>
                      <a:pt x="7933" y="49649"/>
                      <a:pt x="8558" y="46718"/>
                      <a:pt x="9374" y="44075"/>
                    </a:cubicBezTo>
                    <a:cubicBezTo>
                      <a:pt x="11609" y="36936"/>
                      <a:pt x="10775" y="29664"/>
                      <a:pt x="10808" y="22392"/>
                    </a:cubicBezTo>
                    <a:cubicBezTo>
                      <a:pt x="10808" y="16655"/>
                      <a:pt x="10941" y="10851"/>
                      <a:pt x="10775" y="5080"/>
                    </a:cubicBezTo>
                    <a:cubicBezTo>
                      <a:pt x="10675" y="2545"/>
                      <a:pt x="9540" y="176"/>
                      <a:pt x="6572" y="10"/>
                    </a:cubicBezTo>
                    <a:cubicBezTo>
                      <a:pt x="6462" y="4"/>
                      <a:pt x="6354" y="1"/>
                      <a:pt x="6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7311124" y="3643391"/>
                <a:ext cx="34263" cy="96327"/>
              </a:xfrm>
              <a:custGeom>
                <a:avLst/>
                <a:gdLst/>
                <a:ahLst/>
                <a:cxnLst/>
                <a:rect l="l" t="t" r="r" b="b"/>
                <a:pathLst>
                  <a:path w="15645" h="43985" extrusionOk="0">
                    <a:moveTo>
                      <a:pt x="10648" y="0"/>
                    </a:moveTo>
                    <a:cubicBezTo>
                      <a:pt x="7770" y="0"/>
                      <a:pt x="6355" y="2576"/>
                      <a:pt x="5505" y="5032"/>
                    </a:cubicBezTo>
                    <a:cubicBezTo>
                      <a:pt x="2502" y="13638"/>
                      <a:pt x="668" y="22478"/>
                      <a:pt x="868" y="31651"/>
                    </a:cubicBezTo>
                    <a:cubicBezTo>
                      <a:pt x="868" y="33486"/>
                      <a:pt x="735" y="35320"/>
                      <a:pt x="868" y="37088"/>
                    </a:cubicBezTo>
                    <a:cubicBezTo>
                      <a:pt x="1135" y="39623"/>
                      <a:pt x="1" y="43293"/>
                      <a:pt x="3537" y="43926"/>
                    </a:cubicBezTo>
                    <a:cubicBezTo>
                      <a:pt x="3774" y="43966"/>
                      <a:pt x="3997" y="43984"/>
                      <a:pt x="4208" y="43984"/>
                    </a:cubicBezTo>
                    <a:cubicBezTo>
                      <a:pt x="7049" y="43984"/>
                      <a:pt x="7589" y="40601"/>
                      <a:pt x="8707" y="38489"/>
                    </a:cubicBezTo>
                    <a:cubicBezTo>
                      <a:pt x="13911" y="28615"/>
                      <a:pt x="15111" y="17808"/>
                      <a:pt x="15512" y="6900"/>
                    </a:cubicBezTo>
                    <a:cubicBezTo>
                      <a:pt x="15645" y="3764"/>
                      <a:pt x="15045" y="429"/>
                      <a:pt x="11175" y="28"/>
                    </a:cubicBezTo>
                    <a:cubicBezTo>
                      <a:pt x="10994" y="10"/>
                      <a:pt x="10818" y="0"/>
                      <a:pt x="10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7382150" y="3380924"/>
                <a:ext cx="28711" cy="105538"/>
              </a:xfrm>
              <a:custGeom>
                <a:avLst/>
                <a:gdLst/>
                <a:ahLst/>
                <a:cxnLst/>
                <a:rect l="l" t="t" r="r" b="b"/>
                <a:pathLst>
                  <a:path w="13110" h="48191" extrusionOk="0">
                    <a:moveTo>
                      <a:pt x="8042" y="1"/>
                    </a:moveTo>
                    <a:cubicBezTo>
                      <a:pt x="4959" y="1"/>
                      <a:pt x="3288" y="2882"/>
                      <a:pt x="2803" y="5460"/>
                    </a:cubicBezTo>
                    <a:cubicBezTo>
                      <a:pt x="201" y="19604"/>
                      <a:pt x="1" y="33714"/>
                      <a:pt x="2436" y="48191"/>
                    </a:cubicBezTo>
                    <a:cubicBezTo>
                      <a:pt x="6639" y="46890"/>
                      <a:pt x="7139" y="43955"/>
                      <a:pt x="7906" y="41519"/>
                    </a:cubicBezTo>
                    <a:cubicBezTo>
                      <a:pt x="11309" y="30178"/>
                      <a:pt x="13110" y="18603"/>
                      <a:pt x="12310" y="6695"/>
                    </a:cubicBezTo>
                    <a:cubicBezTo>
                      <a:pt x="12109" y="4026"/>
                      <a:pt x="12443" y="690"/>
                      <a:pt x="9007" y="90"/>
                    </a:cubicBezTo>
                    <a:cubicBezTo>
                      <a:pt x="8671" y="29"/>
                      <a:pt x="8350" y="1"/>
                      <a:pt x="8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7173310" y="4972447"/>
                <a:ext cx="32364" cy="71517"/>
              </a:xfrm>
              <a:custGeom>
                <a:avLst/>
                <a:gdLst/>
                <a:ahLst/>
                <a:cxnLst/>
                <a:rect l="l" t="t" r="r" b="b"/>
                <a:pathLst>
                  <a:path w="14778" h="32656" extrusionOk="0">
                    <a:moveTo>
                      <a:pt x="7232" y="0"/>
                    </a:moveTo>
                    <a:cubicBezTo>
                      <a:pt x="6925" y="0"/>
                      <a:pt x="6605" y="20"/>
                      <a:pt x="6271" y="60"/>
                    </a:cubicBezTo>
                    <a:cubicBezTo>
                      <a:pt x="1835" y="593"/>
                      <a:pt x="0" y="4663"/>
                      <a:pt x="167" y="8966"/>
                    </a:cubicBezTo>
                    <a:cubicBezTo>
                      <a:pt x="334" y="13469"/>
                      <a:pt x="1034" y="17972"/>
                      <a:pt x="1601" y="22476"/>
                    </a:cubicBezTo>
                    <a:cubicBezTo>
                      <a:pt x="2158" y="26634"/>
                      <a:pt x="818" y="32656"/>
                      <a:pt x="7204" y="32656"/>
                    </a:cubicBezTo>
                    <a:cubicBezTo>
                      <a:pt x="7324" y="32656"/>
                      <a:pt x="7447" y="32654"/>
                      <a:pt x="7572" y="32650"/>
                    </a:cubicBezTo>
                    <a:cubicBezTo>
                      <a:pt x="14677" y="32383"/>
                      <a:pt x="14544" y="26345"/>
                      <a:pt x="14577" y="21041"/>
                    </a:cubicBezTo>
                    <a:lnTo>
                      <a:pt x="14577" y="17439"/>
                    </a:lnTo>
                    <a:lnTo>
                      <a:pt x="14711" y="17439"/>
                    </a:lnTo>
                    <a:cubicBezTo>
                      <a:pt x="14577" y="14403"/>
                      <a:pt x="14777" y="11301"/>
                      <a:pt x="14210" y="8332"/>
                    </a:cubicBezTo>
                    <a:cubicBezTo>
                      <a:pt x="13429" y="4269"/>
                      <a:pt x="11798" y="0"/>
                      <a:pt x="7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6669253" y="3311847"/>
                <a:ext cx="295571" cy="507333"/>
              </a:xfrm>
              <a:custGeom>
                <a:avLst/>
                <a:gdLst/>
                <a:ahLst/>
                <a:cxnLst/>
                <a:rect l="l" t="t" r="r" b="b"/>
                <a:pathLst>
                  <a:path w="134964" h="231659" extrusionOk="0">
                    <a:moveTo>
                      <a:pt x="33291" y="0"/>
                    </a:moveTo>
                    <a:cubicBezTo>
                      <a:pt x="32624" y="1968"/>
                      <a:pt x="31456" y="3936"/>
                      <a:pt x="31356" y="5938"/>
                    </a:cubicBezTo>
                    <a:cubicBezTo>
                      <a:pt x="30122" y="30789"/>
                      <a:pt x="25185" y="55206"/>
                      <a:pt x="22450" y="79891"/>
                    </a:cubicBezTo>
                    <a:cubicBezTo>
                      <a:pt x="19047" y="109812"/>
                      <a:pt x="12109" y="138699"/>
                      <a:pt x="3503" y="167353"/>
                    </a:cubicBezTo>
                    <a:cubicBezTo>
                      <a:pt x="6105" y="170756"/>
                      <a:pt x="4303" y="174358"/>
                      <a:pt x="3703" y="177794"/>
                    </a:cubicBezTo>
                    <a:cubicBezTo>
                      <a:pt x="1702" y="189202"/>
                      <a:pt x="0" y="200644"/>
                      <a:pt x="2702" y="212052"/>
                    </a:cubicBezTo>
                    <a:cubicBezTo>
                      <a:pt x="5635" y="224358"/>
                      <a:pt x="15546" y="231659"/>
                      <a:pt x="26622" y="231659"/>
                    </a:cubicBezTo>
                    <a:cubicBezTo>
                      <a:pt x="30918" y="231659"/>
                      <a:pt x="35389" y="230561"/>
                      <a:pt x="39695" y="228230"/>
                    </a:cubicBezTo>
                    <a:cubicBezTo>
                      <a:pt x="42264" y="226814"/>
                      <a:pt x="44312" y="224293"/>
                      <a:pt x="47574" y="224293"/>
                    </a:cubicBezTo>
                    <a:cubicBezTo>
                      <a:pt x="47616" y="224293"/>
                      <a:pt x="47659" y="224293"/>
                      <a:pt x="47701" y="224294"/>
                    </a:cubicBezTo>
                    <a:cubicBezTo>
                      <a:pt x="62645" y="214921"/>
                      <a:pt x="72552" y="200744"/>
                      <a:pt x="82226" y="186701"/>
                    </a:cubicBezTo>
                    <a:cubicBezTo>
                      <a:pt x="101840" y="158247"/>
                      <a:pt x="114249" y="126524"/>
                      <a:pt x="122455" y="93000"/>
                    </a:cubicBezTo>
                    <a:cubicBezTo>
                      <a:pt x="129560" y="64046"/>
                      <a:pt x="134463" y="34892"/>
                      <a:pt x="134963" y="5071"/>
                    </a:cubicBezTo>
                    <a:lnTo>
                      <a:pt x="134963" y="5071"/>
                    </a:lnTo>
                    <a:cubicBezTo>
                      <a:pt x="126457" y="15111"/>
                      <a:pt x="116050" y="22716"/>
                      <a:pt x="105009" y="29721"/>
                    </a:cubicBezTo>
                    <a:cubicBezTo>
                      <a:pt x="98351" y="33937"/>
                      <a:pt x="91651" y="36149"/>
                      <a:pt x="84636" y="36149"/>
                    </a:cubicBezTo>
                    <a:cubicBezTo>
                      <a:pt x="80827" y="36149"/>
                      <a:pt x="76924" y="35496"/>
                      <a:pt x="72886" y="34158"/>
                    </a:cubicBezTo>
                    <a:cubicBezTo>
                      <a:pt x="54973" y="28187"/>
                      <a:pt x="41964" y="16645"/>
                      <a:pt x="33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5519014" y="4271216"/>
                <a:ext cx="1204559" cy="724299"/>
              </a:xfrm>
              <a:custGeom>
                <a:avLst/>
                <a:gdLst/>
                <a:ahLst/>
                <a:cxnLst/>
                <a:rect l="l" t="t" r="r" b="b"/>
                <a:pathLst>
                  <a:path w="550027" h="330730" extrusionOk="0">
                    <a:moveTo>
                      <a:pt x="201834" y="0"/>
                    </a:moveTo>
                    <a:cubicBezTo>
                      <a:pt x="201097" y="0"/>
                      <a:pt x="200450" y="245"/>
                      <a:pt x="199810" y="337"/>
                    </a:cubicBezTo>
                    <a:cubicBezTo>
                      <a:pt x="176360" y="3839"/>
                      <a:pt x="155311" y="14013"/>
                      <a:pt x="133596" y="22753"/>
                    </a:cubicBezTo>
                    <a:cubicBezTo>
                      <a:pt x="99038" y="36696"/>
                      <a:pt x="65847" y="53041"/>
                      <a:pt x="35526" y="74623"/>
                    </a:cubicBezTo>
                    <a:cubicBezTo>
                      <a:pt x="22216" y="84130"/>
                      <a:pt x="9307" y="94471"/>
                      <a:pt x="3069" y="110649"/>
                    </a:cubicBezTo>
                    <a:cubicBezTo>
                      <a:pt x="0" y="118621"/>
                      <a:pt x="1802" y="124826"/>
                      <a:pt x="8873" y="129629"/>
                    </a:cubicBezTo>
                    <a:cubicBezTo>
                      <a:pt x="18147" y="135934"/>
                      <a:pt x="28087" y="139503"/>
                      <a:pt x="39495" y="139937"/>
                    </a:cubicBezTo>
                    <a:cubicBezTo>
                      <a:pt x="41574" y="140011"/>
                      <a:pt x="43644" y="140048"/>
                      <a:pt x="45708" y="140048"/>
                    </a:cubicBezTo>
                    <a:cubicBezTo>
                      <a:pt x="73118" y="140048"/>
                      <a:pt x="99234" y="133582"/>
                      <a:pt x="124890" y="124058"/>
                    </a:cubicBezTo>
                    <a:cubicBezTo>
                      <a:pt x="128592" y="122657"/>
                      <a:pt x="132395" y="121457"/>
                      <a:pt x="136131" y="120156"/>
                    </a:cubicBezTo>
                    <a:cubicBezTo>
                      <a:pt x="136498" y="120823"/>
                      <a:pt x="136831" y="121490"/>
                      <a:pt x="137232" y="122157"/>
                    </a:cubicBezTo>
                    <a:cubicBezTo>
                      <a:pt x="119819" y="134833"/>
                      <a:pt x="106710" y="151645"/>
                      <a:pt x="92133" y="167023"/>
                    </a:cubicBezTo>
                    <a:cubicBezTo>
                      <a:pt x="73920" y="186270"/>
                      <a:pt x="60444" y="208586"/>
                      <a:pt x="53172" y="234204"/>
                    </a:cubicBezTo>
                    <a:cubicBezTo>
                      <a:pt x="47901" y="252717"/>
                      <a:pt x="57375" y="265093"/>
                      <a:pt x="76855" y="265693"/>
                    </a:cubicBezTo>
                    <a:cubicBezTo>
                      <a:pt x="78408" y="265742"/>
                      <a:pt x="79955" y="265765"/>
                      <a:pt x="81498" y="265765"/>
                    </a:cubicBezTo>
                    <a:cubicBezTo>
                      <a:pt x="108631" y="265765"/>
                      <a:pt x="134300" y="258393"/>
                      <a:pt x="159014" y="247914"/>
                    </a:cubicBezTo>
                    <a:cubicBezTo>
                      <a:pt x="185533" y="236706"/>
                      <a:pt x="212119" y="225198"/>
                      <a:pt x="234635" y="206317"/>
                    </a:cubicBezTo>
                    <a:cubicBezTo>
                      <a:pt x="235168" y="206851"/>
                      <a:pt x="235735" y="207385"/>
                      <a:pt x="236336" y="207852"/>
                    </a:cubicBezTo>
                    <a:cubicBezTo>
                      <a:pt x="231332" y="216124"/>
                      <a:pt x="226129" y="224197"/>
                      <a:pt x="221325" y="232569"/>
                    </a:cubicBezTo>
                    <a:cubicBezTo>
                      <a:pt x="209050" y="254085"/>
                      <a:pt x="198809" y="276368"/>
                      <a:pt x="196040" y="301385"/>
                    </a:cubicBezTo>
                    <a:cubicBezTo>
                      <a:pt x="194314" y="317219"/>
                      <a:pt x="204615" y="330730"/>
                      <a:pt x="218491" y="330730"/>
                    </a:cubicBezTo>
                    <a:cubicBezTo>
                      <a:pt x="218822" y="330730"/>
                      <a:pt x="219155" y="330722"/>
                      <a:pt x="219491" y="330706"/>
                    </a:cubicBezTo>
                    <a:cubicBezTo>
                      <a:pt x="225528" y="330406"/>
                      <a:pt x="231566" y="329439"/>
                      <a:pt x="237537" y="328405"/>
                    </a:cubicBezTo>
                    <a:cubicBezTo>
                      <a:pt x="283503" y="320532"/>
                      <a:pt x="323131" y="297516"/>
                      <a:pt x="362459" y="274666"/>
                    </a:cubicBezTo>
                    <a:cubicBezTo>
                      <a:pt x="399786" y="252984"/>
                      <a:pt x="434377" y="226999"/>
                      <a:pt x="466667" y="198178"/>
                    </a:cubicBezTo>
                    <a:cubicBezTo>
                      <a:pt x="500024" y="168424"/>
                      <a:pt x="529679" y="135667"/>
                      <a:pt x="545890" y="92903"/>
                    </a:cubicBezTo>
                    <a:cubicBezTo>
                      <a:pt x="547725" y="88066"/>
                      <a:pt x="549693" y="83263"/>
                      <a:pt x="549226" y="77925"/>
                    </a:cubicBezTo>
                    <a:cubicBezTo>
                      <a:pt x="549026" y="75691"/>
                      <a:pt x="550027" y="72255"/>
                      <a:pt x="546858" y="71854"/>
                    </a:cubicBezTo>
                    <a:cubicBezTo>
                      <a:pt x="546675" y="71829"/>
                      <a:pt x="546502" y="71817"/>
                      <a:pt x="546340" y="71817"/>
                    </a:cubicBezTo>
                    <a:cubicBezTo>
                      <a:pt x="543708" y="71817"/>
                      <a:pt x="543579" y="74985"/>
                      <a:pt x="542888" y="77058"/>
                    </a:cubicBezTo>
                    <a:cubicBezTo>
                      <a:pt x="532114" y="108381"/>
                      <a:pt x="514535" y="135433"/>
                      <a:pt x="491718" y="159184"/>
                    </a:cubicBezTo>
                    <a:cubicBezTo>
                      <a:pt x="431342" y="222062"/>
                      <a:pt x="360391" y="269696"/>
                      <a:pt x="280734" y="304621"/>
                    </a:cubicBezTo>
                    <a:cubicBezTo>
                      <a:pt x="262555" y="312627"/>
                      <a:pt x="243374" y="317530"/>
                      <a:pt x="223493" y="318464"/>
                    </a:cubicBezTo>
                    <a:cubicBezTo>
                      <a:pt x="222727" y="318502"/>
                      <a:pt x="221995" y="318522"/>
                      <a:pt x="221295" y="318522"/>
                    </a:cubicBezTo>
                    <a:cubicBezTo>
                      <a:pt x="210928" y="318522"/>
                      <a:pt x="207661" y="314261"/>
                      <a:pt x="207849" y="302886"/>
                    </a:cubicBezTo>
                    <a:cubicBezTo>
                      <a:pt x="207882" y="299584"/>
                      <a:pt x="208449" y="296215"/>
                      <a:pt x="209217" y="293013"/>
                    </a:cubicBezTo>
                    <a:cubicBezTo>
                      <a:pt x="217789" y="259088"/>
                      <a:pt x="234735" y="229501"/>
                      <a:pt x="255883" y="202014"/>
                    </a:cubicBezTo>
                    <a:cubicBezTo>
                      <a:pt x="267358" y="187104"/>
                      <a:pt x="279567" y="172793"/>
                      <a:pt x="292276" y="158917"/>
                    </a:cubicBezTo>
                    <a:cubicBezTo>
                      <a:pt x="294944" y="155948"/>
                      <a:pt x="297379" y="151945"/>
                      <a:pt x="293243" y="148509"/>
                    </a:cubicBezTo>
                    <a:cubicBezTo>
                      <a:pt x="292002" y="147474"/>
                      <a:pt x="290824" y="147053"/>
                      <a:pt x="289708" y="147053"/>
                    </a:cubicBezTo>
                    <a:cubicBezTo>
                      <a:pt x="287192" y="147053"/>
                      <a:pt x="284987" y="149189"/>
                      <a:pt x="283069" y="151245"/>
                    </a:cubicBezTo>
                    <a:cubicBezTo>
                      <a:pt x="247144" y="189639"/>
                      <a:pt x="203879" y="217225"/>
                      <a:pt x="155478" y="237006"/>
                    </a:cubicBezTo>
                    <a:cubicBezTo>
                      <a:pt x="131227" y="246946"/>
                      <a:pt x="106210" y="254552"/>
                      <a:pt x="79624" y="254585"/>
                    </a:cubicBezTo>
                    <a:cubicBezTo>
                      <a:pt x="65180" y="254585"/>
                      <a:pt x="60344" y="247714"/>
                      <a:pt x="64880" y="233904"/>
                    </a:cubicBezTo>
                    <a:cubicBezTo>
                      <a:pt x="69016" y="221495"/>
                      <a:pt x="73920" y="209353"/>
                      <a:pt x="81592" y="198612"/>
                    </a:cubicBezTo>
                    <a:cubicBezTo>
                      <a:pt x="109412" y="159751"/>
                      <a:pt x="143136" y="126760"/>
                      <a:pt x="180830" y="97640"/>
                    </a:cubicBezTo>
                    <a:cubicBezTo>
                      <a:pt x="183798" y="95405"/>
                      <a:pt x="188869" y="93470"/>
                      <a:pt x="186200" y="88633"/>
                    </a:cubicBezTo>
                    <a:cubicBezTo>
                      <a:pt x="185017" y="86469"/>
                      <a:pt x="183569" y="85708"/>
                      <a:pt x="182032" y="85708"/>
                    </a:cubicBezTo>
                    <a:cubicBezTo>
                      <a:pt x="179755" y="85708"/>
                      <a:pt x="177283" y="87378"/>
                      <a:pt x="175192" y="88633"/>
                    </a:cubicBezTo>
                    <a:cubicBezTo>
                      <a:pt x="169788" y="91969"/>
                      <a:pt x="164952" y="96405"/>
                      <a:pt x="159314" y="99274"/>
                    </a:cubicBezTo>
                    <a:cubicBezTo>
                      <a:pt x="134063" y="112283"/>
                      <a:pt x="107244" y="121323"/>
                      <a:pt x="79424" y="126727"/>
                    </a:cubicBezTo>
                    <a:cubicBezTo>
                      <a:pt x="69037" y="128753"/>
                      <a:pt x="58445" y="130848"/>
                      <a:pt x="47814" y="130848"/>
                    </a:cubicBezTo>
                    <a:cubicBezTo>
                      <a:pt x="41819" y="130848"/>
                      <a:pt x="35812" y="130182"/>
                      <a:pt x="29822" y="128462"/>
                    </a:cubicBezTo>
                    <a:cubicBezTo>
                      <a:pt x="23250" y="126560"/>
                      <a:pt x="15011" y="124992"/>
                      <a:pt x="13043" y="117554"/>
                    </a:cubicBezTo>
                    <a:cubicBezTo>
                      <a:pt x="11208" y="110582"/>
                      <a:pt x="17013" y="105278"/>
                      <a:pt x="21683" y="100408"/>
                    </a:cubicBezTo>
                    <a:cubicBezTo>
                      <a:pt x="22083" y="99975"/>
                      <a:pt x="22550" y="99574"/>
                      <a:pt x="22984" y="99107"/>
                    </a:cubicBezTo>
                    <a:cubicBezTo>
                      <a:pt x="43331" y="77392"/>
                      <a:pt x="69250" y="63515"/>
                      <a:pt x="95235" y="50573"/>
                    </a:cubicBezTo>
                    <a:cubicBezTo>
                      <a:pt x="125090" y="35695"/>
                      <a:pt x="156345" y="23553"/>
                      <a:pt x="186967" y="10177"/>
                    </a:cubicBezTo>
                    <a:cubicBezTo>
                      <a:pt x="192872" y="7542"/>
                      <a:pt x="198709" y="4673"/>
                      <a:pt x="204980" y="1704"/>
                    </a:cubicBezTo>
                    <a:cubicBezTo>
                      <a:pt x="203712" y="346"/>
                      <a:pt x="202710" y="0"/>
                      <a:pt x="20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6686355" y="2498470"/>
                <a:ext cx="116444" cy="115212"/>
              </a:xfrm>
              <a:custGeom>
                <a:avLst/>
                <a:gdLst/>
                <a:ahLst/>
                <a:cxnLst/>
                <a:rect l="l" t="t" r="r" b="b"/>
                <a:pathLst>
                  <a:path w="53171" h="52608" extrusionOk="0">
                    <a:moveTo>
                      <a:pt x="28838" y="0"/>
                    </a:moveTo>
                    <a:cubicBezTo>
                      <a:pt x="12634" y="0"/>
                      <a:pt x="498" y="11277"/>
                      <a:pt x="232" y="26587"/>
                    </a:cubicBezTo>
                    <a:cubicBezTo>
                      <a:pt x="1" y="41126"/>
                      <a:pt x="10258" y="52607"/>
                      <a:pt x="23464" y="52607"/>
                    </a:cubicBezTo>
                    <a:cubicBezTo>
                      <a:pt x="23559" y="52607"/>
                      <a:pt x="23654" y="52607"/>
                      <a:pt x="23749" y="52605"/>
                    </a:cubicBezTo>
                    <a:cubicBezTo>
                      <a:pt x="38760" y="52405"/>
                      <a:pt x="52937" y="37661"/>
                      <a:pt x="53070" y="22084"/>
                    </a:cubicBezTo>
                    <a:cubicBezTo>
                      <a:pt x="53170" y="9741"/>
                      <a:pt x="42663" y="68"/>
                      <a:pt x="29053" y="1"/>
                    </a:cubicBezTo>
                    <a:cubicBezTo>
                      <a:pt x="28981" y="1"/>
                      <a:pt x="28910" y="0"/>
                      <a:pt x="28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6874661" y="2466450"/>
                <a:ext cx="125213" cy="145714"/>
              </a:xfrm>
              <a:custGeom>
                <a:avLst/>
                <a:gdLst/>
                <a:ahLst/>
                <a:cxnLst/>
                <a:rect l="l" t="t" r="r" b="b"/>
                <a:pathLst>
                  <a:path w="57175" h="66536" extrusionOk="0">
                    <a:moveTo>
                      <a:pt x="17776" y="0"/>
                    </a:moveTo>
                    <a:cubicBezTo>
                      <a:pt x="16336" y="0"/>
                      <a:pt x="15208" y="1067"/>
                      <a:pt x="14311" y="2176"/>
                    </a:cubicBezTo>
                    <a:cubicBezTo>
                      <a:pt x="12609" y="4311"/>
                      <a:pt x="10808" y="6446"/>
                      <a:pt x="9674" y="8847"/>
                    </a:cubicBezTo>
                    <a:cubicBezTo>
                      <a:pt x="2602" y="24025"/>
                      <a:pt x="0" y="40136"/>
                      <a:pt x="1435" y="56715"/>
                    </a:cubicBezTo>
                    <a:cubicBezTo>
                      <a:pt x="1987" y="63156"/>
                      <a:pt x="5014" y="66536"/>
                      <a:pt x="9685" y="66536"/>
                    </a:cubicBezTo>
                    <a:cubicBezTo>
                      <a:pt x="11786" y="66536"/>
                      <a:pt x="14221" y="65851"/>
                      <a:pt x="16912" y="64454"/>
                    </a:cubicBezTo>
                    <a:cubicBezTo>
                      <a:pt x="28087" y="58650"/>
                      <a:pt x="37694" y="50844"/>
                      <a:pt x="45700" y="41104"/>
                    </a:cubicBezTo>
                    <a:cubicBezTo>
                      <a:pt x="49969" y="35933"/>
                      <a:pt x="53672" y="30363"/>
                      <a:pt x="56140" y="24125"/>
                    </a:cubicBezTo>
                    <a:cubicBezTo>
                      <a:pt x="56941" y="22090"/>
                      <a:pt x="57175" y="19822"/>
                      <a:pt x="55140" y="18287"/>
                    </a:cubicBezTo>
                    <a:cubicBezTo>
                      <a:pt x="54265" y="17637"/>
                      <a:pt x="53419" y="17364"/>
                      <a:pt x="52614" y="17364"/>
                    </a:cubicBezTo>
                    <a:cubicBezTo>
                      <a:pt x="51146" y="17364"/>
                      <a:pt x="49810" y="18270"/>
                      <a:pt x="48668" y="19455"/>
                    </a:cubicBezTo>
                    <a:cubicBezTo>
                      <a:pt x="47001" y="21156"/>
                      <a:pt x="45766" y="23324"/>
                      <a:pt x="44265" y="25192"/>
                    </a:cubicBezTo>
                    <a:cubicBezTo>
                      <a:pt x="35526" y="36033"/>
                      <a:pt x="26619" y="46674"/>
                      <a:pt x="12176" y="53546"/>
                    </a:cubicBezTo>
                    <a:cubicBezTo>
                      <a:pt x="12576" y="39669"/>
                      <a:pt x="14978" y="27861"/>
                      <a:pt x="18614" y="16286"/>
                    </a:cubicBezTo>
                    <a:cubicBezTo>
                      <a:pt x="19781" y="12517"/>
                      <a:pt x="20582" y="8681"/>
                      <a:pt x="21182" y="4811"/>
                    </a:cubicBezTo>
                    <a:cubicBezTo>
                      <a:pt x="21482" y="3010"/>
                      <a:pt x="20949" y="1008"/>
                      <a:pt x="18981" y="241"/>
                    </a:cubicBezTo>
                    <a:cubicBezTo>
                      <a:pt x="18556" y="74"/>
                      <a:pt x="18155" y="0"/>
                      <a:pt x="17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6526615" y="3717837"/>
                <a:ext cx="75099" cy="121810"/>
              </a:xfrm>
              <a:custGeom>
                <a:avLst/>
                <a:gdLst/>
                <a:ahLst/>
                <a:cxnLst/>
                <a:rect l="l" t="t" r="r" b="b"/>
                <a:pathLst>
                  <a:path w="34292" h="55621" extrusionOk="0">
                    <a:moveTo>
                      <a:pt x="6639" y="1"/>
                    </a:moveTo>
                    <a:cubicBezTo>
                      <a:pt x="5530" y="1"/>
                      <a:pt x="4381" y="372"/>
                      <a:pt x="3236" y="1236"/>
                    </a:cubicBezTo>
                    <a:cubicBezTo>
                      <a:pt x="0" y="3671"/>
                      <a:pt x="1401" y="7474"/>
                      <a:pt x="3203" y="10309"/>
                    </a:cubicBezTo>
                    <a:cubicBezTo>
                      <a:pt x="9040" y="19616"/>
                      <a:pt x="12709" y="29923"/>
                      <a:pt x="17012" y="39930"/>
                    </a:cubicBezTo>
                    <a:cubicBezTo>
                      <a:pt x="19581" y="45968"/>
                      <a:pt x="24618" y="50004"/>
                      <a:pt x="29254" y="54341"/>
                    </a:cubicBezTo>
                    <a:cubicBezTo>
                      <a:pt x="29987" y="55008"/>
                      <a:pt x="30872" y="55620"/>
                      <a:pt x="31766" y="55620"/>
                    </a:cubicBezTo>
                    <a:cubicBezTo>
                      <a:pt x="32257" y="55620"/>
                      <a:pt x="32751" y="55436"/>
                      <a:pt x="33224" y="54975"/>
                    </a:cubicBezTo>
                    <a:cubicBezTo>
                      <a:pt x="33924" y="54274"/>
                      <a:pt x="33924" y="52806"/>
                      <a:pt x="34291" y="51639"/>
                    </a:cubicBezTo>
                    <a:cubicBezTo>
                      <a:pt x="27954" y="35160"/>
                      <a:pt x="23384" y="18015"/>
                      <a:pt x="12676" y="3738"/>
                    </a:cubicBezTo>
                    <a:cubicBezTo>
                      <a:pt x="11097" y="1618"/>
                      <a:pt x="8954" y="1"/>
                      <a:pt x="6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6176743" y="2892379"/>
                <a:ext cx="37988" cy="142703"/>
              </a:xfrm>
              <a:custGeom>
                <a:avLst/>
                <a:gdLst/>
                <a:ahLst/>
                <a:cxnLst/>
                <a:rect l="l" t="t" r="r" b="b"/>
                <a:pathLst>
                  <a:path w="17346" h="65161" extrusionOk="0">
                    <a:moveTo>
                      <a:pt x="13488" y="0"/>
                    </a:moveTo>
                    <a:cubicBezTo>
                      <a:pt x="10724" y="0"/>
                      <a:pt x="10102" y="2638"/>
                      <a:pt x="9173" y="4784"/>
                    </a:cubicBezTo>
                    <a:cubicBezTo>
                      <a:pt x="6038" y="11856"/>
                      <a:pt x="5771" y="19528"/>
                      <a:pt x="4704" y="27000"/>
                    </a:cubicBezTo>
                    <a:cubicBezTo>
                      <a:pt x="2936" y="39676"/>
                      <a:pt x="0" y="52551"/>
                      <a:pt x="6538" y="65160"/>
                    </a:cubicBezTo>
                    <a:cubicBezTo>
                      <a:pt x="13476" y="45847"/>
                      <a:pt x="17346" y="26066"/>
                      <a:pt x="16979" y="5651"/>
                    </a:cubicBezTo>
                    <a:cubicBezTo>
                      <a:pt x="16946" y="3283"/>
                      <a:pt x="17179" y="314"/>
                      <a:pt x="13843" y="14"/>
                    </a:cubicBezTo>
                    <a:cubicBezTo>
                      <a:pt x="13721" y="5"/>
                      <a:pt x="13603" y="0"/>
                      <a:pt x="13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6168046" y="2641020"/>
                <a:ext cx="66114" cy="118919"/>
              </a:xfrm>
              <a:custGeom>
                <a:avLst/>
                <a:gdLst/>
                <a:ahLst/>
                <a:cxnLst/>
                <a:rect l="l" t="t" r="r" b="b"/>
                <a:pathLst>
                  <a:path w="30189" h="54301" extrusionOk="0">
                    <a:moveTo>
                      <a:pt x="26149" y="0"/>
                    </a:moveTo>
                    <a:cubicBezTo>
                      <a:pt x="24296" y="0"/>
                      <a:pt x="22921" y="1447"/>
                      <a:pt x="22083" y="3010"/>
                    </a:cubicBezTo>
                    <a:cubicBezTo>
                      <a:pt x="14745" y="16954"/>
                      <a:pt x="5738" y="30163"/>
                      <a:pt x="2069" y="45807"/>
                    </a:cubicBezTo>
                    <a:cubicBezTo>
                      <a:pt x="1335" y="48710"/>
                      <a:pt x="1" y="52546"/>
                      <a:pt x="3403" y="53980"/>
                    </a:cubicBezTo>
                    <a:cubicBezTo>
                      <a:pt x="3925" y="54201"/>
                      <a:pt x="4406" y="54300"/>
                      <a:pt x="4852" y="54300"/>
                    </a:cubicBezTo>
                    <a:cubicBezTo>
                      <a:pt x="7432" y="54300"/>
                      <a:pt x="8832" y="51000"/>
                      <a:pt x="9941" y="49010"/>
                    </a:cubicBezTo>
                    <a:cubicBezTo>
                      <a:pt x="15178" y="39403"/>
                      <a:pt x="20082" y="29629"/>
                      <a:pt x="24852" y="19822"/>
                    </a:cubicBezTo>
                    <a:cubicBezTo>
                      <a:pt x="26987" y="15486"/>
                      <a:pt x="28621" y="10882"/>
                      <a:pt x="30089" y="7347"/>
                    </a:cubicBezTo>
                    <a:cubicBezTo>
                      <a:pt x="29955" y="3811"/>
                      <a:pt x="30189" y="1042"/>
                      <a:pt x="27287" y="175"/>
                    </a:cubicBezTo>
                    <a:cubicBezTo>
                      <a:pt x="26890" y="55"/>
                      <a:pt x="26510" y="0"/>
                      <a:pt x="26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6394133" y="3652195"/>
                <a:ext cx="69035" cy="108736"/>
              </a:xfrm>
              <a:custGeom>
                <a:avLst/>
                <a:gdLst/>
                <a:ahLst/>
                <a:cxnLst/>
                <a:rect l="l" t="t" r="r" b="b"/>
                <a:pathLst>
                  <a:path w="31523" h="49651" extrusionOk="0">
                    <a:moveTo>
                      <a:pt x="5433" y="1"/>
                    </a:moveTo>
                    <a:cubicBezTo>
                      <a:pt x="4536" y="1"/>
                      <a:pt x="3596" y="318"/>
                      <a:pt x="2636" y="1080"/>
                    </a:cubicBezTo>
                    <a:cubicBezTo>
                      <a:pt x="1" y="3181"/>
                      <a:pt x="434" y="5950"/>
                      <a:pt x="1835" y="8451"/>
                    </a:cubicBezTo>
                    <a:cubicBezTo>
                      <a:pt x="5471" y="14723"/>
                      <a:pt x="9374" y="20794"/>
                      <a:pt x="12943" y="27098"/>
                    </a:cubicBezTo>
                    <a:cubicBezTo>
                      <a:pt x="16479" y="33403"/>
                      <a:pt x="19548" y="39974"/>
                      <a:pt x="23117" y="46279"/>
                    </a:cubicBezTo>
                    <a:cubicBezTo>
                      <a:pt x="24047" y="47920"/>
                      <a:pt x="25493" y="49650"/>
                      <a:pt x="27546" y="49650"/>
                    </a:cubicBezTo>
                    <a:cubicBezTo>
                      <a:pt x="27997" y="49650"/>
                      <a:pt x="28478" y="49567"/>
                      <a:pt x="28988" y="49381"/>
                    </a:cubicBezTo>
                    <a:cubicBezTo>
                      <a:pt x="31523" y="48413"/>
                      <a:pt x="30789" y="45878"/>
                      <a:pt x="30956" y="43243"/>
                    </a:cubicBezTo>
                    <a:cubicBezTo>
                      <a:pt x="27520" y="28132"/>
                      <a:pt x="20315" y="14422"/>
                      <a:pt x="9808" y="2447"/>
                    </a:cubicBezTo>
                    <a:cubicBezTo>
                      <a:pt x="8596" y="1084"/>
                      <a:pt x="7089" y="1"/>
                      <a:pt x="5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6287886" y="2689008"/>
                <a:ext cx="66990" cy="115238"/>
              </a:xfrm>
              <a:custGeom>
                <a:avLst/>
                <a:gdLst/>
                <a:ahLst/>
                <a:cxnLst/>
                <a:rect l="l" t="t" r="r" b="b"/>
                <a:pathLst>
                  <a:path w="30589" h="52620" extrusionOk="0">
                    <a:moveTo>
                      <a:pt x="26190" y="1"/>
                    </a:moveTo>
                    <a:cubicBezTo>
                      <a:pt x="24145" y="1"/>
                      <a:pt x="22900" y="2233"/>
                      <a:pt x="21916" y="3921"/>
                    </a:cubicBezTo>
                    <a:cubicBezTo>
                      <a:pt x="16145" y="13828"/>
                      <a:pt x="9140" y="23001"/>
                      <a:pt x="4504" y="33608"/>
                    </a:cubicBezTo>
                    <a:cubicBezTo>
                      <a:pt x="2736" y="37745"/>
                      <a:pt x="934" y="41948"/>
                      <a:pt x="801" y="46584"/>
                    </a:cubicBezTo>
                    <a:cubicBezTo>
                      <a:pt x="1068" y="48586"/>
                      <a:pt x="0" y="51288"/>
                      <a:pt x="2335" y="52322"/>
                    </a:cubicBezTo>
                    <a:cubicBezTo>
                      <a:pt x="2834" y="52528"/>
                      <a:pt x="3298" y="52619"/>
                      <a:pt x="3730" y="52619"/>
                    </a:cubicBezTo>
                    <a:cubicBezTo>
                      <a:pt x="5813" y="52619"/>
                      <a:pt x="7150" y="50500"/>
                      <a:pt x="8006" y="48953"/>
                    </a:cubicBezTo>
                    <a:cubicBezTo>
                      <a:pt x="15011" y="36611"/>
                      <a:pt x="21749" y="24135"/>
                      <a:pt x="28487" y="11659"/>
                    </a:cubicBezTo>
                    <a:cubicBezTo>
                      <a:pt x="29188" y="10392"/>
                      <a:pt x="29522" y="8791"/>
                      <a:pt x="29755" y="7323"/>
                    </a:cubicBezTo>
                    <a:cubicBezTo>
                      <a:pt x="30089" y="4621"/>
                      <a:pt x="30589" y="1419"/>
                      <a:pt x="27420" y="251"/>
                    </a:cubicBezTo>
                    <a:cubicBezTo>
                      <a:pt x="26980" y="78"/>
                      <a:pt x="26571" y="1"/>
                      <a:pt x="26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6364174" y="2750010"/>
                <a:ext cx="78387" cy="113628"/>
              </a:xfrm>
              <a:custGeom>
                <a:avLst/>
                <a:gdLst/>
                <a:ahLst/>
                <a:cxnLst/>
                <a:rect l="l" t="t" r="r" b="b"/>
                <a:pathLst>
                  <a:path w="35793" h="51885" extrusionOk="0">
                    <a:moveTo>
                      <a:pt x="28618" y="1"/>
                    </a:moveTo>
                    <a:cubicBezTo>
                      <a:pt x="26300" y="1"/>
                      <a:pt x="24102" y="1465"/>
                      <a:pt x="22783" y="3560"/>
                    </a:cubicBezTo>
                    <a:cubicBezTo>
                      <a:pt x="14010" y="17403"/>
                      <a:pt x="4504" y="30846"/>
                      <a:pt x="1101" y="47792"/>
                    </a:cubicBezTo>
                    <a:cubicBezTo>
                      <a:pt x="1034" y="49026"/>
                      <a:pt x="0" y="51327"/>
                      <a:pt x="2535" y="51828"/>
                    </a:cubicBezTo>
                    <a:cubicBezTo>
                      <a:pt x="2727" y="51867"/>
                      <a:pt x="2907" y="51885"/>
                      <a:pt x="3078" y="51885"/>
                    </a:cubicBezTo>
                    <a:cubicBezTo>
                      <a:pt x="4816" y="51885"/>
                      <a:pt x="5566" y="49998"/>
                      <a:pt x="6538" y="48692"/>
                    </a:cubicBezTo>
                    <a:cubicBezTo>
                      <a:pt x="16112" y="36450"/>
                      <a:pt x="23851" y="23074"/>
                      <a:pt x="31056" y="9397"/>
                    </a:cubicBezTo>
                    <a:cubicBezTo>
                      <a:pt x="32557" y="6595"/>
                      <a:pt x="35793" y="3426"/>
                      <a:pt x="31523" y="825"/>
                    </a:cubicBezTo>
                    <a:cubicBezTo>
                      <a:pt x="30571" y="255"/>
                      <a:pt x="29584" y="1"/>
                      <a:pt x="28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6357524" y="3219480"/>
                <a:ext cx="28785" cy="118862"/>
              </a:xfrm>
              <a:custGeom>
                <a:avLst/>
                <a:gdLst/>
                <a:ahLst/>
                <a:cxnLst/>
                <a:rect l="l" t="t" r="r" b="b"/>
                <a:pathLst>
                  <a:path w="13144" h="54275" extrusionOk="0">
                    <a:moveTo>
                      <a:pt x="4714" y="0"/>
                    </a:moveTo>
                    <a:cubicBezTo>
                      <a:pt x="1801" y="0"/>
                      <a:pt x="567" y="2339"/>
                      <a:pt x="501" y="4905"/>
                    </a:cubicBezTo>
                    <a:cubicBezTo>
                      <a:pt x="1" y="20450"/>
                      <a:pt x="968" y="35827"/>
                      <a:pt x="5805" y="50771"/>
                    </a:cubicBezTo>
                    <a:cubicBezTo>
                      <a:pt x="6301" y="52293"/>
                      <a:pt x="6961" y="54274"/>
                      <a:pt x="10096" y="54274"/>
                    </a:cubicBezTo>
                    <a:cubicBezTo>
                      <a:pt x="10122" y="54274"/>
                      <a:pt x="10148" y="54274"/>
                      <a:pt x="10175" y="54274"/>
                    </a:cubicBezTo>
                    <a:cubicBezTo>
                      <a:pt x="11009" y="47269"/>
                      <a:pt x="12143" y="40197"/>
                      <a:pt x="12576" y="33125"/>
                    </a:cubicBezTo>
                    <a:cubicBezTo>
                      <a:pt x="13144" y="24019"/>
                      <a:pt x="13077" y="14912"/>
                      <a:pt x="10842" y="5939"/>
                    </a:cubicBezTo>
                    <a:cubicBezTo>
                      <a:pt x="10041" y="2804"/>
                      <a:pt x="8474" y="102"/>
                      <a:pt x="4838" y="2"/>
                    </a:cubicBezTo>
                    <a:cubicBezTo>
                      <a:pt x="4796" y="1"/>
                      <a:pt x="4755" y="0"/>
                      <a:pt x="47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6460848" y="3456224"/>
                <a:ext cx="54426" cy="104936"/>
              </a:xfrm>
              <a:custGeom>
                <a:avLst/>
                <a:gdLst/>
                <a:ahLst/>
                <a:cxnLst/>
                <a:rect l="l" t="t" r="r" b="b"/>
                <a:pathLst>
                  <a:path w="24852" h="47916" extrusionOk="0">
                    <a:moveTo>
                      <a:pt x="4512" y="0"/>
                    </a:moveTo>
                    <a:cubicBezTo>
                      <a:pt x="4145" y="0"/>
                      <a:pt x="3764" y="75"/>
                      <a:pt x="3370" y="241"/>
                    </a:cubicBezTo>
                    <a:cubicBezTo>
                      <a:pt x="701" y="1341"/>
                      <a:pt x="1" y="4010"/>
                      <a:pt x="901" y="6345"/>
                    </a:cubicBezTo>
                    <a:cubicBezTo>
                      <a:pt x="5938" y="19254"/>
                      <a:pt x="11109" y="32097"/>
                      <a:pt x="16446" y="44873"/>
                    </a:cubicBezTo>
                    <a:cubicBezTo>
                      <a:pt x="17137" y="46543"/>
                      <a:pt x="18674" y="47915"/>
                      <a:pt x="20627" y="47915"/>
                    </a:cubicBezTo>
                    <a:cubicBezTo>
                      <a:pt x="20936" y="47915"/>
                      <a:pt x="21255" y="47881"/>
                      <a:pt x="21583" y="47808"/>
                    </a:cubicBezTo>
                    <a:cubicBezTo>
                      <a:pt x="24618" y="47107"/>
                      <a:pt x="24552" y="44372"/>
                      <a:pt x="24852" y="41503"/>
                    </a:cubicBezTo>
                    <a:cubicBezTo>
                      <a:pt x="21116" y="27927"/>
                      <a:pt x="16880" y="14117"/>
                      <a:pt x="7940" y="2275"/>
                    </a:cubicBezTo>
                    <a:cubicBezTo>
                      <a:pt x="7094" y="1085"/>
                      <a:pt x="5912" y="0"/>
                      <a:pt x="4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6797715" y="4404436"/>
                <a:ext cx="35139" cy="115761"/>
              </a:xfrm>
              <a:custGeom>
                <a:avLst/>
                <a:gdLst/>
                <a:ahLst/>
                <a:cxnLst/>
                <a:rect l="l" t="t" r="r" b="b"/>
                <a:pathLst>
                  <a:path w="16045" h="52859" extrusionOk="0">
                    <a:moveTo>
                      <a:pt x="10506" y="0"/>
                    </a:moveTo>
                    <a:cubicBezTo>
                      <a:pt x="6285" y="0"/>
                      <a:pt x="6415" y="5109"/>
                      <a:pt x="5905" y="8172"/>
                    </a:cubicBezTo>
                    <a:cubicBezTo>
                      <a:pt x="3770" y="20614"/>
                      <a:pt x="2068" y="33190"/>
                      <a:pt x="401" y="45732"/>
                    </a:cubicBezTo>
                    <a:cubicBezTo>
                      <a:pt x="0" y="48767"/>
                      <a:pt x="200" y="52270"/>
                      <a:pt x="4170" y="52804"/>
                    </a:cubicBezTo>
                    <a:cubicBezTo>
                      <a:pt x="4430" y="52841"/>
                      <a:pt x="4677" y="52859"/>
                      <a:pt x="4909" y="52859"/>
                    </a:cubicBezTo>
                    <a:cubicBezTo>
                      <a:pt x="7809" y="52859"/>
                      <a:pt x="8639" y="50094"/>
                      <a:pt x="9040" y="47500"/>
                    </a:cubicBezTo>
                    <a:cubicBezTo>
                      <a:pt x="11042" y="34724"/>
                      <a:pt x="12943" y="21915"/>
                      <a:pt x="14778" y="9906"/>
                    </a:cubicBezTo>
                    <a:cubicBezTo>
                      <a:pt x="14010" y="5737"/>
                      <a:pt x="16045" y="533"/>
                      <a:pt x="11108" y="33"/>
                    </a:cubicBezTo>
                    <a:cubicBezTo>
                      <a:pt x="10898" y="11"/>
                      <a:pt x="10698" y="0"/>
                      <a:pt x="10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6233372" y="3111254"/>
                <a:ext cx="34775" cy="103013"/>
              </a:xfrm>
              <a:custGeom>
                <a:avLst/>
                <a:gdLst/>
                <a:ahLst/>
                <a:cxnLst/>
                <a:rect l="l" t="t" r="r" b="b"/>
                <a:pathLst>
                  <a:path w="15879" h="47038" extrusionOk="0">
                    <a:moveTo>
                      <a:pt x="7813" y="0"/>
                    </a:moveTo>
                    <a:cubicBezTo>
                      <a:pt x="7547" y="0"/>
                      <a:pt x="7268" y="12"/>
                      <a:pt x="6973" y="37"/>
                    </a:cubicBezTo>
                    <a:cubicBezTo>
                      <a:pt x="1" y="671"/>
                      <a:pt x="2670" y="7409"/>
                      <a:pt x="2136" y="11845"/>
                    </a:cubicBezTo>
                    <a:cubicBezTo>
                      <a:pt x="2102" y="12146"/>
                      <a:pt x="2136" y="12479"/>
                      <a:pt x="2136" y="14781"/>
                    </a:cubicBezTo>
                    <a:cubicBezTo>
                      <a:pt x="3036" y="22987"/>
                      <a:pt x="3203" y="33294"/>
                      <a:pt x="7006" y="43034"/>
                    </a:cubicBezTo>
                    <a:cubicBezTo>
                      <a:pt x="7640" y="44669"/>
                      <a:pt x="7807" y="47037"/>
                      <a:pt x="10008" y="47037"/>
                    </a:cubicBezTo>
                    <a:cubicBezTo>
                      <a:pt x="12977" y="47037"/>
                      <a:pt x="12710" y="44335"/>
                      <a:pt x="12944" y="42334"/>
                    </a:cubicBezTo>
                    <a:cubicBezTo>
                      <a:pt x="14111" y="31826"/>
                      <a:pt x="15879" y="21352"/>
                      <a:pt x="13377" y="10778"/>
                    </a:cubicBezTo>
                    <a:cubicBezTo>
                      <a:pt x="12385" y="6555"/>
                      <a:pt x="14032" y="0"/>
                      <a:pt x="7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6317115" y="3415271"/>
                <a:ext cx="42663" cy="96851"/>
              </a:xfrm>
              <a:custGeom>
                <a:avLst/>
                <a:gdLst/>
                <a:ahLst/>
                <a:cxnLst/>
                <a:rect l="l" t="t" r="r" b="b"/>
                <a:pathLst>
                  <a:path w="19481" h="44224" extrusionOk="0">
                    <a:moveTo>
                      <a:pt x="4959" y="1"/>
                    </a:moveTo>
                    <a:cubicBezTo>
                      <a:pt x="4526" y="1"/>
                      <a:pt x="4064" y="60"/>
                      <a:pt x="3569" y="189"/>
                    </a:cubicBezTo>
                    <a:cubicBezTo>
                      <a:pt x="667" y="956"/>
                      <a:pt x="0" y="3491"/>
                      <a:pt x="267" y="5993"/>
                    </a:cubicBezTo>
                    <a:cubicBezTo>
                      <a:pt x="1568" y="18502"/>
                      <a:pt x="4570" y="30477"/>
                      <a:pt x="11775" y="40985"/>
                    </a:cubicBezTo>
                    <a:cubicBezTo>
                      <a:pt x="12773" y="42409"/>
                      <a:pt x="13989" y="44223"/>
                      <a:pt x="15819" y="44223"/>
                    </a:cubicBezTo>
                    <a:cubicBezTo>
                      <a:pt x="16132" y="44223"/>
                      <a:pt x="16462" y="44170"/>
                      <a:pt x="16812" y="44054"/>
                    </a:cubicBezTo>
                    <a:cubicBezTo>
                      <a:pt x="19481" y="43186"/>
                      <a:pt x="18313" y="40518"/>
                      <a:pt x="18647" y="37816"/>
                    </a:cubicBezTo>
                    <a:cubicBezTo>
                      <a:pt x="16279" y="26975"/>
                      <a:pt x="13977" y="15366"/>
                      <a:pt x="9807" y="4192"/>
                    </a:cubicBezTo>
                    <a:cubicBezTo>
                      <a:pt x="8955" y="1975"/>
                      <a:pt x="7449" y="1"/>
                      <a:pt x="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6277437" y="2926419"/>
                <a:ext cx="51283" cy="92466"/>
              </a:xfrm>
              <a:custGeom>
                <a:avLst/>
                <a:gdLst/>
                <a:ahLst/>
                <a:cxnLst/>
                <a:rect l="l" t="t" r="r" b="b"/>
                <a:pathLst>
                  <a:path w="23417" h="42222" extrusionOk="0">
                    <a:moveTo>
                      <a:pt x="15932" y="1"/>
                    </a:moveTo>
                    <a:cubicBezTo>
                      <a:pt x="12966" y="1"/>
                      <a:pt x="10927" y="2580"/>
                      <a:pt x="9540" y="5457"/>
                    </a:cubicBezTo>
                    <a:cubicBezTo>
                      <a:pt x="5371" y="14229"/>
                      <a:pt x="2035" y="23269"/>
                      <a:pt x="1902" y="33477"/>
                    </a:cubicBezTo>
                    <a:cubicBezTo>
                      <a:pt x="2669" y="36178"/>
                      <a:pt x="0" y="40949"/>
                      <a:pt x="3870" y="42049"/>
                    </a:cubicBezTo>
                    <a:cubicBezTo>
                      <a:pt x="4272" y="42167"/>
                      <a:pt x="4642" y="42221"/>
                      <a:pt x="4984" y="42221"/>
                    </a:cubicBezTo>
                    <a:cubicBezTo>
                      <a:pt x="8038" y="42221"/>
                      <a:pt x="8794" y="37875"/>
                      <a:pt x="9874" y="35445"/>
                    </a:cubicBezTo>
                    <a:cubicBezTo>
                      <a:pt x="13510" y="27139"/>
                      <a:pt x="16612" y="18633"/>
                      <a:pt x="19881" y="10193"/>
                    </a:cubicBezTo>
                    <a:cubicBezTo>
                      <a:pt x="21182" y="6924"/>
                      <a:pt x="23417" y="2988"/>
                      <a:pt x="18847" y="753"/>
                    </a:cubicBezTo>
                    <a:cubicBezTo>
                      <a:pt x="17788" y="231"/>
                      <a:pt x="16818" y="1"/>
                      <a:pt x="15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6825556" y="4598217"/>
                <a:ext cx="36380" cy="87633"/>
              </a:xfrm>
              <a:custGeom>
                <a:avLst/>
                <a:gdLst/>
                <a:ahLst/>
                <a:cxnLst/>
                <a:rect l="l" t="t" r="r" b="b"/>
                <a:pathLst>
                  <a:path w="16612" h="40015" extrusionOk="0">
                    <a:moveTo>
                      <a:pt x="11504" y="1"/>
                    </a:moveTo>
                    <a:cubicBezTo>
                      <a:pt x="8817" y="1"/>
                      <a:pt x="7145" y="2086"/>
                      <a:pt x="6238" y="4473"/>
                    </a:cubicBezTo>
                    <a:cubicBezTo>
                      <a:pt x="3069" y="12646"/>
                      <a:pt x="67" y="20885"/>
                      <a:pt x="67" y="29858"/>
                    </a:cubicBezTo>
                    <a:cubicBezTo>
                      <a:pt x="67" y="31993"/>
                      <a:pt x="0" y="34095"/>
                      <a:pt x="67" y="36196"/>
                    </a:cubicBezTo>
                    <a:cubicBezTo>
                      <a:pt x="167" y="37731"/>
                      <a:pt x="534" y="39398"/>
                      <a:pt x="2169" y="39899"/>
                    </a:cubicBezTo>
                    <a:cubicBezTo>
                      <a:pt x="2433" y="39978"/>
                      <a:pt x="2685" y="40015"/>
                      <a:pt x="2925" y="40015"/>
                    </a:cubicBezTo>
                    <a:cubicBezTo>
                      <a:pt x="4198" y="40015"/>
                      <a:pt x="5131" y="38987"/>
                      <a:pt x="5805" y="37864"/>
                    </a:cubicBezTo>
                    <a:cubicBezTo>
                      <a:pt x="11475" y="28057"/>
                      <a:pt x="15145" y="17549"/>
                      <a:pt x="16312" y="6308"/>
                    </a:cubicBezTo>
                    <a:cubicBezTo>
                      <a:pt x="16612" y="3473"/>
                      <a:pt x="15812" y="637"/>
                      <a:pt x="12376" y="70"/>
                    </a:cubicBezTo>
                    <a:cubicBezTo>
                      <a:pt x="12074" y="23"/>
                      <a:pt x="11784" y="1"/>
                      <a:pt x="11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6197495" y="3320413"/>
                <a:ext cx="38062" cy="97656"/>
              </a:xfrm>
              <a:custGeom>
                <a:avLst/>
                <a:gdLst/>
                <a:ahLst/>
                <a:cxnLst/>
                <a:rect l="l" t="t" r="r" b="b"/>
                <a:pathLst>
                  <a:path w="17380" h="44592" extrusionOk="0">
                    <a:moveTo>
                      <a:pt x="4311" y="1"/>
                    </a:moveTo>
                    <a:cubicBezTo>
                      <a:pt x="4019" y="1"/>
                      <a:pt x="3716" y="30"/>
                      <a:pt x="3403" y="93"/>
                    </a:cubicBezTo>
                    <a:cubicBezTo>
                      <a:pt x="835" y="627"/>
                      <a:pt x="1" y="2895"/>
                      <a:pt x="368" y="4963"/>
                    </a:cubicBezTo>
                    <a:cubicBezTo>
                      <a:pt x="2969" y="19040"/>
                      <a:pt x="4003" y="33684"/>
                      <a:pt x="15412" y="44592"/>
                    </a:cubicBezTo>
                    <a:cubicBezTo>
                      <a:pt x="17380" y="29914"/>
                      <a:pt x="12376" y="16638"/>
                      <a:pt x="8340" y="3229"/>
                    </a:cubicBezTo>
                    <a:cubicBezTo>
                      <a:pt x="7815" y="1449"/>
                      <a:pt x="6345" y="1"/>
                      <a:pt x="4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6915509" y="4418695"/>
                <a:ext cx="27322" cy="96349"/>
              </a:xfrm>
              <a:custGeom>
                <a:avLst/>
                <a:gdLst/>
                <a:ahLst/>
                <a:cxnLst/>
                <a:rect l="l" t="t" r="r" b="b"/>
                <a:pathLst>
                  <a:path w="12476" h="43995" extrusionOk="0">
                    <a:moveTo>
                      <a:pt x="7752" y="0"/>
                    </a:moveTo>
                    <a:cubicBezTo>
                      <a:pt x="4154" y="0"/>
                      <a:pt x="3655" y="3761"/>
                      <a:pt x="3369" y="6399"/>
                    </a:cubicBezTo>
                    <a:cubicBezTo>
                      <a:pt x="2268" y="17107"/>
                      <a:pt x="0" y="27815"/>
                      <a:pt x="701" y="38723"/>
                    </a:cubicBezTo>
                    <a:cubicBezTo>
                      <a:pt x="834" y="40724"/>
                      <a:pt x="200" y="43559"/>
                      <a:pt x="2935" y="43960"/>
                    </a:cubicBezTo>
                    <a:cubicBezTo>
                      <a:pt x="3092" y="43983"/>
                      <a:pt x="3243" y="43995"/>
                      <a:pt x="3387" y="43995"/>
                    </a:cubicBezTo>
                    <a:cubicBezTo>
                      <a:pt x="5486" y="43995"/>
                      <a:pt x="6327" y="41607"/>
                      <a:pt x="7138" y="39890"/>
                    </a:cubicBezTo>
                    <a:cubicBezTo>
                      <a:pt x="11008" y="31784"/>
                      <a:pt x="11708" y="23111"/>
                      <a:pt x="11942" y="14372"/>
                    </a:cubicBezTo>
                    <a:cubicBezTo>
                      <a:pt x="11975" y="11937"/>
                      <a:pt x="12109" y="9535"/>
                      <a:pt x="11875" y="7133"/>
                    </a:cubicBezTo>
                    <a:cubicBezTo>
                      <a:pt x="11708" y="4265"/>
                      <a:pt x="12476" y="395"/>
                      <a:pt x="8306" y="28"/>
                    </a:cubicBezTo>
                    <a:cubicBezTo>
                      <a:pt x="8114" y="9"/>
                      <a:pt x="7929" y="0"/>
                      <a:pt x="7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7130781" y="2771049"/>
                <a:ext cx="95992" cy="68148"/>
              </a:xfrm>
              <a:custGeom>
                <a:avLst/>
                <a:gdLst/>
                <a:ahLst/>
                <a:cxnLst/>
                <a:rect l="l" t="t" r="r" b="b"/>
                <a:pathLst>
                  <a:path w="43832" h="31118" extrusionOk="0">
                    <a:moveTo>
                      <a:pt x="9761" y="1"/>
                    </a:moveTo>
                    <a:cubicBezTo>
                      <a:pt x="8764" y="1"/>
                      <a:pt x="7837" y="386"/>
                      <a:pt x="7139" y="1128"/>
                    </a:cubicBezTo>
                    <a:cubicBezTo>
                      <a:pt x="1234" y="7365"/>
                      <a:pt x="0" y="15204"/>
                      <a:pt x="1468" y="23077"/>
                    </a:cubicBezTo>
                    <a:cubicBezTo>
                      <a:pt x="2605" y="29273"/>
                      <a:pt x="7369" y="31118"/>
                      <a:pt x="13252" y="31118"/>
                    </a:cubicBezTo>
                    <a:cubicBezTo>
                      <a:pt x="13925" y="31118"/>
                      <a:pt x="14613" y="31094"/>
                      <a:pt x="15311" y="31049"/>
                    </a:cubicBezTo>
                    <a:cubicBezTo>
                      <a:pt x="15514" y="31053"/>
                      <a:pt x="15717" y="31054"/>
                      <a:pt x="15921" y="31054"/>
                    </a:cubicBezTo>
                    <a:cubicBezTo>
                      <a:pt x="23225" y="31054"/>
                      <a:pt x="30560" y="28755"/>
                      <a:pt x="37927" y="26646"/>
                    </a:cubicBezTo>
                    <a:cubicBezTo>
                      <a:pt x="40829" y="25812"/>
                      <a:pt x="43831" y="24011"/>
                      <a:pt x="42764" y="20175"/>
                    </a:cubicBezTo>
                    <a:cubicBezTo>
                      <a:pt x="41960" y="17495"/>
                      <a:pt x="40000" y="16772"/>
                      <a:pt x="37780" y="16772"/>
                    </a:cubicBezTo>
                    <a:cubicBezTo>
                      <a:pt x="36960" y="16772"/>
                      <a:pt x="36104" y="16871"/>
                      <a:pt x="35259" y="17006"/>
                    </a:cubicBezTo>
                    <a:cubicBezTo>
                      <a:pt x="32590" y="17406"/>
                      <a:pt x="29922" y="18073"/>
                      <a:pt x="27286" y="18707"/>
                    </a:cubicBezTo>
                    <a:cubicBezTo>
                      <a:pt x="21858" y="20009"/>
                      <a:pt x="18225" y="20880"/>
                      <a:pt x="15886" y="20880"/>
                    </a:cubicBezTo>
                    <a:cubicBezTo>
                      <a:pt x="11156" y="20880"/>
                      <a:pt x="11724" y="17314"/>
                      <a:pt x="13443" y="6532"/>
                    </a:cubicBezTo>
                    <a:cubicBezTo>
                      <a:pt x="13577" y="5898"/>
                      <a:pt x="13777" y="5331"/>
                      <a:pt x="13777" y="4730"/>
                    </a:cubicBezTo>
                    <a:cubicBezTo>
                      <a:pt x="13810" y="2829"/>
                      <a:pt x="13310" y="1128"/>
                      <a:pt x="11375" y="327"/>
                    </a:cubicBezTo>
                    <a:cubicBezTo>
                      <a:pt x="10833" y="108"/>
                      <a:pt x="10287" y="1"/>
                      <a:pt x="9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6865160" y="3409838"/>
                <a:ext cx="69401" cy="75500"/>
              </a:xfrm>
              <a:custGeom>
                <a:avLst/>
                <a:gdLst/>
                <a:ahLst/>
                <a:cxnLst/>
                <a:rect l="l" t="t" r="r" b="b"/>
                <a:pathLst>
                  <a:path w="31690" h="34475" extrusionOk="0">
                    <a:moveTo>
                      <a:pt x="16551" y="1"/>
                    </a:moveTo>
                    <a:cubicBezTo>
                      <a:pt x="15704" y="1"/>
                      <a:pt x="14836" y="326"/>
                      <a:pt x="13978" y="1134"/>
                    </a:cubicBezTo>
                    <a:cubicBezTo>
                      <a:pt x="12076" y="2936"/>
                      <a:pt x="13310" y="5004"/>
                      <a:pt x="14244" y="6939"/>
                    </a:cubicBezTo>
                    <a:cubicBezTo>
                      <a:pt x="19315" y="17646"/>
                      <a:pt x="19315" y="17646"/>
                      <a:pt x="8640" y="22683"/>
                    </a:cubicBezTo>
                    <a:cubicBezTo>
                      <a:pt x="7306" y="23350"/>
                      <a:pt x="5838" y="23951"/>
                      <a:pt x="4671" y="24851"/>
                    </a:cubicBezTo>
                    <a:cubicBezTo>
                      <a:pt x="2569" y="26619"/>
                      <a:pt x="1" y="28621"/>
                      <a:pt x="1235" y="31623"/>
                    </a:cubicBezTo>
                    <a:cubicBezTo>
                      <a:pt x="2201" y="33996"/>
                      <a:pt x="4468" y="34475"/>
                      <a:pt x="7092" y="34475"/>
                    </a:cubicBezTo>
                    <a:cubicBezTo>
                      <a:pt x="7640" y="34475"/>
                      <a:pt x="8204" y="34454"/>
                      <a:pt x="8774" y="34425"/>
                    </a:cubicBezTo>
                    <a:cubicBezTo>
                      <a:pt x="16146" y="31690"/>
                      <a:pt x="25686" y="31022"/>
                      <a:pt x="28855" y="21516"/>
                    </a:cubicBezTo>
                    <a:cubicBezTo>
                      <a:pt x="31690" y="13010"/>
                      <a:pt x="25986" y="7272"/>
                      <a:pt x="20416" y="1935"/>
                    </a:cubicBezTo>
                    <a:cubicBezTo>
                      <a:pt x="19275" y="878"/>
                      <a:pt x="17942" y="1"/>
                      <a:pt x="16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5"/>
            <p:cNvGrpSpPr/>
            <p:nvPr/>
          </p:nvGrpSpPr>
          <p:grpSpPr>
            <a:xfrm>
              <a:off x="7960161" y="1868105"/>
              <a:ext cx="1393825" cy="341433"/>
              <a:chOff x="5687636" y="209419"/>
              <a:chExt cx="1393825" cy="439425"/>
            </a:xfrm>
          </p:grpSpPr>
          <p:sp>
            <p:nvSpPr>
              <p:cNvPr id="236" name="Google Shape;236;p35"/>
              <p:cNvSpPr/>
              <p:nvPr/>
            </p:nvSpPr>
            <p:spPr>
              <a:xfrm>
                <a:off x="5687636" y="32304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6111836" y="38364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6111836" y="209419"/>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6536061" y="27759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35"/>
            <p:cNvGrpSpPr/>
            <p:nvPr/>
          </p:nvGrpSpPr>
          <p:grpSpPr>
            <a:xfrm>
              <a:off x="7870525" y="3112133"/>
              <a:ext cx="1393825" cy="341433"/>
              <a:chOff x="5158650" y="443625"/>
              <a:chExt cx="1393825" cy="439425"/>
            </a:xfrm>
          </p:grpSpPr>
          <p:sp>
            <p:nvSpPr>
              <p:cNvPr id="241" name="Google Shape;241;p35"/>
              <p:cNvSpPr/>
              <p:nvPr/>
            </p:nvSpPr>
            <p:spPr>
              <a:xfrm>
                <a:off x="5158650" y="55725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582850" y="61785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582850" y="443625"/>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6007075" y="51180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35"/>
            <p:cNvGrpSpPr/>
            <p:nvPr/>
          </p:nvGrpSpPr>
          <p:grpSpPr>
            <a:xfrm>
              <a:off x="4452229" y="2385353"/>
              <a:ext cx="1393825" cy="341433"/>
              <a:chOff x="4815854" y="-852489"/>
              <a:chExt cx="1393825" cy="439425"/>
            </a:xfrm>
          </p:grpSpPr>
          <p:sp>
            <p:nvSpPr>
              <p:cNvPr id="246" name="Google Shape;246;p35"/>
              <p:cNvSpPr/>
              <p:nvPr/>
            </p:nvSpPr>
            <p:spPr>
              <a:xfrm>
                <a:off x="4815854" y="-73886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5240054" y="-67826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5240054" y="-852489"/>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5664279" y="-78431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30" name="Picture 6" descr="Káº¿t quáº£ hÃ¬nh áº£nh cho home cartoon frame"/>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0" b="100000" l="0" r="100000">
                        <a14:foregroundMark x1="21932" y1="23059" x2="19321" y2="24941"/>
                      </a14:backgroundRemoval>
                    </a14:imgEffect>
                  </a14:imgLayer>
                </a14:imgProps>
              </a:ext>
              <a:ext uri="{28A0092B-C50C-407E-A947-70E740481C1C}">
                <a14:useLocalDpi xmlns:a14="http://schemas.microsoft.com/office/drawing/2010/main" val="0"/>
              </a:ext>
            </a:extLst>
          </a:blip>
          <a:srcRect/>
          <a:stretch>
            <a:fillRect/>
          </a:stretch>
        </p:blipFill>
        <p:spPr bwMode="auto">
          <a:xfrm>
            <a:off x="1977162" y="68039"/>
            <a:ext cx="6023837" cy="24275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Káº¿t quáº£ hÃ¬nh áº£nh cho daylightin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buClrTx/>
            </a:pPr>
            <a:endParaRPr lang="en-US" sz="1350" kern="1200">
              <a:solidFill>
                <a:prstClr val="black"/>
              </a:solidFill>
              <a:latin typeface="Calibri"/>
              <a:ea typeface="+mn-ea"/>
              <a:cs typeface="+mn-cs"/>
            </a:endParaRPr>
          </a:p>
        </p:txBody>
      </p:sp>
      <p:sp>
        <p:nvSpPr>
          <p:cNvPr id="5" name="Rounded Rectangle 4"/>
          <p:cNvSpPr/>
          <p:nvPr/>
        </p:nvSpPr>
        <p:spPr>
          <a:xfrm>
            <a:off x="1488281" y="2876551"/>
            <a:ext cx="6741319" cy="2174422"/>
          </a:xfrm>
          <a:prstGeom prst="roundRect">
            <a:avLst/>
          </a:prstGeom>
          <a:solidFill>
            <a:srgbClr val="99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just">
              <a:lnSpc>
                <a:spcPct val="125000"/>
              </a:lnSpc>
              <a:spcAft>
                <a:spcPts val="200"/>
              </a:spcAft>
            </a:pPr>
            <a:r>
              <a:rPr lang="en-US" sz="1800" dirty="0">
                <a:solidFill>
                  <a:schemeClr val="tx1"/>
                </a:solidFill>
                <a:latin typeface="Times New Roman" panose="02020603050405020304" pitchFamily="18" charset="0"/>
                <a:ea typeface="Times New Roman" panose="02020603050405020304" pitchFamily="18" charset="0"/>
              </a:rPr>
              <a:t>- </a:t>
            </a:r>
            <a:r>
              <a:rPr lang="vi-VN" sz="1800" dirty="0">
                <a:solidFill>
                  <a:schemeClr val="tx1"/>
                </a:solidFill>
                <a:latin typeface="Times New Roman" panose="02020603050405020304" pitchFamily="18" charset="0"/>
                <a:ea typeface="Times New Roman" panose="02020603050405020304" pitchFamily="18" charset="0"/>
              </a:rPr>
              <a:t>Tác dụng của biện pháp tu từ điệp ngữ: </a:t>
            </a:r>
            <a:endParaRPr lang="en-US" sz="1800" dirty="0">
              <a:solidFill>
                <a:schemeClr val="tx1"/>
              </a:solidFill>
              <a:latin typeface="Times New Roman" panose="02020603050405020304" pitchFamily="18" charset="0"/>
              <a:ea typeface="Times New Roman" panose="02020603050405020304" pitchFamily="18" charset="0"/>
            </a:endParaRPr>
          </a:p>
          <a:p>
            <a:pPr indent="254000" algn="just">
              <a:lnSpc>
                <a:spcPct val="125000"/>
              </a:lnSpc>
              <a:spcAft>
                <a:spcPts val="200"/>
              </a:spcAft>
            </a:pPr>
            <a:r>
              <a:rPr lang="vi-VN" sz="1800" dirty="0">
                <a:solidFill>
                  <a:schemeClr val="tx1"/>
                </a:solidFill>
                <a:latin typeface="Times New Roman" panose="02020603050405020304" pitchFamily="18" charset="0"/>
                <a:ea typeface="Times New Roman" panose="02020603050405020304" pitchFamily="18" charset="0"/>
              </a:rPr>
              <a:t>+ Tao nhịp điệu câu văn.</a:t>
            </a:r>
            <a:endParaRPr lang="en-US" sz="1800" dirty="0">
              <a:solidFill>
                <a:schemeClr val="tx1"/>
              </a:solidFill>
              <a:latin typeface="Times New Roman" panose="02020603050405020304" pitchFamily="18" charset="0"/>
              <a:ea typeface="Times New Roman" panose="02020603050405020304" pitchFamily="18" charset="0"/>
            </a:endParaRPr>
          </a:p>
          <a:p>
            <a:pPr indent="254000" algn="just">
              <a:lnSpc>
                <a:spcPct val="125000"/>
              </a:lnSpc>
              <a:spcAft>
                <a:spcPts val="200"/>
              </a:spcAft>
            </a:pPr>
            <a:r>
              <a:rPr lang="vi-VN" sz="1800" dirty="0">
                <a:solidFill>
                  <a:schemeClr val="tx1"/>
                </a:solidFill>
                <a:latin typeface="Times New Roman" panose="02020603050405020304" pitchFamily="18" charset="0"/>
                <a:ea typeface="Times New Roman" panose="02020603050405020304" pitchFamily="18" charset="0"/>
              </a:rPr>
              <a:t>+ Trong việc tạo cảm xúc cho người đọc: Nhấn mạnh tình yêu mùa xuân tha thiết của tác giả và khẳng định tình yêu mùa xuân luôn là tình cảm không thể thiếu trong mỗi người</a:t>
            </a:r>
            <a:r>
              <a:rPr lang="en-US" sz="1800" dirty="0">
                <a:solidFill>
                  <a:schemeClr val="tx1"/>
                </a:solidFill>
                <a:latin typeface="Times New Roman" panose="02020603050405020304" pitchFamily="18" charset="0"/>
                <a:ea typeface="Times New Roman" panose="02020603050405020304" pitchFamily="18" charset="0"/>
              </a:rPr>
              <a:t>.</a:t>
            </a:r>
          </a:p>
        </p:txBody>
      </p:sp>
      <p:pic>
        <p:nvPicPr>
          <p:cNvPr id="32"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5388" y="68039"/>
            <a:ext cx="1004814" cy="4820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1428750"/>
            <a:ext cx="5029200" cy="784830"/>
          </a:xfrm>
          <a:prstGeom prst="rect">
            <a:avLst/>
          </a:prstGeom>
        </p:spPr>
        <p:txBody>
          <a:bodyPr wrap="square">
            <a:spAutoFit/>
          </a:bodyPr>
          <a:lstStyle/>
          <a:p>
            <a:pPr indent="254000" algn="just">
              <a:lnSpc>
                <a:spcPct val="125000"/>
              </a:lnSpc>
              <a:spcAft>
                <a:spcPts val="200"/>
              </a:spcAft>
            </a:pPr>
            <a:r>
              <a:rPr lang="vi-VN" sz="1800" dirty="0">
                <a:latin typeface="Cambria" panose="02040503050406030204" pitchFamily="18" charset="0"/>
                <a:ea typeface="Cambria" panose="02040503050406030204" pitchFamily="18" charset="0"/>
              </a:rPr>
              <a:t>Biện pháp tu từ điệp ngữ ở những cụm từ in đậm và ở những cụm từ khác như “</a:t>
            </a:r>
            <a:r>
              <a:rPr lang="vi-VN" sz="1800" i="1" dirty="0">
                <a:latin typeface="Cambria" panose="02040503050406030204" pitchFamily="18" charset="0"/>
                <a:ea typeface="Cambria" panose="02040503050406030204" pitchFamily="18" charset="0"/>
              </a:rPr>
              <a:t>đừng thương”</a:t>
            </a:r>
            <a:r>
              <a:rPr lang="en-US" sz="1800" i="1" dirty="0">
                <a:latin typeface="Cambria" panose="02040503050406030204" pitchFamily="18" charset="0"/>
                <a:ea typeface="Cambria" panose="02040503050406030204" pitchFamily="18" charset="0"/>
              </a:rPr>
              <a:t>.</a:t>
            </a:r>
            <a:endParaRPr lang="en-US" sz="1600" dirty="0">
              <a:latin typeface="Cambria" panose="02040503050406030204" pitchFamily="18" charset="0"/>
              <a:ea typeface="Cambria" panose="02040503050406030204" pitchFamily="18" charset="0"/>
            </a:endParaRPr>
          </a:p>
        </p:txBody>
      </p:sp>
      <p:sp>
        <p:nvSpPr>
          <p:cNvPr id="7" name="Down Arrow 6"/>
          <p:cNvSpPr/>
          <p:nvPr/>
        </p:nvSpPr>
        <p:spPr>
          <a:xfrm>
            <a:off x="4495800" y="2397324"/>
            <a:ext cx="484632" cy="57745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0" y="120254"/>
            <a:ext cx="2514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Bài</a:t>
            </a:r>
            <a:r>
              <a:rPr lang="en-US" sz="2400" b="1" dirty="0">
                <a:latin typeface="Cambria" panose="02040503050406030204" pitchFamily="18" charset="0"/>
                <a:ea typeface="Cambria" panose="02040503050406030204" pitchFamily="18" charset="0"/>
              </a:rPr>
              <a:t> 4/</a:t>
            </a:r>
            <a:r>
              <a:rPr lang="en-US" sz="2400" b="1" dirty="0" err="1">
                <a:latin typeface="Cambria" panose="02040503050406030204" pitchFamily="18" charset="0"/>
                <a:ea typeface="Cambria" panose="02040503050406030204" pitchFamily="18" charset="0"/>
              </a:rPr>
              <a:t>sgk</a:t>
            </a:r>
            <a:r>
              <a:rPr lang="en-US" sz="2400" b="1" dirty="0">
                <a:latin typeface="Cambria" panose="02040503050406030204" pitchFamily="18" charset="0"/>
                <a:ea typeface="Cambria" panose="02040503050406030204" pitchFamily="18" charset="0"/>
              </a:rPr>
              <a:t>/111</a:t>
            </a:r>
          </a:p>
        </p:txBody>
      </p:sp>
    </p:spTree>
    <p:extLst>
      <p:ext uri="{BB962C8B-B14F-4D97-AF65-F5344CB8AC3E}">
        <p14:creationId xmlns:p14="http://schemas.microsoft.com/office/powerpoint/2010/main" val="7429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5" y="0"/>
            <a:ext cx="9144000" cy="5143500"/>
          </a:xfrm>
          <a:prstGeom prst="rect">
            <a:avLst/>
          </a:prstGeom>
        </p:spPr>
      </p:pic>
      <p:sp>
        <p:nvSpPr>
          <p:cNvPr id="9" name="TextBox 8"/>
          <p:cNvSpPr txBox="1"/>
          <p:nvPr/>
        </p:nvSpPr>
        <p:spPr>
          <a:xfrm>
            <a:off x="2133600" y="2521119"/>
            <a:ext cx="4724399" cy="507831"/>
          </a:xfrm>
          <a:prstGeom prst="rect">
            <a:avLst/>
          </a:prstGeom>
          <a:noFill/>
        </p:spPr>
        <p:txBody>
          <a:bodyPr wrap="square" rtlCol="0">
            <a:spAutoFit/>
          </a:bodyPr>
          <a:lstStyle/>
          <a:p>
            <a:pPr algn="ctr" defTabSz="342900">
              <a:buClrTx/>
            </a:pPr>
            <a:endParaRPr lang="en-US" sz="27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1143000" y="209550"/>
            <a:ext cx="1808508" cy="400110"/>
          </a:xfrm>
          <a:prstGeom prst="rect">
            <a:avLst/>
          </a:prstGeom>
          <a:noFill/>
        </p:spPr>
        <p:txBody>
          <a:bodyPr wrap="none" rtlCol="0">
            <a:spAutoFit/>
          </a:bodyPr>
          <a:lstStyle/>
          <a:p>
            <a:r>
              <a:rPr lang="en-US" sz="2000" b="1" dirty="0" err="1"/>
              <a:t>Bài</a:t>
            </a:r>
            <a:r>
              <a:rPr lang="en-US" sz="2000" b="1" dirty="0"/>
              <a:t> 5/</a:t>
            </a:r>
            <a:r>
              <a:rPr lang="en-US" sz="2000" b="1" dirty="0" err="1"/>
              <a:t>sgk</a:t>
            </a:r>
            <a:r>
              <a:rPr lang="en-US" sz="2000" b="1" dirty="0"/>
              <a:t>/111</a:t>
            </a:r>
          </a:p>
        </p:txBody>
      </p:sp>
      <p:sp>
        <p:nvSpPr>
          <p:cNvPr id="4" name="Rectangle 3"/>
          <p:cNvSpPr/>
          <p:nvPr/>
        </p:nvSpPr>
        <p:spPr>
          <a:xfrm>
            <a:off x="1371600" y="859125"/>
            <a:ext cx="6324600" cy="21698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ts val="1800"/>
              </a:lnSpc>
            </a:pPr>
            <a:r>
              <a:rPr lang="en-US" sz="1800" dirty="0">
                <a:latin typeface="Cambria" panose="02040503050406030204" pitchFamily="18" charset="0"/>
                <a:ea typeface="Cambria" panose="02040503050406030204" pitchFamily="18" charset="0"/>
              </a:rPr>
              <a:t>- </a:t>
            </a:r>
            <a:r>
              <a:rPr lang="vi-VN" sz="1800" dirty="0">
                <a:latin typeface="Cambria" panose="02040503050406030204" pitchFamily="18" charset="0"/>
                <a:ea typeface="Cambria" panose="02040503050406030204" pitchFamily="18" charset="0"/>
              </a:rPr>
              <a:t>Đây là biện pháp so sánh tầng bậc. Vế một là một cảm giác: </a:t>
            </a:r>
            <a:r>
              <a:rPr lang="vi-VN" sz="1800" i="1" dirty="0">
                <a:latin typeface="Cambria" panose="02040503050406030204" pitchFamily="18" charset="0"/>
                <a:ea typeface="Cambria" panose="02040503050406030204" pitchFamily="18" charset="0"/>
              </a:rPr>
              <a:t>nhựa sống ở trong người căng lên</a:t>
            </a:r>
            <a:r>
              <a:rPr lang="vi-VN" sz="1800" dirty="0">
                <a:latin typeface="Cambria" panose="02040503050406030204" pitchFamily="18" charset="0"/>
                <a:ea typeface="Cambria" panose="02040503050406030204" pitchFamily="18" charset="0"/>
              </a:rPr>
              <a:t> (hoàn toàn trừu tượng). Vế hai là hai hiện tượng: </a:t>
            </a:r>
            <a:r>
              <a:rPr lang="vi-VN" sz="1800" i="1" dirty="0">
                <a:latin typeface="Cambria" panose="02040503050406030204" pitchFamily="18" charset="0"/>
                <a:ea typeface="Cambria" panose="02040503050406030204" pitchFamily="18" charset="0"/>
              </a:rPr>
              <a:t>máu cũng căng lên trong lộc của loài nai</a:t>
            </a:r>
            <a:r>
              <a:rPr lang="vi-VN" sz="1800" dirty="0">
                <a:latin typeface="Cambria" panose="02040503050406030204" pitchFamily="18" charset="0"/>
                <a:ea typeface="Cambria" panose="02040503050406030204" pitchFamily="18" charset="0"/>
              </a:rPr>
              <a:t> (cũng trừu tượng nhưng còn có hình ảnh </a:t>
            </a:r>
            <a:r>
              <a:rPr lang="vi-VN" sz="1800" i="1" dirty="0">
                <a:latin typeface="Cambria" panose="02040503050406030204" pitchFamily="18" charset="0"/>
                <a:ea typeface="Cambria" panose="02040503050406030204" pitchFamily="18" charset="0"/>
              </a:rPr>
              <a:t>lộc nai</a:t>
            </a:r>
            <a:r>
              <a:rPr lang="vi-VN" sz="1800" dirty="0">
                <a:latin typeface="Cambria" panose="02040503050406030204" pitchFamily="18" charset="0"/>
                <a:ea typeface="Cambria" panose="02040503050406030204" pitchFamily="18" charset="0"/>
              </a:rPr>
              <a:t> để hình dung), mầm non của cầy cối </a:t>
            </a:r>
            <a:r>
              <a:rPr lang="vi-VN" sz="1800" i="1" dirty="0">
                <a:latin typeface="Cambria" panose="02040503050406030204" pitchFamily="18" charset="0"/>
                <a:ea typeface="Cambria" panose="02040503050406030204" pitchFamily="18" charset="0"/>
              </a:rPr>
              <a:t>trỗi ra thành những cái lá nhỏ tí ti</a:t>
            </a:r>
            <a:r>
              <a:rPr lang="vi-VN" sz="1800" dirty="0">
                <a:latin typeface="Cambria" panose="02040503050406030204" pitchFamily="18" charset="0"/>
                <a:ea typeface="Cambria" panose="02040503050406030204" pitchFamily="18" charset="0"/>
              </a:rPr>
              <a:t> (dễ hình dung). </a:t>
            </a:r>
            <a:endParaRPr lang="en-US" sz="1800" dirty="0">
              <a:latin typeface="Cambria" panose="02040503050406030204" pitchFamily="18" charset="0"/>
              <a:ea typeface="Cambria" panose="02040503050406030204" pitchFamily="18" charset="0"/>
            </a:endParaRPr>
          </a:p>
          <a:p>
            <a:pPr indent="254000" algn="just">
              <a:lnSpc>
                <a:spcPts val="1800"/>
              </a:lnSpc>
            </a:pPr>
            <a:r>
              <a:rPr lang="en-US" sz="1800" dirty="0">
                <a:latin typeface="Cambria" panose="02040503050406030204" pitchFamily="18" charset="0"/>
                <a:ea typeface="Cambria" panose="02040503050406030204" pitchFamily="18" charset="0"/>
              </a:rPr>
              <a:t>- </a:t>
            </a:r>
            <a:r>
              <a:rPr lang="vi-VN" sz="1800" dirty="0">
                <a:latin typeface="Cambria" panose="02040503050406030204" pitchFamily="18" charset="0"/>
                <a:ea typeface="Cambria" panose="02040503050406030204" pitchFamily="18" charset="0"/>
              </a:rPr>
              <a:t>Tác dụng của biện pháp tu từ so sánh trong cầu này: Gợi lên sự tươi trẻ và nhiệt huyết và tình yêu tha thiết trong tâm hồn tác giả và những người yêu mùa xuân.</a:t>
            </a:r>
            <a:endParaRPr lang="en-US" sz="1800" dirty="0">
              <a:effectLst/>
              <a:latin typeface="Cambria" panose="02040503050406030204" pitchFamily="18" charset="0"/>
              <a:ea typeface="Cambria" panose="02040503050406030204" pitchFamily="18" charset="0"/>
            </a:endParaRPr>
          </a:p>
        </p:txBody>
      </p:sp>
      <p:sp>
        <p:nvSpPr>
          <p:cNvPr id="11" name="TextBox 10"/>
          <p:cNvSpPr txBox="1"/>
          <p:nvPr/>
        </p:nvSpPr>
        <p:spPr>
          <a:xfrm>
            <a:off x="1371600" y="3333750"/>
            <a:ext cx="6324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vi-VN" sz="1800" dirty="0">
                <a:latin typeface="Cambria" panose="02040503050406030204" pitchFamily="18" charset="0"/>
                <a:ea typeface="Cambria" panose="02040503050406030204" pitchFamily="18" charset="0"/>
              </a:rPr>
              <a:t>Sự khác nhau :  cách so sánh 1 - 1 ở bài tập 2 là so sánh  giữa  hai sự vật , chỉ có một vế so sánh. </a:t>
            </a:r>
            <a:endParaRPr lang="en-US" sz="1800" dirty="0">
              <a:latin typeface="Cambria" panose="02040503050406030204" pitchFamily="18" charset="0"/>
              <a:ea typeface="Cambria" panose="02040503050406030204" pitchFamily="18" charset="0"/>
            </a:endParaRPr>
          </a:p>
          <a:p>
            <a:pPr marL="285750" indent="-285750">
              <a:buFontTx/>
              <a:buChar char="-"/>
            </a:pPr>
            <a:r>
              <a:rPr lang="en-US" sz="1800" dirty="0" err="1">
                <a:latin typeface="Cambria" panose="02040503050406030204" pitchFamily="18" charset="0"/>
                <a:ea typeface="Cambria" panose="02040503050406030204" pitchFamily="18" charset="0"/>
              </a:rPr>
              <a:t>Cách</a:t>
            </a:r>
            <a:r>
              <a:rPr lang="en-US" sz="1800" dirty="0">
                <a:latin typeface="Cambria" panose="02040503050406030204" pitchFamily="18" charset="0"/>
                <a:ea typeface="Cambria" panose="02040503050406030204" pitchFamily="18" charset="0"/>
              </a:rPr>
              <a:t> so </a:t>
            </a:r>
            <a:r>
              <a:rPr lang="en-US" sz="1800" dirty="0" err="1">
                <a:latin typeface="Cambria" panose="02040503050406030204" pitchFamily="18" charset="0"/>
                <a:ea typeface="Cambria" panose="02040503050406030204" pitchFamily="18" charset="0"/>
              </a:rPr>
              <a:t>sánh</a:t>
            </a:r>
            <a:r>
              <a:rPr lang="en-US" sz="1800" dirty="0">
                <a:latin typeface="Cambria" panose="02040503050406030204" pitchFamily="18" charset="0"/>
                <a:ea typeface="Cambria" panose="02040503050406030204" pitchFamily="18" charset="0"/>
              </a:rPr>
              <a:t> ở </a:t>
            </a:r>
            <a:r>
              <a:rPr lang="en-US" sz="1800" dirty="0" err="1">
                <a:latin typeface="Cambria" panose="02040503050406030204" pitchFamily="18" charset="0"/>
                <a:ea typeface="Cambria" panose="02040503050406030204" pitchFamily="18" charset="0"/>
              </a:rPr>
              <a:t>bài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tập</a:t>
            </a:r>
            <a:r>
              <a:rPr lang="en-US" sz="1800" dirty="0">
                <a:latin typeface="Cambria" panose="02040503050406030204" pitchFamily="18" charset="0"/>
                <a:ea typeface="Cambria" panose="02040503050406030204" pitchFamily="18" charset="0"/>
              </a:rPr>
              <a:t> 1: L</a:t>
            </a:r>
            <a:r>
              <a:rPr lang="vi-VN" sz="1800" dirty="0">
                <a:latin typeface="Cambria" panose="02040503050406030204" pitchFamily="18" charset="0"/>
                <a:ea typeface="Cambria" panose="02040503050406030204" pitchFamily="18" charset="0"/>
              </a:rPr>
              <a:t>àm cho đối tượng được so sánh hiện lên đa dạng, phong phú, sâu sắc hơn.</a:t>
            </a: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13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43"/>
          <p:cNvSpPr txBox="1">
            <a:spLocks noGrp="1"/>
          </p:cNvSpPr>
          <p:nvPr>
            <p:ph type="title" idx="4"/>
          </p:nvPr>
        </p:nvSpPr>
        <p:spPr>
          <a:xfrm>
            <a:off x="3223509" y="1178699"/>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So sánh</a:t>
            </a:r>
            <a:endParaRPr sz="3200" dirty="0">
              <a:solidFill>
                <a:srgbClr val="FF0000"/>
              </a:solidFill>
            </a:endParaRPr>
          </a:p>
        </p:txBody>
      </p:sp>
      <p:sp>
        <p:nvSpPr>
          <p:cNvPr id="545" name="Google Shape;545;p43"/>
          <p:cNvSpPr txBox="1">
            <a:spLocks noGrp="1"/>
          </p:cNvSpPr>
          <p:nvPr>
            <p:ph type="title" idx="5"/>
          </p:nvPr>
        </p:nvSpPr>
        <p:spPr>
          <a:xfrm>
            <a:off x="6193176" y="1160810"/>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0000"/>
                </a:solidFill>
              </a:rPr>
              <a:t>Nhân hóa</a:t>
            </a:r>
            <a:endParaRPr sz="2800" dirty="0">
              <a:solidFill>
                <a:srgbClr val="FF0000"/>
              </a:solidFill>
            </a:endParaRPr>
          </a:p>
        </p:txBody>
      </p:sp>
      <p:sp>
        <p:nvSpPr>
          <p:cNvPr id="547" name="Google Shape;547;p43"/>
          <p:cNvSpPr txBox="1">
            <a:spLocks noGrp="1"/>
          </p:cNvSpPr>
          <p:nvPr>
            <p:ph type="title" idx="7"/>
          </p:nvPr>
        </p:nvSpPr>
        <p:spPr>
          <a:xfrm>
            <a:off x="253842" y="1168731"/>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Điệp ngữ</a:t>
            </a:r>
            <a:endParaRPr sz="3200" dirty="0">
              <a:solidFill>
                <a:srgbClr val="FF0000"/>
              </a:solidFill>
            </a:endParaRPr>
          </a:p>
        </p:txBody>
      </p:sp>
      <p:sp>
        <p:nvSpPr>
          <p:cNvPr id="548" name="Google Shape;548;p43"/>
          <p:cNvSpPr/>
          <p:nvPr/>
        </p:nvSpPr>
        <p:spPr>
          <a:xfrm rot="2293565">
            <a:off x="505741" y="859536"/>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rot="2293565">
            <a:off x="4874042" y="917618"/>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43"/>
          <p:cNvGrpSpPr/>
          <p:nvPr/>
        </p:nvGrpSpPr>
        <p:grpSpPr>
          <a:xfrm>
            <a:off x="6995108" y="688647"/>
            <a:ext cx="581146" cy="548037"/>
            <a:chOff x="6858700" y="3637300"/>
            <a:chExt cx="484450" cy="456850"/>
          </a:xfrm>
        </p:grpSpPr>
        <p:sp>
          <p:nvSpPr>
            <p:cNvPr id="553" name="Google Shape;553;p43"/>
            <p:cNvSpPr/>
            <p:nvPr/>
          </p:nvSpPr>
          <p:spPr>
            <a:xfrm>
              <a:off x="6867650" y="3939575"/>
              <a:ext cx="77275" cy="148925"/>
            </a:xfrm>
            <a:custGeom>
              <a:avLst/>
              <a:gdLst/>
              <a:ahLst/>
              <a:cxnLst/>
              <a:rect l="l" t="t" r="r" b="b"/>
              <a:pathLst>
                <a:path w="3091" h="5957" extrusionOk="0">
                  <a:moveTo>
                    <a:pt x="2752" y="0"/>
                  </a:moveTo>
                  <a:cubicBezTo>
                    <a:pt x="2660" y="0"/>
                    <a:pt x="2569" y="43"/>
                    <a:pt x="2511" y="123"/>
                  </a:cubicBezTo>
                  <a:cubicBezTo>
                    <a:pt x="1544" y="1448"/>
                    <a:pt x="832" y="2649"/>
                    <a:pt x="449" y="3594"/>
                  </a:cubicBezTo>
                  <a:cubicBezTo>
                    <a:pt x="9" y="4683"/>
                    <a:pt x="1" y="5448"/>
                    <a:pt x="422" y="5870"/>
                  </a:cubicBezTo>
                  <a:cubicBezTo>
                    <a:pt x="478" y="5926"/>
                    <a:pt x="553" y="5957"/>
                    <a:pt x="633" y="5957"/>
                  </a:cubicBezTo>
                  <a:cubicBezTo>
                    <a:pt x="898" y="5956"/>
                    <a:pt x="1032" y="5635"/>
                    <a:pt x="843" y="5447"/>
                  </a:cubicBezTo>
                  <a:cubicBezTo>
                    <a:pt x="418" y="5023"/>
                    <a:pt x="919" y="3320"/>
                    <a:pt x="2993" y="475"/>
                  </a:cubicBezTo>
                  <a:cubicBezTo>
                    <a:pt x="3090" y="341"/>
                    <a:pt x="3060" y="154"/>
                    <a:pt x="2928" y="57"/>
                  </a:cubicBezTo>
                  <a:cubicBezTo>
                    <a:pt x="2875" y="19"/>
                    <a:pt x="2813" y="0"/>
                    <a:pt x="2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7215225" y="3637300"/>
              <a:ext cx="107075" cy="44550"/>
            </a:xfrm>
            <a:custGeom>
              <a:avLst/>
              <a:gdLst/>
              <a:ahLst/>
              <a:cxnLst/>
              <a:rect l="l" t="t" r="r" b="b"/>
              <a:pathLst>
                <a:path w="4283" h="1782" extrusionOk="0">
                  <a:moveTo>
                    <a:pt x="3302" y="1"/>
                  </a:moveTo>
                  <a:cubicBezTo>
                    <a:pt x="2569" y="1"/>
                    <a:pt x="1521" y="411"/>
                    <a:pt x="170" y="1228"/>
                  </a:cubicBezTo>
                  <a:cubicBezTo>
                    <a:pt x="56" y="1298"/>
                    <a:pt x="1" y="1435"/>
                    <a:pt x="37" y="1564"/>
                  </a:cubicBezTo>
                  <a:cubicBezTo>
                    <a:pt x="74" y="1692"/>
                    <a:pt x="191" y="1782"/>
                    <a:pt x="325" y="1782"/>
                  </a:cubicBezTo>
                  <a:cubicBezTo>
                    <a:pt x="379" y="1782"/>
                    <a:pt x="433" y="1766"/>
                    <a:pt x="479" y="1739"/>
                  </a:cubicBezTo>
                  <a:cubicBezTo>
                    <a:pt x="1868" y="899"/>
                    <a:pt x="2781" y="598"/>
                    <a:pt x="3299" y="598"/>
                  </a:cubicBezTo>
                  <a:cubicBezTo>
                    <a:pt x="3513" y="598"/>
                    <a:pt x="3659" y="649"/>
                    <a:pt x="3745" y="734"/>
                  </a:cubicBezTo>
                  <a:cubicBezTo>
                    <a:pt x="3803" y="792"/>
                    <a:pt x="3880" y="821"/>
                    <a:pt x="3956" y="821"/>
                  </a:cubicBezTo>
                  <a:cubicBezTo>
                    <a:pt x="4033" y="821"/>
                    <a:pt x="4109" y="792"/>
                    <a:pt x="4167" y="734"/>
                  </a:cubicBezTo>
                  <a:cubicBezTo>
                    <a:pt x="4283" y="618"/>
                    <a:pt x="4283" y="429"/>
                    <a:pt x="4167" y="312"/>
                  </a:cubicBezTo>
                  <a:cubicBezTo>
                    <a:pt x="3959" y="104"/>
                    <a:pt x="3670" y="1"/>
                    <a:pt x="3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7260075" y="3942100"/>
              <a:ext cx="75325" cy="146400"/>
            </a:xfrm>
            <a:custGeom>
              <a:avLst/>
              <a:gdLst/>
              <a:ahLst/>
              <a:cxnLst/>
              <a:rect l="l" t="t" r="r" b="b"/>
              <a:pathLst>
                <a:path w="3013" h="5856" extrusionOk="0">
                  <a:moveTo>
                    <a:pt x="339" y="0"/>
                  </a:moveTo>
                  <a:cubicBezTo>
                    <a:pt x="278" y="0"/>
                    <a:pt x="217" y="18"/>
                    <a:pt x="164" y="57"/>
                  </a:cubicBezTo>
                  <a:cubicBezTo>
                    <a:pt x="29" y="154"/>
                    <a:pt x="0" y="343"/>
                    <a:pt x="100" y="477"/>
                  </a:cubicBezTo>
                  <a:cubicBezTo>
                    <a:pt x="2112" y="3261"/>
                    <a:pt x="2592" y="4930"/>
                    <a:pt x="2174" y="5346"/>
                  </a:cubicBezTo>
                  <a:cubicBezTo>
                    <a:pt x="1986" y="5534"/>
                    <a:pt x="2120" y="5856"/>
                    <a:pt x="2385" y="5856"/>
                  </a:cubicBezTo>
                  <a:cubicBezTo>
                    <a:pt x="2463" y="5856"/>
                    <a:pt x="2540" y="5825"/>
                    <a:pt x="2596" y="5769"/>
                  </a:cubicBezTo>
                  <a:cubicBezTo>
                    <a:pt x="3013" y="5352"/>
                    <a:pt x="3008" y="4599"/>
                    <a:pt x="2584" y="3532"/>
                  </a:cubicBezTo>
                  <a:cubicBezTo>
                    <a:pt x="2215" y="2606"/>
                    <a:pt x="1523" y="1429"/>
                    <a:pt x="583" y="127"/>
                  </a:cubicBezTo>
                  <a:cubicBezTo>
                    <a:pt x="525" y="44"/>
                    <a:pt x="43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6880925" y="3637300"/>
              <a:ext cx="105975" cy="43950"/>
            </a:xfrm>
            <a:custGeom>
              <a:avLst/>
              <a:gdLst/>
              <a:ahLst/>
              <a:cxnLst/>
              <a:rect l="l" t="t" r="r" b="b"/>
              <a:pathLst>
                <a:path w="4239" h="1758" extrusionOk="0">
                  <a:moveTo>
                    <a:pt x="979" y="1"/>
                  </a:moveTo>
                  <a:cubicBezTo>
                    <a:pt x="610" y="1"/>
                    <a:pt x="321" y="105"/>
                    <a:pt x="114" y="312"/>
                  </a:cubicBezTo>
                  <a:cubicBezTo>
                    <a:pt x="0" y="429"/>
                    <a:pt x="1" y="616"/>
                    <a:pt x="117" y="731"/>
                  </a:cubicBezTo>
                  <a:cubicBezTo>
                    <a:pt x="175" y="790"/>
                    <a:pt x="251" y="819"/>
                    <a:pt x="328" y="819"/>
                  </a:cubicBezTo>
                  <a:cubicBezTo>
                    <a:pt x="403" y="819"/>
                    <a:pt x="478" y="791"/>
                    <a:pt x="536" y="734"/>
                  </a:cubicBezTo>
                  <a:cubicBezTo>
                    <a:pt x="621" y="649"/>
                    <a:pt x="768" y="598"/>
                    <a:pt x="982" y="598"/>
                  </a:cubicBezTo>
                  <a:cubicBezTo>
                    <a:pt x="1495" y="598"/>
                    <a:pt x="2395" y="892"/>
                    <a:pt x="3763" y="1715"/>
                  </a:cubicBezTo>
                  <a:cubicBezTo>
                    <a:pt x="3808" y="1743"/>
                    <a:pt x="3861" y="1758"/>
                    <a:pt x="3915" y="1758"/>
                  </a:cubicBezTo>
                  <a:cubicBezTo>
                    <a:pt x="4050" y="1758"/>
                    <a:pt x="4167" y="1668"/>
                    <a:pt x="4203" y="1539"/>
                  </a:cubicBezTo>
                  <a:cubicBezTo>
                    <a:pt x="4239" y="1411"/>
                    <a:pt x="4185" y="1273"/>
                    <a:pt x="4070" y="1204"/>
                  </a:cubicBezTo>
                  <a:cubicBezTo>
                    <a:pt x="2738" y="403"/>
                    <a:pt x="1704" y="1"/>
                    <a:pt x="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6858700" y="3669025"/>
              <a:ext cx="484450" cy="395250"/>
            </a:xfrm>
            <a:custGeom>
              <a:avLst/>
              <a:gdLst/>
              <a:ahLst/>
              <a:cxnLst/>
              <a:rect l="l" t="t" r="r" b="b"/>
              <a:pathLst>
                <a:path w="19378" h="15810" extrusionOk="0">
                  <a:moveTo>
                    <a:pt x="4755" y="0"/>
                  </a:moveTo>
                  <a:cubicBezTo>
                    <a:pt x="3917" y="0"/>
                    <a:pt x="3125" y="243"/>
                    <a:pt x="2423" y="722"/>
                  </a:cubicBezTo>
                  <a:cubicBezTo>
                    <a:pt x="1385" y="1430"/>
                    <a:pt x="616" y="2635"/>
                    <a:pt x="316" y="4027"/>
                  </a:cubicBezTo>
                  <a:cubicBezTo>
                    <a:pt x="1" y="5487"/>
                    <a:pt x="206" y="7050"/>
                    <a:pt x="896" y="8430"/>
                  </a:cubicBezTo>
                  <a:cubicBezTo>
                    <a:pt x="2281" y="11202"/>
                    <a:pt x="4572" y="13055"/>
                    <a:pt x="6249" y="14122"/>
                  </a:cubicBezTo>
                  <a:cubicBezTo>
                    <a:pt x="8063" y="15277"/>
                    <a:pt x="9532" y="15773"/>
                    <a:pt x="9594" y="15794"/>
                  </a:cubicBezTo>
                  <a:cubicBezTo>
                    <a:pt x="9625" y="15804"/>
                    <a:pt x="9656" y="15809"/>
                    <a:pt x="9688" y="15809"/>
                  </a:cubicBezTo>
                  <a:cubicBezTo>
                    <a:pt x="9720" y="15809"/>
                    <a:pt x="9752" y="15804"/>
                    <a:pt x="9782" y="15794"/>
                  </a:cubicBezTo>
                  <a:cubicBezTo>
                    <a:pt x="9844" y="15773"/>
                    <a:pt x="11314" y="15277"/>
                    <a:pt x="13127" y="14122"/>
                  </a:cubicBezTo>
                  <a:cubicBezTo>
                    <a:pt x="14804" y="13055"/>
                    <a:pt x="17095" y="11202"/>
                    <a:pt x="18481" y="8430"/>
                  </a:cubicBezTo>
                  <a:cubicBezTo>
                    <a:pt x="19170" y="7050"/>
                    <a:pt x="19377" y="5487"/>
                    <a:pt x="19061" y="4027"/>
                  </a:cubicBezTo>
                  <a:lnTo>
                    <a:pt x="19062" y="4027"/>
                  </a:lnTo>
                  <a:cubicBezTo>
                    <a:pt x="18762" y="2635"/>
                    <a:pt x="17992" y="1430"/>
                    <a:pt x="16955" y="722"/>
                  </a:cubicBezTo>
                  <a:cubicBezTo>
                    <a:pt x="16253" y="243"/>
                    <a:pt x="15461" y="0"/>
                    <a:pt x="14623" y="0"/>
                  </a:cubicBezTo>
                  <a:cubicBezTo>
                    <a:pt x="14272" y="0"/>
                    <a:pt x="13914" y="43"/>
                    <a:pt x="13550" y="128"/>
                  </a:cubicBezTo>
                  <a:cubicBezTo>
                    <a:pt x="12251" y="434"/>
                    <a:pt x="10952" y="1269"/>
                    <a:pt x="9689" y="2609"/>
                  </a:cubicBezTo>
                  <a:cubicBezTo>
                    <a:pt x="8425" y="1269"/>
                    <a:pt x="7127" y="434"/>
                    <a:pt x="5827" y="128"/>
                  </a:cubicBezTo>
                  <a:cubicBezTo>
                    <a:pt x="5464" y="43"/>
                    <a:pt x="5106" y="0"/>
                    <a:pt x="4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6875250" y="3642800"/>
              <a:ext cx="460425" cy="451350"/>
            </a:xfrm>
            <a:custGeom>
              <a:avLst/>
              <a:gdLst/>
              <a:ahLst/>
              <a:cxnLst/>
              <a:rect l="l" t="t" r="r" b="b"/>
              <a:pathLst>
                <a:path w="18417" h="18054" extrusionOk="0">
                  <a:moveTo>
                    <a:pt x="17550" y="1"/>
                  </a:moveTo>
                  <a:cubicBezTo>
                    <a:pt x="17474" y="1"/>
                    <a:pt x="17398" y="30"/>
                    <a:pt x="17339" y="88"/>
                  </a:cubicBezTo>
                  <a:cubicBezTo>
                    <a:pt x="17221" y="206"/>
                    <a:pt x="17223" y="398"/>
                    <a:pt x="17344" y="514"/>
                  </a:cubicBezTo>
                  <a:cubicBezTo>
                    <a:pt x="17656" y="826"/>
                    <a:pt x="17512" y="1921"/>
                    <a:pt x="16169" y="4057"/>
                  </a:cubicBezTo>
                  <a:cubicBezTo>
                    <a:pt x="14925" y="6036"/>
                    <a:pt x="12981" y="8385"/>
                    <a:pt x="10696" y="10671"/>
                  </a:cubicBezTo>
                  <a:cubicBezTo>
                    <a:pt x="8410" y="12956"/>
                    <a:pt x="6061" y="14900"/>
                    <a:pt x="4081" y="16144"/>
                  </a:cubicBezTo>
                  <a:cubicBezTo>
                    <a:pt x="2542" y="17112"/>
                    <a:pt x="1543" y="17457"/>
                    <a:pt x="989" y="17457"/>
                  </a:cubicBezTo>
                  <a:cubicBezTo>
                    <a:pt x="774" y="17457"/>
                    <a:pt x="627" y="17406"/>
                    <a:pt x="540" y="17318"/>
                  </a:cubicBezTo>
                  <a:cubicBezTo>
                    <a:pt x="481" y="17260"/>
                    <a:pt x="405" y="17231"/>
                    <a:pt x="328" y="17231"/>
                  </a:cubicBezTo>
                  <a:cubicBezTo>
                    <a:pt x="252" y="17231"/>
                    <a:pt x="176" y="17260"/>
                    <a:pt x="118" y="17318"/>
                  </a:cubicBezTo>
                  <a:cubicBezTo>
                    <a:pt x="0" y="17436"/>
                    <a:pt x="0" y="17624"/>
                    <a:pt x="118" y="17741"/>
                  </a:cubicBezTo>
                  <a:cubicBezTo>
                    <a:pt x="326" y="17949"/>
                    <a:pt x="616" y="18053"/>
                    <a:pt x="985" y="18053"/>
                  </a:cubicBezTo>
                  <a:cubicBezTo>
                    <a:pt x="1769" y="18053"/>
                    <a:pt x="2911" y="17585"/>
                    <a:pt x="4400" y="16649"/>
                  </a:cubicBezTo>
                  <a:cubicBezTo>
                    <a:pt x="6416" y="15381"/>
                    <a:pt x="8802" y="13409"/>
                    <a:pt x="11118" y="11093"/>
                  </a:cubicBezTo>
                  <a:cubicBezTo>
                    <a:pt x="13434" y="8777"/>
                    <a:pt x="15408" y="6391"/>
                    <a:pt x="16674" y="4374"/>
                  </a:cubicBezTo>
                  <a:cubicBezTo>
                    <a:pt x="18050" y="2185"/>
                    <a:pt x="18417" y="744"/>
                    <a:pt x="17766" y="92"/>
                  </a:cubicBezTo>
                  <a:cubicBezTo>
                    <a:pt x="17707" y="31"/>
                    <a:pt x="17629" y="1"/>
                    <a:pt x="17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6867450" y="3642925"/>
              <a:ext cx="460550" cy="451225"/>
            </a:xfrm>
            <a:custGeom>
              <a:avLst/>
              <a:gdLst/>
              <a:ahLst/>
              <a:cxnLst/>
              <a:rect l="l" t="t" r="r" b="b"/>
              <a:pathLst>
                <a:path w="18422" h="18049" extrusionOk="0">
                  <a:moveTo>
                    <a:pt x="864" y="0"/>
                  </a:moveTo>
                  <a:cubicBezTo>
                    <a:pt x="788" y="0"/>
                    <a:pt x="712" y="29"/>
                    <a:pt x="654" y="87"/>
                  </a:cubicBezTo>
                  <a:cubicBezTo>
                    <a:pt x="1" y="739"/>
                    <a:pt x="369" y="2180"/>
                    <a:pt x="1745" y="4369"/>
                  </a:cubicBezTo>
                  <a:cubicBezTo>
                    <a:pt x="3012" y="6386"/>
                    <a:pt x="4986" y="8772"/>
                    <a:pt x="7302" y="11088"/>
                  </a:cubicBezTo>
                  <a:cubicBezTo>
                    <a:pt x="9618" y="13403"/>
                    <a:pt x="12002" y="15376"/>
                    <a:pt x="14019" y="16644"/>
                  </a:cubicBezTo>
                  <a:cubicBezTo>
                    <a:pt x="15508" y="17579"/>
                    <a:pt x="16650" y="18048"/>
                    <a:pt x="17434" y="18048"/>
                  </a:cubicBezTo>
                  <a:cubicBezTo>
                    <a:pt x="17804" y="18048"/>
                    <a:pt x="18093" y="17944"/>
                    <a:pt x="18301" y="17736"/>
                  </a:cubicBezTo>
                  <a:cubicBezTo>
                    <a:pt x="18420" y="17619"/>
                    <a:pt x="18421" y="17428"/>
                    <a:pt x="18304" y="17311"/>
                  </a:cubicBezTo>
                  <a:cubicBezTo>
                    <a:pt x="18246" y="17253"/>
                    <a:pt x="18169" y="17224"/>
                    <a:pt x="18093" y="17224"/>
                  </a:cubicBezTo>
                  <a:cubicBezTo>
                    <a:pt x="18016" y="17224"/>
                    <a:pt x="17938" y="17254"/>
                    <a:pt x="17880" y="17313"/>
                  </a:cubicBezTo>
                  <a:cubicBezTo>
                    <a:pt x="17793" y="17401"/>
                    <a:pt x="17645" y="17452"/>
                    <a:pt x="17430" y="17452"/>
                  </a:cubicBezTo>
                  <a:cubicBezTo>
                    <a:pt x="16876" y="17452"/>
                    <a:pt x="15878" y="17107"/>
                    <a:pt x="14337" y="16139"/>
                  </a:cubicBezTo>
                  <a:cubicBezTo>
                    <a:pt x="12358" y="14895"/>
                    <a:pt x="10009" y="12951"/>
                    <a:pt x="7724" y="10666"/>
                  </a:cubicBezTo>
                  <a:cubicBezTo>
                    <a:pt x="5439" y="8380"/>
                    <a:pt x="3494" y="6031"/>
                    <a:pt x="2251" y="4052"/>
                  </a:cubicBezTo>
                  <a:cubicBezTo>
                    <a:pt x="908" y="1916"/>
                    <a:pt x="763" y="821"/>
                    <a:pt x="1075" y="509"/>
                  </a:cubicBezTo>
                  <a:cubicBezTo>
                    <a:pt x="1192" y="392"/>
                    <a:pt x="1192" y="203"/>
                    <a:pt x="1075" y="87"/>
                  </a:cubicBezTo>
                  <a:cubicBezTo>
                    <a:pt x="1017" y="29"/>
                    <a:pt x="941" y="0"/>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6900075" y="3744875"/>
              <a:ext cx="179025" cy="140250"/>
            </a:xfrm>
            <a:custGeom>
              <a:avLst/>
              <a:gdLst/>
              <a:ahLst/>
              <a:cxnLst/>
              <a:rect l="l" t="t" r="r" b="b"/>
              <a:pathLst>
                <a:path w="7161" h="5610" extrusionOk="0">
                  <a:moveTo>
                    <a:pt x="1970" y="0"/>
                  </a:moveTo>
                  <a:cubicBezTo>
                    <a:pt x="1533" y="0"/>
                    <a:pt x="1216" y="175"/>
                    <a:pt x="1074" y="271"/>
                  </a:cubicBezTo>
                  <a:cubicBezTo>
                    <a:pt x="252" y="833"/>
                    <a:pt x="1" y="2060"/>
                    <a:pt x="505" y="3066"/>
                  </a:cubicBezTo>
                  <a:cubicBezTo>
                    <a:pt x="1414" y="4885"/>
                    <a:pt x="3402" y="5565"/>
                    <a:pt x="3486" y="5594"/>
                  </a:cubicBezTo>
                  <a:cubicBezTo>
                    <a:pt x="3517" y="5604"/>
                    <a:pt x="3549" y="5609"/>
                    <a:pt x="3581" y="5609"/>
                  </a:cubicBezTo>
                  <a:cubicBezTo>
                    <a:pt x="3613" y="5609"/>
                    <a:pt x="3645" y="5604"/>
                    <a:pt x="3675" y="5594"/>
                  </a:cubicBezTo>
                  <a:cubicBezTo>
                    <a:pt x="3759" y="5567"/>
                    <a:pt x="5747" y="4886"/>
                    <a:pt x="6658" y="3067"/>
                  </a:cubicBezTo>
                  <a:cubicBezTo>
                    <a:pt x="7160" y="2060"/>
                    <a:pt x="6911" y="833"/>
                    <a:pt x="6087" y="272"/>
                  </a:cubicBezTo>
                  <a:lnTo>
                    <a:pt x="6087" y="271"/>
                  </a:lnTo>
                  <a:cubicBezTo>
                    <a:pt x="5945" y="175"/>
                    <a:pt x="5628" y="0"/>
                    <a:pt x="5192" y="0"/>
                  </a:cubicBezTo>
                  <a:cubicBezTo>
                    <a:pt x="4756" y="0"/>
                    <a:pt x="4200" y="174"/>
                    <a:pt x="3581" y="774"/>
                  </a:cubicBezTo>
                  <a:cubicBezTo>
                    <a:pt x="2962" y="174"/>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7076875" y="3817775"/>
              <a:ext cx="179000" cy="140225"/>
            </a:xfrm>
            <a:custGeom>
              <a:avLst/>
              <a:gdLst/>
              <a:ahLst/>
              <a:cxnLst/>
              <a:rect l="l" t="t" r="r" b="b"/>
              <a:pathLst>
                <a:path w="7160" h="5609" extrusionOk="0">
                  <a:moveTo>
                    <a:pt x="1970" y="0"/>
                  </a:moveTo>
                  <a:cubicBezTo>
                    <a:pt x="1532" y="0"/>
                    <a:pt x="1215" y="175"/>
                    <a:pt x="1073" y="273"/>
                  </a:cubicBezTo>
                  <a:cubicBezTo>
                    <a:pt x="251" y="833"/>
                    <a:pt x="1" y="2060"/>
                    <a:pt x="504" y="3067"/>
                  </a:cubicBezTo>
                  <a:cubicBezTo>
                    <a:pt x="1413" y="4885"/>
                    <a:pt x="3401" y="5566"/>
                    <a:pt x="3485" y="5593"/>
                  </a:cubicBezTo>
                  <a:cubicBezTo>
                    <a:pt x="3516" y="5604"/>
                    <a:pt x="3548" y="5609"/>
                    <a:pt x="3580" y="5609"/>
                  </a:cubicBezTo>
                  <a:cubicBezTo>
                    <a:pt x="3612" y="5609"/>
                    <a:pt x="3644" y="5604"/>
                    <a:pt x="3674" y="5593"/>
                  </a:cubicBezTo>
                  <a:cubicBezTo>
                    <a:pt x="3758" y="5566"/>
                    <a:pt x="5747" y="4885"/>
                    <a:pt x="6657" y="3067"/>
                  </a:cubicBezTo>
                  <a:cubicBezTo>
                    <a:pt x="7159" y="2060"/>
                    <a:pt x="6910" y="833"/>
                    <a:pt x="6086" y="273"/>
                  </a:cubicBezTo>
                  <a:cubicBezTo>
                    <a:pt x="5944" y="176"/>
                    <a:pt x="5627" y="1"/>
                    <a:pt x="5190" y="1"/>
                  </a:cubicBezTo>
                  <a:cubicBezTo>
                    <a:pt x="4754" y="1"/>
                    <a:pt x="4199" y="175"/>
                    <a:pt x="3580" y="774"/>
                  </a:cubicBezTo>
                  <a:cubicBezTo>
                    <a:pt x="2961" y="175"/>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3"/>
          <p:cNvGrpSpPr/>
          <p:nvPr/>
        </p:nvGrpSpPr>
        <p:grpSpPr>
          <a:xfrm>
            <a:off x="4165600" y="712804"/>
            <a:ext cx="596591" cy="472253"/>
            <a:chOff x="5726125" y="3737550"/>
            <a:chExt cx="497325" cy="393675"/>
          </a:xfrm>
        </p:grpSpPr>
        <p:sp>
          <p:nvSpPr>
            <p:cNvPr id="563" name="Google Shape;563;p43"/>
            <p:cNvSpPr/>
            <p:nvPr/>
          </p:nvSpPr>
          <p:spPr>
            <a:xfrm>
              <a:off x="5976900" y="3737550"/>
              <a:ext cx="246550" cy="193925"/>
            </a:xfrm>
            <a:custGeom>
              <a:avLst/>
              <a:gdLst/>
              <a:ahLst/>
              <a:cxnLst/>
              <a:rect l="l" t="t" r="r" b="b"/>
              <a:pathLst>
                <a:path w="9862" h="7757" extrusionOk="0">
                  <a:moveTo>
                    <a:pt x="4925" y="0"/>
                  </a:moveTo>
                  <a:cubicBezTo>
                    <a:pt x="4919" y="0"/>
                    <a:pt x="4913" y="0"/>
                    <a:pt x="4907" y="1"/>
                  </a:cubicBezTo>
                  <a:cubicBezTo>
                    <a:pt x="4748" y="14"/>
                    <a:pt x="4588" y="35"/>
                    <a:pt x="4432" y="64"/>
                  </a:cubicBezTo>
                  <a:cubicBezTo>
                    <a:pt x="4280" y="91"/>
                    <a:pt x="4174" y="231"/>
                    <a:pt x="4187" y="384"/>
                  </a:cubicBezTo>
                  <a:cubicBezTo>
                    <a:pt x="4202" y="538"/>
                    <a:pt x="4330" y="656"/>
                    <a:pt x="4484" y="656"/>
                  </a:cubicBezTo>
                  <a:cubicBezTo>
                    <a:pt x="4484" y="656"/>
                    <a:pt x="4485" y="656"/>
                    <a:pt x="4486" y="656"/>
                  </a:cubicBezTo>
                  <a:lnTo>
                    <a:pt x="4486" y="656"/>
                  </a:lnTo>
                  <a:lnTo>
                    <a:pt x="4485" y="657"/>
                  </a:lnTo>
                  <a:cubicBezTo>
                    <a:pt x="4503" y="657"/>
                    <a:pt x="4522" y="655"/>
                    <a:pt x="4540" y="652"/>
                  </a:cubicBezTo>
                  <a:cubicBezTo>
                    <a:pt x="4677" y="626"/>
                    <a:pt x="4815" y="607"/>
                    <a:pt x="4954" y="596"/>
                  </a:cubicBezTo>
                  <a:cubicBezTo>
                    <a:pt x="5117" y="580"/>
                    <a:pt x="5235" y="437"/>
                    <a:pt x="5223" y="275"/>
                  </a:cubicBezTo>
                  <a:cubicBezTo>
                    <a:pt x="5210" y="119"/>
                    <a:pt x="5080" y="0"/>
                    <a:pt x="4925" y="0"/>
                  </a:cubicBezTo>
                  <a:close/>
                  <a:moveTo>
                    <a:pt x="6121" y="80"/>
                  </a:moveTo>
                  <a:cubicBezTo>
                    <a:pt x="5984" y="80"/>
                    <a:pt x="5860" y="175"/>
                    <a:pt x="5829" y="313"/>
                  </a:cubicBezTo>
                  <a:cubicBezTo>
                    <a:pt x="5793" y="474"/>
                    <a:pt x="5892" y="633"/>
                    <a:pt x="6053" y="670"/>
                  </a:cubicBezTo>
                  <a:cubicBezTo>
                    <a:pt x="6186" y="700"/>
                    <a:pt x="6319" y="739"/>
                    <a:pt x="6448" y="785"/>
                  </a:cubicBezTo>
                  <a:cubicBezTo>
                    <a:pt x="6480" y="796"/>
                    <a:pt x="6513" y="802"/>
                    <a:pt x="6548" y="802"/>
                  </a:cubicBezTo>
                  <a:cubicBezTo>
                    <a:pt x="6694" y="802"/>
                    <a:pt x="6817" y="697"/>
                    <a:pt x="6843" y="553"/>
                  </a:cubicBezTo>
                  <a:cubicBezTo>
                    <a:pt x="6867" y="411"/>
                    <a:pt x="6785" y="270"/>
                    <a:pt x="6648" y="222"/>
                  </a:cubicBezTo>
                  <a:cubicBezTo>
                    <a:pt x="6496" y="168"/>
                    <a:pt x="6341" y="122"/>
                    <a:pt x="6184" y="87"/>
                  </a:cubicBezTo>
                  <a:cubicBezTo>
                    <a:pt x="6163" y="82"/>
                    <a:pt x="6142" y="80"/>
                    <a:pt x="6121" y="80"/>
                  </a:cubicBezTo>
                  <a:close/>
                  <a:moveTo>
                    <a:pt x="3346" y="415"/>
                  </a:moveTo>
                  <a:cubicBezTo>
                    <a:pt x="3306" y="415"/>
                    <a:pt x="3267" y="423"/>
                    <a:pt x="3228" y="439"/>
                  </a:cubicBezTo>
                  <a:cubicBezTo>
                    <a:pt x="3088" y="501"/>
                    <a:pt x="2945" y="570"/>
                    <a:pt x="2805" y="643"/>
                  </a:cubicBezTo>
                  <a:cubicBezTo>
                    <a:pt x="2683" y="707"/>
                    <a:pt x="2622" y="846"/>
                    <a:pt x="2655" y="980"/>
                  </a:cubicBezTo>
                  <a:cubicBezTo>
                    <a:pt x="2687" y="1114"/>
                    <a:pt x="2807" y="1206"/>
                    <a:pt x="2944" y="1206"/>
                  </a:cubicBezTo>
                  <a:cubicBezTo>
                    <a:pt x="2993" y="1206"/>
                    <a:pt x="3040" y="1195"/>
                    <a:pt x="3083" y="1172"/>
                  </a:cubicBezTo>
                  <a:cubicBezTo>
                    <a:pt x="3212" y="1105"/>
                    <a:pt x="3341" y="1042"/>
                    <a:pt x="3468" y="986"/>
                  </a:cubicBezTo>
                  <a:cubicBezTo>
                    <a:pt x="3617" y="920"/>
                    <a:pt x="3686" y="744"/>
                    <a:pt x="3619" y="594"/>
                  </a:cubicBezTo>
                  <a:cubicBezTo>
                    <a:pt x="3571" y="482"/>
                    <a:pt x="3461" y="415"/>
                    <a:pt x="3346" y="415"/>
                  </a:cubicBezTo>
                  <a:close/>
                  <a:moveTo>
                    <a:pt x="7593" y="768"/>
                  </a:moveTo>
                  <a:cubicBezTo>
                    <a:pt x="7502" y="768"/>
                    <a:pt x="7412" y="809"/>
                    <a:pt x="7353" y="887"/>
                  </a:cubicBezTo>
                  <a:cubicBezTo>
                    <a:pt x="7254" y="1020"/>
                    <a:pt x="7281" y="1209"/>
                    <a:pt x="7415" y="1307"/>
                  </a:cubicBezTo>
                  <a:cubicBezTo>
                    <a:pt x="7526" y="1391"/>
                    <a:pt x="7632" y="1480"/>
                    <a:pt x="7733" y="1575"/>
                  </a:cubicBezTo>
                  <a:cubicBezTo>
                    <a:pt x="7789" y="1627"/>
                    <a:pt x="7862" y="1656"/>
                    <a:pt x="7938" y="1656"/>
                  </a:cubicBezTo>
                  <a:cubicBezTo>
                    <a:pt x="8204" y="1656"/>
                    <a:pt x="8334" y="1320"/>
                    <a:pt x="8141" y="1139"/>
                  </a:cubicBezTo>
                  <a:cubicBezTo>
                    <a:pt x="8025" y="1030"/>
                    <a:pt x="7902" y="927"/>
                    <a:pt x="7774" y="830"/>
                  </a:cubicBezTo>
                  <a:cubicBezTo>
                    <a:pt x="7720" y="788"/>
                    <a:pt x="7656" y="768"/>
                    <a:pt x="7593" y="768"/>
                  </a:cubicBezTo>
                  <a:close/>
                  <a:moveTo>
                    <a:pt x="1935" y="1249"/>
                  </a:moveTo>
                  <a:cubicBezTo>
                    <a:pt x="1873" y="1249"/>
                    <a:pt x="1811" y="1268"/>
                    <a:pt x="1757" y="1308"/>
                  </a:cubicBezTo>
                  <a:cubicBezTo>
                    <a:pt x="1636" y="1399"/>
                    <a:pt x="1514" y="1495"/>
                    <a:pt x="1394" y="1594"/>
                  </a:cubicBezTo>
                  <a:cubicBezTo>
                    <a:pt x="1177" y="1772"/>
                    <a:pt x="1303" y="2124"/>
                    <a:pt x="1584" y="2124"/>
                  </a:cubicBezTo>
                  <a:cubicBezTo>
                    <a:pt x="1652" y="2124"/>
                    <a:pt x="1720" y="2099"/>
                    <a:pt x="1774" y="2055"/>
                  </a:cubicBezTo>
                  <a:cubicBezTo>
                    <a:pt x="1887" y="1962"/>
                    <a:pt x="2002" y="1873"/>
                    <a:pt x="2115" y="1788"/>
                  </a:cubicBezTo>
                  <a:cubicBezTo>
                    <a:pt x="2247" y="1689"/>
                    <a:pt x="2275" y="1501"/>
                    <a:pt x="2176" y="1370"/>
                  </a:cubicBezTo>
                  <a:cubicBezTo>
                    <a:pt x="2117" y="1291"/>
                    <a:pt x="2027" y="1249"/>
                    <a:pt x="1935" y="1249"/>
                  </a:cubicBezTo>
                  <a:close/>
                  <a:moveTo>
                    <a:pt x="8695" y="1979"/>
                  </a:moveTo>
                  <a:cubicBezTo>
                    <a:pt x="8640" y="1979"/>
                    <a:pt x="8584" y="1994"/>
                    <a:pt x="8535" y="2025"/>
                  </a:cubicBezTo>
                  <a:cubicBezTo>
                    <a:pt x="8395" y="2114"/>
                    <a:pt x="8353" y="2298"/>
                    <a:pt x="8442" y="2437"/>
                  </a:cubicBezTo>
                  <a:cubicBezTo>
                    <a:pt x="8517" y="2556"/>
                    <a:pt x="8588" y="2678"/>
                    <a:pt x="8653" y="2804"/>
                  </a:cubicBezTo>
                  <a:cubicBezTo>
                    <a:pt x="8704" y="2903"/>
                    <a:pt x="8806" y="2966"/>
                    <a:pt x="8918" y="2966"/>
                  </a:cubicBezTo>
                  <a:cubicBezTo>
                    <a:pt x="9139" y="2966"/>
                    <a:pt x="9285" y="2724"/>
                    <a:pt x="9183" y="2529"/>
                  </a:cubicBezTo>
                  <a:cubicBezTo>
                    <a:pt x="9110" y="2388"/>
                    <a:pt x="9031" y="2249"/>
                    <a:pt x="8948" y="2118"/>
                  </a:cubicBezTo>
                  <a:cubicBezTo>
                    <a:pt x="8891" y="2028"/>
                    <a:pt x="8794" y="1979"/>
                    <a:pt x="8695" y="1979"/>
                  </a:cubicBezTo>
                  <a:close/>
                  <a:moveTo>
                    <a:pt x="707" y="2334"/>
                  </a:moveTo>
                  <a:cubicBezTo>
                    <a:pt x="628" y="2334"/>
                    <a:pt x="550" y="2364"/>
                    <a:pt x="491" y="2425"/>
                  </a:cubicBezTo>
                  <a:cubicBezTo>
                    <a:pt x="386" y="2533"/>
                    <a:pt x="280" y="2645"/>
                    <a:pt x="176" y="2759"/>
                  </a:cubicBezTo>
                  <a:cubicBezTo>
                    <a:pt x="0" y="2951"/>
                    <a:pt x="136" y="3259"/>
                    <a:pt x="397" y="3259"/>
                  </a:cubicBezTo>
                  <a:lnTo>
                    <a:pt x="396" y="3258"/>
                  </a:lnTo>
                  <a:lnTo>
                    <a:pt x="396" y="3258"/>
                  </a:lnTo>
                  <a:cubicBezTo>
                    <a:pt x="397" y="3258"/>
                    <a:pt x="399" y="3258"/>
                    <a:pt x="400" y="3258"/>
                  </a:cubicBezTo>
                  <a:cubicBezTo>
                    <a:pt x="482" y="3258"/>
                    <a:pt x="562" y="3223"/>
                    <a:pt x="617" y="3162"/>
                  </a:cubicBezTo>
                  <a:cubicBezTo>
                    <a:pt x="717" y="3053"/>
                    <a:pt x="818" y="2947"/>
                    <a:pt x="918" y="2844"/>
                  </a:cubicBezTo>
                  <a:cubicBezTo>
                    <a:pt x="1036" y="2726"/>
                    <a:pt x="1035" y="2535"/>
                    <a:pt x="915" y="2419"/>
                  </a:cubicBezTo>
                  <a:cubicBezTo>
                    <a:pt x="858" y="2362"/>
                    <a:pt x="782" y="2334"/>
                    <a:pt x="707" y="2334"/>
                  </a:cubicBezTo>
                  <a:close/>
                  <a:moveTo>
                    <a:pt x="9349" y="3480"/>
                  </a:moveTo>
                  <a:cubicBezTo>
                    <a:pt x="9323" y="3480"/>
                    <a:pt x="9297" y="3483"/>
                    <a:pt x="9270" y="3490"/>
                  </a:cubicBezTo>
                  <a:cubicBezTo>
                    <a:pt x="9111" y="3534"/>
                    <a:pt x="9017" y="3698"/>
                    <a:pt x="9060" y="3857"/>
                  </a:cubicBezTo>
                  <a:cubicBezTo>
                    <a:pt x="9098" y="3993"/>
                    <a:pt x="9130" y="4132"/>
                    <a:pt x="9158" y="4272"/>
                  </a:cubicBezTo>
                  <a:cubicBezTo>
                    <a:pt x="9184" y="4412"/>
                    <a:pt x="9308" y="4514"/>
                    <a:pt x="9451" y="4514"/>
                  </a:cubicBezTo>
                  <a:lnTo>
                    <a:pt x="9451" y="4515"/>
                  </a:lnTo>
                  <a:cubicBezTo>
                    <a:pt x="9469" y="4515"/>
                    <a:pt x="9488" y="4513"/>
                    <a:pt x="9507" y="4508"/>
                  </a:cubicBezTo>
                  <a:cubicBezTo>
                    <a:pt x="9669" y="4477"/>
                    <a:pt x="9775" y="4321"/>
                    <a:pt x="9744" y="4159"/>
                  </a:cubicBezTo>
                  <a:cubicBezTo>
                    <a:pt x="9715" y="4004"/>
                    <a:pt x="9679" y="3851"/>
                    <a:pt x="9637" y="3700"/>
                  </a:cubicBezTo>
                  <a:cubicBezTo>
                    <a:pt x="9601" y="3567"/>
                    <a:pt x="9480" y="3480"/>
                    <a:pt x="9349" y="3480"/>
                  </a:cubicBezTo>
                  <a:close/>
                  <a:moveTo>
                    <a:pt x="9562" y="5105"/>
                  </a:moveTo>
                  <a:cubicBezTo>
                    <a:pt x="9398" y="5105"/>
                    <a:pt x="9264" y="5239"/>
                    <a:pt x="9264" y="5403"/>
                  </a:cubicBezTo>
                  <a:cubicBezTo>
                    <a:pt x="9263" y="5544"/>
                    <a:pt x="9257" y="5687"/>
                    <a:pt x="9247" y="5830"/>
                  </a:cubicBezTo>
                  <a:cubicBezTo>
                    <a:pt x="9235" y="5994"/>
                    <a:pt x="9359" y="6138"/>
                    <a:pt x="9523" y="6149"/>
                  </a:cubicBezTo>
                  <a:cubicBezTo>
                    <a:pt x="9531" y="6150"/>
                    <a:pt x="9538" y="6150"/>
                    <a:pt x="9546" y="6150"/>
                  </a:cubicBezTo>
                  <a:lnTo>
                    <a:pt x="9546" y="6151"/>
                  </a:lnTo>
                  <a:cubicBezTo>
                    <a:pt x="9701" y="6151"/>
                    <a:pt x="9832" y="6030"/>
                    <a:pt x="9843" y="5874"/>
                  </a:cubicBezTo>
                  <a:cubicBezTo>
                    <a:pt x="9855" y="5717"/>
                    <a:pt x="9861" y="5560"/>
                    <a:pt x="9861" y="5404"/>
                  </a:cubicBezTo>
                  <a:cubicBezTo>
                    <a:pt x="9862" y="5240"/>
                    <a:pt x="9728" y="5105"/>
                    <a:pt x="9563" y="5105"/>
                  </a:cubicBezTo>
                  <a:close/>
                  <a:moveTo>
                    <a:pt x="9348" y="6730"/>
                  </a:moveTo>
                  <a:cubicBezTo>
                    <a:pt x="9216" y="6730"/>
                    <a:pt x="9094" y="6819"/>
                    <a:pt x="9058" y="6952"/>
                  </a:cubicBezTo>
                  <a:cubicBezTo>
                    <a:pt x="9023" y="7089"/>
                    <a:pt x="8981" y="7228"/>
                    <a:pt x="8936" y="7362"/>
                  </a:cubicBezTo>
                  <a:cubicBezTo>
                    <a:pt x="8869" y="7556"/>
                    <a:pt x="9013" y="7757"/>
                    <a:pt x="9219" y="7757"/>
                  </a:cubicBezTo>
                  <a:cubicBezTo>
                    <a:pt x="9347" y="7757"/>
                    <a:pt x="9461" y="7675"/>
                    <a:pt x="9501" y="7554"/>
                  </a:cubicBezTo>
                  <a:cubicBezTo>
                    <a:pt x="9551" y="7407"/>
                    <a:pt x="9596" y="7255"/>
                    <a:pt x="9636" y="7105"/>
                  </a:cubicBezTo>
                  <a:cubicBezTo>
                    <a:pt x="9678" y="6946"/>
                    <a:pt x="9583" y="6782"/>
                    <a:pt x="9424" y="6740"/>
                  </a:cubicBezTo>
                  <a:cubicBezTo>
                    <a:pt x="9399" y="6734"/>
                    <a:pt x="9373" y="6730"/>
                    <a:pt x="9348" y="67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5756400" y="3923675"/>
              <a:ext cx="275500" cy="207550"/>
            </a:xfrm>
            <a:custGeom>
              <a:avLst/>
              <a:gdLst/>
              <a:ahLst/>
              <a:cxnLst/>
              <a:rect l="l" t="t" r="r" b="b"/>
              <a:pathLst>
                <a:path w="11020" h="8302" extrusionOk="0">
                  <a:moveTo>
                    <a:pt x="0" y="0"/>
                  </a:moveTo>
                  <a:cubicBezTo>
                    <a:pt x="101" y="296"/>
                    <a:pt x="221" y="585"/>
                    <a:pt x="362" y="865"/>
                  </a:cubicBezTo>
                  <a:cubicBezTo>
                    <a:pt x="3066" y="6272"/>
                    <a:pt x="9149" y="8301"/>
                    <a:pt x="9149" y="8301"/>
                  </a:cubicBezTo>
                  <a:lnTo>
                    <a:pt x="9149" y="5608"/>
                  </a:lnTo>
                  <a:cubicBezTo>
                    <a:pt x="9149" y="5520"/>
                    <a:pt x="9220" y="5455"/>
                    <a:pt x="9301" y="5455"/>
                  </a:cubicBezTo>
                  <a:cubicBezTo>
                    <a:pt x="9318" y="5455"/>
                    <a:pt x="9335" y="5457"/>
                    <a:pt x="9352" y="5463"/>
                  </a:cubicBezTo>
                  <a:cubicBezTo>
                    <a:pt x="9486" y="5511"/>
                    <a:pt x="9625" y="5534"/>
                    <a:pt x="9763" y="5534"/>
                  </a:cubicBezTo>
                  <a:cubicBezTo>
                    <a:pt x="10028" y="5534"/>
                    <a:pt x="10291" y="5448"/>
                    <a:pt x="10508" y="5283"/>
                  </a:cubicBezTo>
                  <a:cubicBezTo>
                    <a:pt x="10837" y="5033"/>
                    <a:pt x="11019" y="4633"/>
                    <a:pt x="10991" y="4219"/>
                  </a:cubicBezTo>
                  <a:cubicBezTo>
                    <a:pt x="10950" y="3616"/>
                    <a:pt x="10465" y="3125"/>
                    <a:pt x="9861" y="3079"/>
                  </a:cubicBezTo>
                  <a:cubicBezTo>
                    <a:pt x="9827" y="3076"/>
                    <a:pt x="9793" y="3075"/>
                    <a:pt x="9759" y="3075"/>
                  </a:cubicBezTo>
                  <a:cubicBezTo>
                    <a:pt x="9621" y="3075"/>
                    <a:pt x="9484" y="3098"/>
                    <a:pt x="9353" y="3145"/>
                  </a:cubicBezTo>
                  <a:cubicBezTo>
                    <a:pt x="9336" y="3151"/>
                    <a:pt x="9319" y="3154"/>
                    <a:pt x="9303" y="3154"/>
                  </a:cubicBezTo>
                  <a:cubicBezTo>
                    <a:pt x="9221" y="3154"/>
                    <a:pt x="9149" y="3088"/>
                    <a:pt x="9149" y="3000"/>
                  </a:cubicBezTo>
                  <a:lnTo>
                    <a:pt x="9149" y="0"/>
                  </a:lnTo>
                  <a:lnTo>
                    <a:pt x="6149" y="0"/>
                  </a:lnTo>
                  <a:cubicBezTo>
                    <a:pt x="6044" y="0"/>
                    <a:pt x="5968" y="104"/>
                    <a:pt x="6004" y="205"/>
                  </a:cubicBezTo>
                  <a:cubicBezTo>
                    <a:pt x="6061" y="367"/>
                    <a:pt x="6084" y="541"/>
                    <a:pt x="6071" y="714"/>
                  </a:cubicBezTo>
                  <a:cubicBezTo>
                    <a:pt x="6024" y="1316"/>
                    <a:pt x="5533" y="1801"/>
                    <a:pt x="4930" y="1842"/>
                  </a:cubicBezTo>
                  <a:cubicBezTo>
                    <a:pt x="4900" y="1844"/>
                    <a:pt x="4871" y="1845"/>
                    <a:pt x="4842" y="1845"/>
                  </a:cubicBezTo>
                  <a:cubicBezTo>
                    <a:pt x="4004" y="1845"/>
                    <a:pt x="3400" y="1010"/>
                    <a:pt x="3687" y="204"/>
                  </a:cubicBezTo>
                  <a:cubicBezTo>
                    <a:pt x="3722" y="104"/>
                    <a:pt x="3647" y="0"/>
                    <a:pt x="3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5726125" y="3739225"/>
              <a:ext cx="259025" cy="230600"/>
            </a:xfrm>
            <a:custGeom>
              <a:avLst/>
              <a:gdLst/>
              <a:ahLst/>
              <a:cxnLst/>
              <a:rect l="l" t="t" r="r" b="b"/>
              <a:pathLst>
                <a:path w="10361" h="9224" extrusionOk="0">
                  <a:moveTo>
                    <a:pt x="5279" y="0"/>
                  </a:moveTo>
                  <a:cubicBezTo>
                    <a:pt x="2031" y="0"/>
                    <a:pt x="0" y="3809"/>
                    <a:pt x="1211" y="7378"/>
                  </a:cubicBezTo>
                  <a:lnTo>
                    <a:pt x="4752" y="7378"/>
                  </a:lnTo>
                  <a:cubicBezTo>
                    <a:pt x="4858" y="7378"/>
                    <a:pt x="4932" y="7482"/>
                    <a:pt x="4896" y="7583"/>
                  </a:cubicBezTo>
                  <a:cubicBezTo>
                    <a:pt x="4839" y="7745"/>
                    <a:pt x="4817" y="7919"/>
                    <a:pt x="4830" y="8092"/>
                  </a:cubicBezTo>
                  <a:cubicBezTo>
                    <a:pt x="4878" y="8694"/>
                    <a:pt x="5368" y="9179"/>
                    <a:pt x="5972" y="9220"/>
                  </a:cubicBezTo>
                  <a:cubicBezTo>
                    <a:pt x="5999" y="9222"/>
                    <a:pt x="6027" y="9223"/>
                    <a:pt x="6054" y="9223"/>
                  </a:cubicBezTo>
                  <a:cubicBezTo>
                    <a:pt x="6438" y="9223"/>
                    <a:pt x="6802" y="9045"/>
                    <a:pt x="7036" y="8736"/>
                  </a:cubicBezTo>
                  <a:cubicBezTo>
                    <a:pt x="7285" y="8407"/>
                    <a:pt x="7353" y="7973"/>
                    <a:pt x="7215" y="7582"/>
                  </a:cubicBezTo>
                  <a:cubicBezTo>
                    <a:pt x="7179" y="7482"/>
                    <a:pt x="7253" y="7378"/>
                    <a:pt x="7360" y="7378"/>
                  </a:cubicBezTo>
                  <a:lnTo>
                    <a:pt x="10360" y="7378"/>
                  </a:lnTo>
                  <a:lnTo>
                    <a:pt x="10360" y="6222"/>
                  </a:lnTo>
                  <a:cubicBezTo>
                    <a:pt x="10361" y="6135"/>
                    <a:pt x="10288" y="6069"/>
                    <a:pt x="10206" y="6069"/>
                  </a:cubicBezTo>
                  <a:cubicBezTo>
                    <a:pt x="10190" y="6069"/>
                    <a:pt x="10173" y="6072"/>
                    <a:pt x="10156" y="6078"/>
                  </a:cubicBezTo>
                  <a:lnTo>
                    <a:pt x="10155" y="6078"/>
                  </a:lnTo>
                  <a:cubicBezTo>
                    <a:pt x="10022" y="6125"/>
                    <a:pt x="9883" y="6149"/>
                    <a:pt x="9743" y="6149"/>
                  </a:cubicBezTo>
                  <a:cubicBezTo>
                    <a:pt x="9710" y="6149"/>
                    <a:pt x="9678" y="6148"/>
                    <a:pt x="9646" y="6145"/>
                  </a:cubicBezTo>
                  <a:cubicBezTo>
                    <a:pt x="9044" y="6098"/>
                    <a:pt x="8558" y="5607"/>
                    <a:pt x="8518" y="5004"/>
                  </a:cubicBezTo>
                  <a:cubicBezTo>
                    <a:pt x="8466" y="4267"/>
                    <a:pt x="9059" y="3688"/>
                    <a:pt x="9741" y="3688"/>
                  </a:cubicBezTo>
                  <a:cubicBezTo>
                    <a:pt x="9878" y="3688"/>
                    <a:pt x="10017" y="3711"/>
                    <a:pt x="10156" y="3760"/>
                  </a:cubicBezTo>
                  <a:cubicBezTo>
                    <a:pt x="10173" y="3766"/>
                    <a:pt x="10190" y="3769"/>
                    <a:pt x="10206" y="3769"/>
                  </a:cubicBezTo>
                  <a:cubicBezTo>
                    <a:pt x="10288" y="3769"/>
                    <a:pt x="10360" y="3703"/>
                    <a:pt x="10360" y="3615"/>
                  </a:cubicBezTo>
                  <a:lnTo>
                    <a:pt x="10360" y="2836"/>
                  </a:lnTo>
                  <a:cubicBezTo>
                    <a:pt x="8539" y="813"/>
                    <a:pt x="6779" y="0"/>
                    <a:pt x="5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5985100" y="3877550"/>
              <a:ext cx="228750" cy="253675"/>
            </a:xfrm>
            <a:custGeom>
              <a:avLst/>
              <a:gdLst/>
              <a:ahLst/>
              <a:cxnLst/>
              <a:rect l="l" t="t" r="r" b="b"/>
              <a:pathLst>
                <a:path w="9150" h="10147" extrusionOk="0">
                  <a:moveTo>
                    <a:pt x="4608" y="0"/>
                  </a:moveTo>
                  <a:cubicBezTo>
                    <a:pt x="3769" y="0"/>
                    <a:pt x="3167" y="835"/>
                    <a:pt x="3453" y="1641"/>
                  </a:cubicBezTo>
                  <a:cubicBezTo>
                    <a:pt x="3488" y="1741"/>
                    <a:pt x="3414" y="1845"/>
                    <a:pt x="3308" y="1845"/>
                  </a:cubicBezTo>
                  <a:lnTo>
                    <a:pt x="1" y="1845"/>
                  </a:lnTo>
                  <a:lnTo>
                    <a:pt x="1" y="4845"/>
                  </a:lnTo>
                  <a:cubicBezTo>
                    <a:pt x="1" y="4933"/>
                    <a:pt x="73" y="4999"/>
                    <a:pt x="154" y="4999"/>
                  </a:cubicBezTo>
                  <a:cubicBezTo>
                    <a:pt x="171" y="4999"/>
                    <a:pt x="188" y="4996"/>
                    <a:pt x="205" y="4990"/>
                  </a:cubicBezTo>
                  <a:cubicBezTo>
                    <a:pt x="337" y="4944"/>
                    <a:pt x="476" y="4920"/>
                    <a:pt x="615" y="4920"/>
                  </a:cubicBezTo>
                  <a:cubicBezTo>
                    <a:pt x="648" y="4920"/>
                    <a:pt x="681" y="4921"/>
                    <a:pt x="714" y="4924"/>
                  </a:cubicBezTo>
                  <a:cubicBezTo>
                    <a:pt x="1317" y="4970"/>
                    <a:pt x="1802" y="5462"/>
                    <a:pt x="1843" y="6064"/>
                  </a:cubicBezTo>
                  <a:cubicBezTo>
                    <a:pt x="1871" y="6478"/>
                    <a:pt x="1689" y="6878"/>
                    <a:pt x="1360" y="7128"/>
                  </a:cubicBezTo>
                  <a:cubicBezTo>
                    <a:pt x="1143" y="7293"/>
                    <a:pt x="880" y="7379"/>
                    <a:pt x="615" y="7379"/>
                  </a:cubicBezTo>
                  <a:cubicBezTo>
                    <a:pt x="477" y="7379"/>
                    <a:pt x="339" y="7356"/>
                    <a:pt x="205" y="7308"/>
                  </a:cubicBezTo>
                  <a:cubicBezTo>
                    <a:pt x="188" y="7302"/>
                    <a:pt x="170" y="7300"/>
                    <a:pt x="153" y="7300"/>
                  </a:cubicBezTo>
                  <a:cubicBezTo>
                    <a:pt x="72" y="7300"/>
                    <a:pt x="1" y="7365"/>
                    <a:pt x="1" y="7453"/>
                  </a:cubicBezTo>
                  <a:lnTo>
                    <a:pt x="1" y="10146"/>
                  </a:lnTo>
                  <a:cubicBezTo>
                    <a:pt x="1" y="10146"/>
                    <a:pt x="6085" y="8117"/>
                    <a:pt x="8789" y="2710"/>
                  </a:cubicBezTo>
                  <a:cubicBezTo>
                    <a:pt x="8928" y="2431"/>
                    <a:pt x="9049" y="2141"/>
                    <a:pt x="9149" y="1845"/>
                  </a:cubicBezTo>
                  <a:lnTo>
                    <a:pt x="5916" y="1845"/>
                  </a:lnTo>
                  <a:cubicBezTo>
                    <a:pt x="5915" y="1845"/>
                    <a:pt x="5915" y="1845"/>
                    <a:pt x="5914" y="1845"/>
                  </a:cubicBezTo>
                  <a:cubicBezTo>
                    <a:pt x="5809" y="1845"/>
                    <a:pt x="5736" y="1741"/>
                    <a:pt x="5771" y="1641"/>
                  </a:cubicBezTo>
                  <a:cubicBezTo>
                    <a:pt x="5829" y="1477"/>
                    <a:pt x="5852" y="1304"/>
                    <a:pt x="5837" y="1131"/>
                  </a:cubicBezTo>
                  <a:cubicBezTo>
                    <a:pt x="5791" y="529"/>
                    <a:pt x="5299" y="44"/>
                    <a:pt x="4697" y="3"/>
                  </a:cubicBezTo>
                  <a:cubicBezTo>
                    <a:pt x="4667" y="1"/>
                    <a:pt x="4637" y="0"/>
                    <a:pt x="4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43"/>
          <p:cNvGrpSpPr/>
          <p:nvPr/>
        </p:nvGrpSpPr>
        <p:grpSpPr>
          <a:xfrm>
            <a:off x="1253920" y="612413"/>
            <a:ext cx="578357" cy="568011"/>
            <a:chOff x="5080775" y="1574000"/>
            <a:chExt cx="482125" cy="473500"/>
          </a:xfrm>
        </p:grpSpPr>
        <p:sp>
          <p:nvSpPr>
            <p:cNvPr id="570" name="Google Shape;570;p43"/>
            <p:cNvSpPr/>
            <p:nvPr/>
          </p:nvSpPr>
          <p:spPr>
            <a:xfrm>
              <a:off x="5080775" y="1918725"/>
              <a:ext cx="132050" cy="128775"/>
            </a:xfrm>
            <a:custGeom>
              <a:avLst/>
              <a:gdLst/>
              <a:ahLst/>
              <a:cxnLst/>
              <a:rect l="l" t="t" r="r" b="b"/>
              <a:pathLst>
                <a:path w="5282" h="5151" extrusionOk="0">
                  <a:moveTo>
                    <a:pt x="4955" y="0"/>
                  </a:moveTo>
                  <a:cubicBezTo>
                    <a:pt x="4881" y="0"/>
                    <a:pt x="4806" y="28"/>
                    <a:pt x="4748" y="83"/>
                  </a:cubicBezTo>
                  <a:lnTo>
                    <a:pt x="189" y="4643"/>
                  </a:lnTo>
                  <a:cubicBezTo>
                    <a:pt x="1" y="4831"/>
                    <a:pt x="134" y="5151"/>
                    <a:pt x="399" y="5151"/>
                  </a:cubicBezTo>
                  <a:cubicBezTo>
                    <a:pt x="478" y="5151"/>
                    <a:pt x="555" y="5120"/>
                    <a:pt x="610" y="5064"/>
                  </a:cubicBezTo>
                  <a:lnTo>
                    <a:pt x="5169" y="504"/>
                  </a:lnTo>
                  <a:cubicBezTo>
                    <a:pt x="5282" y="387"/>
                    <a:pt x="5280" y="202"/>
                    <a:pt x="5166" y="87"/>
                  </a:cubicBezTo>
                  <a:cubicBezTo>
                    <a:pt x="5108" y="29"/>
                    <a:pt x="5031" y="0"/>
                    <a:pt x="4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5083000" y="1971700"/>
              <a:ext cx="77900" cy="74425"/>
            </a:xfrm>
            <a:custGeom>
              <a:avLst/>
              <a:gdLst/>
              <a:ahLst/>
              <a:cxnLst/>
              <a:rect l="l" t="t" r="r" b="b"/>
              <a:pathLst>
                <a:path w="3116" h="2977" extrusionOk="0">
                  <a:moveTo>
                    <a:pt x="1262" y="1"/>
                  </a:moveTo>
                  <a:cubicBezTo>
                    <a:pt x="1144" y="1"/>
                    <a:pt x="1028" y="68"/>
                    <a:pt x="982" y="191"/>
                  </a:cubicBezTo>
                  <a:lnTo>
                    <a:pt x="75" y="2572"/>
                  </a:lnTo>
                  <a:cubicBezTo>
                    <a:pt x="0" y="2770"/>
                    <a:pt x="158" y="2977"/>
                    <a:pt x="356" y="2977"/>
                  </a:cubicBezTo>
                  <a:cubicBezTo>
                    <a:pt x="379" y="2977"/>
                    <a:pt x="402" y="2974"/>
                    <a:pt x="426" y="2968"/>
                  </a:cubicBezTo>
                  <a:lnTo>
                    <a:pt x="2820" y="2372"/>
                  </a:lnTo>
                  <a:cubicBezTo>
                    <a:pt x="3029" y="2320"/>
                    <a:pt x="3115" y="2058"/>
                    <a:pt x="2977" y="1893"/>
                  </a:cubicBezTo>
                  <a:lnTo>
                    <a:pt x="1488" y="106"/>
                  </a:lnTo>
                  <a:cubicBezTo>
                    <a:pt x="1429" y="34"/>
                    <a:pt x="1345" y="1"/>
                    <a:pt x="1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5089450" y="1699875"/>
              <a:ext cx="302325" cy="247575"/>
            </a:xfrm>
            <a:custGeom>
              <a:avLst/>
              <a:gdLst/>
              <a:ahLst/>
              <a:cxnLst/>
              <a:rect l="l" t="t" r="r" b="b"/>
              <a:pathLst>
                <a:path w="12093" h="9903" extrusionOk="0">
                  <a:moveTo>
                    <a:pt x="3027" y="1"/>
                  </a:moveTo>
                  <a:cubicBezTo>
                    <a:pt x="2492" y="1"/>
                    <a:pt x="1986" y="156"/>
                    <a:pt x="1537" y="462"/>
                  </a:cubicBezTo>
                  <a:cubicBezTo>
                    <a:pt x="867" y="918"/>
                    <a:pt x="393" y="1661"/>
                    <a:pt x="200" y="2555"/>
                  </a:cubicBezTo>
                  <a:cubicBezTo>
                    <a:pt x="1" y="3474"/>
                    <a:pt x="131" y="4457"/>
                    <a:pt x="564" y="5325"/>
                  </a:cubicBezTo>
                  <a:cubicBezTo>
                    <a:pt x="1423" y="7044"/>
                    <a:pt x="2842" y="8192"/>
                    <a:pt x="3881" y="8853"/>
                  </a:cubicBezTo>
                  <a:cubicBezTo>
                    <a:pt x="5002" y="9567"/>
                    <a:pt x="5914" y="9875"/>
                    <a:pt x="5953" y="9887"/>
                  </a:cubicBezTo>
                  <a:cubicBezTo>
                    <a:pt x="5983" y="9898"/>
                    <a:pt x="6015" y="9903"/>
                    <a:pt x="6046" y="9903"/>
                  </a:cubicBezTo>
                  <a:cubicBezTo>
                    <a:pt x="6078" y="9903"/>
                    <a:pt x="6110" y="9898"/>
                    <a:pt x="6140" y="9887"/>
                  </a:cubicBezTo>
                  <a:cubicBezTo>
                    <a:pt x="6179" y="9875"/>
                    <a:pt x="7091" y="9567"/>
                    <a:pt x="8212" y="8853"/>
                  </a:cubicBezTo>
                  <a:cubicBezTo>
                    <a:pt x="9251" y="8192"/>
                    <a:pt x="10669" y="7044"/>
                    <a:pt x="11528" y="5325"/>
                  </a:cubicBezTo>
                  <a:cubicBezTo>
                    <a:pt x="11963" y="4457"/>
                    <a:pt x="12092" y="3474"/>
                    <a:pt x="11893" y="2555"/>
                  </a:cubicBezTo>
                  <a:cubicBezTo>
                    <a:pt x="11700" y="1661"/>
                    <a:pt x="11226" y="919"/>
                    <a:pt x="10556" y="462"/>
                  </a:cubicBezTo>
                  <a:cubicBezTo>
                    <a:pt x="10107" y="156"/>
                    <a:pt x="9601" y="1"/>
                    <a:pt x="9066" y="1"/>
                  </a:cubicBezTo>
                  <a:cubicBezTo>
                    <a:pt x="8842" y="1"/>
                    <a:pt x="8614" y="28"/>
                    <a:pt x="8382" y="82"/>
                  </a:cubicBezTo>
                  <a:cubicBezTo>
                    <a:pt x="7593" y="268"/>
                    <a:pt x="6809" y="761"/>
                    <a:pt x="6046" y="1545"/>
                  </a:cubicBezTo>
                  <a:cubicBezTo>
                    <a:pt x="5284" y="760"/>
                    <a:pt x="4499" y="268"/>
                    <a:pt x="3710" y="82"/>
                  </a:cubicBezTo>
                  <a:cubicBezTo>
                    <a:pt x="3479" y="28"/>
                    <a:pt x="3251" y="1"/>
                    <a:pt x="3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5142450" y="1705975"/>
              <a:ext cx="249325" cy="231725"/>
            </a:xfrm>
            <a:custGeom>
              <a:avLst/>
              <a:gdLst/>
              <a:ahLst/>
              <a:cxnLst/>
              <a:rect l="l" t="t" r="r" b="b"/>
              <a:pathLst>
                <a:path w="9973" h="9269" extrusionOk="0">
                  <a:moveTo>
                    <a:pt x="2098" y="1"/>
                  </a:moveTo>
                  <a:cubicBezTo>
                    <a:pt x="1899" y="76"/>
                    <a:pt x="1711" y="174"/>
                    <a:pt x="1535" y="294"/>
                  </a:cubicBezTo>
                  <a:cubicBezTo>
                    <a:pt x="867" y="750"/>
                    <a:pt x="392" y="1494"/>
                    <a:pt x="198" y="2387"/>
                  </a:cubicBezTo>
                  <a:cubicBezTo>
                    <a:pt x="0" y="3306"/>
                    <a:pt x="130" y="4289"/>
                    <a:pt x="563" y="5157"/>
                  </a:cubicBezTo>
                  <a:cubicBezTo>
                    <a:pt x="1423" y="6875"/>
                    <a:pt x="2841" y="8024"/>
                    <a:pt x="3880" y="8685"/>
                  </a:cubicBezTo>
                  <a:cubicBezTo>
                    <a:pt x="4213" y="8897"/>
                    <a:pt x="4556" y="9092"/>
                    <a:pt x="4910" y="9269"/>
                  </a:cubicBezTo>
                  <a:cubicBezTo>
                    <a:pt x="5317" y="9072"/>
                    <a:pt x="5711" y="8852"/>
                    <a:pt x="6092" y="8610"/>
                  </a:cubicBezTo>
                  <a:cubicBezTo>
                    <a:pt x="7131" y="7949"/>
                    <a:pt x="8549" y="6800"/>
                    <a:pt x="9408" y="5081"/>
                  </a:cubicBezTo>
                  <a:cubicBezTo>
                    <a:pt x="9843" y="4213"/>
                    <a:pt x="9972" y="3230"/>
                    <a:pt x="9773" y="2311"/>
                  </a:cubicBezTo>
                  <a:cubicBezTo>
                    <a:pt x="9580" y="1419"/>
                    <a:pt x="9106" y="675"/>
                    <a:pt x="8436" y="218"/>
                  </a:cubicBezTo>
                  <a:cubicBezTo>
                    <a:pt x="8318" y="138"/>
                    <a:pt x="8194" y="67"/>
                    <a:pt x="8065" y="5"/>
                  </a:cubicBezTo>
                  <a:cubicBezTo>
                    <a:pt x="7383" y="237"/>
                    <a:pt x="6706" y="696"/>
                    <a:pt x="6046" y="1378"/>
                  </a:cubicBezTo>
                  <a:cubicBezTo>
                    <a:pt x="5678" y="999"/>
                    <a:pt x="5306" y="688"/>
                    <a:pt x="4929" y="447"/>
                  </a:cubicBezTo>
                  <a:cubicBezTo>
                    <a:pt x="4592" y="677"/>
                    <a:pt x="4257" y="961"/>
                    <a:pt x="3926" y="1302"/>
                  </a:cubicBezTo>
                  <a:cubicBezTo>
                    <a:pt x="3328" y="685"/>
                    <a:pt x="2714" y="251"/>
                    <a:pt x="2098" y="1"/>
                  </a:cubicBezTo>
                  <a:close/>
                </a:path>
              </a:pathLst>
            </a:custGeom>
            <a:solidFill>
              <a:srgbClr val="FF7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5164775" y="1701775"/>
              <a:ext cx="302300" cy="247575"/>
            </a:xfrm>
            <a:custGeom>
              <a:avLst/>
              <a:gdLst/>
              <a:ahLst/>
              <a:cxnLst/>
              <a:rect l="l" t="t" r="r" b="b"/>
              <a:pathLst>
                <a:path w="12092" h="9903" extrusionOk="0">
                  <a:moveTo>
                    <a:pt x="3028" y="0"/>
                  </a:moveTo>
                  <a:cubicBezTo>
                    <a:pt x="2492" y="0"/>
                    <a:pt x="1984" y="156"/>
                    <a:pt x="1535" y="462"/>
                  </a:cubicBezTo>
                  <a:cubicBezTo>
                    <a:pt x="867" y="918"/>
                    <a:pt x="391" y="1661"/>
                    <a:pt x="198" y="2555"/>
                  </a:cubicBezTo>
                  <a:cubicBezTo>
                    <a:pt x="0" y="3473"/>
                    <a:pt x="129" y="4456"/>
                    <a:pt x="564" y="5324"/>
                  </a:cubicBezTo>
                  <a:cubicBezTo>
                    <a:pt x="1422" y="7043"/>
                    <a:pt x="2841" y="8192"/>
                    <a:pt x="3880" y="8853"/>
                  </a:cubicBezTo>
                  <a:cubicBezTo>
                    <a:pt x="5000" y="9566"/>
                    <a:pt x="5913" y="9874"/>
                    <a:pt x="5952" y="9887"/>
                  </a:cubicBezTo>
                  <a:cubicBezTo>
                    <a:pt x="5982" y="9897"/>
                    <a:pt x="6014" y="9902"/>
                    <a:pt x="6046" y="9902"/>
                  </a:cubicBezTo>
                  <a:cubicBezTo>
                    <a:pt x="6078" y="9902"/>
                    <a:pt x="6109" y="9897"/>
                    <a:pt x="6140" y="9887"/>
                  </a:cubicBezTo>
                  <a:cubicBezTo>
                    <a:pt x="6178" y="9874"/>
                    <a:pt x="7090" y="9566"/>
                    <a:pt x="8212" y="8853"/>
                  </a:cubicBezTo>
                  <a:cubicBezTo>
                    <a:pt x="9250" y="8192"/>
                    <a:pt x="10668" y="7043"/>
                    <a:pt x="11528" y="5324"/>
                  </a:cubicBezTo>
                  <a:cubicBezTo>
                    <a:pt x="11962" y="4456"/>
                    <a:pt x="12091" y="3473"/>
                    <a:pt x="11892" y="2555"/>
                  </a:cubicBezTo>
                  <a:cubicBezTo>
                    <a:pt x="11699" y="1661"/>
                    <a:pt x="11225" y="918"/>
                    <a:pt x="10555" y="462"/>
                  </a:cubicBezTo>
                  <a:cubicBezTo>
                    <a:pt x="10106" y="156"/>
                    <a:pt x="9599" y="0"/>
                    <a:pt x="9064" y="0"/>
                  </a:cubicBezTo>
                  <a:cubicBezTo>
                    <a:pt x="8841" y="0"/>
                    <a:pt x="8613" y="27"/>
                    <a:pt x="8382" y="81"/>
                  </a:cubicBezTo>
                  <a:cubicBezTo>
                    <a:pt x="7593" y="267"/>
                    <a:pt x="6808" y="759"/>
                    <a:pt x="6046" y="1545"/>
                  </a:cubicBezTo>
                  <a:cubicBezTo>
                    <a:pt x="5283" y="759"/>
                    <a:pt x="4499" y="267"/>
                    <a:pt x="3710" y="81"/>
                  </a:cubicBezTo>
                  <a:cubicBezTo>
                    <a:pt x="3479" y="27"/>
                    <a:pt x="3251" y="0"/>
                    <a:pt x="3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5313050" y="1644000"/>
              <a:ext cx="174525" cy="171350"/>
            </a:xfrm>
            <a:custGeom>
              <a:avLst/>
              <a:gdLst/>
              <a:ahLst/>
              <a:cxnLst/>
              <a:rect l="l" t="t" r="r" b="b"/>
              <a:pathLst>
                <a:path w="6981" h="6854" extrusionOk="0">
                  <a:moveTo>
                    <a:pt x="6652" y="1"/>
                  </a:moveTo>
                  <a:cubicBezTo>
                    <a:pt x="6574" y="1"/>
                    <a:pt x="6496" y="31"/>
                    <a:pt x="6438" y="92"/>
                  </a:cubicBezTo>
                  <a:lnTo>
                    <a:pt x="184" y="6345"/>
                  </a:lnTo>
                  <a:cubicBezTo>
                    <a:pt x="1" y="6529"/>
                    <a:pt x="135" y="6853"/>
                    <a:pt x="395" y="6853"/>
                  </a:cubicBezTo>
                  <a:cubicBezTo>
                    <a:pt x="474" y="6853"/>
                    <a:pt x="550" y="6822"/>
                    <a:pt x="605" y="6766"/>
                  </a:cubicBezTo>
                  <a:lnTo>
                    <a:pt x="6859" y="513"/>
                  </a:lnTo>
                  <a:cubicBezTo>
                    <a:pt x="6979" y="397"/>
                    <a:pt x="6980" y="206"/>
                    <a:pt x="6863" y="87"/>
                  </a:cubicBezTo>
                  <a:cubicBezTo>
                    <a:pt x="6805" y="30"/>
                    <a:pt x="6728"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5471875" y="1574000"/>
              <a:ext cx="47325" cy="82100"/>
            </a:xfrm>
            <a:custGeom>
              <a:avLst/>
              <a:gdLst/>
              <a:ahLst/>
              <a:cxnLst/>
              <a:rect l="l" t="t" r="r" b="b"/>
              <a:pathLst>
                <a:path w="1893" h="3284" extrusionOk="0">
                  <a:moveTo>
                    <a:pt x="1570" y="0"/>
                  </a:moveTo>
                  <a:cubicBezTo>
                    <a:pt x="1533" y="0"/>
                    <a:pt x="1495" y="14"/>
                    <a:pt x="1465" y="44"/>
                  </a:cubicBezTo>
                  <a:lnTo>
                    <a:pt x="48" y="1460"/>
                  </a:lnTo>
                  <a:cubicBezTo>
                    <a:pt x="16" y="1492"/>
                    <a:pt x="1" y="1537"/>
                    <a:pt x="6" y="1582"/>
                  </a:cubicBezTo>
                  <a:lnTo>
                    <a:pt x="208" y="3283"/>
                  </a:lnTo>
                  <a:lnTo>
                    <a:pt x="1892" y="1599"/>
                  </a:lnTo>
                  <a:lnTo>
                    <a:pt x="1718" y="131"/>
                  </a:lnTo>
                  <a:cubicBezTo>
                    <a:pt x="1708" y="50"/>
                    <a:pt x="1640"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5477075" y="1613950"/>
              <a:ext cx="80875" cy="47200"/>
            </a:xfrm>
            <a:custGeom>
              <a:avLst/>
              <a:gdLst/>
              <a:ahLst/>
              <a:cxnLst/>
              <a:rect l="l" t="t" r="r" b="b"/>
              <a:pathLst>
                <a:path w="3235" h="1888" extrusionOk="0">
                  <a:moveTo>
                    <a:pt x="1684" y="1"/>
                  </a:moveTo>
                  <a:lnTo>
                    <a:pt x="0" y="1685"/>
                  </a:lnTo>
                  <a:lnTo>
                    <a:pt x="1606" y="1886"/>
                  </a:lnTo>
                  <a:cubicBezTo>
                    <a:pt x="1612" y="1887"/>
                    <a:pt x="1618" y="1887"/>
                    <a:pt x="1624" y="1887"/>
                  </a:cubicBezTo>
                  <a:cubicBezTo>
                    <a:pt x="1663" y="1887"/>
                    <a:pt x="1701" y="1872"/>
                    <a:pt x="1730" y="1844"/>
                  </a:cubicBezTo>
                  <a:lnTo>
                    <a:pt x="3147" y="426"/>
                  </a:lnTo>
                  <a:cubicBezTo>
                    <a:pt x="3235" y="339"/>
                    <a:pt x="3184" y="189"/>
                    <a:pt x="3061" y="173"/>
                  </a:cubicBezTo>
                  <a:lnTo>
                    <a:pt x="1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5457625" y="1854525"/>
              <a:ext cx="105275" cy="83325"/>
            </a:xfrm>
            <a:custGeom>
              <a:avLst/>
              <a:gdLst/>
              <a:ahLst/>
              <a:cxnLst/>
              <a:rect l="l" t="t" r="r" b="b"/>
              <a:pathLst>
                <a:path w="4211" h="3333" extrusionOk="0">
                  <a:moveTo>
                    <a:pt x="1219" y="1"/>
                  </a:moveTo>
                  <a:cubicBezTo>
                    <a:pt x="1004" y="1"/>
                    <a:pt x="813" y="68"/>
                    <a:pt x="661" y="171"/>
                  </a:cubicBezTo>
                  <a:cubicBezTo>
                    <a:pt x="157" y="514"/>
                    <a:pt x="0" y="1260"/>
                    <a:pt x="305" y="1870"/>
                  </a:cubicBezTo>
                  <a:cubicBezTo>
                    <a:pt x="827" y="2912"/>
                    <a:pt x="1964" y="3301"/>
                    <a:pt x="2012" y="3318"/>
                  </a:cubicBezTo>
                  <a:cubicBezTo>
                    <a:pt x="2043" y="3328"/>
                    <a:pt x="2075" y="3333"/>
                    <a:pt x="2106" y="3333"/>
                  </a:cubicBezTo>
                  <a:cubicBezTo>
                    <a:pt x="2138" y="3333"/>
                    <a:pt x="2170" y="3328"/>
                    <a:pt x="2201" y="3318"/>
                  </a:cubicBezTo>
                  <a:cubicBezTo>
                    <a:pt x="2248" y="3301"/>
                    <a:pt x="3386" y="2912"/>
                    <a:pt x="3907" y="1870"/>
                  </a:cubicBezTo>
                  <a:cubicBezTo>
                    <a:pt x="4211" y="1261"/>
                    <a:pt x="4055" y="515"/>
                    <a:pt x="3551" y="171"/>
                  </a:cubicBezTo>
                  <a:cubicBezTo>
                    <a:pt x="3400" y="68"/>
                    <a:pt x="3209" y="1"/>
                    <a:pt x="2995" y="1"/>
                  </a:cubicBezTo>
                  <a:cubicBezTo>
                    <a:pt x="2726" y="1"/>
                    <a:pt x="2420" y="105"/>
                    <a:pt x="2107" y="375"/>
                  </a:cubicBezTo>
                  <a:cubicBezTo>
                    <a:pt x="1793" y="105"/>
                    <a:pt x="1487"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5193300" y="1575700"/>
              <a:ext cx="105250" cy="83300"/>
            </a:xfrm>
            <a:custGeom>
              <a:avLst/>
              <a:gdLst/>
              <a:ahLst/>
              <a:cxnLst/>
              <a:rect l="l" t="t" r="r" b="b"/>
              <a:pathLst>
                <a:path w="4210" h="3332" extrusionOk="0">
                  <a:moveTo>
                    <a:pt x="1218" y="1"/>
                  </a:moveTo>
                  <a:cubicBezTo>
                    <a:pt x="1003" y="1"/>
                    <a:pt x="812" y="68"/>
                    <a:pt x="660" y="171"/>
                  </a:cubicBezTo>
                  <a:cubicBezTo>
                    <a:pt x="156" y="514"/>
                    <a:pt x="1" y="1260"/>
                    <a:pt x="305" y="1869"/>
                  </a:cubicBezTo>
                  <a:cubicBezTo>
                    <a:pt x="825" y="2912"/>
                    <a:pt x="1963" y="3301"/>
                    <a:pt x="2011" y="3317"/>
                  </a:cubicBezTo>
                  <a:cubicBezTo>
                    <a:pt x="2042" y="3327"/>
                    <a:pt x="2073" y="3332"/>
                    <a:pt x="2105" y="3332"/>
                  </a:cubicBezTo>
                  <a:cubicBezTo>
                    <a:pt x="2137" y="3332"/>
                    <a:pt x="2169" y="3327"/>
                    <a:pt x="2200" y="3317"/>
                  </a:cubicBezTo>
                  <a:cubicBezTo>
                    <a:pt x="2247" y="3301"/>
                    <a:pt x="3384" y="2912"/>
                    <a:pt x="3906" y="1869"/>
                  </a:cubicBezTo>
                  <a:cubicBezTo>
                    <a:pt x="4210" y="1260"/>
                    <a:pt x="4054" y="514"/>
                    <a:pt x="3550" y="171"/>
                  </a:cubicBezTo>
                  <a:cubicBezTo>
                    <a:pt x="3399" y="68"/>
                    <a:pt x="3208" y="1"/>
                    <a:pt x="2994" y="1"/>
                  </a:cubicBezTo>
                  <a:cubicBezTo>
                    <a:pt x="2725" y="1"/>
                    <a:pt x="2419" y="105"/>
                    <a:pt x="2106" y="375"/>
                  </a:cubicBezTo>
                  <a:cubicBezTo>
                    <a:pt x="1792" y="105"/>
                    <a:pt x="1486" y="1"/>
                    <a:pt x="1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5310675" y="1962825"/>
              <a:ext cx="105300" cy="83300"/>
            </a:xfrm>
            <a:custGeom>
              <a:avLst/>
              <a:gdLst/>
              <a:ahLst/>
              <a:cxnLst/>
              <a:rect l="l" t="t" r="r" b="b"/>
              <a:pathLst>
                <a:path w="4212" h="3332" extrusionOk="0">
                  <a:moveTo>
                    <a:pt x="1219" y="0"/>
                  </a:moveTo>
                  <a:cubicBezTo>
                    <a:pt x="1005" y="0"/>
                    <a:pt x="813" y="67"/>
                    <a:pt x="662" y="170"/>
                  </a:cubicBezTo>
                  <a:cubicBezTo>
                    <a:pt x="158" y="514"/>
                    <a:pt x="1" y="1260"/>
                    <a:pt x="306" y="1869"/>
                  </a:cubicBezTo>
                  <a:cubicBezTo>
                    <a:pt x="827" y="2911"/>
                    <a:pt x="1965" y="3300"/>
                    <a:pt x="2012" y="3316"/>
                  </a:cubicBezTo>
                  <a:cubicBezTo>
                    <a:pt x="2043" y="3326"/>
                    <a:pt x="2075" y="3331"/>
                    <a:pt x="2107" y="3331"/>
                  </a:cubicBezTo>
                  <a:cubicBezTo>
                    <a:pt x="2138" y="3331"/>
                    <a:pt x="2170" y="3326"/>
                    <a:pt x="2201" y="3316"/>
                  </a:cubicBezTo>
                  <a:cubicBezTo>
                    <a:pt x="2248" y="3300"/>
                    <a:pt x="3387" y="2911"/>
                    <a:pt x="3907" y="1869"/>
                  </a:cubicBezTo>
                  <a:cubicBezTo>
                    <a:pt x="4211" y="1260"/>
                    <a:pt x="4055" y="514"/>
                    <a:pt x="3551" y="170"/>
                  </a:cubicBezTo>
                  <a:cubicBezTo>
                    <a:pt x="3400" y="67"/>
                    <a:pt x="3209" y="0"/>
                    <a:pt x="2994" y="0"/>
                  </a:cubicBezTo>
                  <a:cubicBezTo>
                    <a:pt x="2725" y="0"/>
                    <a:pt x="2419" y="105"/>
                    <a:pt x="2106" y="374"/>
                  </a:cubicBezTo>
                  <a:cubicBezTo>
                    <a:pt x="1794" y="105"/>
                    <a:pt x="1488"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30040" y="1902543"/>
            <a:ext cx="2195730" cy="2308324"/>
          </a:xfrm>
          <a:prstGeom prst="rect">
            <a:avLst/>
          </a:prstGeom>
          <a:solidFill>
            <a:schemeClr val="accent2">
              <a:lumMod val="60000"/>
              <a:lumOff val="40000"/>
            </a:schemeClr>
          </a:solidFill>
        </p:spPr>
        <p:txBody>
          <a:bodyPr wrap="square">
            <a:spAutoFit/>
          </a:bodyPr>
          <a:lstStyle/>
          <a:p>
            <a:pPr algn="just"/>
            <a:r>
              <a:rPr lang="vi-VN" sz="1800" b="1" kern="100" dirty="0">
                <a:latin typeface="Times New Roman" panose="02020603050405020304" pitchFamily="18" charset="0"/>
                <a:ea typeface="SimSun" panose="02010600030101010101" pitchFamily="2" charset="-122"/>
              </a:rPr>
              <a:t>Điệp ngữ </a:t>
            </a:r>
            <a:r>
              <a:rPr lang="vi-VN" sz="1800" kern="100" dirty="0">
                <a:latin typeface="Times New Roman" panose="02020603050405020304" pitchFamily="18" charset="0"/>
                <a:ea typeface="SimSun" panose="02010600030101010101" pitchFamily="2" charset="-122"/>
              </a:rPr>
              <a:t>là biện pháp tu từ được sử dụng phổ biến trong văn chương giúp khắc họa rõ nét hình ảnh và cảm xúc mà tác giả muốn gửi gắm vào tác phẩm.</a:t>
            </a:r>
            <a:endParaRPr lang="en-US" sz="1800" dirty="0"/>
          </a:p>
        </p:txBody>
      </p:sp>
      <p:sp>
        <p:nvSpPr>
          <p:cNvPr id="3" name="Rectangle 2"/>
          <p:cNvSpPr/>
          <p:nvPr/>
        </p:nvSpPr>
        <p:spPr>
          <a:xfrm>
            <a:off x="3257066" y="1938657"/>
            <a:ext cx="2438400" cy="2169825"/>
          </a:xfrm>
          <a:prstGeom prst="rect">
            <a:avLst/>
          </a:prstGeom>
          <a:solidFill>
            <a:srgbClr val="92D050"/>
          </a:solidFill>
        </p:spPr>
        <p:txBody>
          <a:bodyPr wrap="square">
            <a:spAutoFit/>
          </a:bodyPr>
          <a:lstStyle/>
          <a:p>
            <a:pPr algn="just">
              <a:lnSpc>
                <a:spcPct val="125000"/>
              </a:lnSpc>
            </a:pPr>
            <a:r>
              <a:rPr lang="vi-VN" sz="1800" b="1" kern="100" dirty="0">
                <a:latin typeface="Times New Roman" panose="02020603050405020304" pitchFamily="18" charset="0"/>
                <a:ea typeface="SimSun" panose="02010600030101010101" pitchFamily="2" charset="-122"/>
              </a:rPr>
              <a:t>So sánh </a:t>
            </a:r>
            <a:r>
              <a:rPr lang="vi-VN" sz="1800" kern="100" dirty="0">
                <a:latin typeface="Times New Roman" panose="02020603050405020304" pitchFamily="18" charset="0"/>
                <a:ea typeface="SimSun" panose="02010600030101010101" pitchFamily="2" charset="-122"/>
              </a:rPr>
              <a:t>là biện pháp đối chiếu sự vật, sự việc này với sự vật, sự việc khác có nét tương đồng để tăng sức gợi hình, gợi cảm cho biểu đạt.</a:t>
            </a:r>
            <a:endParaRPr lang="en-US" sz="1600" dirty="0">
              <a:effectLst/>
              <a:latin typeface="Calibri" panose="020F0502020204030204" pitchFamily="34" charset="0"/>
              <a:ea typeface="Calibri" panose="020F0502020204030204" pitchFamily="34" charset="0"/>
            </a:endParaRPr>
          </a:p>
        </p:txBody>
      </p:sp>
      <p:sp>
        <p:nvSpPr>
          <p:cNvPr id="4" name="Rectangle 3"/>
          <p:cNvSpPr/>
          <p:nvPr/>
        </p:nvSpPr>
        <p:spPr>
          <a:xfrm>
            <a:off x="6051195" y="1938657"/>
            <a:ext cx="2743200" cy="2246769"/>
          </a:xfrm>
          <a:prstGeom prst="rect">
            <a:avLst/>
          </a:prstGeom>
          <a:solidFill>
            <a:schemeClr val="accent5">
              <a:lumMod val="90000"/>
            </a:schemeClr>
          </a:solidFill>
        </p:spPr>
        <p:txBody>
          <a:bodyPr wrap="square">
            <a:spAutoFit/>
          </a:bodyPr>
          <a:lstStyle/>
          <a:p>
            <a:pPr algn="just">
              <a:lnSpc>
                <a:spcPct val="125000"/>
              </a:lnSpc>
            </a:pPr>
            <a:r>
              <a:rPr lang="vi-VN" sz="1600" b="1" kern="100" dirty="0">
                <a:latin typeface="Times New Roman" panose="02020603050405020304" pitchFamily="18" charset="0"/>
                <a:ea typeface="SimSun" panose="02010600030101010101" pitchFamily="2" charset="-122"/>
              </a:rPr>
              <a:t>Nhân hóa </a:t>
            </a:r>
            <a:r>
              <a:rPr lang="vi-VN" sz="1600" kern="100" dirty="0">
                <a:latin typeface="Times New Roman" panose="02020603050405020304" pitchFamily="18" charset="0"/>
                <a:ea typeface="SimSun" panose="02010600030101010101" pitchFamily="2" charset="-122"/>
              </a:rPr>
              <a:t>là phép tu từ gọi hoặc miêu tả đồ vật, cây cối, con vật… bằng các từ ngữ </a:t>
            </a:r>
            <a:r>
              <a:rPr lang="en-US" sz="1600" kern="100" dirty="0" err="1">
                <a:latin typeface="Times New Roman" panose="02020603050405020304" pitchFamily="18" charset="0"/>
                <a:ea typeface="SimSun" panose="02010600030101010101" pitchFamily="2" charset="-122"/>
              </a:rPr>
              <a:t>vẫn</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được</a:t>
            </a:r>
            <a:r>
              <a:rPr lang="en-US" sz="1600" kern="100" dirty="0">
                <a:latin typeface="Times New Roman" panose="02020603050405020304" pitchFamily="18" charset="0"/>
                <a:ea typeface="SimSun" panose="02010600030101010101" pitchFamily="2" charset="-122"/>
              </a:rPr>
              <a:t> dung </a:t>
            </a:r>
            <a:r>
              <a:rPr lang="en-US" sz="1600" kern="100" dirty="0" err="1">
                <a:latin typeface="Times New Roman" panose="02020603050405020304" pitchFamily="18" charset="0"/>
                <a:ea typeface="SimSun" panose="02010600030101010101" pitchFamily="2" charset="-122"/>
              </a:rPr>
              <a:t>để</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gọi</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hoặc</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miêu</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tả</a:t>
            </a:r>
            <a:r>
              <a:rPr lang="en-US" sz="1600" kern="100" dirty="0">
                <a:latin typeface="Times New Roman" panose="02020603050405020304" pitchFamily="18" charset="0"/>
                <a:ea typeface="SimSun" panose="02010600030101010101" pitchFamily="2" charset="-122"/>
              </a:rPr>
              <a:t> con </a:t>
            </a:r>
            <a:r>
              <a:rPr lang="en-US" sz="1600" kern="100" dirty="0" err="1">
                <a:latin typeface="Times New Roman" panose="02020603050405020304" pitchFamily="18" charset="0"/>
                <a:ea typeface="SimSun" panose="02010600030101010101" pitchFamily="2" charset="-122"/>
              </a:rPr>
              <a:t>người</a:t>
            </a:r>
            <a:r>
              <a:rPr lang="vi-VN" sz="1600" kern="100" dirty="0">
                <a:latin typeface="Times New Roman" panose="02020603050405020304" pitchFamily="18" charset="0"/>
                <a:ea typeface="SimSun" panose="02010600030101010101" pitchFamily="2" charset="-122"/>
              </a:rPr>
              <a:t> giúp chúng trở nên gần gũi, sinh động, hấp dẫn, gắn bó với con người hơn.</a:t>
            </a:r>
            <a:endParaRPr lang="en-US" dirty="0">
              <a:effectLst/>
              <a:latin typeface="Calibri" panose="020F0502020204030204" pitchFamily="34" charset="0"/>
              <a:ea typeface="Calibri" panose="020F0502020204030204" pitchFamily="34" charset="0"/>
            </a:endParaRPr>
          </a:p>
        </p:txBody>
      </p:sp>
      <p:sp>
        <p:nvSpPr>
          <p:cNvPr id="43" name="Title 42">
            <a:extLst>
              <a:ext uri="{FF2B5EF4-FFF2-40B4-BE49-F238E27FC236}">
                <a16:creationId xmlns:a16="http://schemas.microsoft.com/office/drawing/2014/main" id="{ECB0C48C-D7C5-479E-AD56-B82945B47F91}"/>
              </a:ext>
            </a:extLst>
          </p:cNvPr>
          <p:cNvSpPr>
            <a:spLocks noGrp="1"/>
          </p:cNvSpPr>
          <p:nvPr>
            <p:ph type="title"/>
          </p:nvPr>
        </p:nvSpPr>
        <p:spPr>
          <a:xfrm>
            <a:off x="1989138" y="-14288"/>
            <a:ext cx="7488237" cy="830966"/>
          </a:xfrm>
          <a:prstGeom prst="rect">
            <a:avLst/>
          </a:prstGeom>
        </p:spPr>
        <p:txBody>
          <a:bodyPr wrap="square">
            <a:spAutoFit/>
          </a:bodyPr>
          <a:lstStyle/>
          <a:p>
            <a:pPr marL="0" marR="0" lvl="0" indent="0" defTabSz="342900" rtl="0" eaLnBrk="1" fontAlgn="auto" latinLnBrk="0" hangingPunct="1">
              <a:lnSpc>
                <a:spcPct val="120000"/>
              </a:lnSpc>
              <a:spcBef>
                <a:spcPct val="20000"/>
              </a:spcBef>
              <a:spcAft>
                <a:spcPts val="0"/>
              </a:spcAft>
              <a:buClr>
                <a:srgbClr val="0563C1"/>
              </a:buClr>
              <a:buSzTx/>
              <a:buFont typeface="Arial"/>
              <a:buNone/>
              <a:tabLst/>
              <a:defRPr/>
            </a:pP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GHI NH</a:t>
            </a:r>
            <a:r>
              <a:rPr kumimoji="0" lang="en-SG"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Ớ</a:t>
            </a: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44" name="Picture 43">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318698" y="-40699"/>
            <a:ext cx="838201" cy="915615"/>
          </a:xfrm>
          <a:prstGeom prst="rect">
            <a:avLst/>
          </a:prstGeom>
        </p:spPr>
      </p:pic>
    </p:spTree>
    <p:extLst>
      <p:ext uri="{BB962C8B-B14F-4D97-AF65-F5344CB8AC3E}">
        <p14:creationId xmlns:p14="http://schemas.microsoft.com/office/powerpoint/2010/main" val="57342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864" name="Google Shape;864;p49"/>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49"/>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49"/>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49"/>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49"/>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p:cNvSpPr txBox="1"/>
          <p:nvPr/>
        </p:nvSpPr>
        <p:spPr>
          <a:xfrm>
            <a:off x="1108881" y="1047750"/>
            <a:ext cx="651111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err="1"/>
              <a:t>Bài</a:t>
            </a:r>
            <a:r>
              <a:rPr lang="en-US" sz="2000" b="1" dirty="0"/>
              <a:t> </a:t>
            </a:r>
            <a:r>
              <a:rPr lang="en-US" sz="2000" b="1" dirty="0" err="1"/>
              <a:t>tập</a:t>
            </a:r>
            <a:r>
              <a:rPr lang="en-US" sz="2000" b="1" dirty="0"/>
              <a:t> </a:t>
            </a:r>
            <a:r>
              <a:rPr lang="en-US" sz="2000" b="1" dirty="0" err="1"/>
              <a:t>về</a:t>
            </a:r>
            <a:r>
              <a:rPr lang="en-US" sz="2000" b="1" dirty="0"/>
              <a:t> </a:t>
            </a:r>
            <a:r>
              <a:rPr lang="en-US" sz="2000" b="1" dirty="0" err="1"/>
              <a:t>nhà</a:t>
            </a:r>
            <a:r>
              <a:rPr lang="en-US" sz="2000" b="1" dirty="0"/>
              <a:t>: </a:t>
            </a:r>
          </a:p>
          <a:p>
            <a:r>
              <a:rPr lang="en-US" sz="2000" i="1" dirty="0" err="1"/>
              <a:t>Viết</a:t>
            </a:r>
            <a:r>
              <a:rPr lang="en-US" sz="2000" i="1" dirty="0"/>
              <a:t> </a:t>
            </a:r>
            <a:r>
              <a:rPr lang="en-US" sz="2000" i="1" dirty="0" err="1"/>
              <a:t>đoạn</a:t>
            </a:r>
            <a:r>
              <a:rPr lang="en-US" sz="2000" i="1" dirty="0"/>
              <a:t> </a:t>
            </a:r>
            <a:r>
              <a:rPr lang="en-US" sz="2000" i="1" dirty="0" err="1"/>
              <a:t>văn</a:t>
            </a:r>
            <a:r>
              <a:rPr lang="en-US" sz="2000" i="1" dirty="0"/>
              <a:t> (</a:t>
            </a:r>
            <a:r>
              <a:rPr lang="en-US" sz="2000" i="1" dirty="0" err="1"/>
              <a:t>khoảng</a:t>
            </a:r>
            <a:r>
              <a:rPr lang="en-US" sz="2000" i="1" dirty="0"/>
              <a:t> 5-7 </a:t>
            </a:r>
            <a:r>
              <a:rPr lang="en-US" sz="2000" i="1" dirty="0" err="1"/>
              <a:t>câu</a:t>
            </a:r>
            <a:r>
              <a:rPr lang="en-US" sz="2000" i="1" dirty="0"/>
              <a:t>) </a:t>
            </a:r>
            <a:r>
              <a:rPr lang="en-US" sz="2000" i="1" dirty="0" err="1"/>
              <a:t>nêu</a:t>
            </a:r>
            <a:r>
              <a:rPr lang="en-US" sz="2000" i="1" dirty="0"/>
              <a:t> </a:t>
            </a:r>
            <a:r>
              <a:rPr lang="en-US" sz="2000" i="1" dirty="0" err="1"/>
              <a:t>cảm</a:t>
            </a:r>
            <a:r>
              <a:rPr lang="en-US" sz="2000" i="1" dirty="0"/>
              <a:t> </a:t>
            </a:r>
            <a:r>
              <a:rPr lang="en-US" sz="2000" i="1" dirty="0" err="1"/>
              <a:t>nhận</a:t>
            </a:r>
            <a:r>
              <a:rPr lang="en-US" sz="2000" i="1" dirty="0"/>
              <a:t> </a:t>
            </a:r>
            <a:r>
              <a:rPr lang="en-US" sz="2000" i="1" dirty="0" err="1"/>
              <a:t>của</a:t>
            </a:r>
            <a:r>
              <a:rPr lang="en-US" sz="2000" i="1" dirty="0"/>
              <a:t> </a:t>
            </a:r>
            <a:r>
              <a:rPr lang="en-US" sz="2000" i="1" dirty="0" err="1"/>
              <a:t>em</a:t>
            </a:r>
            <a:r>
              <a:rPr lang="en-US" sz="2000" i="1" dirty="0"/>
              <a:t> </a:t>
            </a:r>
            <a:r>
              <a:rPr lang="en-US" sz="2000" i="1" dirty="0" err="1"/>
              <a:t>về</a:t>
            </a:r>
            <a:r>
              <a:rPr lang="en-US" sz="2000" i="1" dirty="0"/>
              <a:t> </a:t>
            </a:r>
            <a:r>
              <a:rPr lang="en-US" sz="2000" i="1" dirty="0" err="1"/>
              <a:t>cảnh</a:t>
            </a:r>
            <a:r>
              <a:rPr lang="en-US" sz="2000" i="1" dirty="0"/>
              <a:t> </a:t>
            </a:r>
            <a:r>
              <a:rPr lang="en-US" sz="2000" i="1" dirty="0" err="1"/>
              <a:t>sắc</a:t>
            </a:r>
            <a:r>
              <a:rPr lang="en-US" sz="2000" i="1" dirty="0"/>
              <a:t> </a:t>
            </a:r>
            <a:r>
              <a:rPr lang="en-US" sz="2000" i="1" dirty="0" err="1"/>
              <a:t>và</a:t>
            </a:r>
            <a:r>
              <a:rPr lang="en-US" sz="2000" i="1" dirty="0"/>
              <a:t> </a:t>
            </a:r>
            <a:r>
              <a:rPr lang="en-US" sz="2000" i="1" dirty="0" err="1"/>
              <a:t>thiên</a:t>
            </a:r>
            <a:r>
              <a:rPr lang="en-US" sz="2000" i="1" dirty="0"/>
              <a:t> </a:t>
            </a:r>
            <a:r>
              <a:rPr lang="en-US" sz="2000" i="1" dirty="0" err="1"/>
              <a:t>nhiên</a:t>
            </a:r>
            <a:r>
              <a:rPr lang="en-US" sz="2000" i="1" dirty="0"/>
              <a:t> </a:t>
            </a:r>
            <a:r>
              <a:rPr lang="en-US" sz="2000" i="1" dirty="0" err="1"/>
              <a:t>mùa</a:t>
            </a:r>
            <a:r>
              <a:rPr lang="en-US" sz="2000" i="1" dirty="0"/>
              <a:t> </a:t>
            </a:r>
            <a:r>
              <a:rPr lang="en-US" sz="2000" i="1" dirty="0" err="1"/>
              <a:t>xuân</a:t>
            </a:r>
            <a:r>
              <a:rPr lang="en-US" sz="2000" i="1" dirty="0"/>
              <a:t>, </a:t>
            </a:r>
            <a:r>
              <a:rPr lang="en-US" sz="2000" i="1" dirty="0" err="1"/>
              <a:t>trong</a:t>
            </a:r>
            <a:r>
              <a:rPr lang="en-US" sz="2000" i="1" dirty="0"/>
              <a:t> </a:t>
            </a:r>
            <a:r>
              <a:rPr lang="en-US" sz="2000" i="1" dirty="0" err="1"/>
              <a:t>đoạn</a:t>
            </a:r>
            <a:r>
              <a:rPr lang="en-US" sz="2000" i="1" dirty="0"/>
              <a:t> </a:t>
            </a:r>
            <a:r>
              <a:rPr lang="en-US" sz="2000" i="1" dirty="0" err="1"/>
              <a:t>văn</a:t>
            </a:r>
            <a:r>
              <a:rPr lang="en-US" sz="2000" i="1" dirty="0"/>
              <a:t> </a:t>
            </a:r>
            <a:r>
              <a:rPr lang="en-US" sz="2000" i="1" dirty="0" err="1"/>
              <a:t>có</a:t>
            </a:r>
            <a:r>
              <a:rPr lang="en-US" sz="2000" i="1" dirty="0"/>
              <a:t> </a:t>
            </a:r>
            <a:r>
              <a:rPr lang="en-US" sz="2000" i="1" dirty="0" err="1"/>
              <a:t>sử</a:t>
            </a:r>
            <a:r>
              <a:rPr lang="en-US" sz="2000" i="1" dirty="0"/>
              <a:t> </a:t>
            </a:r>
            <a:r>
              <a:rPr lang="en-US" sz="2000" i="1" dirty="0" err="1"/>
              <a:t>dụng</a:t>
            </a:r>
            <a:r>
              <a:rPr lang="en-US" sz="2000" i="1" dirty="0"/>
              <a:t> </a:t>
            </a:r>
            <a:r>
              <a:rPr lang="en-US" sz="2000" i="1" dirty="0" err="1"/>
              <a:t>một</a:t>
            </a:r>
            <a:r>
              <a:rPr lang="en-US" sz="2000" i="1" dirty="0"/>
              <a:t> </a:t>
            </a:r>
            <a:r>
              <a:rPr lang="en-US" sz="2000" i="1" dirty="0" err="1"/>
              <a:t>điệp</a:t>
            </a:r>
            <a:r>
              <a:rPr lang="en-US" sz="2000" i="1" dirty="0"/>
              <a:t> </a:t>
            </a:r>
            <a:r>
              <a:rPr lang="en-US" sz="2000" i="1" dirty="0" err="1"/>
              <a:t>ngữ</a:t>
            </a:r>
            <a:r>
              <a:rPr lang="en-US" sz="2000" i="1" dirty="0"/>
              <a:t>, </a:t>
            </a:r>
            <a:r>
              <a:rPr lang="en-US" sz="2000" i="1" dirty="0" err="1"/>
              <a:t>một</a:t>
            </a:r>
            <a:r>
              <a:rPr lang="en-US" sz="2000" i="1" dirty="0"/>
              <a:t> </a:t>
            </a:r>
            <a:r>
              <a:rPr lang="en-US" sz="2000" i="1" dirty="0" err="1"/>
              <a:t>biện</a:t>
            </a:r>
            <a:r>
              <a:rPr lang="en-US" sz="2000" i="1" dirty="0"/>
              <a:t> </a:t>
            </a:r>
            <a:r>
              <a:rPr lang="en-US" sz="2000" i="1" dirty="0" err="1"/>
              <a:t>pháp</a:t>
            </a:r>
            <a:r>
              <a:rPr lang="en-US" sz="2000" i="1" dirty="0"/>
              <a:t> so </a:t>
            </a:r>
            <a:r>
              <a:rPr lang="en-US" sz="2000" i="1" dirty="0" err="1"/>
              <a:t>sánh</a:t>
            </a:r>
            <a:r>
              <a:rPr lang="en-US" sz="2000" i="1" dirty="0"/>
              <a:t>, </a:t>
            </a:r>
            <a:r>
              <a:rPr lang="en-US" sz="2000" i="1" dirty="0" err="1"/>
              <a:t>gạch</a:t>
            </a:r>
            <a:r>
              <a:rPr lang="en-US" sz="2000" i="1" dirty="0"/>
              <a:t> </a:t>
            </a:r>
            <a:r>
              <a:rPr lang="en-US" sz="2000" i="1" dirty="0" err="1"/>
              <a:t>chân</a:t>
            </a:r>
            <a:r>
              <a:rPr lang="en-US" sz="2000" i="1" dirty="0"/>
              <a:t> </a:t>
            </a:r>
            <a:r>
              <a:rPr lang="en-US" sz="2000" i="1" dirty="0" err="1"/>
              <a:t>và</a:t>
            </a:r>
            <a:r>
              <a:rPr lang="en-US" sz="2000" i="1" dirty="0"/>
              <a:t> </a:t>
            </a:r>
            <a:r>
              <a:rPr lang="en-US" sz="2000" i="1" dirty="0" err="1"/>
              <a:t>chú</a:t>
            </a:r>
            <a:r>
              <a:rPr lang="en-US" sz="2000" i="1" dirty="0"/>
              <a:t> </a:t>
            </a:r>
            <a:r>
              <a:rPr lang="en-US" sz="2000" i="1" dirty="0" err="1"/>
              <a:t>thích</a:t>
            </a:r>
            <a:r>
              <a:rPr lang="en-US" sz="2000" i="1" dirty="0"/>
              <a:t> </a:t>
            </a:r>
            <a:r>
              <a:rPr lang="en-US" sz="2000" i="1" dirty="0" err="1"/>
              <a:t>rõ</a:t>
            </a:r>
            <a:r>
              <a:rPr lang="en-US" sz="2000" i="1" dirty="0"/>
              <a:t>.</a:t>
            </a:r>
            <a:endParaRPr lang="en-US" sz="2000" dirty="0"/>
          </a:p>
          <a:p>
            <a:endParaRPr lang="en-US" sz="2000" dirty="0"/>
          </a:p>
        </p:txBody>
      </p:sp>
    </p:spTree>
    <p:extLst>
      <p:ext uri="{BB962C8B-B14F-4D97-AF65-F5344CB8AC3E}">
        <p14:creationId xmlns:p14="http://schemas.microsoft.com/office/powerpoint/2010/main" val="27579446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49"/>
          <p:cNvSpPr txBox="1">
            <a:spLocks noGrp="1"/>
          </p:cNvSpPr>
          <p:nvPr>
            <p:ph type="title"/>
          </p:nvPr>
        </p:nvSpPr>
        <p:spPr>
          <a:xfrm>
            <a:off x="1388100" y="1364550"/>
            <a:ext cx="63678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Thank you!</a:t>
            </a:r>
            <a:endParaRPr dirty="0">
              <a:solidFill>
                <a:srgbClr val="FF0000"/>
              </a:solidFill>
            </a:endParaRPr>
          </a:p>
        </p:txBody>
      </p:sp>
      <p:grpSp>
        <p:nvGrpSpPr>
          <p:cNvPr id="782" name="Google Shape;782;p49"/>
          <p:cNvGrpSpPr/>
          <p:nvPr/>
        </p:nvGrpSpPr>
        <p:grpSpPr>
          <a:xfrm>
            <a:off x="3515166" y="772473"/>
            <a:ext cx="2113676" cy="2184779"/>
            <a:chOff x="5248810" y="-1095327"/>
            <a:chExt cx="2018986" cy="2086904"/>
          </a:xfrm>
        </p:grpSpPr>
        <p:grpSp>
          <p:nvGrpSpPr>
            <p:cNvPr id="783" name="Google Shape;783;p49"/>
            <p:cNvGrpSpPr/>
            <p:nvPr/>
          </p:nvGrpSpPr>
          <p:grpSpPr>
            <a:xfrm>
              <a:off x="5248810" y="-1095327"/>
              <a:ext cx="2018986" cy="1932350"/>
              <a:chOff x="1438328" y="-1339877"/>
              <a:chExt cx="2561515" cy="2451599"/>
            </a:xfrm>
          </p:grpSpPr>
          <p:sp>
            <p:nvSpPr>
              <p:cNvPr id="784" name="Google Shape;784;p49"/>
              <p:cNvSpPr/>
              <p:nvPr/>
            </p:nvSpPr>
            <p:spPr>
              <a:xfrm>
                <a:off x="2348519" y="-946732"/>
                <a:ext cx="28318" cy="72585"/>
              </a:xfrm>
              <a:custGeom>
                <a:avLst/>
                <a:gdLst/>
                <a:ahLst/>
                <a:cxnLst/>
                <a:rect l="l" t="t" r="r" b="b"/>
                <a:pathLst>
                  <a:path w="17671" h="45295" extrusionOk="0">
                    <a:moveTo>
                      <a:pt x="3885" y="0"/>
                    </a:moveTo>
                    <a:cubicBezTo>
                      <a:pt x="3348" y="0"/>
                      <a:pt x="2847" y="476"/>
                      <a:pt x="2402" y="1526"/>
                    </a:cubicBezTo>
                    <a:cubicBezTo>
                      <a:pt x="2402" y="1526"/>
                      <a:pt x="1" y="44791"/>
                      <a:pt x="9341" y="45291"/>
                    </a:cubicBezTo>
                    <a:cubicBezTo>
                      <a:pt x="9382" y="45293"/>
                      <a:pt x="9423" y="45294"/>
                      <a:pt x="9464" y="45294"/>
                    </a:cubicBezTo>
                    <a:cubicBezTo>
                      <a:pt x="17670" y="45294"/>
                      <a:pt x="9115" y="0"/>
                      <a:pt x="3885"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9"/>
              <p:cNvSpPr/>
              <p:nvPr/>
            </p:nvSpPr>
            <p:spPr>
              <a:xfrm>
                <a:off x="2589654" y="-965256"/>
                <a:ext cx="27924" cy="73169"/>
              </a:xfrm>
              <a:custGeom>
                <a:avLst/>
                <a:gdLst/>
                <a:ahLst/>
                <a:cxnLst/>
                <a:rect l="l" t="t" r="r" b="b"/>
                <a:pathLst>
                  <a:path w="17425" h="45659" extrusionOk="0">
                    <a:moveTo>
                      <a:pt x="10703" y="0"/>
                    </a:moveTo>
                    <a:cubicBezTo>
                      <a:pt x="10213" y="0"/>
                      <a:pt x="9691" y="401"/>
                      <a:pt x="9141" y="1277"/>
                    </a:cubicBezTo>
                    <a:cubicBezTo>
                      <a:pt x="9141" y="1277"/>
                      <a:pt x="1" y="43640"/>
                      <a:pt x="9141" y="45608"/>
                    </a:cubicBezTo>
                    <a:cubicBezTo>
                      <a:pt x="9296" y="45642"/>
                      <a:pt x="9448" y="45659"/>
                      <a:pt x="9597" y="45659"/>
                    </a:cubicBezTo>
                    <a:cubicBezTo>
                      <a:pt x="17425" y="45659"/>
                      <a:pt x="15929" y="0"/>
                      <a:pt x="1070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9"/>
              <p:cNvSpPr/>
              <p:nvPr/>
            </p:nvSpPr>
            <p:spPr>
              <a:xfrm>
                <a:off x="2523852" y="-974824"/>
                <a:ext cx="27867" cy="73169"/>
              </a:xfrm>
              <a:custGeom>
                <a:avLst/>
                <a:gdLst/>
                <a:ahLst/>
                <a:cxnLst/>
                <a:rect l="l" t="t" r="r" b="b"/>
                <a:pathLst>
                  <a:path w="17390" h="45659" extrusionOk="0">
                    <a:moveTo>
                      <a:pt x="10662" y="0"/>
                    </a:moveTo>
                    <a:cubicBezTo>
                      <a:pt x="10174" y="0"/>
                      <a:pt x="9654" y="401"/>
                      <a:pt x="9107" y="1277"/>
                    </a:cubicBezTo>
                    <a:cubicBezTo>
                      <a:pt x="9107" y="1277"/>
                      <a:pt x="0" y="43640"/>
                      <a:pt x="9107" y="45609"/>
                    </a:cubicBezTo>
                    <a:cubicBezTo>
                      <a:pt x="9262" y="45642"/>
                      <a:pt x="9414" y="45659"/>
                      <a:pt x="9563" y="45659"/>
                    </a:cubicBezTo>
                    <a:cubicBezTo>
                      <a:pt x="17390" y="45659"/>
                      <a:pt x="15867" y="0"/>
                      <a:pt x="1066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9"/>
              <p:cNvSpPr/>
              <p:nvPr/>
            </p:nvSpPr>
            <p:spPr>
              <a:xfrm>
                <a:off x="2683328" y="-946732"/>
                <a:ext cx="28311" cy="72585"/>
              </a:xfrm>
              <a:custGeom>
                <a:avLst/>
                <a:gdLst/>
                <a:ahLst/>
                <a:cxnLst/>
                <a:rect l="l" t="t" r="r" b="b"/>
                <a:pathLst>
                  <a:path w="17667" h="45295" extrusionOk="0">
                    <a:moveTo>
                      <a:pt x="13783" y="0"/>
                    </a:moveTo>
                    <a:cubicBezTo>
                      <a:pt x="8553" y="0"/>
                      <a:pt x="0" y="45294"/>
                      <a:pt x="8236" y="45294"/>
                    </a:cubicBezTo>
                    <a:cubicBezTo>
                      <a:pt x="8277" y="45294"/>
                      <a:pt x="8318" y="45293"/>
                      <a:pt x="8360" y="45291"/>
                    </a:cubicBezTo>
                    <a:cubicBezTo>
                      <a:pt x="17667" y="44791"/>
                      <a:pt x="15265" y="1526"/>
                      <a:pt x="15265" y="1526"/>
                    </a:cubicBezTo>
                    <a:cubicBezTo>
                      <a:pt x="14820" y="476"/>
                      <a:pt x="14319" y="0"/>
                      <a:pt x="1378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9"/>
              <p:cNvSpPr/>
              <p:nvPr/>
            </p:nvSpPr>
            <p:spPr>
              <a:xfrm>
                <a:off x="2442386" y="-959762"/>
                <a:ext cx="27920" cy="73127"/>
              </a:xfrm>
              <a:custGeom>
                <a:avLst/>
                <a:gdLst/>
                <a:ahLst/>
                <a:cxnLst/>
                <a:rect l="l" t="t" r="r" b="b"/>
                <a:pathLst>
                  <a:path w="17423" h="45633" extrusionOk="0">
                    <a:moveTo>
                      <a:pt x="10707" y="0"/>
                    </a:moveTo>
                    <a:cubicBezTo>
                      <a:pt x="10216" y="0"/>
                      <a:pt x="9693" y="403"/>
                      <a:pt x="9141" y="1285"/>
                    </a:cubicBezTo>
                    <a:cubicBezTo>
                      <a:pt x="9141" y="1285"/>
                      <a:pt x="1" y="43648"/>
                      <a:pt x="9141" y="45583"/>
                    </a:cubicBezTo>
                    <a:cubicBezTo>
                      <a:pt x="9296" y="45617"/>
                      <a:pt x="9448" y="45633"/>
                      <a:pt x="9597" y="45633"/>
                    </a:cubicBezTo>
                    <a:cubicBezTo>
                      <a:pt x="17423" y="45633"/>
                      <a:pt x="15930" y="0"/>
                      <a:pt x="10707"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9"/>
              <p:cNvSpPr/>
              <p:nvPr/>
            </p:nvSpPr>
            <p:spPr>
              <a:xfrm>
                <a:off x="3098331" y="-202121"/>
                <a:ext cx="901512" cy="1313843"/>
              </a:xfrm>
              <a:custGeom>
                <a:avLst/>
                <a:gdLst/>
                <a:ahLst/>
                <a:cxnLst/>
                <a:rect l="l" t="t" r="r" b="b"/>
                <a:pathLst>
                  <a:path w="562566" h="819871" extrusionOk="0">
                    <a:moveTo>
                      <a:pt x="340763" y="1"/>
                    </a:moveTo>
                    <a:cubicBezTo>
                      <a:pt x="325320" y="1"/>
                      <a:pt x="309240" y="1947"/>
                      <a:pt x="292643" y="6206"/>
                    </a:cubicBezTo>
                    <a:cubicBezTo>
                      <a:pt x="130594" y="47803"/>
                      <a:pt x="242173" y="331973"/>
                      <a:pt x="247444" y="548728"/>
                    </a:cubicBezTo>
                    <a:cubicBezTo>
                      <a:pt x="251172" y="703003"/>
                      <a:pt x="139026" y="725221"/>
                      <a:pt x="74113" y="725221"/>
                    </a:cubicBezTo>
                    <a:cubicBezTo>
                      <a:pt x="47852" y="725221"/>
                      <a:pt x="29321" y="721585"/>
                      <a:pt x="29321" y="721585"/>
                    </a:cubicBezTo>
                    <a:cubicBezTo>
                      <a:pt x="17146" y="788233"/>
                      <a:pt x="0" y="818154"/>
                      <a:pt x="0" y="818154"/>
                    </a:cubicBezTo>
                    <a:cubicBezTo>
                      <a:pt x="16155" y="819309"/>
                      <a:pt x="31580" y="819871"/>
                      <a:pt x="46305" y="819871"/>
                    </a:cubicBezTo>
                    <a:cubicBezTo>
                      <a:pt x="546056" y="819871"/>
                      <a:pt x="240162" y="173067"/>
                      <a:pt x="303217" y="134865"/>
                    </a:cubicBezTo>
                    <a:cubicBezTo>
                      <a:pt x="310354" y="130542"/>
                      <a:pt x="317970" y="128660"/>
                      <a:pt x="325937" y="128660"/>
                    </a:cubicBezTo>
                    <a:cubicBezTo>
                      <a:pt x="379431" y="128660"/>
                      <a:pt x="448727" y="213488"/>
                      <a:pt x="494834" y="213488"/>
                    </a:cubicBezTo>
                    <a:cubicBezTo>
                      <a:pt x="504377" y="213488"/>
                      <a:pt x="512928" y="209853"/>
                      <a:pt x="520138" y="201079"/>
                    </a:cubicBezTo>
                    <a:cubicBezTo>
                      <a:pt x="562565" y="149520"/>
                      <a:pt x="476125" y="1"/>
                      <a:pt x="340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9"/>
              <p:cNvSpPr/>
              <p:nvPr/>
            </p:nvSpPr>
            <p:spPr>
              <a:xfrm>
                <a:off x="2792301" y="-1339877"/>
                <a:ext cx="639535" cy="732036"/>
              </a:xfrm>
              <a:custGeom>
                <a:avLst/>
                <a:gdLst/>
                <a:ahLst/>
                <a:cxnLst/>
                <a:rect l="l" t="t" r="r" b="b"/>
                <a:pathLst>
                  <a:path w="399086" h="456809" extrusionOk="0">
                    <a:moveTo>
                      <a:pt x="310379" y="0"/>
                    </a:moveTo>
                    <a:cubicBezTo>
                      <a:pt x="218697" y="0"/>
                      <a:pt x="1" y="278748"/>
                      <a:pt x="1" y="278748"/>
                    </a:cubicBezTo>
                    <a:cubicBezTo>
                      <a:pt x="150642" y="339391"/>
                      <a:pt x="250446" y="456808"/>
                      <a:pt x="250446" y="456808"/>
                    </a:cubicBezTo>
                    <a:cubicBezTo>
                      <a:pt x="250446" y="456808"/>
                      <a:pt x="399086" y="104623"/>
                      <a:pt x="338476" y="14659"/>
                    </a:cubicBezTo>
                    <a:cubicBezTo>
                      <a:pt x="331636" y="4505"/>
                      <a:pt x="322034" y="0"/>
                      <a:pt x="310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9"/>
              <p:cNvSpPr/>
              <p:nvPr/>
            </p:nvSpPr>
            <p:spPr>
              <a:xfrm>
                <a:off x="2925565" y="-1231477"/>
                <a:ext cx="355048" cy="500049"/>
              </a:xfrm>
              <a:custGeom>
                <a:avLst/>
                <a:gdLst/>
                <a:ahLst/>
                <a:cxnLst/>
                <a:rect l="l" t="t" r="r" b="b"/>
                <a:pathLst>
                  <a:path w="221559" h="312043" extrusionOk="0">
                    <a:moveTo>
                      <a:pt x="196734" y="1"/>
                    </a:moveTo>
                    <a:cubicBezTo>
                      <a:pt x="165530" y="1"/>
                      <a:pt x="0" y="201797"/>
                      <a:pt x="0" y="201797"/>
                    </a:cubicBezTo>
                    <a:cubicBezTo>
                      <a:pt x="69716" y="225281"/>
                      <a:pt x="152609" y="312043"/>
                      <a:pt x="152609" y="312043"/>
                    </a:cubicBezTo>
                    <a:cubicBezTo>
                      <a:pt x="152609" y="312043"/>
                      <a:pt x="221558" y="16231"/>
                      <a:pt x="199543" y="786"/>
                    </a:cubicBezTo>
                    <a:cubicBezTo>
                      <a:pt x="198786" y="257"/>
                      <a:pt x="197845" y="1"/>
                      <a:pt x="196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9"/>
              <p:cNvSpPr/>
              <p:nvPr/>
            </p:nvSpPr>
            <p:spPr>
              <a:xfrm>
                <a:off x="1552364" y="-977055"/>
                <a:ext cx="1904650" cy="946738"/>
              </a:xfrm>
              <a:custGeom>
                <a:avLst/>
                <a:gdLst/>
                <a:ahLst/>
                <a:cxnLst/>
                <a:rect l="l" t="t" r="r" b="b"/>
                <a:pathLst>
                  <a:path w="1188549" h="590788" extrusionOk="0">
                    <a:moveTo>
                      <a:pt x="613538" y="0"/>
                    </a:moveTo>
                    <a:cubicBezTo>
                      <a:pt x="207949" y="0"/>
                      <a:pt x="0" y="360225"/>
                      <a:pt x="0" y="360225"/>
                    </a:cubicBezTo>
                    <a:cubicBezTo>
                      <a:pt x="199936" y="533491"/>
                      <a:pt x="400755" y="590788"/>
                      <a:pt x="578932" y="590788"/>
                    </a:cubicBezTo>
                    <a:cubicBezTo>
                      <a:pt x="926923" y="590788"/>
                      <a:pt x="1188549" y="372233"/>
                      <a:pt x="1188549" y="372233"/>
                    </a:cubicBezTo>
                    <a:cubicBezTo>
                      <a:pt x="1188549" y="372233"/>
                      <a:pt x="1019095" y="0"/>
                      <a:pt x="613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9"/>
              <p:cNvSpPr/>
              <p:nvPr/>
            </p:nvSpPr>
            <p:spPr>
              <a:xfrm>
                <a:off x="1976634" y="-75259"/>
                <a:ext cx="1358689" cy="1185513"/>
              </a:xfrm>
              <a:custGeom>
                <a:avLst/>
                <a:gdLst/>
                <a:ahLst/>
                <a:cxnLst/>
                <a:rect l="l" t="t" r="r" b="b"/>
                <a:pathLst>
                  <a:path w="847856" h="739790" extrusionOk="0">
                    <a:moveTo>
                      <a:pt x="376791" y="0"/>
                    </a:moveTo>
                    <a:cubicBezTo>
                      <a:pt x="311256" y="0"/>
                      <a:pt x="254516" y="25845"/>
                      <a:pt x="254516" y="25845"/>
                    </a:cubicBezTo>
                    <a:cubicBezTo>
                      <a:pt x="1" y="341037"/>
                      <a:pt x="27754" y="739790"/>
                      <a:pt x="27754" y="739790"/>
                    </a:cubicBezTo>
                    <a:lnTo>
                      <a:pt x="732290" y="739790"/>
                    </a:lnTo>
                    <a:cubicBezTo>
                      <a:pt x="847856" y="458589"/>
                      <a:pt x="729133" y="384120"/>
                      <a:pt x="681427" y="384120"/>
                    </a:cubicBezTo>
                    <a:cubicBezTo>
                      <a:pt x="679616" y="384120"/>
                      <a:pt x="677907" y="384228"/>
                      <a:pt x="676317" y="384435"/>
                    </a:cubicBezTo>
                    <a:cubicBezTo>
                      <a:pt x="631018" y="144630"/>
                      <a:pt x="457161" y="15971"/>
                      <a:pt x="457161" y="15971"/>
                    </a:cubicBezTo>
                    <a:cubicBezTo>
                      <a:pt x="431034" y="4197"/>
                      <a:pt x="403199" y="0"/>
                      <a:pt x="376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9"/>
              <p:cNvSpPr/>
              <p:nvPr/>
            </p:nvSpPr>
            <p:spPr>
              <a:xfrm>
                <a:off x="1438328" y="481751"/>
                <a:ext cx="700275" cy="628451"/>
              </a:xfrm>
              <a:custGeom>
                <a:avLst/>
                <a:gdLst/>
                <a:ahLst/>
                <a:cxnLst/>
                <a:rect l="l" t="t" r="r" b="b"/>
                <a:pathLst>
                  <a:path w="436989" h="392169" extrusionOk="0">
                    <a:moveTo>
                      <a:pt x="395018" y="0"/>
                    </a:moveTo>
                    <a:cubicBezTo>
                      <a:pt x="203783" y="0"/>
                      <a:pt x="271504" y="308041"/>
                      <a:pt x="271504" y="308041"/>
                    </a:cubicBezTo>
                    <a:cubicBezTo>
                      <a:pt x="271504" y="308041"/>
                      <a:pt x="204656" y="90285"/>
                      <a:pt x="91175" y="73073"/>
                    </a:cubicBezTo>
                    <a:cubicBezTo>
                      <a:pt x="88900" y="72728"/>
                      <a:pt x="86790" y="72559"/>
                      <a:pt x="84840" y="72559"/>
                    </a:cubicBezTo>
                    <a:cubicBezTo>
                      <a:pt x="1" y="72559"/>
                      <a:pt x="217132" y="392168"/>
                      <a:pt x="217132" y="392168"/>
                    </a:cubicBezTo>
                    <a:lnTo>
                      <a:pt x="385386" y="392168"/>
                    </a:lnTo>
                    <a:cubicBezTo>
                      <a:pt x="363837" y="169576"/>
                      <a:pt x="436989" y="4324"/>
                      <a:pt x="436989" y="4324"/>
                    </a:cubicBezTo>
                    <a:cubicBezTo>
                      <a:pt x="421773" y="1380"/>
                      <a:pt x="407816" y="0"/>
                      <a:pt x="395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9"/>
              <p:cNvSpPr/>
              <p:nvPr/>
            </p:nvSpPr>
            <p:spPr>
              <a:xfrm>
                <a:off x="1613836" y="-1304207"/>
                <a:ext cx="639590" cy="732020"/>
              </a:xfrm>
              <a:custGeom>
                <a:avLst/>
                <a:gdLst/>
                <a:ahLst/>
                <a:cxnLst/>
                <a:rect l="l" t="t" r="r" b="b"/>
                <a:pathLst>
                  <a:path w="399120" h="456799" extrusionOk="0">
                    <a:moveTo>
                      <a:pt x="88752" y="1"/>
                    </a:moveTo>
                    <a:cubicBezTo>
                      <a:pt x="77106" y="1"/>
                      <a:pt x="67511" y="4502"/>
                      <a:pt x="60678" y="14649"/>
                    </a:cubicBezTo>
                    <a:cubicBezTo>
                      <a:pt x="1" y="104647"/>
                      <a:pt x="148674" y="456799"/>
                      <a:pt x="148674" y="456799"/>
                    </a:cubicBezTo>
                    <a:cubicBezTo>
                      <a:pt x="148674" y="456799"/>
                      <a:pt x="248478" y="339381"/>
                      <a:pt x="399119" y="278771"/>
                    </a:cubicBezTo>
                    <a:cubicBezTo>
                      <a:pt x="399119" y="278771"/>
                      <a:pt x="180404" y="1"/>
                      <a:pt x="8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9"/>
              <p:cNvSpPr/>
              <p:nvPr/>
            </p:nvSpPr>
            <p:spPr>
              <a:xfrm>
                <a:off x="2199754" y="-988700"/>
                <a:ext cx="631356" cy="473337"/>
              </a:xfrm>
              <a:custGeom>
                <a:avLst/>
                <a:gdLst/>
                <a:ahLst/>
                <a:cxnLst/>
                <a:rect l="l" t="t" r="r" b="b"/>
                <a:pathLst>
                  <a:path w="393982" h="295374" extrusionOk="0">
                    <a:moveTo>
                      <a:pt x="223096" y="1"/>
                    </a:moveTo>
                    <a:cubicBezTo>
                      <a:pt x="98393" y="1"/>
                      <a:pt x="1" y="41025"/>
                      <a:pt x="1" y="41025"/>
                    </a:cubicBezTo>
                    <a:cubicBezTo>
                      <a:pt x="1" y="41025"/>
                      <a:pt x="143703" y="295373"/>
                      <a:pt x="211185" y="295373"/>
                    </a:cubicBezTo>
                    <a:cubicBezTo>
                      <a:pt x="278700" y="295373"/>
                      <a:pt x="393982" y="29717"/>
                      <a:pt x="393982" y="29717"/>
                    </a:cubicBezTo>
                    <a:cubicBezTo>
                      <a:pt x="335988" y="7688"/>
                      <a:pt x="277077" y="1"/>
                      <a:pt x="223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9"/>
              <p:cNvSpPr/>
              <p:nvPr/>
            </p:nvSpPr>
            <p:spPr>
              <a:xfrm>
                <a:off x="1706313" y="-698181"/>
                <a:ext cx="208349" cy="160503"/>
              </a:xfrm>
              <a:custGeom>
                <a:avLst/>
                <a:gdLst/>
                <a:ahLst/>
                <a:cxnLst/>
                <a:rect l="l" t="t" r="r" b="b"/>
                <a:pathLst>
                  <a:path w="130015" h="100158" extrusionOk="0">
                    <a:moveTo>
                      <a:pt x="65614" y="1"/>
                    </a:moveTo>
                    <a:cubicBezTo>
                      <a:pt x="41497" y="20882"/>
                      <a:pt x="1" y="62612"/>
                      <a:pt x="1" y="62612"/>
                    </a:cubicBezTo>
                    <a:cubicBezTo>
                      <a:pt x="1" y="62612"/>
                      <a:pt x="99227" y="100157"/>
                      <a:pt x="124231" y="100157"/>
                    </a:cubicBezTo>
                    <a:cubicBezTo>
                      <a:pt x="127938" y="100157"/>
                      <a:pt x="130014" y="99332"/>
                      <a:pt x="129893" y="97437"/>
                    </a:cubicBezTo>
                    <a:cubicBezTo>
                      <a:pt x="128926" y="82760"/>
                      <a:pt x="65614" y="1"/>
                      <a:pt x="65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9"/>
              <p:cNvSpPr/>
              <p:nvPr/>
            </p:nvSpPr>
            <p:spPr>
              <a:xfrm>
                <a:off x="1596197" y="-576784"/>
                <a:ext cx="194858" cy="161077"/>
              </a:xfrm>
              <a:custGeom>
                <a:avLst/>
                <a:gdLst/>
                <a:ahLst/>
                <a:cxnLst/>
                <a:rect l="l" t="t" r="r" b="b"/>
                <a:pathLst>
                  <a:path w="121596" h="100516" extrusionOk="0">
                    <a:moveTo>
                      <a:pt x="57208" y="0"/>
                    </a:moveTo>
                    <a:cubicBezTo>
                      <a:pt x="33057" y="20882"/>
                      <a:pt x="0" y="69550"/>
                      <a:pt x="0" y="69550"/>
                    </a:cubicBezTo>
                    <a:cubicBezTo>
                      <a:pt x="0" y="69550"/>
                      <a:pt x="89062" y="100515"/>
                      <a:pt x="114657" y="100515"/>
                    </a:cubicBezTo>
                    <a:cubicBezTo>
                      <a:pt x="119069" y="100515"/>
                      <a:pt x="121596" y="99595"/>
                      <a:pt x="121453" y="97436"/>
                    </a:cubicBezTo>
                    <a:cubicBezTo>
                      <a:pt x="120453" y="82793"/>
                      <a:pt x="57208" y="0"/>
                      <a:pt x="57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9"/>
              <p:cNvSpPr/>
              <p:nvPr/>
            </p:nvSpPr>
            <p:spPr>
              <a:xfrm>
                <a:off x="3106683" y="-710529"/>
                <a:ext cx="208355" cy="172850"/>
              </a:xfrm>
              <a:custGeom>
                <a:avLst/>
                <a:gdLst/>
                <a:ahLst/>
                <a:cxnLst/>
                <a:rect l="l" t="t" r="r" b="b"/>
                <a:pathLst>
                  <a:path w="130019" h="107863" extrusionOk="0">
                    <a:moveTo>
                      <a:pt x="65039" y="0"/>
                    </a:moveTo>
                    <a:cubicBezTo>
                      <a:pt x="65039" y="0"/>
                      <a:pt x="1093" y="90465"/>
                      <a:pt x="126" y="105142"/>
                    </a:cubicBezTo>
                    <a:cubicBezTo>
                      <a:pt x="1" y="107037"/>
                      <a:pt x="2073" y="107862"/>
                      <a:pt x="5778" y="107862"/>
                    </a:cubicBezTo>
                    <a:cubicBezTo>
                      <a:pt x="30767" y="107862"/>
                      <a:pt x="130018" y="70317"/>
                      <a:pt x="130018" y="70317"/>
                    </a:cubicBezTo>
                    <a:cubicBezTo>
                      <a:pt x="130018" y="70317"/>
                      <a:pt x="89189" y="20915"/>
                      <a:pt x="65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9"/>
              <p:cNvSpPr/>
              <p:nvPr/>
            </p:nvSpPr>
            <p:spPr>
              <a:xfrm>
                <a:off x="3230271" y="-576784"/>
                <a:ext cx="183017" cy="161433"/>
              </a:xfrm>
              <a:custGeom>
                <a:avLst/>
                <a:gdLst/>
                <a:ahLst/>
                <a:cxnLst/>
                <a:rect l="l" t="t" r="r" b="b"/>
                <a:pathLst>
                  <a:path w="114207" h="100738" extrusionOk="0">
                    <a:moveTo>
                      <a:pt x="64404" y="0"/>
                    </a:moveTo>
                    <a:cubicBezTo>
                      <a:pt x="64404" y="0"/>
                      <a:pt x="1093" y="82793"/>
                      <a:pt x="159" y="97436"/>
                    </a:cubicBezTo>
                    <a:cubicBezTo>
                      <a:pt x="0" y="99759"/>
                      <a:pt x="2749" y="100737"/>
                      <a:pt x="7488" y="100737"/>
                    </a:cubicBezTo>
                    <a:cubicBezTo>
                      <a:pt x="32694" y="100737"/>
                      <a:pt x="114207" y="73086"/>
                      <a:pt x="114207" y="73086"/>
                    </a:cubicBezTo>
                    <a:cubicBezTo>
                      <a:pt x="114207" y="73086"/>
                      <a:pt x="89189" y="29688"/>
                      <a:pt x="64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9"/>
              <p:cNvSpPr/>
              <p:nvPr/>
            </p:nvSpPr>
            <p:spPr>
              <a:xfrm>
                <a:off x="1720692" y="-1185155"/>
                <a:ext cx="385678" cy="460837"/>
              </a:xfrm>
              <a:custGeom>
                <a:avLst/>
                <a:gdLst/>
                <a:ahLst/>
                <a:cxnLst/>
                <a:rect l="l" t="t" r="r" b="b"/>
                <a:pathLst>
                  <a:path w="240673" h="287574" extrusionOk="0">
                    <a:moveTo>
                      <a:pt x="42064" y="1"/>
                    </a:moveTo>
                    <a:cubicBezTo>
                      <a:pt x="1" y="1"/>
                      <a:pt x="72386" y="287573"/>
                      <a:pt x="72386" y="287573"/>
                    </a:cubicBezTo>
                    <a:cubicBezTo>
                      <a:pt x="72386" y="287573"/>
                      <a:pt x="198576" y="194673"/>
                      <a:pt x="240673" y="181964"/>
                    </a:cubicBezTo>
                    <a:cubicBezTo>
                      <a:pt x="240673" y="181964"/>
                      <a:pt x="84128" y="1"/>
                      <a:pt x="42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9"/>
              <p:cNvSpPr/>
              <p:nvPr/>
            </p:nvSpPr>
            <p:spPr>
              <a:xfrm>
                <a:off x="2552022" y="-746157"/>
                <a:ext cx="27968" cy="73180"/>
              </a:xfrm>
              <a:custGeom>
                <a:avLst/>
                <a:gdLst/>
                <a:ahLst/>
                <a:cxnLst/>
                <a:rect l="l" t="t" r="r" b="b"/>
                <a:pathLst>
                  <a:path w="17453" h="45666" extrusionOk="0">
                    <a:moveTo>
                      <a:pt x="10707" y="1"/>
                    </a:moveTo>
                    <a:cubicBezTo>
                      <a:pt x="10216" y="1"/>
                      <a:pt x="9692" y="404"/>
                      <a:pt x="9140" y="1285"/>
                    </a:cubicBezTo>
                    <a:cubicBezTo>
                      <a:pt x="9140" y="1285"/>
                      <a:pt x="0" y="43649"/>
                      <a:pt x="9140" y="45617"/>
                    </a:cubicBezTo>
                    <a:cubicBezTo>
                      <a:pt x="9294" y="45649"/>
                      <a:pt x="9444" y="45665"/>
                      <a:pt x="9591" y="45665"/>
                    </a:cubicBezTo>
                    <a:cubicBezTo>
                      <a:pt x="17453" y="45665"/>
                      <a:pt x="15936" y="1"/>
                      <a:pt x="107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9"/>
              <p:cNvSpPr/>
              <p:nvPr/>
            </p:nvSpPr>
            <p:spPr>
              <a:xfrm>
                <a:off x="2487876" y="-736808"/>
                <a:ext cx="28196" cy="72973"/>
              </a:xfrm>
              <a:custGeom>
                <a:avLst/>
                <a:gdLst/>
                <a:ahLst/>
                <a:cxnLst/>
                <a:rect l="l" t="t" r="r" b="b"/>
                <a:pathLst>
                  <a:path w="17595" h="45537" extrusionOk="0">
                    <a:moveTo>
                      <a:pt x="6651" y="0"/>
                    </a:moveTo>
                    <a:cubicBezTo>
                      <a:pt x="6137" y="0"/>
                      <a:pt x="5628" y="445"/>
                      <a:pt x="5138" y="1422"/>
                    </a:cubicBezTo>
                    <a:cubicBezTo>
                      <a:pt x="5138" y="1422"/>
                      <a:pt x="1" y="44453"/>
                      <a:pt x="9274" y="45520"/>
                    </a:cubicBezTo>
                    <a:cubicBezTo>
                      <a:pt x="9367" y="45531"/>
                      <a:pt x="9458" y="45537"/>
                      <a:pt x="9547" y="45537"/>
                    </a:cubicBezTo>
                    <a:cubicBezTo>
                      <a:pt x="17594" y="45537"/>
                      <a:pt x="11855" y="0"/>
                      <a:pt x="6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9"/>
              <p:cNvSpPr/>
              <p:nvPr/>
            </p:nvSpPr>
            <p:spPr>
              <a:xfrm>
                <a:off x="2493115" y="-855887"/>
                <a:ext cx="27920" cy="73169"/>
              </a:xfrm>
              <a:custGeom>
                <a:avLst/>
                <a:gdLst/>
                <a:ahLst/>
                <a:cxnLst/>
                <a:rect l="l" t="t" r="r" b="b"/>
                <a:pathLst>
                  <a:path w="17423" h="45659" extrusionOk="0">
                    <a:moveTo>
                      <a:pt x="10677" y="0"/>
                    </a:moveTo>
                    <a:cubicBezTo>
                      <a:pt x="10185" y="0"/>
                      <a:pt x="9660" y="401"/>
                      <a:pt x="9107" y="1277"/>
                    </a:cubicBezTo>
                    <a:cubicBezTo>
                      <a:pt x="9107" y="1277"/>
                      <a:pt x="1" y="43640"/>
                      <a:pt x="9107" y="45608"/>
                    </a:cubicBezTo>
                    <a:cubicBezTo>
                      <a:pt x="9263" y="45642"/>
                      <a:pt x="9416" y="45658"/>
                      <a:pt x="9565" y="45658"/>
                    </a:cubicBezTo>
                    <a:cubicBezTo>
                      <a:pt x="17422" y="45658"/>
                      <a:pt x="15928" y="0"/>
                      <a:pt x="10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9"/>
              <p:cNvSpPr/>
              <p:nvPr/>
            </p:nvSpPr>
            <p:spPr>
              <a:xfrm>
                <a:off x="2433245" y="-676190"/>
                <a:ext cx="34378" cy="70667"/>
              </a:xfrm>
              <a:custGeom>
                <a:avLst/>
                <a:gdLst/>
                <a:ahLst/>
                <a:cxnLst/>
                <a:rect l="l" t="t" r="r" b="b"/>
                <a:pathLst>
                  <a:path w="21453" h="44098" extrusionOk="0">
                    <a:moveTo>
                      <a:pt x="1388" y="0"/>
                    </a:moveTo>
                    <a:cubicBezTo>
                      <a:pt x="795" y="0"/>
                      <a:pt x="317" y="535"/>
                      <a:pt x="1" y="1722"/>
                    </a:cubicBezTo>
                    <a:cubicBezTo>
                      <a:pt x="1" y="1722"/>
                      <a:pt x="3698" y="44098"/>
                      <a:pt x="12811" y="44098"/>
                    </a:cubicBezTo>
                    <a:cubicBezTo>
                      <a:pt x="12899" y="44098"/>
                      <a:pt x="12988" y="44094"/>
                      <a:pt x="13077" y="44086"/>
                    </a:cubicBezTo>
                    <a:cubicBezTo>
                      <a:pt x="21453" y="43335"/>
                      <a:pt x="6726" y="0"/>
                      <a:pt x="1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9"/>
              <p:cNvSpPr/>
              <p:nvPr/>
            </p:nvSpPr>
            <p:spPr>
              <a:xfrm>
                <a:off x="2428434" y="-800208"/>
                <a:ext cx="28191" cy="72968"/>
              </a:xfrm>
              <a:custGeom>
                <a:avLst/>
                <a:gdLst/>
                <a:ahLst/>
                <a:cxnLst/>
                <a:rect l="l" t="t" r="r" b="b"/>
                <a:pathLst>
                  <a:path w="17592" h="45534" extrusionOk="0">
                    <a:moveTo>
                      <a:pt x="6053" y="1"/>
                    </a:moveTo>
                    <a:cubicBezTo>
                      <a:pt x="5531" y="1"/>
                      <a:pt x="5021" y="456"/>
                      <a:pt x="4537" y="1457"/>
                    </a:cubicBezTo>
                    <a:cubicBezTo>
                      <a:pt x="4537" y="1457"/>
                      <a:pt x="1" y="44554"/>
                      <a:pt x="9274" y="45521"/>
                    </a:cubicBezTo>
                    <a:cubicBezTo>
                      <a:pt x="9353" y="45530"/>
                      <a:pt x="9431" y="45534"/>
                      <a:pt x="9508" y="45534"/>
                    </a:cubicBezTo>
                    <a:cubicBezTo>
                      <a:pt x="17592" y="45534"/>
                      <a:pt x="11269" y="1"/>
                      <a:pt x="6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9"/>
              <p:cNvSpPr/>
              <p:nvPr/>
            </p:nvSpPr>
            <p:spPr>
              <a:xfrm>
                <a:off x="2363326" y="-767948"/>
                <a:ext cx="28294" cy="72997"/>
              </a:xfrm>
              <a:custGeom>
                <a:avLst/>
                <a:gdLst/>
                <a:ahLst/>
                <a:cxnLst/>
                <a:rect l="l" t="t" r="r" b="b"/>
                <a:pathLst>
                  <a:path w="17656" h="45552" extrusionOk="0">
                    <a:moveTo>
                      <a:pt x="6053" y="1"/>
                    </a:moveTo>
                    <a:cubicBezTo>
                      <a:pt x="5532" y="1"/>
                      <a:pt x="5021" y="451"/>
                      <a:pt x="4537" y="1440"/>
                    </a:cubicBezTo>
                    <a:cubicBezTo>
                      <a:pt x="4537" y="1440"/>
                      <a:pt x="1" y="44571"/>
                      <a:pt x="9307" y="45538"/>
                    </a:cubicBezTo>
                    <a:cubicBezTo>
                      <a:pt x="9389" y="45547"/>
                      <a:pt x="9470" y="45551"/>
                      <a:pt x="9550" y="45551"/>
                    </a:cubicBezTo>
                    <a:cubicBezTo>
                      <a:pt x="17655" y="45551"/>
                      <a:pt x="11299" y="1"/>
                      <a:pt x="6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9"/>
              <p:cNvSpPr/>
              <p:nvPr/>
            </p:nvSpPr>
            <p:spPr>
              <a:xfrm>
                <a:off x="2400477" y="-903226"/>
                <a:ext cx="28156" cy="73037"/>
              </a:xfrm>
              <a:custGeom>
                <a:avLst/>
                <a:gdLst/>
                <a:ahLst/>
                <a:cxnLst/>
                <a:rect l="l" t="t" r="r" b="b"/>
                <a:pathLst>
                  <a:path w="17570" h="45577" extrusionOk="0">
                    <a:moveTo>
                      <a:pt x="6622" y="0"/>
                    </a:moveTo>
                    <a:cubicBezTo>
                      <a:pt x="6106" y="0"/>
                      <a:pt x="5596" y="447"/>
                      <a:pt x="5104" y="1430"/>
                    </a:cubicBezTo>
                    <a:cubicBezTo>
                      <a:pt x="5104" y="1430"/>
                      <a:pt x="1" y="44461"/>
                      <a:pt x="9274" y="45561"/>
                    </a:cubicBezTo>
                    <a:cubicBezTo>
                      <a:pt x="9361" y="45572"/>
                      <a:pt x="9446" y="45577"/>
                      <a:pt x="9530" y="45577"/>
                    </a:cubicBezTo>
                    <a:cubicBezTo>
                      <a:pt x="17569" y="45577"/>
                      <a:pt x="11829" y="0"/>
                      <a:pt x="6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9"/>
              <p:cNvSpPr/>
              <p:nvPr/>
            </p:nvSpPr>
            <p:spPr>
              <a:xfrm>
                <a:off x="2560040" y="-875036"/>
                <a:ext cx="27967" cy="73128"/>
              </a:xfrm>
              <a:custGeom>
                <a:avLst/>
                <a:gdLst/>
                <a:ahLst/>
                <a:cxnLst/>
                <a:rect l="l" t="t" r="r" b="b"/>
                <a:pathLst>
                  <a:path w="17452" h="45634" extrusionOk="0">
                    <a:moveTo>
                      <a:pt x="10701" y="0"/>
                    </a:moveTo>
                    <a:cubicBezTo>
                      <a:pt x="10211" y="0"/>
                      <a:pt x="9690" y="403"/>
                      <a:pt x="9141" y="1285"/>
                    </a:cubicBezTo>
                    <a:cubicBezTo>
                      <a:pt x="9141" y="1285"/>
                      <a:pt x="1" y="43648"/>
                      <a:pt x="9141" y="45583"/>
                    </a:cubicBezTo>
                    <a:cubicBezTo>
                      <a:pt x="9297" y="45617"/>
                      <a:pt x="9450" y="45633"/>
                      <a:pt x="9599" y="45633"/>
                    </a:cubicBezTo>
                    <a:cubicBezTo>
                      <a:pt x="17452" y="45633"/>
                      <a:pt x="15907" y="0"/>
                      <a:pt x="10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9"/>
              <p:cNvSpPr/>
              <p:nvPr/>
            </p:nvSpPr>
            <p:spPr>
              <a:xfrm>
                <a:off x="2266787" y="-928661"/>
                <a:ext cx="28382" cy="72417"/>
              </a:xfrm>
              <a:custGeom>
                <a:avLst/>
                <a:gdLst/>
                <a:ahLst/>
                <a:cxnLst/>
                <a:rect l="l" t="t" r="r" b="b"/>
                <a:pathLst>
                  <a:path w="17711" h="45190" extrusionOk="0">
                    <a:moveTo>
                      <a:pt x="3149" y="1"/>
                    </a:moveTo>
                    <a:cubicBezTo>
                      <a:pt x="2604" y="1"/>
                      <a:pt x="2102" y="486"/>
                      <a:pt x="1668" y="1557"/>
                    </a:cubicBezTo>
                    <a:cubicBezTo>
                      <a:pt x="1668" y="1557"/>
                      <a:pt x="0" y="44855"/>
                      <a:pt x="9307" y="45189"/>
                    </a:cubicBezTo>
                    <a:cubicBezTo>
                      <a:pt x="9335" y="45190"/>
                      <a:pt x="9363" y="45190"/>
                      <a:pt x="9391" y="45190"/>
                    </a:cubicBezTo>
                    <a:cubicBezTo>
                      <a:pt x="17711" y="45190"/>
                      <a:pt x="8408" y="1"/>
                      <a:pt x="3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9"/>
              <p:cNvSpPr/>
              <p:nvPr/>
            </p:nvSpPr>
            <p:spPr>
              <a:xfrm>
                <a:off x="2522088" y="-632351"/>
                <a:ext cx="27967" cy="73178"/>
              </a:xfrm>
              <a:custGeom>
                <a:avLst/>
                <a:gdLst/>
                <a:ahLst/>
                <a:cxnLst/>
                <a:rect l="l" t="t" r="r" b="b"/>
                <a:pathLst>
                  <a:path w="17452" h="45665" extrusionOk="0">
                    <a:moveTo>
                      <a:pt x="10700" y="0"/>
                    </a:moveTo>
                    <a:cubicBezTo>
                      <a:pt x="10211" y="0"/>
                      <a:pt x="9689" y="403"/>
                      <a:pt x="9140" y="1284"/>
                    </a:cubicBezTo>
                    <a:cubicBezTo>
                      <a:pt x="9140" y="1284"/>
                      <a:pt x="0" y="43648"/>
                      <a:pt x="9140" y="45616"/>
                    </a:cubicBezTo>
                    <a:cubicBezTo>
                      <a:pt x="9294" y="45649"/>
                      <a:pt x="9444" y="45665"/>
                      <a:pt x="9591" y="45665"/>
                    </a:cubicBezTo>
                    <a:cubicBezTo>
                      <a:pt x="17452" y="45665"/>
                      <a:pt x="15908" y="0"/>
                      <a:pt x="10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9"/>
              <p:cNvSpPr/>
              <p:nvPr/>
            </p:nvSpPr>
            <p:spPr>
              <a:xfrm>
                <a:off x="2326176" y="-858338"/>
                <a:ext cx="30044" cy="71746"/>
              </a:xfrm>
              <a:custGeom>
                <a:avLst/>
                <a:gdLst/>
                <a:ahLst/>
                <a:cxnLst/>
                <a:rect l="l" t="t" r="r" b="b"/>
                <a:pathLst>
                  <a:path w="18748" h="44771" extrusionOk="0">
                    <a:moveTo>
                      <a:pt x="1423" y="1"/>
                    </a:moveTo>
                    <a:cubicBezTo>
                      <a:pt x="860" y="1"/>
                      <a:pt x="374" y="511"/>
                      <a:pt x="0" y="1639"/>
                    </a:cubicBezTo>
                    <a:cubicBezTo>
                      <a:pt x="0" y="1639"/>
                      <a:pt x="996" y="44771"/>
                      <a:pt x="10277" y="44771"/>
                    </a:cubicBezTo>
                    <a:cubicBezTo>
                      <a:pt x="10298" y="44771"/>
                      <a:pt x="10319" y="44770"/>
                      <a:pt x="10341" y="44770"/>
                    </a:cubicBezTo>
                    <a:cubicBezTo>
                      <a:pt x="18748" y="44529"/>
                      <a:pt x="6686" y="1"/>
                      <a:pt x="1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9"/>
              <p:cNvSpPr/>
              <p:nvPr/>
            </p:nvSpPr>
            <p:spPr>
              <a:xfrm>
                <a:off x="2588732" y="-672355"/>
                <a:ext cx="34332" cy="70681"/>
              </a:xfrm>
              <a:custGeom>
                <a:avLst/>
                <a:gdLst/>
                <a:ahLst/>
                <a:cxnLst/>
                <a:rect l="l" t="t" r="r" b="b"/>
                <a:pathLst>
                  <a:path w="21424" h="44107" extrusionOk="0">
                    <a:moveTo>
                      <a:pt x="20042" y="1"/>
                    </a:moveTo>
                    <a:cubicBezTo>
                      <a:pt x="14724" y="1"/>
                      <a:pt x="0" y="43344"/>
                      <a:pt x="8315" y="44095"/>
                    </a:cubicBezTo>
                    <a:cubicBezTo>
                      <a:pt x="8404" y="44103"/>
                      <a:pt x="8492" y="44106"/>
                      <a:pt x="8580" y="44106"/>
                    </a:cubicBezTo>
                    <a:cubicBezTo>
                      <a:pt x="17694" y="44106"/>
                      <a:pt x="21424" y="1731"/>
                      <a:pt x="21424" y="1731"/>
                    </a:cubicBezTo>
                    <a:cubicBezTo>
                      <a:pt x="21110" y="538"/>
                      <a:pt x="20634" y="1"/>
                      <a:pt x="20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9"/>
              <p:cNvSpPr/>
              <p:nvPr/>
            </p:nvSpPr>
            <p:spPr>
              <a:xfrm>
                <a:off x="2664739" y="-767948"/>
                <a:ext cx="28246" cy="72997"/>
              </a:xfrm>
              <a:custGeom>
                <a:avLst/>
                <a:gdLst/>
                <a:ahLst/>
                <a:cxnLst/>
                <a:rect l="l" t="t" r="r" b="b"/>
                <a:pathLst>
                  <a:path w="17626" h="45552" extrusionOk="0">
                    <a:moveTo>
                      <a:pt x="11548" y="1"/>
                    </a:moveTo>
                    <a:cubicBezTo>
                      <a:pt x="6331" y="1"/>
                      <a:pt x="0" y="45551"/>
                      <a:pt x="8077" y="45551"/>
                    </a:cubicBezTo>
                    <a:cubicBezTo>
                      <a:pt x="8156" y="45551"/>
                      <a:pt x="8236" y="45547"/>
                      <a:pt x="8318" y="45538"/>
                    </a:cubicBezTo>
                    <a:cubicBezTo>
                      <a:pt x="17625" y="44571"/>
                      <a:pt x="13055" y="1440"/>
                      <a:pt x="13055" y="1440"/>
                    </a:cubicBezTo>
                    <a:cubicBezTo>
                      <a:pt x="12574" y="451"/>
                      <a:pt x="12066" y="1"/>
                      <a:pt x="11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9"/>
              <p:cNvSpPr/>
              <p:nvPr/>
            </p:nvSpPr>
            <p:spPr>
              <a:xfrm>
                <a:off x="2631538" y="-903226"/>
                <a:ext cx="28196" cy="73037"/>
              </a:xfrm>
              <a:custGeom>
                <a:avLst/>
                <a:gdLst/>
                <a:ahLst/>
                <a:cxnLst/>
                <a:rect l="l" t="t" r="r" b="b"/>
                <a:pathLst>
                  <a:path w="17595" h="45577" extrusionOk="0">
                    <a:moveTo>
                      <a:pt x="11006" y="0"/>
                    </a:moveTo>
                    <a:cubicBezTo>
                      <a:pt x="5790" y="0"/>
                      <a:pt x="0" y="45577"/>
                      <a:pt x="8097" y="45577"/>
                    </a:cubicBezTo>
                    <a:cubicBezTo>
                      <a:pt x="8181" y="45577"/>
                      <a:pt x="8267" y="45572"/>
                      <a:pt x="8355" y="45561"/>
                    </a:cubicBezTo>
                    <a:cubicBezTo>
                      <a:pt x="17595" y="44461"/>
                      <a:pt x="12525" y="1430"/>
                      <a:pt x="12525" y="1430"/>
                    </a:cubicBezTo>
                    <a:cubicBezTo>
                      <a:pt x="12033" y="447"/>
                      <a:pt x="11522" y="0"/>
                      <a:pt x="11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9"/>
              <p:cNvSpPr/>
              <p:nvPr/>
            </p:nvSpPr>
            <p:spPr>
              <a:xfrm>
                <a:off x="2607799" y="-792896"/>
                <a:ext cx="28148" cy="73037"/>
              </a:xfrm>
              <a:custGeom>
                <a:avLst/>
                <a:gdLst/>
                <a:ahLst/>
                <a:cxnLst/>
                <a:rect l="l" t="t" r="r" b="b"/>
                <a:pathLst>
                  <a:path w="17565" h="45577" extrusionOk="0">
                    <a:moveTo>
                      <a:pt x="10984" y="1"/>
                    </a:moveTo>
                    <a:cubicBezTo>
                      <a:pt x="5792" y="1"/>
                      <a:pt x="1" y="45577"/>
                      <a:pt x="8068" y="45577"/>
                    </a:cubicBezTo>
                    <a:cubicBezTo>
                      <a:pt x="8152" y="45577"/>
                      <a:pt x="8238" y="45572"/>
                      <a:pt x="8325" y="45562"/>
                    </a:cubicBezTo>
                    <a:cubicBezTo>
                      <a:pt x="17565" y="44461"/>
                      <a:pt x="12495" y="1430"/>
                      <a:pt x="12495" y="1430"/>
                    </a:cubicBezTo>
                    <a:cubicBezTo>
                      <a:pt x="12006" y="448"/>
                      <a:pt x="11498" y="1"/>
                      <a:pt x="10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9"/>
              <p:cNvSpPr/>
              <p:nvPr/>
            </p:nvSpPr>
            <p:spPr>
              <a:xfrm>
                <a:off x="2761195" y="-928661"/>
                <a:ext cx="28382" cy="72417"/>
              </a:xfrm>
              <a:custGeom>
                <a:avLst/>
                <a:gdLst/>
                <a:ahLst/>
                <a:cxnLst/>
                <a:rect l="l" t="t" r="r" b="b"/>
                <a:pathLst>
                  <a:path w="17711" h="45190" extrusionOk="0">
                    <a:moveTo>
                      <a:pt x="14562" y="1"/>
                    </a:moveTo>
                    <a:cubicBezTo>
                      <a:pt x="9303" y="1"/>
                      <a:pt x="0" y="45190"/>
                      <a:pt x="8320" y="45190"/>
                    </a:cubicBezTo>
                    <a:cubicBezTo>
                      <a:pt x="8348" y="45190"/>
                      <a:pt x="8376" y="45190"/>
                      <a:pt x="8404" y="45189"/>
                    </a:cubicBezTo>
                    <a:cubicBezTo>
                      <a:pt x="17710" y="44855"/>
                      <a:pt x="16043" y="1557"/>
                      <a:pt x="16043" y="1557"/>
                    </a:cubicBezTo>
                    <a:cubicBezTo>
                      <a:pt x="15609" y="486"/>
                      <a:pt x="15107" y="1"/>
                      <a:pt x="14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9"/>
              <p:cNvSpPr/>
              <p:nvPr/>
            </p:nvSpPr>
            <p:spPr>
              <a:xfrm>
                <a:off x="2700143" y="-858338"/>
                <a:ext cx="30045" cy="71746"/>
              </a:xfrm>
              <a:custGeom>
                <a:avLst/>
                <a:gdLst/>
                <a:ahLst/>
                <a:cxnLst/>
                <a:rect l="l" t="t" r="r" b="b"/>
                <a:pathLst>
                  <a:path w="18749" h="44771" extrusionOk="0">
                    <a:moveTo>
                      <a:pt x="17310" y="1"/>
                    </a:moveTo>
                    <a:cubicBezTo>
                      <a:pt x="12009" y="1"/>
                      <a:pt x="1" y="44529"/>
                      <a:pt x="8408" y="44770"/>
                    </a:cubicBezTo>
                    <a:cubicBezTo>
                      <a:pt x="8429" y="44770"/>
                      <a:pt x="8451" y="44771"/>
                      <a:pt x="8472" y="44771"/>
                    </a:cubicBezTo>
                    <a:cubicBezTo>
                      <a:pt x="17753" y="44771"/>
                      <a:pt x="18749" y="1639"/>
                      <a:pt x="18749" y="1639"/>
                    </a:cubicBezTo>
                    <a:cubicBezTo>
                      <a:pt x="18368" y="511"/>
                      <a:pt x="17878" y="1"/>
                      <a:pt x="17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9"/>
              <p:cNvSpPr/>
              <p:nvPr/>
            </p:nvSpPr>
            <p:spPr>
              <a:xfrm>
                <a:off x="2273415" y="504804"/>
                <a:ext cx="452064" cy="605397"/>
              </a:xfrm>
              <a:custGeom>
                <a:avLst/>
                <a:gdLst/>
                <a:ahLst/>
                <a:cxnLst/>
                <a:rect l="l" t="t" r="r" b="b"/>
                <a:pathLst>
                  <a:path w="282099" h="377783" extrusionOk="0">
                    <a:moveTo>
                      <a:pt x="156358" y="1"/>
                    </a:moveTo>
                    <a:cubicBezTo>
                      <a:pt x="146144" y="1"/>
                      <a:pt x="135089" y="2494"/>
                      <a:pt x="123122" y="7884"/>
                    </a:cubicBezTo>
                    <a:cubicBezTo>
                      <a:pt x="32958" y="48480"/>
                      <a:pt x="1" y="377782"/>
                      <a:pt x="1" y="377782"/>
                    </a:cubicBezTo>
                    <a:lnTo>
                      <a:pt x="280301" y="377782"/>
                    </a:lnTo>
                    <a:cubicBezTo>
                      <a:pt x="280301" y="377782"/>
                      <a:pt x="282099" y="1"/>
                      <a:pt x="156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9"/>
              <p:cNvSpPr/>
              <p:nvPr/>
            </p:nvSpPr>
            <p:spPr>
              <a:xfrm>
                <a:off x="2565278" y="617960"/>
                <a:ext cx="27917" cy="73128"/>
              </a:xfrm>
              <a:custGeom>
                <a:avLst/>
                <a:gdLst/>
                <a:ahLst/>
                <a:cxnLst/>
                <a:rect l="l" t="t" r="r" b="b"/>
                <a:pathLst>
                  <a:path w="17421" h="45634" extrusionOk="0">
                    <a:moveTo>
                      <a:pt x="10681" y="0"/>
                    </a:moveTo>
                    <a:cubicBezTo>
                      <a:pt x="10188" y="0"/>
                      <a:pt x="9662" y="403"/>
                      <a:pt x="9107" y="1285"/>
                    </a:cubicBezTo>
                    <a:cubicBezTo>
                      <a:pt x="9107" y="1285"/>
                      <a:pt x="1" y="43648"/>
                      <a:pt x="9107" y="45583"/>
                    </a:cubicBezTo>
                    <a:cubicBezTo>
                      <a:pt x="9263" y="45617"/>
                      <a:pt x="9416" y="45633"/>
                      <a:pt x="9566" y="45633"/>
                    </a:cubicBezTo>
                    <a:cubicBezTo>
                      <a:pt x="17420" y="45633"/>
                      <a:pt x="15929" y="0"/>
                      <a:pt x="10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9"/>
              <p:cNvSpPr/>
              <p:nvPr/>
            </p:nvSpPr>
            <p:spPr>
              <a:xfrm>
                <a:off x="2412666" y="621755"/>
                <a:ext cx="27914" cy="73180"/>
              </a:xfrm>
              <a:custGeom>
                <a:avLst/>
                <a:gdLst/>
                <a:ahLst/>
                <a:cxnLst/>
                <a:rect l="l" t="t" r="r" b="b"/>
                <a:pathLst>
                  <a:path w="17419" h="45666" extrusionOk="0">
                    <a:moveTo>
                      <a:pt x="10667" y="1"/>
                    </a:moveTo>
                    <a:cubicBezTo>
                      <a:pt x="10177" y="1"/>
                      <a:pt x="9656" y="404"/>
                      <a:pt x="9107" y="1285"/>
                    </a:cubicBezTo>
                    <a:cubicBezTo>
                      <a:pt x="9107" y="1285"/>
                      <a:pt x="0" y="43649"/>
                      <a:pt x="9107" y="45617"/>
                    </a:cubicBezTo>
                    <a:cubicBezTo>
                      <a:pt x="9260" y="45649"/>
                      <a:pt x="9410" y="45665"/>
                      <a:pt x="9557" y="45665"/>
                    </a:cubicBezTo>
                    <a:cubicBezTo>
                      <a:pt x="17419" y="45665"/>
                      <a:pt x="15875" y="1"/>
                      <a:pt x="10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9"/>
              <p:cNvSpPr/>
              <p:nvPr/>
            </p:nvSpPr>
            <p:spPr>
              <a:xfrm>
                <a:off x="2512947" y="725547"/>
                <a:ext cx="28193" cy="73037"/>
              </a:xfrm>
              <a:custGeom>
                <a:avLst/>
                <a:gdLst/>
                <a:ahLst/>
                <a:cxnLst/>
                <a:rect l="l" t="t" r="r" b="b"/>
                <a:pathLst>
                  <a:path w="17593" h="45577" extrusionOk="0">
                    <a:moveTo>
                      <a:pt x="6654" y="0"/>
                    </a:moveTo>
                    <a:cubicBezTo>
                      <a:pt x="6138" y="0"/>
                      <a:pt x="5628" y="447"/>
                      <a:pt x="5137" y="1429"/>
                    </a:cubicBezTo>
                    <a:cubicBezTo>
                      <a:pt x="5137" y="1429"/>
                      <a:pt x="0" y="44460"/>
                      <a:pt x="9240" y="45561"/>
                    </a:cubicBezTo>
                    <a:cubicBezTo>
                      <a:pt x="9330" y="45571"/>
                      <a:pt x="9419" y="45577"/>
                      <a:pt x="9506" y="45577"/>
                    </a:cubicBezTo>
                    <a:cubicBezTo>
                      <a:pt x="17593" y="45577"/>
                      <a:pt x="11859" y="0"/>
                      <a:pt x="6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9"/>
              <p:cNvSpPr/>
              <p:nvPr/>
            </p:nvSpPr>
            <p:spPr>
              <a:xfrm>
                <a:off x="2500653" y="581343"/>
                <a:ext cx="27920" cy="73128"/>
              </a:xfrm>
              <a:custGeom>
                <a:avLst/>
                <a:gdLst/>
                <a:ahLst/>
                <a:cxnLst/>
                <a:rect l="l" t="t" r="r" b="b"/>
                <a:pathLst>
                  <a:path w="17423" h="45634" extrusionOk="0">
                    <a:moveTo>
                      <a:pt x="10706" y="1"/>
                    </a:moveTo>
                    <a:cubicBezTo>
                      <a:pt x="10216" y="1"/>
                      <a:pt x="9692" y="403"/>
                      <a:pt x="9140" y="1285"/>
                    </a:cubicBezTo>
                    <a:cubicBezTo>
                      <a:pt x="9140" y="1285"/>
                      <a:pt x="0" y="43649"/>
                      <a:pt x="9140" y="45583"/>
                    </a:cubicBezTo>
                    <a:cubicBezTo>
                      <a:pt x="9295" y="45617"/>
                      <a:pt x="9448" y="45633"/>
                      <a:pt x="9596" y="45633"/>
                    </a:cubicBezTo>
                    <a:cubicBezTo>
                      <a:pt x="17422" y="45633"/>
                      <a:pt x="15929" y="1"/>
                      <a:pt x="10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9"/>
              <p:cNvSpPr/>
              <p:nvPr/>
            </p:nvSpPr>
            <p:spPr>
              <a:xfrm>
                <a:off x="2472053" y="881078"/>
                <a:ext cx="27924" cy="73169"/>
              </a:xfrm>
              <a:custGeom>
                <a:avLst/>
                <a:gdLst/>
                <a:ahLst/>
                <a:cxnLst/>
                <a:rect l="l" t="t" r="r" b="b"/>
                <a:pathLst>
                  <a:path w="17425" h="45659" extrusionOk="0">
                    <a:moveTo>
                      <a:pt x="10696" y="0"/>
                    </a:moveTo>
                    <a:cubicBezTo>
                      <a:pt x="10208" y="0"/>
                      <a:pt x="9688" y="401"/>
                      <a:pt x="9141" y="1277"/>
                    </a:cubicBezTo>
                    <a:cubicBezTo>
                      <a:pt x="9141" y="1277"/>
                      <a:pt x="1" y="43640"/>
                      <a:pt x="9141" y="45608"/>
                    </a:cubicBezTo>
                    <a:cubicBezTo>
                      <a:pt x="9296" y="45642"/>
                      <a:pt x="9449" y="45659"/>
                      <a:pt x="9597" y="45659"/>
                    </a:cubicBezTo>
                    <a:cubicBezTo>
                      <a:pt x="17424" y="45659"/>
                      <a:pt x="15902" y="0"/>
                      <a:pt x="10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9"/>
              <p:cNvSpPr/>
              <p:nvPr/>
            </p:nvSpPr>
            <p:spPr>
              <a:xfrm>
                <a:off x="2403846" y="871370"/>
                <a:ext cx="28193" cy="72986"/>
              </a:xfrm>
              <a:custGeom>
                <a:avLst/>
                <a:gdLst/>
                <a:ahLst/>
                <a:cxnLst/>
                <a:rect l="l" t="t" r="r" b="b"/>
                <a:pathLst>
                  <a:path w="17593" h="45545" extrusionOk="0">
                    <a:moveTo>
                      <a:pt x="6637" y="1"/>
                    </a:moveTo>
                    <a:cubicBezTo>
                      <a:pt x="6117" y="1"/>
                      <a:pt x="5601" y="448"/>
                      <a:pt x="5104" y="1431"/>
                    </a:cubicBezTo>
                    <a:cubicBezTo>
                      <a:pt x="5104" y="1431"/>
                      <a:pt x="0" y="44461"/>
                      <a:pt x="9240" y="45529"/>
                    </a:cubicBezTo>
                    <a:cubicBezTo>
                      <a:pt x="9331" y="45539"/>
                      <a:pt x="9419" y="45545"/>
                      <a:pt x="9506" y="45545"/>
                    </a:cubicBezTo>
                    <a:cubicBezTo>
                      <a:pt x="17593" y="45545"/>
                      <a:pt x="11887" y="1"/>
                      <a:pt x="6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9"/>
              <p:cNvSpPr/>
              <p:nvPr/>
            </p:nvSpPr>
            <p:spPr>
              <a:xfrm>
                <a:off x="2428487" y="740692"/>
                <a:ext cx="27922" cy="73178"/>
              </a:xfrm>
              <a:custGeom>
                <a:avLst/>
                <a:gdLst/>
                <a:ahLst/>
                <a:cxnLst/>
                <a:rect l="l" t="t" r="r" b="b"/>
                <a:pathLst>
                  <a:path w="17424" h="45665" extrusionOk="0">
                    <a:moveTo>
                      <a:pt x="10707" y="0"/>
                    </a:moveTo>
                    <a:cubicBezTo>
                      <a:pt x="10216" y="0"/>
                      <a:pt x="9693" y="403"/>
                      <a:pt x="9141" y="1285"/>
                    </a:cubicBezTo>
                    <a:cubicBezTo>
                      <a:pt x="9141" y="1285"/>
                      <a:pt x="1" y="43648"/>
                      <a:pt x="9141" y="45616"/>
                    </a:cubicBezTo>
                    <a:cubicBezTo>
                      <a:pt x="9294" y="45649"/>
                      <a:pt x="9443" y="45665"/>
                      <a:pt x="9590" y="45665"/>
                    </a:cubicBezTo>
                    <a:cubicBezTo>
                      <a:pt x="17424" y="45665"/>
                      <a:pt x="15932" y="0"/>
                      <a:pt x="10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9"/>
              <p:cNvSpPr/>
              <p:nvPr/>
            </p:nvSpPr>
            <p:spPr>
              <a:xfrm>
                <a:off x="2400798" y="1013622"/>
                <a:ext cx="27965" cy="73193"/>
              </a:xfrm>
              <a:custGeom>
                <a:avLst/>
                <a:gdLst/>
                <a:ahLst/>
                <a:cxnLst/>
                <a:rect l="l" t="t" r="r" b="b"/>
                <a:pathLst>
                  <a:path w="17451" h="45674" extrusionOk="0">
                    <a:moveTo>
                      <a:pt x="10703" y="1"/>
                    </a:moveTo>
                    <a:cubicBezTo>
                      <a:pt x="10213" y="1"/>
                      <a:pt x="9691" y="406"/>
                      <a:pt x="9141" y="1292"/>
                    </a:cubicBezTo>
                    <a:cubicBezTo>
                      <a:pt x="9141" y="1292"/>
                      <a:pt x="1" y="43655"/>
                      <a:pt x="9141" y="45623"/>
                    </a:cubicBezTo>
                    <a:cubicBezTo>
                      <a:pt x="9297" y="45657"/>
                      <a:pt x="9449" y="45673"/>
                      <a:pt x="9598" y="45673"/>
                    </a:cubicBezTo>
                    <a:cubicBezTo>
                      <a:pt x="17450" y="45673"/>
                      <a:pt x="15908" y="1"/>
                      <a:pt x="10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9"/>
              <p:cNvSpPr/>
              <p:nvPr/>
            </p:nvSpPr>
            <p:spPr>
              <a:xfrm>
                <a:off x="2325160" y="990842"/>
                <a:ext cx="28150" cy="72986"/>
              </a:xfrm>
              <a:custGeom>
                <a:avLst/>
                <a:gdLst/>
                <a:ahLst/>
                <a:cxnLst/>
                <a:rect l="l" t="t" r="r" b="b"/>
                <a:pathLst>
                  <a:path w="17566" h="45545" extrusionOk="0">
                    <a:moveTo>
                      <a:pt x="6654" y="0"/>
                    </a:moveTo>
                    <a:cubicBezTo>
                      <a:pt x="6139" y="0"/>
                      <a:pt x="5629" y="447"/>
                      <a:pt x="5138" y="1430"/>
                    </a:cubicBezTo>
                    <a:cubicBezTo>
                      <a:pt x="5138" y="1430"/>
                      <a:pt x="1" y="44461"/>
                      <a:pt x="9274" y="45528"/>
                    </a:cubicBezTo>
                    <a:cubicBezTo>
                      <a:pt x="9363" y="45539"/>
                      <a:pt x="9452" y="45544"/>
                      <a:pt x="9538" y="45544"/>
                    </a:cubicBezTo>
                    <a:cubicBezTo>
                      <a:pt x="17566" y="45544"/>
                      <a:pt x="11855" y="0"/>
                      <a:pt x="6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9"/>
              <p:cNvSpPr/>
              <p:nvPr/>
            </p:nvSpPr>
            <p:spPr>
              <a:xfrm>
                <a:off x="2353545" y="794214"/>
                <a:ext cx="27914" cy="73205"/>
              </a:xfrm>
              <a:custGeom>
                <a:avLst/>
                <a:gdLst/>
                <a:ahLst/>
                <a:cxnLst/>
                <a:rect l="l" t="t" r="r" b="b"/>
                <a:pathLst>
                  <a:path w="17419" h="45682" extrusionOk="0">
                    <a:moveTo>
                      <a:pt x="9691" y="1"/>
                    </a:moveTo>
                    <a:cubicBezTo>
                      <a:pt x="9196" y="1"/>
                      <a:pt x="8677" y="411"/>
                      <a:pt x="8139" y="1310"/>
                    </a:cubicBezTo>
                    <a:cubicBezTo>
                      <a:pt x="8139" y="1310"/>
                      <a:pt x="0" y="43907"/>
                      <a:pt x="9173" y="45641"/>
                    </a:cubicBezTo>
                    <a:cubicBezTo>
                      <a:pt x="9314" y="45669"/>
                      <a:pt x="9451" y="45682"/>
                      <a:pt x="9585" y="45682"/>
                    </a:cubicBezTo>
                    <a:cubicBezTo>
                      <a:pt x="17419" y="45682"/>
                      <a:pt x="14914" y="1"/>
                      <a:pt x="9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9"/>
              <p:cNvSpPr/>
              <p:nvPr/>
            </p:nvSpPr>
            <p:spPr>
              <a:xfrm>
                <a:off x="2573297" y="990713"/>
                <a:ext cx="27916" cy="73170"/>
              </a:xfrm>
              <a:custGeom>
                <a:avLst/>
                <a:gdLst/>
                <a:ahLst/>
                <a:cxnLst/>
                <a:rect l="l" t="t" r="r" b="b"/>
                <a:pathLst>
                  <a:path w="17420" h="45660" extrusionOk="0">
                    <a:moveTo>
                      <a:pt x="10663" y="1"/>
                    </a:moveTo>
                    <a:cubicBezTo>
                      <a:pt x="10175" y="1"/>
                      <a:pt x="9654" y="401"/>
                      <a:pt x="9107" y="1277"/>
                    </a:cubicBezTo>
                    <a:cubicBezTo>
                      <a:pt x="9107" y="1277"/>
                      <a:pt x="0" y="43641"/>
                      <a:pt x="9107" y="45609"/>
                    </a:cubicBezTo>
                    <a:cubicBezTo>
                      <a:pt x="9263" y="45643"/>
                      <a:pt x="9416" y="45659"/>
                      <a:pt x="9565" y="45659"/>
                    </a:cubicBezTo>
                    <a:cubicBezTo>
                      <a:pt x="17420" y="45659"/>
                      <a:pt x="15873" y="1"/>
                      <a:pt x="10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9"/>
              <p:cNvSpPr/>
              <p:nvPr/>
            </p:nvSpPr>
            <p:spPr>
              <a:xfrm>
                <a:off x="2501401" y="1000090"/>
                <a:ext cx="28194" cy="73039"/>
              </a:xfrm>
              <a:custGeom>
                <a:avLst/>
                <a:gdLst/>
                <a:ahLst/>
                <a:cxnLst/>
                <a:rect l="l" t="t" r="r" b="b"/>
                <a:pathLst>
                  <a:path w="17594" h="45578" extrusionOk="0">
                    <a:moveTo>
                      <a:pt x="6636" y="1"/>
                    </a:moveTo>
                    <a:cubicBezTo>
                      <a:pt x="6116" y="1"/>
                      <a:pt x="5601" y="448"/>
                      <a:pt x="5104" y="1430"/>
                    </a:cubicBezTo>
                    <a:cubicBezTo>
                      <a:pt x="5104" y="1430"/>
                      <a:pt x="0" y="44494"/>
                      <a:pt x="9240" y="45561"/>
                    </a:cubicBezTo>
                    <a:cubicBezTo>
                      <a:pt x="9330" y="45572"/>
                      <a:pt x="9419" y="45577"/>
                      <a:pt x="9506" y="45577"/>
                    </a:cubicBezTo>
                    <a:cubicBezTo>
                      <a:pt x="17593" y="45577"/>
                      <a:pt x="11886" y="1"/>
                      <a:pt x="6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9"/>
              <p:cNvSpPr/>
              <p:nvPr/>
            </p:nvSpPr>
            <p:spPr>
              <a:xfrm>
                <a:off x="2548333" y="844460"/>
                <a:ext cx="27970" cy="73169"/>
              </a:xfrm>
              <a:custGeom>
                <a:avLst/>
                <a:gdLst/>
                <a:ahLst/>
                <a:cxnLst/>
                <a:rect l="l" t="t" r="r" b="b"/>
                <a:pathLst>
                  <a:path w="17454" h="45659" extrusionOk="0">
                    <a:moveTo>
                      <a:pt x="10696" y="1"/>
                    </a:moveTo>
                    <a:cubicBezTo>
                      <a:pt x="10208" y="1"/>
                      <a:pt x="9688" y="401"/>
                      <a:pt x="9140" y="1277"/>
                    </a:cubicBezTo>
                    <a:cubicBezTo>
                      <a:pt x="9140" y="1277"/>
                      <a:pt x="1" y="43641"/>
                      <a:pt x="9140" y="45609"/>
                    </a:cubicBezTo>
                    <a:cubicBezTo>
                      <a:pt x="9297" y="45642"/>
                      <a:pt x="9449" y="45659"/>
                      <a:pt x="9599" y="45659"/>
                    </a:cubicBezTo>
                    <a:cubicBezTo>
                      <a:pt x="17453" y="45659"/>
                      <a:pt x="15906" y="1"/>
                      <a:pt x="10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9"/>
              <p:cNvSpPr/>
              <p:nvPr/>
            </p:nvSpPr>
            <p:spPr>
              <a:xfrm>
                <a:off x="2657328" y="977029"/>
                <a:ext cx="27970" cy="73169"/>
              </a:xfrm>
              <a:custGeom>
                <a:avLst/>
                <a:gdLst/>
                <a:ahLst/>
                <a:cxnLst/>
                <a:rect l="l" t="t" r="r" b="b"/>
                <a:pathLst>
                  <a:path w="17454" h="45659" extrusionOk="0">
                    <a:moveTo>
                      <a:pt x="10696" y="0"/>
                    </a:moveTo>
                    <a:cubicBezTo>
                      <a:pt x="10208" y="0"/>
                      <a:pt x="9688" y="401"/>
                      <a:pt x="9141" y="1277"/>
                    </a:cubicBezTo>
                    <a:cubicBezTo>
                      <a:pt x="9141" y="1277"/>
                      <a:pt x="1" y="43641"/>
                      <a:pt x="9141" y="45609"/>
                    </a:cubicBezTo>
                    <a:cubicBezTo>
                      <a:pt x="9297" y="45642"/>
                      <a:pt x="9450" y="45659"/>
                      <a:pt x="9599" y="45659"/>
                    </a:cubicBezTo>
                    <a:cubicBezTo>
                      <a:pt x="17454" y="45659"/>
                      <a:pt x="15907" y="0"/>
                      <a:pt x="10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9"/>
              <p:cNvSpPr/>
              <p:nvPr/>
            </p:nvSpPr>
            <p:spPr>
              <a:xfrm>
                <a:off x="2633219" y="844536"/>
                <a:ext cx="28162" cy="73090"/>
              </a:xfrm>
              <a:custGeom>
                <a:avLst/>
                <a:gdLst/>
                <a:ahLst/>
                <a:cxnLst/>
                <a:rect l="l" t="t" r="r" b="b"/>
                <a:pathLst>
                  <a:path w="17574" h="45610" extrusionOk="0">
                    <a:moveTo>
                      <a:pt x="6654" y="1"/>
                    </a:moveTo>
                    <a:cubicBezTo>
                      <a:pt x="6139" y="1"/>
                      <a:pt x="5629" y="448"/>
                      <a:pt x="5138" y="1430"/>
                    </a:cubicBezTo>
                    <a:cubicBezTo>
                      <a:pt x="5138" y="1430"/>
                      <a:pt x="1" y="44494"/>
                      <a:pt x="9274" y="45595"/>
                    </a:cubicBezTo>
                    <a:cubicBezTo>
                      <a:pt x="9358" y="45605"/>
                      <a:pt x="9441" y="45609"/>
                      <a:pt x="9523" y="45609"/>
                    </a:cubicBezTo>
                    <a:cubicBezTo>
                      <a:pt x="17573" y="45609"/>
                      <a:pt x="11858" y="1"/>
                      <a:pt x="6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9"/>
              <p:cNvSpPr/>
              <p:nvPr/>
            </p:nvSpPr>
            <p:spPr>
              <a:xfrm>
                <a:off x="2608096" y="725499"/>
                <a:ext cx="27919" cy="73188"/>
              </a:xfrm>
              <a:custGeom>
                <a:avLst/>
                <a:gdLst/>
                <a:ahLst/>
                <a:cxnLst/>
                <a:rect l="l" t="t" r="r" b="b"/>
                <a:pathLst>
                  <a:path w="17422" h="45671" extrusionOk="0">
                    <a:moveTo>
                      <a:pt x="10704" y="0"/>
                    </a:moveTo>
                    <a:cubicBezTo>
                      <a:pt x="10214" y="0"/>
                      <a:pt x="9691" y="405"/>
                      <a:pt x="9141" y="1292"/>
                    </a:cubicBezTo>
                    <a:cubicBezTo>
                      <a:pt x="9141" y="1292"/>
                      <a:pt x="1" y="43656"/>
                      <a:pt x="9141" y="45624"/>
                    </a:cubicBezTo>
                    <a:cubicBezTo>
                      <a:pt x="9291" y="45655"/>
                      <a:pt x="9438" y="45671"/>
                      <a:pt x="9582" y="45671"/>
                    </a:cubicBezTo>
                    <a:cubicBezTo>
                      <a:pt x="17422" y="45671"/>
                      <a:pt x="15906" y="0"/>
                      <a:pt x="10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9"/>
              <p:cNvSpPr/>
              <p:nvPr/>
            </p:nvSpPr>
            <p:spPr>
              <a:xfrm>
                <a:off x="2871949" y="-535678"/>
                <a:ext cx="486174" cy="125346"/>
              </a:xfrm>
              <a:custGeom>
                <a:avLst/>
                <a:gdLst/>
                <a:ahLst/>
                <a:cxnLst/>
                <a:rect l="l" t="t" r="r" b="b"/>
                <a:pathLst>
                  <a:path w="303385" h="78219" extrusionOk="0">
                    <a:moveTo>
                      <a:pt x="267492" y="1"/>
                    </a:moveTo>
                    <a:cubicBezTo>
                      <a:pt x="232367" y="3537"/>
                      <a:pt x="197509" y="8740"/>
                      <a:pt x="162917" y="15612"/>
                    </a:cubicBezTo>
                    <a:cubicBezTo>
                      <a:pt x="159927" y="15253"/>
                      <a:pt x="156959" y="14987"/>
                      <a:pt x="154057" y="14987"/>
                    </a:cubicBezTo>
                    <a:cubicBezTo>
                      <a:pt x="146987" y="14987"/>
                      <a:pt x="140306" y="16565"/>
                      <a:pt x="134630" y="22217"/>
                    </a:cubicBezTo>
                    <a:cubicBezTo>
                      <a:pt x="94568" y="31423"/>
                      <a:pt x="56808" y="47001"/>
                      <a:pt x="19348" y="63513"/>
                    </a:cubicBezTo>
                    <a:cubicBezTo>
                      <a:pt x="14611" y="65581"/>
                      <a:pt x="9841" y="67849"/>
                      <a:pt x="5338" y="70384"/>
                    </a:cubicBezTo>
                    <a:cubicBezTo>
                      <a:pt x="3036" y="71719"/>
                      <a:pt x="1" y="73787"/>
                      <a:pt x="2036" y="76956"/>
                    </a:cubicBezTo>
                    <a:cubicBezTo>
                      <a:pt x="2645" y="77890"/>
                      <a:pt x="3441" y="78218"/>
                      <a:pt x="4316" y="78218"/>
                    </a:cubicBezTo>
                    <a:cubicBezTo>
                      <a:pt x="5692" y="78218"/>
                      <a:pt x="7261" y="77406"/>
                      <a:pt x="8607" y="76856"/>
                    </a:cubicBezTo>
                    <a:cubicBezTo>
                      <a:pt x="20482" y="72019"/>
                      <a:pt x="32457" y="67316"/>
                      <a:pt x="44199" y="62245"/>
                    </a:cubicBezTo>
                    <a:cubicBezTo>
                      <a:pt x="70351" y="50904"/>
                      <a:pt x="96636" y="39963"/>
                      <a:pt x="124757" y="34525"/>
                    </a:cubicBezTo>
                    <a:cubicBezTo>
                      <a:pt x="127187" y="35498"/>
                      <a:pt x="129491" y="35937"/>
                      <a:pt x="131689" y="35937"/>
                    </a:cubicBezTo>
                    <a:cubicBezTo>
                      <a:pt x="137031" y="35937"/>
                      <a:pt x="141752" y="33341"/>
                      <a:pt x="146172" y="29488"/>
                    </a:cubicBezTo>
                    <a:cubicBezTo>
                      <a:pt x="188302" y="17680"/>
                      <a:pt x="231333" y="11275"/>
                      <a:pt x="274964" y="8707"/>
                    </a:cubicBezTo>
                    <a:cubicBezTo>
                      <a:pt x="284404" y="7039"/>
                      <a:pt x="293877" y="5405"/>
                      <a:pt x="303384" y="3737"/>
                    </a:cubicBezTo>
                    <a:cubicBezTo>
                      <a:pt x="303251" y="2502"/>
                      <a:pt x="303084" y="1235"/>
                      <a:pt x="30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9"/>
              <p:cNvSpPr/>
              <p:nvPr/>
            </p:nvSpPr>
            <p:spPr>
              <a:xfrm>
                <a:off x="2919043" y="-427598"/>
                <a:ext cx="423791" cy="48009"/>
              </a:xfrm>
              <a:custGeom>
                <a:avLst/>
                <a:gdLst/>
                <a:ahLst/>
                <a:cxnLst/>
                <a:rect l="l" t="t" r="r" b="b"/>
                <a:pathLst>
                  <a:path w="264456" h="29959" extrusionOk="0">
                    <a:moveTo>
                      <a:pt x="191226" y="0"/>
                    </a:moveTo>
                    <a:cubicBezTo>
                      <a:pt x="159156" y="0"/>
                      <a:pt x="127175" y="2008"/>
                      <a:pt x="95335" y="6509"/>
                    </a:cubicBezTo>
                    <a:cubicBezTo>
                      <a:pt x="91670" y="6103"/>
                      <a:pt x="88005" y="5661"/>
                      <a:pt x="84409" y="5661"/>
                    </a:cubicBezTo>
                    <a:cubicBezTo>
                      <a:pt x="78840" y="5661"/>
                      <a:pt x="73435" y="6720"/>
                      <a:pt x="68449" y="10612"/>
                    </a:cubicBezTo>
                    <a:cubicBezTo>
                      <a:pt x="45700" y="17150"/>
                      <a:pt x="21749" y="19184"/>
                      <a:pt x="0" y="29725"/>
                    </a:cubicBezTo>
                    <a:cubicBezTo>
                      <a:pt x="2034" y="29886"/>
                      <a:pt x="4054" y="29959"/>
                      <a:pt x="6063" y="29959"/>
                    </a:cubicBezTo>
                    <a:cubicBezTo>
                      <a:pt x="23270" y="29959"/>
                      <a:pt x="39661" y="24585"/>
                      <a:pt x="56507" y="22553"/>
                    </a:cubicBezTo>
                    <a:cubicBezTo>
                      <a:pt x="58928" y="23777"/>
                      <a:pt x="61219" y="24266"/>
                      <a:pt x="63422" y="24266"/>
                    </a:cubicBezTo>
                    <a:cubicBezTo>
                      <a:pt x="69449" y="24266"/>
                      <a:pt x="74822" y="20604"/>
                      <a:pt x="80391" y="18284"/>
                    </a:cubicBezTo>
                    <a:cubicBezTo>
                      <a:pt x="118413" y="10321"/>
                      <a:pt x="156696" y="7959"/>
                      <a:pt x="195125" y="7959"/>
                    </a:cubicBezTo>
                    <a:cubicBezTo>
                      <a:pt x="218190" y="7959"/>
                      <a:pt x="241309" y="8810"/>
                      <a:pt x="264456" y="9811"/>
                    </a:cubicBezTo>
                    <a:cubicBezTo>
                      <a:pt x="252748" y="3673"/>
                      <a:pt x="240439" y="1438"/>
                      <a:pt x="227696" y="838"/>
                    </a:cubicBezTo>
                    <a:cubicBezTo>
                      <a:pt x="215529" y="288"/>
                      <a:pt x="203371" y="0"/>
                      <a:pt x="191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9"/>
              <p:cNvSpPr/>
              <p:nvPr/>
            </p:nvSpPr>
            <p:spPr>
              <a:xfrm>
                <a:off x="2898997" y="-332305"/>
                <a:ext cx="355369" cy="56831"/>
              </a:xfrm>
              <a:custGeom>
                <a:avLst/>
                <a:gdLst/>
                <a:ahLst/>
                <a:cxnLst/>
                <a:rect l="l" t="t" r="r" b="b"/>
                <a:pathLst>
                  <a:path w="221759" h="35464" extrusionOk="0">
                    <a:moveTo>
                      <a:pt x="55598" y="1"/>
                    </a:moveTo>
                    <a:cubicBezTo>
                      <a:pt x="55130" y="1"/>
                      <a:pt x="54655" y="77"/>
                      <a:pt x="54173" y="248"/>
                    </a:cubicBezTo>
                    <a:cubicBezTo>
                      <a:pt x="47023" y="2857"/>
                      <a:pt x="39711" y="3305"/>
                      <a:pt x="32373" y="3305"/>
                    </a:cubicBezTo>
                    <a:cubicBezTo>
                      <a:pt x="28522" y="3305"/>
                      <a:pt x="24664" y="3182"/>
                      <a:pt x="20818" y="3182"/>
                    </a:cubicBezTo>
                    <a:cubicBezTo>
                      <a:pt x="16060" y="3182"/>
                      <a:pt x="11321" y="3371"/>
                      <a:pt x="6639" y="4218"/>
                    </a:cubicBezTo>
                    <a:cubicBezTo>
                      <a:pt x="4570" y="5586"/>
                      <a:pt x="1" y="4718"/>
                      <a:pt x="1735" y="9555"/>
                    </a:cubicBezTo>
                    <a:cubicBezTo>
                      <a:pt x="3942" y="9525"/>
                      <a:pt x="6149" y="9509"/>
                      <a:pt x="8354" y="9509"/>
                    </a:cubicBezTo>
                    <a:cubicBezTo>
                      <a:pt x="30248" y="9509"/>
                      <a:pt x="52061" y="11003"/>
                      <a:pt x="73820" y="13791"/>
                    </a:cubicBezTo>
                    <a:cubicBezTo>
                      <a:pt x="114516" y="15960"/>
                      <a:pt x="154044" y="25800"/>
                      <a:pt x="194072" y="32705"/>
                    </a:cubicBezTo>
                    <a:cubicBezTo>
                      <a:pt x="200025" y="33715"/>
                      <a:pt x="206006" y="35463"/>
                      <a:pt x="212121" y="35463"/>
                    </a:cubicBezTo>
                    <a:cubicBezTo>
                      <a:pt x="215293" y="35463"/>
                      <a:pt x="218501" y="34993"/>
                      <a:pt x="221759" y="33706"/>
                    </a:cubicBezTo>
                    <a:cubicBezTo>
                      <a:pt x="170222" y="18195"/>
                      <a:pt x="117384" y="9688"/>
                      <a:pt x="63980" y="4185"/>
                    </a:cubicBezTo>
                    <a:cubicBezTo>
                      <a:pt x="61165" y="2921"/>
                      <a:pt x="58499" y="1"/>
                      <a:pt x="55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9"/>
              <p:cNvSpPr/>
              <p:nvPr/>
            </p:nvSpPr>
            <p:spPr>
              <a:xfrm>
                <a:off x="1727034" y="-529873"/>
                <a:ext cx="486173" cy="125357"/>
              </a:xfrm>
              <a:custGeom>
                <a:avLst/>
                <a:gdLst/>
                <a:ahLst/>
                <a:cxnLst/>
                <a:rect l="l" t="t" r="r" b="b"/>
                <a:pathLst>
                  <a:path w="303384" h="78226" extrusionOk="0">
                    <a:moveTo>
                      <a:pt x="434" y="1"/>
                    </a:moveTo>
                    <a:cubicBezTo>
                      <a:pt x="267" y="1235"/>
                      <a:pt x="100" y="2502"/>
                      <a:pt x="0" y="3737"/>
                    </a:cubicBezTo>
                    <a:cubicBezTo>
                      <a:pt x="9507" y="5404"/>
                      <a:pt x="18947" y="7039"/>
                      <a:pt x="28420" y="8707"/>
                    </a:cubicBezTo>
                    <a:cubicBezTo>
                      <a:pt x="72052" y="11309"/>
                      <a:pt x="115082" y="17680"/>
                      <a:pt x="157212" y="29488"/>
                    </a:cubicBezTo>
                    <a:cubicBezTo>
                      <a:pt x="161625" y="33358"/>
                      <a:pt x="166339" y="35943"/>
                      <a:pt x="171671" y="35943"/>
                    </a:cubicBezTo>
                    <a:cubicBezTo>
                      <a:pt x="173877" y="35943"/>
                      <a:pt x="176188" y="35501"/>
                      <a:pt x="178628" y="34525"/>
                    </a:cubicBezTo>
                    <a:cubicBezTo>
                      <a:pt x="206748" y="39996"/>
                      <a:pt x="233033" y="50904"/>
                      <a:pt x="259185" y="62245"/>
                    </a:cubicBezTo>
                    <a:cubicBezTo>
                      <a:pt x="270927" y="67349"/>
                      <a:pt x="282902" y="72019"/>
                      <a:pt x="294777" y="76856"/>
                    </a:cubicBezTo>
                    <a:cubicBezTo>
                      <a:pt x="296129" y="77409"/>
                      <a:pt x="297708" y="78226"/>
                      <a:pt x="299080" y="78226"/>
                    </a:cubicBezTo>
                    <a:cubicBezTo>
                      <a:pt x="299942" y="78226"/>
                      <a:pt x="300723" y="77903"/>
                      <a:pt x="301315" y="76989"/>
                    </a:cubicBezTo>
                    <a:cubicBezTo>
                      <a:pt x="303383" y="73820"/>
                      <a:pt x="300315" y="71719"/>
                      <a:pt x="298046" y="70384"/>
                    </a:cubicBezTo>
                    <a:cubicBezTo>
                      <a:pt x="293543" y="67849"/>
                      <a:pt x="288773" y="65581"/>
                      <a:pt x="284036" y="63513"/>
                    </a:cubicBezTo>
                    <a:cubicBezTo>
                      <a:pt x="246576" y="47001"/>
                      <a:pt x="208816" y="31423"/>
                      <a:pt x="168721" y="22216"/>
                    </a:cubicBezTo>
                    <a:cubicBezTo>
                      <a:pt x="163043" y="16586"/>
                      <a:pt x="156399" y="14998"/>
                      <a:pt x="149379" y="14998"/>
                    </a:cubicBezTo>
                    <a:cubicBezTo>
                      <a:pt x="146459" y="14998"/>
                      <a:pt x="143475" y="15273"/>
                      <a:pt x="140467" y="15645"/>
                    </a:cubicBezTo>
                    <a:cubicBezTo>
                      <a:pt x="105842" y="8740"/>
                      <a:pt x="70984" y="3536"/>
                      <a:pt x="35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9"/>
              <p:cNvSpPr/>
              <p:nvPr/>
            </p:nvSpPr>
            <p:spPr>
              <a:xfrm>
                <a:off x="1742267" y="-421774"/>
                <a:ext cx="423738" cy="48029"/>
              </a:xfrm>
              <a:custGeom>
                <a:avLst/>
                <a:gdLst/>
                <a:ahLst/>
                <a:cxnLst/>
                <a:rect l="l" t="t" r="r" b="b"/>
                <a:pathLst>
                  <a:path w="264423" h="29971" extrusionOk="0">
                    <a:moveTo>
                      <a:pt x="73534" y="1"/>
                    </a:moveTo>
                    <a:cubicBezTo>
                      <a:pt x="61288" y="1"/>
                      <a:pt x="49029" y="296"/>
                      <a:pt x="36760" y="859"/>
                    </a:cubicBezTo>
                    <a:cubicBezTo>
                      <a:pt x="24018" y="1426"/>
                      <a:pt x="11709" y="3694"/>
                      <a:pt x="1" y="9799"/>
                    </a:cubicBezTo>
                    <a:cubicBezTo>
                      <a:pt x="23092" y="8800"/>
                      <a:pt x="46155" y="7956"/>
                      <a:pt x="69163" y="7956"/>
                    </a:cubicBezTo>
                    <a:cubicBezTo>
                      <a:pt x="107646" y="7956"/>
                      <a:pt x="145976" y="10318"/>
                      <a:pt x="184032" y="18272"/>
                    </a:cubicBezTo>
                    <a:cubicBezTo>
                      <a:pt x="189667" y="20574"/>
                      <a:pt x="195049" y="24262"/>
                      <a:pt x="201078" y="24262"/>
                    </a:cubicBezTo>
                    <a:cubicBezTo>
                      <a:pt x="203258" y="24262"/>
                      <a:pt x="205524" y="23780"/>
                      <a:pt x="207916" y="22575"/>
                    </a:cubicBezTo>
                    <a:cubicBezTo>
                      <a:pt x="224799" y="24580"/>
                      <a:pt x="241253" y="29971"/>
                      <a:pt x="258482" y="29971"/>
                    </a:cubicBezTo>
                    <a:cubicBezTo>
                      <a:pt x="260452" y="29971"/>
                      <a:pt x="262431" y="29900"/>
                      <a:pt x="264423" y="29746"/>
                    </a:cubicBezTo>
                    <a:cubicBezTo>
                      <a:pt x="242708" y="19206"/>
                      <a:pt x="218724" y="17137"/>
                      <a:pt x="196008" y="10599"/>
                    </a:cubicBezTo>
                    <a:cubicBezTo>
                      <a:pt x="191006" y="6716"/>
                      <a:pt x="185584" y="5658"/>
                      <a:pt x="179996" y="5658"/>
                    </a:cubicBezTo>
                    <a:cubicBezTo>
                      <a:pt x="176417" y="5658"/>
                      <a:pt x="172769" y="6093"/>
                      <a:pt x="169122" y="6496"/>
                    </a:cubicBezTo>
                    <a:cubicBezTo>
                      <a:pt x="137382" y="2010"/>
                      <a:pt x="105502" y="1"/>
                      <a:pt x="73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9"/>
              <p:cNvSpPr/>
              <p:nvPr/>
            </p:nvSpPr>
            <p:spPr>
              <a:xfrm>
                <a:off x="1830790" y="-326553"/>
                <a:ext cx="355316" cy="56829"/>
              </a:xfrm>
              <a:custGeom>
                <a:avLst/>
                <a:gdLst/>
                <a:ahLst/>
                <a:cxnLst/>
                <a:rect l="l" t="t" r="r" b="b"/>
                <a:pathLst>
                  <a:path w="221726" h="35463" extrusionOk="0">
                    <a:moveTo>
                      <a:pt x="166160" y="0"/>
                    </a:moveTo>
                    <a:cubicBezTo>
                      <a:pt x="163252" y="0"/>
                      <a:pt x="160565" y="2920"/>
                      <a:pt x="157780" y="4184"/>
                    </a:cubicBezTo>
                    <a:cubicBezTo>
                      <a:pt x="104375" y="9688"/>
                      <a:pt x="51537" y="18194"/>
                      <a:pt x="0" y="33705"/>
                    </a:cubicBezTo>
                    <a:cubicBezTo>
                      <a:pt x="3259" y="34993"/>
                      <a:pt x="6466" y="35463"/>
                      <a:pt x="9638" y="35463"/>
                    </a:cubicBezTo>
                    <a:cubicBezTo>
                      <a:pt x="15753" y="35463"/>
                      <a:pt x="21734" y="33715"/>
                      <a:pt x="27687" y="32704"/>
                    </a:cubicBezTo>
                    <a:cubicBezTo>
                      <a:pt x="67682" y="25799"/>
                      <a:pt x="107210" y="15959"/>
                      <a:pt x="147939" y="13791"/>
                    </a:cubicBezTo>
                    <a:cubicBezTo>
                      <a:pt x="169668" y="11003"/>
                      <a:pt x="191478" y="9509"/>
                      <a:pt x="213397" y="9509"/>
                    </a:cubicBezTo>
                    <a:cubicBezTo>
                      <a:pt x="215605" y="9509"/>
                      <a:pt x="217814" y="9524"/>
                      <a:pt x="220024" y="9555"/>
                    </a:cubicBezTo>
                    <a:cubicBezTo>
                      <a:pt x="221725" y="4718"/>
                      <a:pt x="217189" y="5585"/>
                      <a:pt x="215121" y="4217"/>
                    </a:cubicBezTo>
                    <a:cubicBezTo>
                      <a:pt x="210438" y="3371"/>
                      <a:pt x="205700" y="3181"/>
                      <a:pt x="200941" y="3181"/>
                    </a:cubicBezTo>
                    <a:cubicBezTo>
                      <a:pt x="197096" y="3181"/>
                      <a:pt x="193237" y="3305"/>
                      <a:pt x="189386" y="3305"/>
                    </a:cubicBezTo>
                    <a:cubicBezTo>
                      <a:pt x="182048" y="3305"/>
                      <a:pt x="174736" y="2856"/>
                      <a:pt x="167587" y="248"/>
                    </a:cubicBezTo>
                    <a:cubicBezTo>
                      <a:pt x="167104" y="76"/>
                      <a:pt x="166629" y="0"/>
                      <a:pt x="166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9"/>
              <p:cNvSpPr/>
              <p:nvPr/>
            </p:nvSpPr>
            <p:spPr>
              <a:xfrm>
                <a:off x="2207563" y="-444004"/>
                <a:ext cx="104448" cy="103336"/>
              </a:xfrm>
              <a:custGeom>
                <a:avLst/>
                <a:gdLst/>
                <a:ahLst/>
                <a:cxnLst/>
                <a:rect l="l" t="t" r="r" b="b"/>
                <a:pathLst>
                  <a:path w="65178" h="64484" extrusionOk="0">
                    <a:moveTo>
                      <a:pt x="35371" y="0"/>
                    </a:moveTo>
                    <a:cubicBezTo>
                      <a:pt x="15532" y="0"/>
                      <a:pt x="630" y="13834"/>
                      <a:pt x="331" y="32591"/>
                    </a:cubicBezTo>
                    <a:cubicBezTo>
                      <a:pt x="0" y="50424"/>
                      <a:pt x="12566" y="64484"/>
                      <a:pt x="28752" y="64484"/>
                    </a:cubicBezTo>
                    <a:cubicBezTo>
                      <a:pt x="28885" y="64484"/>
                      <a:pt x="29019" y="64483"/>
                      <a:pt x="29152" y="64481"/>
                    </a:cubicBezTo>
                    <a:cubicBezTo>
                      <a:pt x="47532" y="64281"/>
                      <a:pt x="64978" y="46134"/>
                      <a:pt x="65111" y="27087"/>
                    </a:cubicBezTo>
                    <a:cubicBezTo>
                      <a:pt x="65178" y="11943"/>
                      <a:pt x="52302" y="68"/>
                      <a:pt x="35657" y="1"/>
                    </a:cubicBezTo>
                    <a:cubicBezTo>
                      <a:pt x="35561" y="1"/>
                      <a:pt x="35466" y="0"/>
                      <a:pt x="3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9"/>
              <p:cNvSpPr/>
              <p:nvPr/>
            </p:nvSpPr>
            <p:spPr>
              <a:xfrm>
                <a:off x="2785411" y="-458704"/>
                <a:ext cx="104448" cy="103336"/>
              </a:xfrm>
              <a:custGeom>
                <a:avLst/>
                <a:gdLst/>
                <a:ahLst/>
                <a:cxnLst/>
                <a:rect l="l" t="t" r="r" b="b"/>
                <a:pathLst>
                  <a:path w="65178" h="64484" extrusionOk="0">
                    <a:moveTo>
                      <a:pt x="35371" y="0"/>
                    </a:moveTo>
                    <a:cubicBezTo>
                      <a:pt x="15532" y="0"/>
                      <a:pt x="630" y="13834"/>
                      <a:pt x="331" y="32591"/>
                    </a:cubicBezTo>
                    <a:cubicBezTo>
                      <a:pt x="0" y="50424"/>
                      <a:pt x="12566" y="64483"/>
                      <a:pt x="28752" y="64483"/>
                    </a:cubicBezTo>
                    <a:cubicBezTo>
                      <a:pt x="28885" y="64483"/>
                      <a:pt x="29018" y="64482"/>
                      <a:pt x="29152" y="64481"/>
                    </a:cubicBezTo>
                    <a:cubicBezTo>
                      <a:pt x="47532" y="64280"/>
                      <a:pt x="64977" y="46134"/>
                      <a:pt x="65111" y="27087"/>
                    </a:cubicBezTo>
                    <a:cubicBezTo>
                      <a:pt x="65177" y="11943"/>
                      <a:pt x="52302" y="68"/>
                      <a:pt x="35656" y="1"/>
                    </a:cubicBezTo>
                    <a:cubicBezTo>
                      <a:pt x="35561" y="0"/>
                      <a:pt x="35466" y="0"/>
                      <a:pt x="3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9"/>
              <p:cNvSpPr/>
              <p:nvPr/>
            </p:nvSpPr>
            <p:spPr>
              <a:xfrm>
                <a:off x="2304313" y="-575614"/>
                <a:ext cx="81091" cy="118216"/>
              </a:xfrm>
              <a:custGeom>
                <a:avLst/>
                <a:gdLst/>
                <a:ahLst/>
                <a:cxnLst/>
                <a:rect l="l" t="t" r="r" b="b"/>
                <a:pathLst>
                  <a:path w="50603" h="73770" extrusionOk="0">
                    <a:moveTo>
                      <a:pt x="44809" y="0"/>
                    </a:moveTo>
                    <a:cubicBezTo>
                      <a:pt x="40816" y="0"/>
                      <a:pt x="41329" y="4988"/>
                      <a:pt x="40629" y="7976"/>
                    </a:cubicBezTo>
                    <a:cubicBezTo>
                      <a:pt x="36927" y="23687"/>
                      <a:pt x="33191" y="39465"/>
                      <a:pt x="25585" y="53876"/>
                    </a:cubicBezTo>
                    <a:cubicBezTo>
                      <a:pt x="24645" y="55627"/>
                      <a:pt x="24082" y="58419"/>
                      <a:pt x="21783" y="58419"/>
                    </a:cubicBezTo>
                    <a:cubicBezTo>
                      <a:pt x="21718" y="58419"/>
                      <a:pt x="21651" y="58417"/>
                      <a:pt x="21582" y="58412"/>
                    </a:cubicBezTo>
                    <a:cubicBezTo>
                      <a:pt x="18980" y="58179"/>
                      <a:pt x="19081" y="55143"/>
                      <a:pt x="18447" y="53275"/>
                    </a:cubicBezTo>
                    <a:cubicBezTo>
                      <a:pt x="14344" y="41200"/>
                      <a:pt x="13944" y="28391"/>
                      <a:pt x="10841" y="16115"/>
                    </a:cubicBezTo>
                    <a:cubicBezTo>
                      <a:pt x="10006" y="12839"/>
                      <a:pt x="9542" y="7552"/>
                      <a:pt x="5577" y="7552"/>
                    </a:cubicBezTo>
                    <a:cubicBezTo>
                      <a:pt x="5425" y="7552"/>
                      <a:pt x="5267" y="7560"/>
                      <a:pt x="5104" y="7576"/>
                    </a:cubicBezTo>
                    <a:cubicBezTo>
                      <a:pt x="0" y="8043"/>
                      <a:pt x="634" y="13814"/>
                      <a:pt x="834" y="17483"/>
                    </a:cubicBezTo>
                    <a:cubicBezTo>
                      <a:pt x="1802" y="33394"/>
                      <a:pt x="3670" y="49172"/>
                      <a:pt x="9907" y="64050"/>
                    </a:cubicBezTo>
                    <a:cubicBezTo>
                      <a:pt x="12579" y="70484"/>
                      <a:pt x="15885" y="73769"/>
                      <a:pt x="19528" y="73769"/>
                    </a:cubicBezTo>
                    <a:cubicBezTo>
                      <a:pt x="22571" y="73769"/>
                      <a:pt x="25848" y="71479"/>
                      <a:pt x="29188" y="66818"/>
                    </a:cubicBezTo>
                    <a:cubicBezTo>
                      <a:pt x="41463" y="49706"/>
                      <a:pt x="46600" y="29992"/>
                      <a:pt x="49002" y="9844"/>
                    </a:cubicBezTo>
                    <a:cubicBezTo>
                      <a:pt x="48301" y="5975"/>
                      <a:pt x="50603" y="604"/>
                      <a:pt x="45433" y="37"/>
                    </a:cubicBezTo>
                    <a:cubicBezTo>
                      <a:pt x="45213" y="12"/>
                      <a:pt x="45006" y="0"/>
                      <a:pt x="448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9"/>
              <p:cNvSpPr/>
              <p:nvPr/>
            </p:nvSpPr>
            <p:spPr>
              <a:xfrm>
                <a:off x="2729386" y="-596830"/>
                <a:ext cx="81093" cy="118263"/>
              </a:xfrm>
              <a:custGeom>
                <a:avLst/>
                <a:gdLst/>
                <a:ahLst/>
                <a:cxnLst/>
                <a:rect l="l" t="t" r="r" b="b"/>
                <a:pathLst>
                  <a:path w="50604" h="73799" extrusionOk="0">
                    <a:moveTo>
                      <a:pt x="44811" y="1"/>
                    </a:moveTo>
                    <a:cubicBezTo>
                      <a:pt x="40783" y="1"/>
                      <a:pt x="41329" y="5009"/>
                      <a:pt x="40596" y="8006"/>
                    </a:cubicBezTo>
                    <a:cubicBezTo>
                      <a:pt x="36893" y="23717"/>
                      <a:pt x="33191" y="39495"/>
                      <a:pt x="25552" y="53905"/>
                    </a:cubicBezTo>
                    <a:cubicBezTo>
                      <a:pt x="24612" y="55656"/>
                      <a:pt x="24050" y="58415"/>
                      <a:pt x="21752" y="58415"/>
                    </a:cubicBezTo>
                    <a:cubicBezTo>
                      <a:pt x="21686" y="58415"/>
                      <a:pt x="21618" y="58413"/>
                      <a:pt x="21549" y="58409"/>
                    </a:cubicBezTo>
                    <a:cubicBezTo>
                      <a:pt x="18947" y="58208"/>
                      <a:pt x="19047" y="55173"/>
                      <a:pt x="18413" y="53272"/>
                    </a:cubicBezTo>
                    <a:cubicBezTo>
                      <a:pt x="14344" y="41230"/>
                      <a:pt x="13910" y="28387"/>
                      <a:pt x="10841" y="16145"/>
                    </a:cubicBezTo>
                    <a:cubicBezTo>
                      <a:pt x="9972" y="12828"/>
                      <a:pt x="9538" y="7552"/>
                      <a:pt x="5516" y="7552"/>
                    </a:cubicBezTo>
                    <a:cubicBezTo>
                      <a:pt x="5372" y="7552"/>
                      <a:pt x="5224" y="7558"/>
                      <a:pt x="5071" y="7572"/>
                    </a:cubicBezTo>
                    <a:cubicBezTo>
                      <a:pt x="0" y="8039"/>
                      <a:pt x="601" y="13843"/>
                      <a:pt x="834" y="17513"/>
                    </a:cubicBezTo>
                    <a:cubicBezTo>
                      <a:pt x="1768" y="33391"/>
                      <a:pt x="3670" y="49202"/>
                      <a:pt x="9874" y="64079"/>
                    </a:cubicBezTo>
                    <a:cubicBezTo>
                      <a:pt x="12546" y="70514"/>
                      <a:pt x="15862" y="73799"/>
                      <a:pt x="19514" y="73799"/>
                    </a:cubicBezTo>
                    <a:cubicBezTo>
                      <a:pt x="22564" y="73799"/>
                      <a:pt x="25848" y="71508"/>
                      <a:pt x="29188" y="66848"/>
                    </a:cubicBezTo>
                    <a:cubicBezTo>
                      <a:pt x="41430" y="49736"/>
                      <a:pt x="46567" y="30022"/>
                      <a:pt x="48969" y="9874"/>
                    </a:cubicBezTo>
                    <a:cubicBezTo>
                      <a:pt x="48268" y="6004"/>
                      <a:pt x="50603" y="634"/>
                      <a:pt x="45399" y="33"/>
                    </a:cubicBezTo>
                    <a:cubicBezTo>
                      <a:pt x="45193" y="11"/>
                      <a:pt x="44997" y="1"/>
                      <a:pt x="44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9"/>
              <p:cNvSpPr/>
              <p:nvPr/>
            </p:nvSpPr>
            <p:spPr>
              <a:xfrm>
                <a:off x="2243385" y="-317867"/>
                <a:ext cx="544227" cy="186997"/>
              </a:xfrm>
              <a:custGeom>
                <a:avLst/>
                <a:gdLst/>
                <a:ahLst/>
                <a:cxnLst/>
                <a:rect l="l" t="t" r="r" b="b"/>
                <a:pathLst>
                  <a:path w="339611" h="116691" extrusionOk="0">
                    <a:moveTo>
                      <a:pt x="195992" y="1"/>
                    </a:moveTo>
                    <a:cubicBezTo>
                      <a:pt x="194495" y="1"/>
                      <a:pt x="193140" y="1067"/>
                      <a:pt x="192872" y="2584"/>
                    </a:cubicBezTo>
                    <a:lnTo>
                      <a:pt x="192839" y="2884"/>
                    </a:lnTo>
                    <a:cubicBezTo>
                      <a:pt x="190704" y="14593"/>
                      <a:pt x="185367" y="25634"/>
                      <a:pt x="178395" y="35474"/>
                    </a:cubicBezTo>
                    <a:cubicBezTo>
                      <a:pt x="171390" y="45315"/>
                      <a:pt x="163051" y="54288"/>
                      <a:pt x="153777" y="62127"/>
                    </a:cubicBezTo>
                    <a:cubicBezTo>
                      <a:pt x="144504" y="69999"/>
                      <a:pt x="134330" y="76837"/>
                      <a:pt x="123623" y="82441"/>
                    </a:cubicBezTo>
                    <a:cubicBezTo>
                      <a:pt x="112948" y="88145"/>
                      <a:pt x="101607" y="92582"/>
                      <a:pt x="90032" y="95117"/>
                    </a:cubicBezTo>
                    <a:cubicBezTo>
                      <a:pt x="84228" y="96451"/>
                      <a:pt x="78357" y="97085"/>
                      <a:pt x="72553" y="97185"/>
                    </a:cubicBezTo>
                    <a:cubicBezTo>
                      <a:pt x="71977" y="97202"/>
                      <a:pt x="71397" y="97210"/>
                      <a:pt x="70814" y="97210"/>
                    </a:cubicBezTo>
                    <a:cubicBezTo>
                      <a:pt x="65632" y="97210"/>
                      <a:pt x="60265" y="96550"/>
                      <a:pt x="55707" y="95350"/>
                    </a:cubicBezTo>
                    <a:cubicBezTo>
                      <a:pt x="53306" y="94817"/>
                      <a:pt x="49403" y="93482"/>
                      <a:pt x="47401" y="92615"/>
                    </a:cubicBezTo>
                    <a:cubicBezTo>
                      <a:pt x="44633" y="91581"/>
                      <a:pt x="42031" y="90313"/>
                      <a:pt x="39396" y="89013"/>
                    </a:cubicBezTo>
                    <a:cubicBezTo>
                      <a:pt x="34259" y="86311"/>
                      <a:pt x="29455" y="83108"/>
                      <a:pt x="25286" y="79339"/>
                    </a:cubicBezTo>
                    <a:cubicBezTo>
                      <a:pt x="16946" y="71834"/>
                      <a:pt x="11576" y="61626"/>
                      <a:pt x="10375" y="50151"/>
                    </a:cubicBezTo>
                    <a:cubicBezTo>
                      <a:pt x="9775" y="44447"/>
                      <a:pt x="10041" y="38576"/>
                      <a:pt x="10909" y="32706"/>
                    </a:cubicBezTo>
                    <a:cubicBezTo>
                      <a:pt x="11876" y="26868"/>
                      <a:pt x="13511" y="20897"/>
                      <a:pt x="15612" y="15460"/>
                    </a:cubicBezTo>
                    <a:cubicBezTo>
                      <a:pt x="16212" y="14059"/>
                      <a:pt x="15679" y="12391"/>
                      <a:pt x="14278" y="11590"/>
                    </a:cubicBezTo>
                    <a:cubicBezTo>
                      <a:pt x="13769" y="11303"/>
                      <a:pt x="13219" y="11165"/>
                      <a:pt x="12679" y="11165"/>
                    </a:cubicBezTo>
                    <a:cubicBezTo>
                      <a:pt x="11592" y="11165"/>
                      <a:pt x="10543" y="11722"/>
                      <a:pt x="9941" y="12725"/>
                    </a:cubicBezTo>
                    <a:cubicBezTo>
                      <a:pt x="6539" y="18562"/>
                      <a:pt x="4271" y="24633"/>
                      <a:pt x="2536" y="31071"/>
                    </a:cubicBezTo>
                    <a:cubicBezTo>
                      <a:pt x="768" y="37476"/>
                      <a:pt x="1" y="44214"/>
                      <a:pt x="268" y="51052"/>
                    </a:cubicBezTo>
                    <a:cubicBezTo>
                      <a:pt x="601" y="57890"/>
                      <a:pt x="2069" y="64795"/>
                      <a:pt x="4904" y="71233"/>
                    </a:cubicBezTo>
                    <a:cubicBezTo>
                      <a:pt x="7740" y="77638"/>
                      <a:pt x="12043" y="83342"/>
                      <a:pt x="17013" y="88179"/>
                    </a:cubicBezTo>
                    <a:cubicBezTo>
                      <a:pt x="21950" y="93082"/>
                      <a:pt x="27721" y="96918"/>
                      <a:pt x="33625" y="100087"/>
                    </a:cubicBezTo>
                    <a:cubicBezTo>
                      <a:pt x="36627" y="101622"/>
                      <a:pt x="39629" y="103089"/>
                      <a:pt x="42731" y="104290"/>
                    </a:cubicBezTo>
                    <a:cubicBezTo>
                      <a:pt x="46534" y="105858"/>
                      <a:pt x="48636" y="106458"/>
                      <a:pt x="52305" y="107426"/>
                    </a:cubicBezTo>
                    <a:cubicBezTo>
                      <a:pt x="58448" y="108954"/>
                      <a:pt x="64192" y="109535"/>
                      <a:pt x="70032" y="109535"/>
                    </a:cubicBezTo>
                    <a:cubicBezTo>
                      <a:pt x="70947" y="109535"/>
                      <a:pt x="71865" y="109521"/>
                      <a:pt x="72786" y="109494"/>
                    </a:cubicBezTo>
                    <a:cubicBezTo>
                      <a:pt x="79491" y="109260"/>
                      <a:pt x="86162" y="108460"/>
                      <a:pt x="92600" y="106925"/>
                    </a:cubicBezTo>
                    <a:cubicBezTo>
                      <a:pt x="118419" y="100921"/>
                      <a:pt x="141369" y="87311"/>
                      <a:pt x="160516" y="69966"/>
                    </a:cubicBezTo>
                    <a:cubicBezTo>
                      <a:pt x="165319" y="65663"/>
                      <a:pt x="169822" y="60959"/>
                      <a:pt x="174059" y="56089"/>
                    </a:cubicBezTo>
                    <a:cubicBezTo>
                      <a:pt x="178362" y="51252"/>
                      <a:pt x="182131" y="45915"/>
                      <a:pt x="185633" y="40411"/>
                    </a:cubicBezTo>
                    <a:cubicBezTo>
                      <a:pt x="188437" y="35933"/>
                      <a:pt x="190986" y="31216"/>
                      <a:pt x="193104" y="26301"/>
                    </a:cubicBezTo>
                    <a:lnTo>
                      <a:pt x="193104" y="26301"/>
                    </a:lnTo>
                    <a:cubicBezTo>
                      <a:pt x="193359" y="28666"/>
                      <a:pt x="193666" y="31032"/>
                      <a:pt x="194006" y="33406"/>
                    </a:cubicBezTo>
                    <a:cubicBezTo>
                      <a:pt x="195674" y="43313"/>
                      <a:pt x="198343" y="53220"/>
                      <a:pt x="202712" y="62594"/>
                    </a:cubicBezTo>
                    <a:cubicBezTo>
                      <a:pt x="206915" y="72000"/>
                      <a:pt x="212753" y="80940"/>
                      <a:pt x="220158" y="88512"/>
                    </a:cubicBezTo>
                    <a:cubicBezTo>
                      <a:pt x="227397" y="96284"/>
                      <a:pt x="236436" y="102322"/>
                      <a:pt x="246043" y="106792"/>
                    </a:cubicBezTo>
                    <a:cubicBezTo>
                      <a:pt x="250747" y="108994"/>
                      <a:pt x="256050" y="110795"/>
                      <a:pt x="260520" y="112096"/>
                    </a:cubicBezTo>
                    <a:cubicBezTo>
                      <a:pt x="265424" y="113497"/>
                      <a:pt x="270694" y="114764"/>
                      <a:pt x="275731" y="115632"/>
                    </a:cubicBezTo>
                    <a:cubicBezTo>
                      <a:pt x="280056" y="116242"/>
                      <a:pt x="284428" y="116690"/>
                      <a:pt x="288884" y="116690"/>
                    </a:cubicBezTo>
                    <a:cubicBezTo>
                      <a:pt x="289789" y="116690"/>
                      <a:pt x="290697" y="116672"/>
                      <a:pt x="291609" y="116632"/>
                    </a:cubicBezTo>
                    <a:cubicBezTo>
                      <a:pt x="296980" y="116432"/>
                      <a:pt x="302550" y="115798"/>
                      <a:pt x="307887" y="113930"/>
                    </a:cubicBezTo>
                    <a:cubicBezTo>
                      <a:pt x="313225" y="112129"/>
                      <a:pt x="318395" y="109427"/>
                      <a:pt x="322765" y="105758"/>
                    </a:cubicBezTo>
                    <a:cubicBezTo>
                      <a:pt x="327101" y="102022"/>
                      <a:pt x="330637" y="97519"/>
                      <a:pt x="333172" y="92682"/>
                    </a:cubicBezTo>
                    <a:cubicBezTo>
                      <a:pt x="335674" y="87812"/>
                      <a:pt x="337308" y="82675"/>
                      <a:pt x="338276" y="77571"/>
                    </a:cubicBezTo>
                    <a:cubicBezTo>
                      <a:pt x="339243" y="72401"/>
                      <a:pt x="339610" y="67397"/>
                      <a:pt x="339110" y="61993"/>
                    </a:cubicBezTo>
                    <a:cubicBezTo>
                      <a:pt x="338976" y="60592"/>
                      <a:pt x="337909" y="59391"/>
                      <a:pt x="336441" y="59158"/>
                    </a:cubicBezTo>
                    <a:cubicBezTo>
                      <a:pt x="336282" y="59133"/>
                      <a:pt x="336123" y="59121"/>
                      <a:pt x="335965" y="59121"/>
                    </a:cubicBezTo>
                    <a:cubicBezTo>
                      <a:pt x="334445" y="59121"/>
                      <a:pt x="333080" y="60251"/>
                      <a:pt x="332839" y="61793"/>
                    </a:cubicBezTo>
                    <a:lnTo>
                      <a:pt x="332805" y="62060"/>
                    </a:lnTo>
                    <a:cubicBezTo>
                      <a:pt x="332171" y="66330"/>
                      <a:pt x="331004" y="70966"/>
                      <a:pt x="329503" y="75136"/>
                    </a:cubicBezTo>
                    <a:cubicBezTo>
                      <a:pt x="327968" y="79339"/>
                      <a:pt x="325900" y="83242"/>
                      <a:pt x="323432" y="86678"/>
                    </a:cubicBezTo>
                    <a:cubicBezTo>
                      <a:pt x="318562" y="93649"/>
                      <a:pt x="311657" y="98152"/>
                      <a:pt x="303818" y="100020"/>
                    </a:cubicBezTo>
                    <a:cubicBezTo>
                      <a:pt x="300376" y="100874"/>
                      <a:pt x="296726" y="101312"/>
                      <a:pt x="292961" y="101312"/>
                    </a:cubicBezTo>
                    <a:cubicBezTo>
                      <a:pt x="292457" y="101312"/>
                      <a:pt x="291950" y="101304"/>
                      <a:pt x="291442" y="101288"/>
                    </a:cubicBezTo>
                    <a:cubicBezTo>
                      <a:pt x="287206" y="101288"/>
                      <a:pt x="282803" y="100487"/>
                      <a:pt x="278433" y="99854"/>
                    </a:cubicBezTo>
                    <a:cubicBezTo>
                      <a:pt x="273930" y="98986"/>
                      <a:pt x="269794" y="97952"/>
                      <a:pt x="265424" y="96618"/>
                    </a:cubicBezTo>
                    <a:cubicBezTo>
                      <a:pt x="260620" y="95084"/>
                      <a:pt x="256751" y="93783"/>
                      <a:pt x="252681" y="91981"/>
                    </a:cubicBezTo>
                    <a:cubicBezTo>
                      <a:pt x="244676" y="88445"/>
                      <a:pt x="237404" y="83509"/>
                      <a:pt x="231066" y="77471"/>
                    </a:cubicBezTo>
                    <a:cubicBezTo>
                      <a:pt x="224695" y="71433"/>
                      <a:pt x="219391" y="64161"/>
                      <a:pt x="215021" y="56289"/>
                    </a:cubicBezTo>
                    <a:cubicBezTo>
                      <a:pt x="210651" y="48383"/>
                      <a:pt x="207216" y="39777"/>
                      <a:pt x="204580" y="30871"/>
                    </a:cubicBezTo>
                    <a:cubicBezTo>
                      <a:pt x="203246" y="26401"/>
                      <a:pt x="202079" y="21864"/>
                      <a:pt x="201211" y="17228"/>
                    </a:cubicBezTo>
                    <a:cubicBezTo>
                      <a:pt x="200377" y="12625"/>
                      <a:pt x="199577" y="7854"/>
                      <a:pt x="199143" y="3351"/>
                    </a:cubicBezTo>
                    <a:cubicBezTo>
                      <a:pt x="199210" y="1750"/>
                      <a:pt x="198142" y="349"/>
                      <a:pt x="196541" y="49"/>
                    </a:cubicBezTo>
                    <a:cubicBezTo>
                      <a:pt x="196357" y="16"/>
                      <a:pt x="196174" y="1"/>
                      <a:pt x="195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9"/>
              <p:cNvSpPr/>
              <p:nvPr/>
            </p:nvSpPr>
            <p:spPr>
              <a:xfrm>
                <a:off x="2483450" y="-369621"/>
                <a:ext cx="145289" cy="65755"/>
              </a:xfrm>
              <a:custGeom>
                <a:avLst/>
                <a:gdLst/>
                <a:ahLst/>
                <a:cxnLst/>
                <a:rect l="l" t="t" r="r" b="b"/>
                <a:pathLst>
                  <a:path w="90664" h="41033" extrusionOk="0">
                    <a:moveTo>
                      <a:pt x="34918" y="1"/>
                    </a:moveTo>
                    <a:cubicBezTo>
                      <a:pt x="29360" y="1"/>
                      <a:pt x="24208" y="877"/>
                      <a:pt x="20182" y="3057"/>
                    </a:cubicBezTo>
                    <a:cubicBezTo>
                      <a:pt x="1" y="14032"/>
                      <a:pt x="21850" y="35247"/>
                      <a:pt x="45033" y="40651"/>
                    </a:cubicBezTo>
                    <a:cubicBezTo>
                      <a:pt x="46128" y="40905"/>
                      <a:pt x="47521" y="41033"/>
                      <a:pt x="49118" y="41033"/>
                    </a:cubicBezTo>
                    <a:cubicBezTo>
                      <a:pt x="62604" y="41033"/>
                      <a:pt x="90663" y="31915"/>
                      <a:pt x="77123" y="12798"/>
                    </a:cubicBezTo>
                    <a:cubicBezTo>
                      <a:pt x="74332" y="8840"/>
                      <a:pt x="52574" y="1"/>
                      <a:pt x="34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9"/>
              <p:cNvSpPr/>
              <p:nvPr/>
            </p:nvSpPr>
            <p:spPr>
              <a:xfrm>
                <a:off x="2280686" y="-43118"/>
                <a:ext cx="505683" cy="540727"/>
              </a:xfrm>
              <a:custGeom>
                <a:avLst/>
                <a:gdLst/>
                <a:ahLst/>
                <a:cxnLst/>
                <a:rect l="l" t="t" r="r" b="b"/>
                <a:pathLst>
                  <a:path w="315559" h="337427" extrusionOk="0">
                    <a:moveTo>
                      <a:pt x="284948" y="0"/>
                    </a:moveTo>
                    <a:cubicBezTo>
                      <a:pt x="280901" y="0"/>
                      <a:pt x="276597" y="635"/>
                      <a:pt x="272128" y="1952"/>
                    </a:cubicBezTo>
                    <a:cubicBezTo>
                      <a:pt x="255850" y="6756"/>
                      <a:pt x="242574" y="16629"/>
                      <a:pt x="230231" y="27904"/>
                    </a:cubicBezTo>
                    <a:cubicBezTo>
                      <a:pt x="201844" y="53756"/>
                      <a:pt x="177093" y="82610"/>
                      <a:pt x="157946" y="117835"/>
                    </a:cubicBezTo>
                    <a:cubicBezTo>
                      <a:pt x="150274" y="108095"/>
                      <a:pt x="143736" y="99589"/>
                      <a:pt x="137065" y="91149"/>
                    </a:cubicBezTo>
                    <a:cubicBezTo>
                      <a:pt x="122388" y="72769"/>
                      <a:pt x="106743" y="55457"/>
                      <a:pt x="86729" y="42615"/>
                    </a:cubicBezTo>
                    <a:cubicBezTo>
                      <a:pt x="74212" y="34583"/>
                      <a:pt x="62594" y="30675"/>
                      <a:pt x="52292" y="30675"/>
                    </a:cubicBezTo>
                    <a:cubicBezTo>
                      <a:pt x="32172" y="30675"/>
                      <a:pt x="17067" y="45577"/>
                      <a:pt x="10074" y="73770"/>
                    </a:cubicBezTo>
                    <a:cubicBezTo>
                      <a:pt x="0" y="114433"/>
                      <a:pt x="9007" y="151793"/>
                      <a:pt x="26653" y="188152"/>
                    </a:cubicBezTo>
                    <a:cubicBezTo>
                      <a:pt x="53005" y="242524"/>
                      <a:pt x="90865" y="287557"/>
                      <a:pt x="137232" y="325984"/>
                    </a:cubicBezTo>
                    <a:cubicBezTo>
                      <a:pt x="146334" y="333540"/>
                      <a:pt x="154153" y="337426"/>
                      <a:pt x="161663" y="337426"/>
                    </a:cubicBezTo>
                    <a:cubicBezTo>
                      <a:pt x="170033" y="337426"/>
                      <a:pt x="178018" y="332600"/>
                      <a:pt x="186967" y="322648"/>
                    </a:cubicBezTo>
                    <a:cubicBezTo>
                      <a:pt x="231632" y="272879"/>
                      <a:pt x="267358" y="217740"/>
                      <a:pt x="290174" y="154528"/>
                    </a:cubicBezTo>
                    <a:cubicBezTo>
                      <a:pt x="304384" y="115133"/>
                      <a:pt x="315526" y="74971"/>
                      <a:pt x="315559" y="32874"/>
                    </a:cubicBezTo>
                    <a:cubicBezTo>
                      <a:pt x="315559" y="12275"/>
                      <a:pt x="302740" y="0"/>
                      <a:pt x="284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a:off x="2152768" y="124226"/>
                <a:ext cx="324420" cy="416581"/>
              </a:xfrm>
              <a:custGeom>
                <a:avLst/>
                <a:gdLst/>
                <a:ahLst/>
                <a:cxnLst/>
                <a:rect l="l" t="t" r="r" b="b"/>
                <a:pathLst>
                  <a:path w="202446" h="259957" extrusionOk="0">
                    <a:moveTo>
                      <a:pt x="126776" y="0"/>
                    </a:moveTo>
                    <a:cubicBezTo>
                      <a:pt x="84364" y="0"/>
                      <a:pt x="106880" y="133488"/>
                      <a:pt x="27821" y="139432"/>
                    </a:cubicBezTo>
                    <a:cubicBezTo>
                      <a:pt x="27854" y="139465"/>
                      <a:pt x="34258" y="212417"/>
                      <a:pt x="1" y="254781"/>
                    </a:cubicBezTo>
                    <a:cubicBezTo>
                      <a:pt x="1" y="254781"/>
                      <a:pt x="18378" y="259957"/>
                      <a:pt x="45958" y="259957"/>
                    </a:cubicBezTo>
                    <a:cubicBezTo>
                      <a:pt x="70161" y="259957"/>
                      <a:pt x="101451" y="255971"/>
                      <a:pt x="133629" y="241004"/>
                    </a:cubicBezTo>
                    <a:cubicBezTo>
                      <a:pt x="202445" y="208981"/>
                      <a:pt x="195574" y="26551"/>
                      <a:pt x="137899" y="2534"/>
                    </a:cubicBezTo>
                    <a:cubicBezTo>
                      <a:pt x="133749" y="804"/>
                      <a:pt x="130067" y="0"/>
                      <a:pt x="126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p:nvPr/>
            </p:nvSpPr>
            <p:spPr>
              <a:xfrm>
                <a:off x="2197402" y="116549"/>
                <a:ext cx="376430" cy="468297"/>
              </a:xfrm>
              <a:custGeom>
                <a:avLst/>
                <a:gdLst/>
                <a:ahLst/>
                <a:cxnLst/>
                <a:rect l="l" t="t" r="r" b="b"/>
                <a:pathLst>
                  <a:path w="234902" h="292229" extrusionOk="0">
                    <a:moveTo>
                      <a:pt x="103126" y="0"/>
                    </a:moveTo>
                    <a:cubicBezTo>
                      <a:pt x="69161" y="0"/>
                      <a:pt x="68560" y="40539"/>
                      <a:pt x="51805" y="87582"/>
                    </a:cubicBezTo>
                    <a:cubicBezTo>
                      <a:pt x="34459" y="136284"/>
                      <a:pt x="1" y="144256"/>
                      <a:pt x="1" y="144256"/>
                    </a:cubicBezTo>
                    <a:cubicBezTo>
                      <a:pt x="975" y="144294"/>
                      <a:pt x="1934" y="144313"/>
                      <a:pt x="2878" y="144313"/>
                    </a:cubicBezTo>
                    <a:cubicBezTo>
                      <a:pt x="79120" y="144313"/>
                      <a:pt x="59395" y="20824"/>
                      <a:pt x="93345" y="20824"/>
                    </a:cubicBezTo>
                    <a:cubicBezTo>
                      <a:pt x="94083" y="20824"/>
                      <a:pt x="94846" y="20882"/>
                      <a:pt x="95636" y="21001"/>
                    </a:cubicBezTo>
                    <a:cubicBezTo>
                      <a:pt x="133229" y="26605"/>
                      <a:pt x="150875" y="119438"/>
                      <a:pt x="140435" y="185919"/>
                    </a:cubicBezTo>
                    <a:cubicBezTo>
                      <a:pt x="130060" y="252367"/>
                      <a:pt x="28755" y="292229"/>
                      <a:pt x="28755" y="292229"/>
                    </a:cubicBezTo>
                    <a:lnTo>
                      <a:pt x="28755" y="292229"/>
                    </a:lnTo>
                    <a:cubicBezTo>
                      <a:pt x="234902" y="243193"/>
                      <a:pt x="144504" y="3155"/>
                      <a:pt x="106844" y="153"/>
                    </a:cubicBezTo>
                    <a:cubicBezTo>
                      <a:pt x="105562" y="51"/>
                      <a:pt x="104323" y="0"/>
                      <a:pt x="103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2310655" y="151378"/>
                <a:ext cx="73039" cy="84674"/>
              </a:xfrm>
              <a:custGeom>
                <a:avLst/>
                <a:gdLst/>
                <a:ahLst/>
                <a:cxnLst/>
                <a:rect l="l" t="t" r="r" b="b"/>
                <a:pathLst>
                  <a:path w="45578" h="52839" extrusionOk="0">
                    <a:moveTo>
                      <a:pt x="45578" y="1"/>
                    </a:moveTo>
                    <a:lnTo>
                      <a:pt x="45578" y="1"/>
                    </a:lnTo>
                    <a:cubicBezTo>
                      <a:pt x="1" y="19238"/>
                      <a:pt x="23972" y="52839"/>
                      <a:pt x="23995" y="52839"/>
                    </a:cubicBezTo>
                    <a:lnTo>
                      <a:pt x="23995" y="52839"/>
                    </a:lnTo>
                    <a:cubicBezTo>
                      <a:pt x="23996" y="52839"/>
                      <a:pt x="23996" y="52839"/>
                      <a:pt x="23996" y="52839"/>
                    </a:cubicBezTo>
                    <a:cubicBezTo>
                      <a:pt x="26364" y="20016"/>
                      <a:pt x="45577" y="2"/>
                      <a:pt x="45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2343210" y="189919"/>
                <a:ext cx="73092" cy="84620"/>
              </a:xfrm>
              <a:custGeom>
                <a:avLst/>
                <a:gdLst/>
                <a:ahLst/>
                <a:cxnLst/>
                <a:rect l="l" t="t" r="r" b="b"/>
                <a:pathLst>
                  <a:path w="45611" h="52805" extrusionOk="0">
                    <a:moveTo>
                      <a:pt x="45610" y="0"/>
                    </a:moveTo>
                    <a:lnTo>
                      <a:pt x="45610" y="0"/>
                    </a:lnTo>
                    <a:cubicBezTo>
                      <a:pt x="0" y="19205"/>
                      <a:pt x="23971" y="52805"/>
                      <a:pt x="24028" y="52805"/>
                    </a:cubicBezTo>
                    <a:cubicBezTo>
                      <a:pt x="24028" y="52805"/>
                      <a:pt x="24028" y="52805"/>
                      <a:pt x="24028" y="52805"/>
                    </a:cubicBezTo>
                    <a:cubicBezTo>
                      <a:pt x="26397" y="20016"/>
                      <a:pt x="45609" y="2"/>
                      <a:pt x="45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9"/>
              <p:cNvSpPr/>
              <p:nvPr/>
            </p:nvSpPr>
            <p:spPr>
              <a:xfrm>
                <a:off x="2596282" y="89306"/>
                <a:ext cx="384664" cy="394316"/>
              </a:xfrm>
              <a:custGeom>
                <a:avLst/>
                <a:gdLst/>
                <a:ahLst/>
                <a:cxnLst/>
                <a:rect l="l" t="t" r="r" b="b"/>
                <a:pathLst>
                  <a:path w="240040" h="246063" extrusionOk="0">
                    <a:moveTo>
                      <a:pt x="65486" y="0"/>
                    </a:moveTo>
                    <a:cubicBezTo>
                      <a:pt x="61087" y="0"/>
                      <a:pt x="56339" y="1640"/>
                      <a:pt x="51104" y="5311"/>
                    </a:cubicBezTo>
                    <a:cubicBezTo>
                      <a:pt x="1" y="41170"/>
                      <a:pt x="35927" y="225302"/>
                      <a:pt x="110080" y="241780"/>
                    </a:cubicBezTo>
                    <a:cubicBezTo>
                      <a:pt x="123791" y="244822"/>
                      <a:pt x="136877" y="246062"/>
                      <a:pt x="149099" y="246062"/>
                    </a:cubicBezTo>
                    <a:cubicBezTo>
                      <a:pt x="202948" y="246062"/>
                      <a:pt x="240039" y="221999"/>
                      <a:pt x="240039" y="221999"/>
                    </a:cubicBezTo>
                    <a:cubicBezTo>
                      <a:pt x="197509" y="187975"/>
                      <a:pt x="191571" y="115323"/>
                      <a:pt x="191571" y="115290"/>
                    </a:cubicBezTo>
                    <a:cubicBezTo>
                      <a:pt x="188444" y="115736"/>
                      <a:pt x="185426" y="115950"/>
                      <a:pt x="182511" y="115950"/>
                    </a:cubicBezTo>
                    <a:cubicBezTo>
                      <a:pt x="114664" y="115950"/>
                      <a:pt x="102464" y="0"/>
                      <a:pt x="65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9"/>
              <p:cNvSpPr/>
              <p:nvPr/>
            </p:nvSpPr>
            <p:spPr>
              <a:xfrm>
                <a:off x="2564102" y="82521"/>
                <a:ext cx="339440" cy="433100"/>
              </a:xfrm>
              <a:custGeom>
                <a:avLst/>
                <a:gdLst/>
                <a:ahLst/>
                <a:cxnLst/>
                <a:rect l="l" t="t" r="r" b="b"/>
                <a:pathLst>
                  <a:path w="211819" h="270265" extrusionOk="0">
                    <a:moveTo>
                      <a:pt x="84044" y="1"/>
                    </a:moveTo>
                    <a:cubicBezTo>
                      <a:pt x="80592" y="1"/>
                      <a:pt x="76861" y="590"/>
                      <a:pt x="72786" y="1839"/>
                    </a:cubicBezTo>
                    <a:cubicBezTo>
                      <a:pt x="36627" y="12881"/>
                      <a:pt x="1" y="266729"/>
                      <a:pt x="211819" y="270265"/>
                    </a:cubicBezTo>
                    <a:cubicBezTo>
                      <a:pt x="211819" y="270265"/>
                      <a:pt x="104342" y="253119"/>
                      <a:pt x="79858" y="190475"/>
                    </a:cubicBezTo>
                    <a:cubicBezTo>
                      <a:pt x="55441" y="127796"/>
                      <a:pt x="52639" y="33295"/>
                      <a:pt x="88197" y="19752"/>
                    </a:cubicBezTo>
                    <a:cubicBezTo>
                      <a:pt x="89917" y="19095"/>
                      <a:pt x="91566" y="18784"/>
                      <a:pt x="93158" y="18784"/>
                    </a:cubicBezTo>
                    <a:cubicBezTo>
                      <a:pt x="122095" y="18784"/>
                      <a:pt x="131813" y="121745"/>
                      <a:pt x="192309" y="121745"/>
                    </a:cubicBezTo>
                    <a:cubicBezTo>
                      <a:pt x="197229" y="121745"/>
                      <a:pt x="202486" y="121064"/>
                      <a:pt x="208116" y="119590"/>
                    </a:cubicBezTo>
                    <a:cubicBezTo>
                      <a:pt x="208116" y="119590"/>
                      <a:pt x="172758" y="119190"/>
                      <a:pt x="145371" y="75392"/>
                    </a:cubicBezTo>
                    <a:cubicBezTo>
                      <a:pt x="121074" y="36475"/>
                      <a:pt x="111192" y="1"/>
                      <a:pt x="84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2673418" y="122513"/>
                <a:ext cx="78099" cy="75265"/>
              </a:xfrm>
              <a:custGeom>
                <a:avLst/>
                <a:gdLst/>
                <a:ahLst/>
                <a:cxnLst/>
                <a:rect l="l" t="t" r="r" b="b"/>
                <a:pathLst>
                  <a:path w="48736" h="46967" extrusionOk="0">
                    <a:moveTo>
                      <a:pt x="0" y="0"/>
                    </a:moveTo>
                    <a:cubicBezTo>
                      <a:pt x="1" y="1"/>
                      <a:pt x="23084" y="15445"/>
                      <a:pt x="32490" y="46967"/>
                    </a:cubicBezTo>
                    <a:lnTo>
                      <a:pt x="32490" y="46967"/>
                    </a:lnTo>
                    <a:cubicBezTo>
                      <a:pt x="32490" y="46967"/>
                      <a:pt x="48735" y="894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2650004" y="167093"/>
                <a:ext cx="77862" cy="75266"/>
              </a:xfrm>
              <a:custGeom>
                <a:avLst/>
                <a:gdLst/>
                <a:ahLst/>
                <a:cxnLst/>
                <a:rect l="l" t="t" r="r" b="b"/>
                <a:pathLst>
                  <a:path w="48588" h="46968" extrusionOk="0">
                    <a:moveTo>
                      <a:pt x="1" y="1"/>
                    </a:moveTo>
                    <a:cubicBezTo>
                      <a:pt x="2" y="1"/>
                      <a:pt x="23051" y="15446"/>
                      <a:pt x="32491" y="46967"/>
                    </a:cubicBezTo>
                    <a:lnTo>
                      <a:pt x="32491" y="46967"/>
                    </a:lnTo>
                    <a:cubicBezTo>
                      <a:pt x="32501" y="46788"/>
                      <a:pt x="48587" y="8953"/>
                      <a:pt x="1" y="1"/>
                    </a:cubicBezTo>
                    <a:close/>
                    <a:moveTo>
                      <a:pt x="32491" y="46967"/>
                    </a:moveTo>
                    <a:cubicBezTo>
                      <a:pt x="32491" y="46968"/>
                      <a:pt x="32491" y="46968"/>
                      <a:pt x="32491" y="46968"/>
                    </a:cubicBezTo>
                    <a:cubicBezTo>
                      <a:pt x="32491" y="46968"/>
                      <a:pt x="32491" y="46967"/>
                      <a:pt x="32491" y="469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a:off x="6317854" y="436235"/>
              <a:ext cx="539585" cy="555342"/>
              <a:chOff x="2861722" y="503611"/>
              <a:chExt cx="684578" cy="704570"/>
            </a:xfrm>
          </p:grpSpPr>
          <p:sp>
            <p:nvSpPr>
              <p:cNvPr id="858" name="Google Shape;858;p49"/>
              <p:cNvSpPr/>
              <p:nvPr/>
            </p:nvSpPr>
            <p:spPr>
              <a:xfrm>
                <a:off x="2861722" y="503611"/>
                <a:ext cx="684578" cy="704570"/>
              </a:xfrm>
              <a:custGeom>
                <a:avLst/>
                <a:gdLst/>
                <a:ahLst/>
                <a:cxnLst/>
                <a:rect l="l" t="t" r="r" b="b"/>
                <a:pathLst>
                  <a:path w="427194" h="439669" extrusionOk="0">
                    <a:moveTo>
                      <a:pt x="249189" y="0"/>
                    </a:moveTo>
                    <a:cubicBezTo>
                      <a:pt x="81038" y="0"/>
                      <a:pt x="0" y="439669"/>
                      <a:pt x="98579" y="439669"/>
                    </a:cubicBezTo>
                    <a:cubicBezTo>
                      <a:pt x="101454" y="439669"/>
                      <a:pt x="104482" y="439294"/>
                      <a:pt x="107666" y="438525"/>
                    </a:cubicBezTo>
                    <a:cubicBezTo>
                      <a:pt x="220613" y="411205"/>
                      <a:pt x="427194" y="5281"/>
                      <a:pt x="252102" y="44"/>
                    </a:cubicBezTo>
                    <a:cubicBezTo>
                      <a:pt x="251128" y="15"/>
                      <a:pt x="250157" y="0"/>
                      <a:pt x="249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a:off x="2888991" y="542582"/>
                <a:ext cx="614599" cy="633390"/>
              </a:xfrm>
              <a:custGeom>
                <a:avLst/>
                <a:gdLst/>
                <a:ahLst/>
                <a:cxnLst/>
                <a:rect l="l" t="t" r="r" b="b"/>
                <a:pathLst>
                  <a:path w="383525" h="395251" extrusionOk="0">
                    <a:moveTo>
                      <a:pt x="225917" y="0"/>
                    </a:moveTo>
                    <a:cubicBezTo>
                      <a:pt x="79997" y="0"/>
                      <a:pt x="0" y="395251"/>
                      <a:pt x="86978" y="395251"/>
                    </a:cubicBezTo>
                    <a:cubicBezTo>
                      <a:pt x="89254" y="395251"/>
                      <a:pt x="91644" y="394980"/>
                      <a:pt x="94151" y="394425"/>
                    </a:cubicBezTo>
                    <a:cubicBezTo>
                      <a:pt x="193455" y="372442"/>
                      <a:pt x="383524" y="9249"/>
                      <a:pt x="230715" y="142"/>
                    </a:cubicBezTo>
                    <a:cubicBezTo>
                      <a:pt x="229108" y="47"/>
                      <a:pt x="227509" y="0"/>
                      <a:pt x="225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a:off x="2975421" y="771539"/>
                <a:ext cx="334716" cy="310100"/>
              </a:xfrm>
              <a:custGeom>
                <a:avLst/>
                <a:gdLst/>
                <a:ahLst/>
                <a:cxnLst/>
                <a:rect l="l" t="t" r="r" b="b"/>
                <a:pathLst>
                  <a:path w="208871" h="193510" extrusionOk="0">
                    <a:moveTo>
                      <a:pt x="123044" y="1"/>
                    </a:moveTo>
                    <a:cubicBezTo>
                      <a:pt x="43556" y="1"/>
                      <a:pt x="0" y="193510"/>
                      <a:pt x="47365" y="193510"/>
                    </a:cubicBezTo>
                    <a:cubicBezTo>
                      <a:pt x="48601" y="193510"/>
                      <a:pt x="49898" y="193378"/>
                      <a:pt x="51258" y="193108"/>
                    </a:cubicBezTo>
                    <a:cubicBezTo>
                      <a:pt x="105330" y="182300"/>
                      <a:pt x="208871" y="4506"/>
                      <a:pt x="125645" y="70"/>
                    </a:cubicBezTo>
                    <a:cubicBezTo>
                      <a:pt x="124774" y="24"/>
                      <a:pt x="123907" y="1"/>
                      <a:pt x="123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9"/>
              <p:cNvSpPr/>
              <p:nvPr/>
            </p:nvSpPr>
            <p:spPr>
              <a:xfrm>
                <a:off x="3084443" y="611935"/>
                <a:ext cx="126588" cy="121961"/>
              </a:xfrm>
              <a:custGeom>
                <a:avLst/>
                <a:gdLst/>
                <a:ahLst/>
                <a:cxnLst/>
                <a:rect l="l" t="t" r="r" b="b"/>
                <a:pathLst>
                  <a:path w="78994" h="76107" extrusionOk="0">
                    <a:moveTo>
                      <a:pt x="46501" y="0"/>
                    </a:moveTo>
                    <a:cubicBezTo>
                      <a:pt x="16467" y="0"/>
                      <a:pt x="1" y="76106"/>
                      <a:pt x="17919" y="76106"/>
                    </a:cubicBezTo>
                    <a:cubicBezTo>
                      <a:pt x="18385" y="76106"/>
                      <a:pt x="18873" y="76055"/>
                      <a:pt x="19384" y="75950"/>
                    </a:cubicBezTo>
                    <a:cubicBezTo>
                      <a:pt x="39832" y="71713"/>
                      <a:pt x="78994" y="1763"/>
                      <a:pt x="47505" y="29"/>
                    </a:cubicBezTo>
                    <a:cubicBezTo>
                      <a:pt x="47169" y="10"/>
                      <a:pt x="46834" y="0"/>
                      <a:pt x="46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3165408" y="616679"/>
                <a:ext cx="126583" cy="121963"/>
              </a:xfrm>
              <a:custGeom>
                <a:avLst/>
                <a:gdLst/>
                <a:ahLst/>
                <a:cxnLst/>
                <a:rect l="l" t="t" r="r" b="b"/>
                <a:pathLst>
                  <a:path w="78991" h="76108" extrusionOk="0">
                    <a:moveTo>
                      <a:pt x="46550" y="0"/>
                    </a:moveTo>
                    <a:cubicBezTo>
                      <a:pt x="16478" y="0"/>
                      <a:pt x="1" y="76107"/>
                      <a:pt x="17906" y="76107"/>
                    </a:cubicBezTo>
                    <a:cubicBezTo>
                      <a:pt x="18374" y="76107"/>
                      <a:pt x="18866" y="76055"/>
                      <a:pt x="19382" y="75948"/>
                    </a:cubicBezTo>
                    <a:cubicBezTo>
                      <a:pt x="39863" y="71679"/>
                      <a:pt x="78991" y="1762"/>
                      <a:pt x="47535" y="27"/>
                    </a:cubicBezTo>
                    <a:cubicBezTo>
                      <a:pt x="47205" y="9"/>
                      <a:pt x="46876" y="0"/>
                      <a:pt x="46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3217461" y="660204"/>
                <a:ext cx="143672" cy="113870"/>
              </a:xfrm>
              <a:custGeom>
                <a:avLst/>
                <a:gdLst/>
                <a:ahLst/>
                <a:cxnLst/>
                <a:rect l="l" t="t" r="r" b="b"/>
                <a:pathLst>
                  <a:path w="89655" h="71058" extrusionOk="0">
                    <a:moveTo>
                      <a:pt x="55065" y="1"/>
                    </a:moveTo>
                    <a:cubicBezTo>
                      <a:pt x="25873" y="1"/>
                      <a:pt x="1" y="71058"/>
                      <a:pt x="19221" y="71058"/>
                    </a:cubicBezTo>
                    <a:cubicBezTo>
                      <a:pt x="19358" y="71058"/>
                      <a:pt x="19497" y="71054"/>
                      <a:pt x="19638" y="71047"/>
                    </a:cubicBezTo>
                    <a:cubicBezTo>
                      <a:pt x="40486" y="70046"/>
                      <a:pt x="89655" y="6968"/>
                      <a:pt x="58799" y="396"/>
                    </a:cubicBezTo>
                    <a:cubicBezTo>
                      <a:pt x="57551" y="129"/>
                      <a:pt x="56305" y="1"/>
                      <a:pt x="5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4" name="Google Shape;864;p49"/>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8F16AC97-EFDD-48CC-B47C-1F2987EE4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70" b="54545"/>
          <a:stretch/>
        </p:blipFill>
        <p:spPr>
          <a:xfrm>
            <a:off x="228600" y="57150"/>
            <a:ext cx="9144001" cy="5143500"/>
          </a:xfrm>
          <a:prstGeom prst="rect">
            <a:avLst/>
          </a:prstGeom>
        </p:spPr>
      </p:pic>
      <p:sp>
        <p:nvSpPr>
          <p:cNvPr id="2" name="Rectangle 1">
            <a:extLst>
              <a:ext uri="{FF2B5EF4-FFF2-40B4-BE49-F238E27FC236}">
                <a16:creationId xmlns:a16="http://schemas.microsoft.com/office/drawing/2014/main" id="{21FDEAC9-7B42-46B5-A830-A7FFA9B1EE36}"/>
              </a:ext>
            </a:extLst>
          </p:cNvPr>
          <p:cNvSpPr/>
          <p:nvPr/>
        </p:nvSpPr>
        <p:spPr>
          <a:xfrm>
            <a:off x="1295742" y="-41880"/>
            <a:ext cx="6423169" cy="784830"/>
          </a:xfrm>
          <a:prstGeom prst="rect">
            <a:avLst/>
          </a:prstGeom>
        </p:spPr>
        <p:txBody>
          <a:bodyPr wrap="none">
            <a:spAutoFit/>
          </a:bodyPr>
          <a:lstStyle/>
          <a:p>
            <a:pPr defTabSz="342900">
              <a:buClrTx/>
            </a:pPr>
            <a:r>
              <a:rPr lang="en-SG" sz="4500" b="1" kern="1200" dirty="0">
                <a:solidFill>
                  <a:srgbClr val="FF0000"/>
                </a:solidFill>
                <a:latin typeface="Times New Roman" pitchFamily="18" charset="0"/>
                <a:ea typeface="+mn-ea"/>
                <a:cs typeface="Times New Roman" pitchFamily="18" charset="0"/>
              </a:rPr>
              <a:t>T</a:t>
            </a:r>
            <a:r>
              <a:rPr lang="vi-VN" sz="4500" b="1" kern="1200" dirty="0">
                <a:solidFill>
                  <a:srgbClr val="FF0000"/>
                </a:solidFill>
                <a:latin typeface="Times New Roman" pitchFamily="18" charset="0"/>
                <a:ea typeface="+mn-ea"/>
                <a:cs typeface="Times New Roman" pitchFamily="18" charset="0"/>
              </a:rPr>
              <a:t>rò chơi:</a:t>
            </a:r>
            <a:r>
              <a:rPr lang="en-US" sz="4500" b="1" kern="1200" dirty="0">
                <a:solidFill>
                  <a:srgbClr val="FF0000"/>
                </a:solidFill>
                <a:latin typeface="Times New Roman" pitchFamily="18" charset="0"/>
                <a:ea typeface="+mn-ea"/>
                <a:cs typeface="Times New Roman" pitchFamily="18" charset="0"/>
              </a:rPr>
              <a:t> </a:t>
            </a:r>
            <a:r>
              <a:rPr lang="en-US" sz="4500" b="1" kern="1200" dirty="0" err="1">
                <a:solidFill>
                  <a:srgbClr val="FF0000"/>
                </a:solidFill>
                <a:latin typeface="Times New Roman" pitchFamily="18" charset="0"/>
                <a:ea typeface="+mn-ea"/>
                <a:cs typeface="Times New Roman" pitchFamily="18" charset="0"/>
              </a:rPr>
              <a:t>Thử</a:t>
            </a:r>
            <a:r>
              <a:rPr lang="en-US" sz="4500" b="1" kern="1200" dirty="0">
                <a:solidFill>
                  <a:srgbClr val="FF0000"/>
                </a:solidFill>
                <a:latin typeface="Times New Roman" pitchFamily="18" charset="0"/>
                <a:ea typeface="+mn-ea"/>
                <a:cs typeface="Times New Roman" pitchFamily="18" charset="0"/>
              </a:rPr>
              <a:t> </a:t>
            </a:r>
            <a:r>
              <a:rPr lang="en-US" sz="4500" b="1" kern="1200" dirty="0" err="1">
                <a:solidFill>
                  <a:srgbClr val="FF0000"/>
                </a:solidFill>
                <a:latin typeface="Times New Roman" pitchFamily="18" charset="0"/>
                <a:ea typeface="+mn-ea"/>
                <a:cs typeface="Times New Roman" pitchFamily="18" charset="0"/>
              </a:rPr>
              <a:t>tài</a:t>
            </a:r>
            <a:r>
              <a:rPr lang="en-US" sz="4500" b="1" kern="1200" dirty="0">
                <a:solidFill>
                  <a:srgbClr val="FF0000"/>
                </a:solidFill>
                <a:latin typeface="Times New Roman" pitchFamily="18" charset="0"/>
                <a:ea typeface="+mn-ea"/>
                <a:cs typeface="Times New Roman" pitchFamily="18" charset="0"/>
              </a:rPr>
              <a:t> </a:t>
            </a:r>
            <a:r>
              <a:rPr lang="en-US" sz="4500" b="1" kern="1200" dirty="0" err="1">
                <a:solidFill>
                  <a:srgbClr val="FF0000"/>
                </a:solidFill>
                <a:latin typeface="Times New Roman" pitchFamily="18" charset="0"/>
                <a:ea typeface="+mn-ea"/>
                <a:cs typeface="Times New Roman" pitchFamily="18" charset="0"/>
              </a:rPr>
              <a:t>đối</a:t>
            </a:r>
            <a:r>
              <a:rPr lang="en-US" sz="4500" b="1" kern="1200" dirty="0">
                <a:solidFill>
                  <a:srgbClr val="FF0000"/>
                </a:solidFill>
                <a:latin typeface="Times New Roman" pitchFamily="18" charset="0"/>
                <a:ea typeface="+mn-ea"/>
                <a:cs typeface="Times New Roman" pitchFamily="18" charset="0"/>
              </a:rPr>
              <a:t> </a:t>
            </a:r>
            <a:r>
              <a:rPr lang="en-US" sz="4500" b="1" kern="1200" dirty="0" err="1">
                <a:solidFill>
                  <a:srgbClr val="FF0000"/>
                </a:solidFill>
                <a:latin typeface="Times New Roman" pitchFamily="18" charset="0"/>
                <a:ea typeface="+mn-ea"/>
                <a:cs typeface="Times New Roman" pitchFamily="18" charset="0"/>
              </a:rPr>
              <a:t>đáp</a:t>
            </a:r>
            <a:endParaRPr lang="vi-VN" sz="4500" kern="1200" dirty="0">
              <a:solidFill>
                <a:srgbClr val="FF0000"/>
              </a:solidFill>
              <a:latin typeface="Times New Roman" pitchFamily="18" charset="0"/>
              <a:ea typeface="+mn-ea"/>
              <a:cs typeface="Times New Roman" pitchFamily="18" charset="0"/>
            </a:endParaRPr>
          </a:p>
        </p:txBody>
      </p:sp>
      <p:grpSp>
        <p:nvGrpSpPr>
          <p:cNvPr id="14" name="组合 59">
            <a:extLst>
              <a:ext uri="{FF2B5EF4-FFF2-40B4-BE49-F238E27FC236}">
                <a16:creationId xmlns:a16="http://schemas.microsoft.com/office/drawing/2014/main" id="{E85F2745-3BF8-4A1B-A469-8A29B97E3ED6}"/>
              </a:ext>
            </a:extLst>
          </p:cNvPr>
          <p:cNvGrpSpPr/>
          <p:nvPr/>
        </p:nvGrpSpPr>
        <p:grpSpPr>
          <a:xfrm>
            <a:off x="149564" y="789776"/>
            <a:ext cx="3279436" cy="4144174"/>
            <a:chOff x="304800" y="673100"/>
            <a:chExt cx="4000500" cy="4000500"/>
          </a:xfrm>
          <a:effectLst>
            <a:outerShdw blurRad="317500" dist="190500" dir="8100000" algn="tr" rotWithShape="0">
              <a:prstClr val="black">
                <a:alpha val="50000"/>
              </a:prstClr>
            </a:outerShdw>
          </a:effectLst>
        </p:grpSpPr>
        <p:sp>
          <p:nvSpPr>
            <p:cNvPr id="15" name="同心圆 15">
              <a:extLst>
                <a:ext uri="{FF2B5EF4-FFF2-40B4-BE49-F238E27FC236}">
                  <a16:creationId xmlns:a16="http://schemas.microsoft.com/office/drawing/2014/main" id="{FD0ADFF5-8A92-47C9-BC71-5A88BB5C99A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zh-CN" altLang="en-US" sz="1800" kern="1200">
                <a:solidFill>
                  <a:prstClr val="white">
                    <a:lumMod val="50000"/>
                  </a:prstClr>
                </a:solidFill>
                <a:latin typeface="Times New Roman" pitchFamily="18" charset="0"/>
                <a:ea typeface="微软雅黑" panose="020B0503020204020204" pitchFamily="34" charset="-122"/>
                <a:cs typeface="Times New Roman" pitchFamily="18" charset="0"/>
              </a:endParaRPr>
            </a:p>
          </p:txBody>
        </p:sp>
        <p:sp>
          <p:nvSpPr>
            <p:cNvPr id="16" name="椭圆 63">
              <a:extLst>
                <a:ext uri="{FF2B5EF4-FFF2-40B4-BE49-F238E27FC236}">
                  <a16:creationId xmlns:a16="http://schemas.microsoft.com/office/drawing/2014/main" id="{0E6CAA42-98BB-40D6-A63D-29B3D3310B66}"/>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zh-CN" altLang="en-US" sz="1800" kern="1200">
                <a:solidFill>
                  <a:prstClr val="white">
                    <a:lumMod val="50000"/>
                  </a:prstClr>
                </a:solidFill>
                <a:latin typeface="Times New Roman" pitchFamily="18" charset="0"/>
                <a:ea typeface="微软雅黑" panose="020B0503020204020204" pitchFamily="34" charset="-122"/>
                <a:cs typeface="Times New Roman" pitchFamily="18" charset="0"/>
              </a:endParaRPr>
            </a:p>
          </p:txBody>
        </p:sp>
      </p:grpSp>
      <p:grpSp>
        <p:nvGrpSpPr>
          <p:cNvPr id="17" name="组合 59">
            <a:extLst>
              <a:ext uri="{FF2B5EF4-FFF2-40B4-BE49-F238E27FC236}">
                <a16:creationId xmlns:a16="http://schemas.microsoft.com/office/drawing/2014/main" id="{C48F069A-9A79-4C9B-A40B-74C2C6335734}"/>
              </a:ext>
            </a:extLst>
          </p:cNvPr>
          <p:cNvGrpSpPr/>
          <p:nvPr/>
        </p:nvGrpSpPr>
        <p:grpSpPr>
          <a:xfrm>
            <a:off x="3595332" y="832908"/>
            <a:ext cx="3048000" cy="3866347"/>
            <a:chOff x="304800" y="673100"/>
            <a:chExt cx="4000500" cy="4000500"/>
          </a:xfrm>
          <a:effectLst>
            <a:outerShdw blurRad="317500" dist="190500" dir="8100000" algn="tr" rotWithShape="0">
              <a:prstClr val="black">
                <a:alpha val="50000"/>
              </a:prstClr>
            </a:outerShdw>
          </a:effectLst>
        </p:grpSpPr>
        <p:sp>
          <p:nvSpPr>
            <p:cNvPr id="18" name="同心圆 15">
              <a:extLst>
                <a:ext uri="{FF2B5EF4-FFF2-40B4-BE49-F238E27FC236}">
                  <a16:creationId xmlns:a16="http://schemas.microsoft.com/office/drawing/2014/main" id="{AB3CCB45-0A17-49A5-B32C-119850348A4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zh-CN" altLang="en-US" sz="1800" kern="1200">
                <a:solidFill>
                  <a:prstClr val="white">
                    <a:lumMod val="50000"/>
                  </a:prstClr>
                </a:solidFill>
                <a:latin typeface="Times New Roman" pitchFamily="18" charset="0"/>
                <a:ea typeface="微软雅黑" panose="020B0503020204020204" pitchFamily="34" charset="-122"/>
                <a:cs typeface="Times New Roman" pitchFamily="18" charset="0"/>
              </a:endParaRPr>
            </a:p>
          </p:txBody>
        </p:sp>
        <p:sp>
          <p:nvSpPr>
            <p:cNvPr id="19" name="椭圆 63">
              <a:extLst>
                <a:ext uri="{FF2B5EF4-FFF2-40B4-BE49-F238E27FC236}">
                  <a16:creationId xmlns:a16="http://schemas.microsoft.com/office/drawing/2014/main" id="{0AF8C594-89E0-4343-AE2C-C79C079095DC}"/>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zh-CN" altLang="en-US" sz="1800" kern="1200">
                <a:solidFill>
                  <a:prstClr val="white">
                    <a:lumMod val="50000"/>
                  </a:prstClr>
                </a:solidFill>
                <a:latin typeface="Times New Roman" pitchFamily="18" charset="0"/>
                <a:ea typeface="微软雅黑" panose="020B0503020204020204" pitchFamily="34" charset="-122"/>
                <a:cs typeface="Times New Roman" pitchFamily="18" charset="0"/>
              </a:endParaRPr>
            </a:p>
          </p:txBody>
        </p:sp>
      </p:grpSp>
      <p:grpSp>
        <p:nvGrpSpPr>
          <p:cNvPr id="20" name="组合 59">
            <a:extLst>
              <a:ext uri="{FF2B5EF4-FFF2-40B4-BE49-F238E27FC236}">
                <a16:creationId xmlns:a16="http://schemas.microsoft.com/office/drawing/2014/main" id="{14150520-E475-4B6D-A889-2F55BAFD14D6}"/>
              </a:ext>
            </a:extLst>
          </p:cNvPr>
          <p:cNvGrpSpPr/>
          <p:nvPr/>
        </p:nvGrpSpPr>
        <p:grpSpPr>
          <a:xfrm>
            <a:off x="6705600" y="1040158"/>
            <a:ext cx="2362200" cy="3538113"/>
            <a:chOff x="304800" y="673100"/>
            <a:chExt cx="4125637" cy="4000500"/>
          </a:xfrm>
          <a:effectLst>
            <a:outerShdw blurRad="317500" dist="190500" dir="8100000" algn="tr" rotWithShape="0">
              <a:prstClr val="black">
                <a:alpha val="50000"/>
              </a:prstClr>
            </a:outerShdw>
          </a:effectLst>
        </p:grpSpPr>
        <p:sp>
          <p:nvSpPr>
            <p:cNvPr id="21" name="同心圆 15">
              <a:extLst>
                <a:ext uri="{FF2B5EF4-FFF2-40B4-BE49-F238E27FC236}">
                  <a16:creationId xmlns:a16="http://schemas.microsoft.com/office/drawing/2014/main" id="{723AAABF-089E-464E-9DD6-A44B42D62FA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zh-CN" altLang="en-US" sz="1800" kern="1200">
                <a:solidFill>
                  <a:prstClr val="white">
                    <a:lumMod val="50000"/>
                  </a:prstClr>
                </a:solidFill>
                <a:latin typeface="Times New Roman" pitchFamily="18" charset="0"/>
                <a:ea typeface="微软雅黑" panose="020B0503020204020204" pitchFamily="34" charset="-122"/>
                <a:cs typeface="Times New Roman" pitchFamily="18" charset="0"/>
              </a:endParaRPr>
            </a:p>
          </p:txBody>
        </p:sp>
        <p:sp>
          <p:nvSpPr>
            <p:cNvPr id="22" name="椭圆 63">
              <a:extLst>
                <a:ext uri="{FF2B5EF4-FFF2-40B4-BE49-F238E27FC236}">
                  <a16:creationId xmlns:a16="http://schemas.microsoft.com/office/drawing/2014/main" id="{7333A26B-C37D-4C07-A6AB-34E125B0C108}"/>
                </a:ext>
              </a:extLst>
            </p:cNvPr>
            <p:cNvSpPr/>
            <p:nvPr/>
          </p:nvSpPr>
          <p:spPr>
            <a:xfrm>
              <a:off x="604563"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r>
                <a:rPr lang="en-US" sz="2400" dirty="0" err="1">
                  <a:solidFill>
                    <a:schemeClr val="tx1"/>
                  </a:solidFill>
                  <a:latin typeface="Cambria" panose="02040503050406030204" pitchFamily="18" charset="0"/>
                  <a:ea typeface="Cambria" panose="02040503050406030204" pitchFamily="18" charset="0"/>
                </a:rPr>
                <a:t>Ví</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dụ</a:t>
              </a:r>
              <a:r>
                <a:rPr lang="en-US" sz="2400" dirty="0">
                  <a:solidFill>
                    <a:schemeClr val="tx1"/>
                  </a:solidFill>
                  <a:latin typeface="Cambria" panose="02040503050406030204" pitchFamily="18" charset="0"/>
                  <a:ea typeface="Cambria" panose="02040503050406030204" pitchFamily="18" charset="0"/>
                </a:rPr>
                <a:t>: </a:t>
              </a:r>
              <a:r>
                <a:rPr lang="vi-VN" sz="2400" dirty="0">
                  <a:solidFill>
                    <a:schemeClr val="tx1"/>
                  </a:solidFill>
                  <a:latin typeface="Cambria" panose="02040503050406030204" pitchFamily="18" charset="0"/>
                  <a:ea typeface="Cambria" panose="02040503050406030204" pitchFamily="18" charset="0"/>
                </a:rPr>
                <a:t> </a:t>
              </a:r>
              <a:r>
                <a:rPr lang="vi-VN" sz="2400" i="1" dirty="0">
                  <a:solidFill>
                    <a:schemeClr val="tx1"/>
                  </a:solidFill>
                  <a:latin typeface="Cambria" panose="02040503050406030204" pitchFamily="18" charset="0"/>
                  <a:ea typeface="Cambria" panose="02040503050406030204" pitchFamily="18" charset="0"/>
                </a:rPr>
                <a:t>nghe</a:t>
              </a:r>
              <a:r>
                <a:rPr lang="en-US" sz="2400" i="1" dirty="0">
                  <a:solidFill>
                    <a:schemeClr val="tx1"/>
                  </a:solidFill>
                  <a:latin typeface="Cambria" panose="02040503050406030204" pitchFamily="18" charset="0"/>
                  <a:ea typeface="Cambria" panose="02040503050406030204" pitchFamily="18" charset="0"/>
                </a:rPr>
                <a:t>; </a:t>
              </a:r>
              <a:r>
                <a:rPr lang="en-US" sz="2400" i="1" dirty="0" err="1">
                  <a:solidFill>
                    <a:schemeClr val="tx1"/>
                  </a:solidFill>
                  <a:latin typeface="Cambria" panose="02040503050406030204" pitchFamily="18" charset="0"/>
                  <a:ea typeface="Cambria" panose="02040503050406030204" pitchFamily="18" charset="0"/>
                </a:rPr>
                <a:t>bà</a:t>
              </a:r>
              <a:endParaRPr lang="en-US" sz="2400" i="1" dirty="0">
                <a:solidFill>
                  <a:schemeClr val="tx1"/>
                </a:solidFill>
                <a:latin typeface="Cambria" panose="02040503050406030204" pitchFamily="18" charset="0"/>
                <a:ea typeface="Cambria" panose="02040503050406030204" pitchFamily="18" charset="0"/>
              </a:endParaRPr>
            </a:p>
            <a:p>
              <a:pPr algn="ctr" defTabSz="342900">
                <a:buClrTx/>
              </a:pPr>
              <a:endParaRPr lang="en-US" i="1" dirty="0">
                <a:solidFill>
                  <a:schemeClr val="tx1"/>
                </a:solidFill>
                <a:latin typeface="Cambria" panose="02040503050406030204" pitchFamily="18" charset="0"/>
                <a:ea typeface="Cambria" panose="02040503050406030204" pitchFamily="18" charset="0"/>
              </a:endParaRPr>
            </a:p>
            <a:p>
              <a:pPr algn="ctr" defTabSz="342900">
                <a:buClrTx/>
              </a:pPr>
              <a:endParaRPr lang="en-US" dirty="0">
                <a:solidFill>
                  <a:schemeClr val="tx1"/>
                </a:solidFill>
                <a:latin typeface="Cambria" panose="02040503050406030204" pitchFamily="18" charset="0"/>
                <a:ea typeface="Cambria" panose="02040503050406030204" pitchFamily="18" charset="0"/>
              </a:endParaRPr>
            </a:p>
            <a:p>
              <a:pPr algn="ctr" defTabSz="342900">
                <a:buClrTx/>
              </a:pPr>
              <a:endParaRPr lang="zh-CN" altLang="en-US" sz="1800" kern="1200" dirty="0">
                <a:solidFill>
                  <a:prstClr val="white">
                    <a:lumMod val="50000"/>
                  </a:prstClr>
                </a:solidFill>
                <a:latin typeface="Times New Roman" pitchFamily="18" charset="0"/>
                <a:ea typeface="微软雅黑" panose="020B0503020204020204" pitchFamily="34" charset="-122"/>
                <a:cs typeface="Times New Roman" pitchFamily="18" charset="0"/>
              </a:endParaRPr>
            </a:p>
          </p:txBody>
        </p:sp>
      </p:grpSp>
      <p:sp>
        <p:nvSpPr>
          <p:cNvPr id="23" name="Rectangle 22">
            <a:extLst>
              <a:ext uri="{FF2B5EF4-FFF2-40B4-BE49-F238E27FC236}">
                <a16:creationId xmlns:a16="http://schemas.microsoft.com/office/drawing/2014/main" id="{BBDA34D9-7B5F-4BB7-8BFB-71B288AFFAB6}"/>
              </a:ext>
            </a:extLst>
          </p:cNvPr>
          <p:cNvSpPr/>
          <p:nvPr/>
        </p:nvSpPr>
        <p:spPr>
          <a:xfrm>
            <a:off x="533400" y="1200150"/>
            <a:ext cx="2285999" cy="3554819"/>
          </a:xfrm>
          <a:prstGeom prst="rect">
            <a:avLst/>
          </a:prstGeom>
        </p:spPr>
        <p:txBody>
          <a:bodyPr wrap="square">
            <a:spAutoFit/>
          </a:bodyPr>
          <a:lstStyle/>
          <a:p>
            <a:pPr algn="just" defTabSz="342900">
              <a:buClrTx/>
            </a:pPr>
            <a:r>
              <a:rPr lang="en-SG"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Chia </a:t>
            </a:r>
            <a:r>
              <a:rPr lang="en-SG"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lớp</a:t>
            </a:r>
            <a:r>
              <a:rPr lang="en-SG"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SG"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thành</a:t>
            </a:r>
            <a:r>
              <a:rPr lang="en-SG"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2 </a:t>
            </a:r>
            <a:r>
              <a:rPr lang="en-SG"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nhóm</a:t>
            </a:r>
            <a:r>
              <a:rPr lang="en-SG"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SG"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a:t>
            </a:r>
            <a:r>
              <a:rPr lang="vi-VN"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ơ</a:t>
            </a:r>
            <a:r>
              <a:rPr lang="en-SG"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a:t>
            </a:r>
            <a:r>
              <a:rPr lang="en-SG"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defTabSz="342900">
              <a:buClrTx/>
            </a:pPr>
            <a:r>
              <a:rPr lang="en-US" sz="1800" dirty="0" err="1">
                <a:solidFill>
                  <a:schemeClr val="tx1"/>
                </a:solidFill>
                <a:latin typeface="Cambria" panose="02040503050406030204" pitchFamily="18" charset="0"/>
                <a:ea typeface="Cambria" panose="02040503050406030204" pitchFamily="18" charset="0"/>
              </a:rPr>
              <a:t>Gv</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đưa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ra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một</a:t>
            </a:r>
            <a:r>
              <a:rPr lang="vi-VN" sz="1800" dirty="0">
                <a:solidFill>
                  <a:schemeClr val="tx1"/>
                </a:solidFill>
                <a:latin typeface="Cambria" panose="02040503050406030204" pitchFamily="18" charset="0"/>
                <a:ea typeface="Cambria" panose="02040503050406030204" pitchFamily="18" charset="0"/>
              </a:rPr>
              <a:t> 1 từ bất kì, nhiệm vụ của mỗi đội là đọc một bài thơ/ đặt một câu/hát một câu hát có sử dụng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một</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trong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các</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biện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pháp</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nghệ</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thuật</a:t>
            </a:r>
            <a:r>
              <a:rPr lang="en-US" sz="1800" dirty="0">
                <a:solidFill>
                  <a:schemeClr val="tx1"/>
                </a:solidFill>
                <a:latin typeface="Cambria" panose="02040503050406030204" pitchFamily="18" charset="0"/>
                <a:ea typeface="Cambria" panose="02040503050406030204" pitchFamily="18" charset="0"/>
              </a:rPr>
              <a:t>: </a:t>
            </a:r>
            <a:r>
              <a:rPr lang="en-US" sz="1800" b="1" i="1" dirty="0">
                <a:solidFill>
                  <a:schemeClr val="tx1"/>
                </a:solidFill>
                <a:latin typeface="Cambria" panose="02040503050406030204" pitchFamily="18" charset="0"/>
                <a:ea typeface="Cambria" panose="02040503050406030204" pitchFamily="18" charset="0"/>
              </a:rPr>
              <a:t>so </a:t>
            </a:r>
            <a:r>
              <a:rPr lang="en-US" sz="1800" b="1" i="1" dirty="0" err="1">
                <a:solidFill>
                  <a:schemeClr val="tx1"/>
                </a:solidFill>
                <a:latin typeface="Cambria" panose="02040503050406030204" pitchFamily="18" charset="0"/>
                <a:ea typeface="Cambria" panose="02040503050406030204" pitchFamily="18" charset="0"/>
              </a:rPr>
              <a:t>sánh</a:t>
            </a:r>
            <a:r>
              <a:rPr lang="en-US" sz="1800" b="1" i="1" dirty="0">
                <a:solidFill>
                  <a:schemeClr val="tx1"/>
                </a:solidFill>
                <a:latin typeface="Cambria" panose="02040503050406030204" pitchFamily="18" charset="0"/>
                <a:ea typeface="Cambria" panose="02040503050406030204" pitchFamily="18" charset="0"/>
              </a:rPr>
              <a:t>, </a:t>
            </a:r>
            <a:r>
              <a:rPr lang="en-US" sz="1800" b="1" i="1" dirty="0" err="1">
                <a:solidFill>
                  <a:schemeClr val="tx1"/>
                </a:solidFill>
                <a:latin typeface="Cambria" panose="02040503050406030204" pitchFamily="18" charset="0"/>
                <a:ea typeface="Cambria" panose="02040503050406030204" pitchFamily="18" charset="0"/>
              </a:rPr>
              <a:t>nhân</a:t>
            </a:r>
            <a:r>
              <a:rPr lang="en-US" sz="1800" b="1" i="1" dirty="0">
                <a:solidFill>
                  <a:schemeClr val="tx1"/>
                </a:solidFill>
                <a:latin typeface="Cambria" panose="02040503050406030204" pitchFamily="18" charset="0"/>
                <a:ea typeface="Cambria" panose="02040503050406030204" pitchFamily="18" charset="0"/>
              </a:rPr>
              <a:t> </a:t>
            </a:r>
            <a:r>
              <a:rPr lang="en-US" sz="1800" b="1" i="1" dirty="0" err="1">
                <a:solidFill>
                  <a:schemeClr val="tx1"/>
                </a:solidFill>
                <a:latin typeface="Cambria" panose="02040503050406030204" pitchFamily="18" charset="0"/>
                <a:ea typeface="Cambria" panose="02040503050406030204" pitchFamily="18" charset="0"/>
              </a:rPr>
              <a:t>hoá</a:t>
            </a:r>
            <a:r>
              <a:rPr lang="en-US" sz="1800" b="1" i="1" dirty="0">
                <a:solidFill>
                  <a:schemeClr val="tx1"/>
                </a:solidFill>
                <a:latin typeface="Cambria" panose="02040503050406030204" pitchFamily="18" charset="0"/>
                <a:ea typeface="Cambria" panose="02040503050406030204" pitchFamily="18" charset="0"/>
              </a:rPr>
              <a:t>, </a:t>
            </a:r>
            <a:r>
              <a:rPr lang="vi-VN" sz="1800" b="1" i="1" dirty="0">
                <a:solidFill>
                  <a:schemeClr val="tx1"/>
                </a:solidFill>
                <a:latin typeface="Cambria" panose="02040503050406030204" pitchFamily="18" charset="0"/>
                <a:ea typeface="Cambria" panose="02040503050406030204" pitchFamily="18" charset="0"/>
              </a:rPr>
              <a:t> điệp ngữ.</a:t>
            </a:r>
            <a:r>
              <a:rPr lang="vi-VN" sz="1600" b="1" i="1" dirty="0">
                <a:solidFill>
                  <a:schemeClr val="tx1"/>
                </a:solidFill>
                <a:latin typeface="Cambria" panose="02040503050406030204" pitchFamily="18" charset="0"/>
                <a:ea typeface="Cambria" panose="02040503050406030204" pitchFamily="18" charset="0"/>
              </a:rPr>
              <a:t> </a:t>
            </a:r>
            <a:endParaRPr lang="en-US" sz="1600" b="1" i="1" dirty="0">
              <a:solidFill>
                <a:schemeClr val="tx1"/>
              </a:solidFill>
              <a:latin typeface="Cambria" panose="02040503050406030204" pitchFamily="18" charset="0"/>
              <a:ea typeface="Cambria" panose="02040503050406030204" pitchFamily="18" charset="0"/>
            </a:endParaRPr>
          </a:p>
          <a:p>
            <a:pPr algn="ctr" defTabSz="342900">
              <a:buClrTx/>
            </a:pPr>
            <a:endParaRPr lang="vi-VN" sz="2700" kern="1200" dirty="0">
              <a:solidFill>
                <a:srgbClr val="1A0DAB"/>
              </a:solidFill>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255A742E-DC10-4592-BF9C-8B5B1E0AC2DB}"/>
              </a:ext>
            </a:extLst>
          </p:cNvPr>
          <p:cNvSpPr/>
          <p:nvPr/>
        </p:nvSpPr>
        <p:spPr>
          <a:xfrm>
            <a:off x="3959128" y="1428750"/>
            <a:ext cx="2441672" cy="2970044"/>
          </a:xfrm>
          <a:prstGeom prst="rect">
            <a:avLst/>
          </a:prstGeom>
        </p:spPr>
        <p:txBody>
          <a:bodyPr wrap="square">
            <a:spAutoFit/>
          </a:bodyPr>
          <a:lstStyle/>
          <a:p>
            <a:pPr algn="ctr" defTabSz="342900">
              <a:buClrTx/>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trả lời được, đội đó có quyền nêu tiếp 1 từ bất kì</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Cứ thế nối tiếp, đến khi đội nào không tìm được câu trả lời phù hợp, đội đó thua cuộc.</a:t>
            </a:r>
            <a:endParaRPr lang="en-US" sz="2000" dirty="0">
              <a:latin typeface="Cambria" panose="02040503050406030204" pitchFamily="18" charset="0"/>
              <a:ea typeface="Cambria" panose="02040503050406030204" pitchFamily="18" charset="0"/>
            </a:endParaRPr>
          </a:p>
          <a:p>
            <a:pPr algn="ctr" defTabSz="342900">
              <a:buClrTx/>
            </a:pPr>
            <a:endParaRPr lang="vi-VN" sz="2700" kern="1200" dirty="0">
              <a:solidFill>
                <a:srgbClr val="1A0DAB"/>
              </a:solidFill>
              <a:latin typeface="Times New Roman" panose="02020603050405020304" pitchFamily="18" charset="0"/>
              <a:ea typeface="+mn-ea"/>
              <a:cs typeface="Times New Roman" panose="02020603050405020304" pitchFamily="18" charset="0"/>
            </a:endParaRPr>
          </a:p>
        </p:txBody>
      </p:sp>
      <p:sp>
        <p:nvSpPr>
          <p:cNvPr id="25" name="Rectangle 24">
            <a:extLst>
              <a:ext uri="{FF2B5EF4-FFF2-40B4-BE49-F238E27FC236}">
                <a16:creationId xmlns:a16="http://schemas.microsoft.com/office/drawing/2014/main" id="{38E8DB44-610E-4231-A4E2-F5D81A25BAE8}"/>
              </a:ext>
            </a:extLst>
          </p:cNvPr>
          <p:cNvSpPr/>
          <p:nvPr/>
        </p:nvSpPr>
        <p:spPr>
          <a:xfrm>
            <a:off x="6514041" y="1961999"/>
            <a:ext cx="2285999" cy="507831"/>
          </a:xfrm>
          <a:prstGeom prst="rect">
            <a:avLst/>
          </a:prstGeom>
        </p:spPr>
        <p:txBody>
          <a:bodyPr wrap="square">
            <a:spAutoFit/>
          </a:bodyPr>
          <a:lstStyle/>
          <a:p>
            <a:pPr algn="ctr" defTabSz="342900">
              <a:buClrTx/>
            </a:pPr>
            <a:endParaRPr lang="vi-VN" sz="2700" kern="1200" dirty="0">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60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6" name="Google Shape;346;p40"/>
          <p:cNvGrpSpPr/>
          <p:nvPr/>
        </p:nvGrpSpPr>
        <p:grpSpPr>
          <a:xfrm>
            <a:off x="2723700" y="3669458"/>
            <a:ext cx="2132264" cy="1693663"/>
            <a:chOff x="2665363" y="2736375"/>
            <a:chExt cx="2647801" cy="2232850"/>
          </a:xfrm>
        </p:grpSpPr>
        <p:sp>
          <p:nvSpPr>
            <p:cNvPr id="347" name="Google Shape;347;p40"/>
            <p:cNvSpPr/>
            <p:nvPr/>
          </p:nvSpPr>
          <p:spPr>
            <a:xfrm>
              <a:off x="3049413" y="4711825"/>
              <a:ext cx="11514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2665363" y="2736375"/>
              <a:ext cx="1641804" cy="2110964"/>
            </a:xfrm>
            <a:custGeom>
              <a:avLst/>
              <a:gdLst/>
              <a:ahLst/>
              <a:cxnLst/>
              <a:rect l="l" t="t" r="r" b="b"/>
              <a:pathLst>
                <a:path w="1092715" h="1404968" extrusionOk="0">
                  <a:moveTo>
                    <a:pt x="518070" y="0"/>
                  </a:moveTo>
                  <a:cubicBezTo>
                    <a:pt x="467101" y="35092"/>
                    <a:pt x="381440" y="142102"/>
                    <a:pt x="349917" y="223594"/>
                  </a:cubicBezTo>
                  <a:cubicBezTo>
                    <a:pt x="329969" y="275097"/>
                    <a:pt x="0" y="1206764"/>
                    <a:pt x="366762" y="1384024"/>
                  </a:cubicBezTo>
                  <a:cubicBezTo>
                    <a:pt x="398129" y="1399192"/>
                    <a:pt x="512531" y="1404968"/>
                    <a:pt x="636792" y="1404968"/>
                  </a:cubicBezTo>
                  <a:cubicBezTo>
                    <a:pt x="777880" y="1404968"/>
                    <a:pt x="931676" y="1397522"/>
                    <a:pt x="991075" y="1387927"/>
                  </a:cubicBezTo>
                  <a:cubicBezTo>
                    <a:pt x="1037642" y="1380388"/>
                    <a:pt x="1070632" y="1255599"/>
                    <a:pt x="1076002" y="1220307"/>
                  </a:cubicBezTo>
                  <a:cubicBezTo>
                    <a:pt x="1092714" y="1111029"/>
                    <a:pt x="1009988" y="887869"/>
                    <a:pt x="957084" y="775889"/>
                  </a:cubicBezTo>
                  <a:cubicBezTo>
                    <a:pt x="859381" y="569308"/>
                    <a:pt x="889869" y="401755"/>
                    <a:pt x="885666" y="300382"/>
                  </a:cubicBezTo>
                  <a:cubicBezTo>
                    <a:pt x="885666" y="300382"/>
                    <a:pt x="965623" y="191738"/>
                    <a:pt x="957117" y="133229"/>
                  </a:cubicBezTo>
                  <a:cubicBezTo>
                    <a:pt x="948104" y="132838"/>
                    <a:pt x="939089" y="132640"/>
                    <a:pt x="930135" y="132640"/>
                  </a:cubicBezTo>
                  <a:cubicBezTo>
                    <a:pt x="850514" y="132640"/>
                    <a:pt x="775685" y="148312"/>
                    <a:pt x="748969" y="183365"/>
                  </a:cubicBezTo>
                  <a:cubicBezTo>
                    <a:pt x="748969" y="183365"/>
                    <a:pt x="690355" y="170435"/>
                    <a:pt x="613951" y="170435"/>
                  </a:cubicBezTo>
                  <a:cubicBezTo>
                    <a:pt x="592795" y="170435"/>
                    <a:pt x="570275" y="171426"/>
                    <a:pt x="547258" y="173958"/>
                  </a:cubicBezTo>
                  <a:cubicBezTo>
                    <a:pt x="547258" y="173958"/>
                    <a:pt x="569074" y="38995"/>
                    <a:pt x="518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4231592" y="3506874"/>
              <a:ext cx="1081572" cy="1136237"/>
            </a:xfrm>
            <a:custGeom>
              <a:avLst/>
              <a:gdLst/>
              <a:ahLst/>
              <a:cxnLst/>
              <a:rect l="l" t="t" r="r" b="b"/>
              <a:pathLst>
                <a:path w="719848" h="756231" extrusionOk="0">
                  <a:moveTo>
                    <a:pt x="484265" y="1"/>
                  </a:moveTo>
                  <a:cubicBezTo>
                    <a:pt x="459691" y="1"/>
                    <a:pt x="435336" y="4071"/>
                    <a:pt x="412495" y="12164"/>
                  </a:cubicBezTo>
                  <a:cubicBezTo>
                    <a:pt x="329769" y="41519"/>
                    <a:pt x="326533" y="102829"/>
                    <a:pt x="348082" y="124111"/>
                  </a:cubicBezTo>
                  <a:cubicBezTo>
                    <a:pt x="357815" y="133728"/>
                    <a:pt x="367318" y="137219"/>
                    <a:pt x="377031" y="137219"/>
                  </a:cubicBezTo>
                  <a:cubicBezTo>
                    <a:pt x="400809" y="137219"/>
                    <a:pt x="425851" y="116300"/>
                    <a:pt x="458628" y="113103"/>
                  </a:cubicBezTo>
                  <a:cubicBezTo>
                    <a:pt x="466965" y="112290"/>
                    <a:pt x="474850" y="111867"/>
                    <a:pt x="482307" y="111867"/>
                  </a:cubicBezTo>
                  <a:cubicBezTo>
                    <a:pt x="532642" y="111867"/>
                    <a:pt x="563445" y="131118"/>
                    <a:pt x="581749" y="179317"/>
                  </a:cubicBezTo>
                  <a:cubicBezTo>
                    <a:pt x="603298" y="236058"/>
                    <a:pt x="581749" y="318050"/>
                    <a:pt x="507863" y="371622"/>
                  </a:cubicBezTo>
                  <a:cubicBezTo>
                    <a:pt x="416164" y="438169"/>
                    <a:pt x="362492" y="427695"/>
                    <a:pt x="221625" y="491407"/>
                  </a:cubicBezTo>
                  <a:cubicBezTo>
                    <a:pt x="91866" y="550116"/>
                    <a:pt x="16579" y="610693"/>
                    <a:pt x="0" y="661663"/>
                  </a:cubicBezTo>
                  <a:lnTo>
                    <a:pt x="0" y="756230"/>
                  </a:lnTo>
                  <a:cubicBezTo>
                    <a:pt x="0" y="756230"/>
                    <a:pt x="52838" y="668134"/>
                    <a:pt x="227796" y="579671"/>
                  </a:cubicBezTo>
                  <a:cubicBezTo>
                    <a:pt x="389912" y="497712"/>
                    <a:pt x="486081" y="519861"/>
                    <a:pt x="618675" y="399975"/>
                  </a:cubicBezTo>
                  <a:cubicBezTo>
                    <a:pt x="698899" y="327457"/>
                    <a:pt x="719848" y="156501"/>
                    <a:pt x="652666" y="77311"/>
                  </a:cubicBezTo>
                  <a:cubicBezTo>
                    <a:pt x="608689" y="25515"/>
                    <a:pt x="545788" y="1"/>
                    <a:pt x="48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3369981" y="3372361"/>
              <a:ext cx="510264" cy="175336"/>
            </a:xfrm>
            <a:custGeom>
              <a:avLst/>
              <a:gdLst/>
              <a:ahLst/>
              <a:cxnLst/>
              <a:rect l="l" t="t" r="r" b="b"/>
              <a:pathLst>
                <a:path w="339610" h="116696" extrusionOk="0">
                  <a:moveTo>
                    <a:pt x="196055" y="0"/>
                  </a:moveTo>
                  <a:cubicBezTo>
                    <a:pt x="194519" y="0"/>
                    <a:pt x="193145" y="1048"/>
                    <a:pt x="192904" y="2608"/>
                  </a:cubicBezTo>
                  <a:lnTo>
                    <a:pt x="192838" y="2875"/>
                  </a:lnTo>
                  <a:cubicBezTo>
                    <a:pt x="190736" y="14617"/>
                    <a:pt x="185399" y="25658"/>
                    <a:pt x="178427" y="35499"/>
                  </a:cubicBezTo>
                  <a:cubicBezTo>
                    <a:pt x="171422" y="45339"/>
                    <a:pt x="163083" y="54312"/>
                    <a:pt x="153776" y="62151"/>
                  </a:cubicBezTo>
                  <a:cubicBezTo>
                    <a:pt x="144537" y="70023"/>
                    <a:pt x="134363" y="76862"/>
                    <a:pt x="123622" y="82432"/>
                  </a:cubicBezTo>
                  <a:cubicBezTo>
                    <a:pt x="112947" y="88170"/>
                    <a:pt x="101606" y="92573"/>
                    <a:pt x="90031" y="95108"/>
                  </a:cubicBezTo>
                  <a:cubicBezTo>
                    <a:pt x="84227" y="96442"/>
                    <a:pt x="78356" y="97076"/>
                    <a:pt x="72552" y="97210"/>
                  </a:cubicBezTo>
                  <a:cubicBezTo>
                    <a:pt x="71976" y="97226"/>
                    <a:pt x="71396" y="97235"/>
                    <a:pt x="70814" y="97235"/>
                  </a:cubicBezTo>
                  <a:cubicBezTo>
                    <a:pt x="65637" y="97235"/>
                    <a:pt x="60295" y="96574"/>
                    <a:pt x="55706" y="95375"/>
                  </a:cubicBezTo>
                  <a:cubicBezTo>
                    <a:pt x="53338" y="94841"/>
                    <a:pt x="49402" y="93507"/>
                    <a:pt x="47401" y="92606"/>
                  </a:cubicBezTo>
                  <a:cubicBezTo>
                    <a:pt x="44665" y="91572"/>
                    <a:pt x="42030" y="90338"/>
                    <a:pt x="39395" y="89037"/>
                  </a:cubicBezTo>
                  <a:cubicBezTo>
                    <a:pt x="34291" y="86335"/>
                    <a:pt x="29488" y="83099"/>
                    <a:pt x="25318" y="79363"/>
                  </a:cubicBezTo>
                  <a:cubicBezTo>
                    <a:pt x="16979" y="71858"/>
                    <a:pt x="11608" y="61651"/>
                    <a:pt x="10374" y="50176"/>
                  </a:cubicBezTo>
                  <a:cubicBezTo>
                    <a:pt x="9807" y="44472"/>
                    <a:pt x="10041" y="38568"/>
                    <a:pt x="10941" y="32697"/>
                  </a:cubicBezTo>
                  <a:cubicBezTo>
                    <a:pt x="11875" y="26859"/>
                    <a:pt x="13510" y="20888"/>
                    <a:pt x="15645" y="15484"/>
                  </a:cubicBezTo>
                  <a:cubicBezTo>
                    <a:pt x="16212" y="14050"/>
                    <a:pt x="15678" y="12382"/>
                    <a:pt x="14310" y="11615"/>
                  </a:cubicBezTo>
                  <a:cubicBezTo>
                    <a:pt x="13792" y="11311"/>
                    <a:pt x="13228" y="11166"/>
                    <a:pt x="12675" y="11166"/>
                  </a:cubicBezTo>
                  <a:cubicBezTo>
                    <a:pt x="11591" y="11166"/>
                    <a:pt x="10548" y="11722"/>
                    <a:pt x="9974" y="12716"/>
                  </a:cubicBezTo>
                  <a:cubicBezTo>
                    <a:pt x="6538" y="18553"/>
                    <a:pt x="4303" y="24658"/>
                    <a:pt x="2535" y="31062"/>
                  </a:cubicBezTo>
                  <a:cubicBezTo>
                    <a:pt x="801" y="37500"/>
                    <a:pt x="0" y="44205"/>
                    <a:pt x="300" y="51043"/>
                  </a:cubicBezTo>
                  <a:cubicBezTo>
                    <a:pt x="634" y="57881"/>
                    <a:pt x="2068" y="64820"/>
                    <a:pt x="4904" y="71224"/>
                  </a:cubicBezTo>
                  <a:cubicBezTo>
                    <a:pt x="7739" y="77662"/>
                    <a:pt x="12042" y="83366"/>
                    <a:pt x="17012" y="88203"/>
                  </a:cubicBezTo>
                  <a:cubicBezTo>
                    <a:pt x="21982" y="93073"/>
                    <a:pt x="27720" y="96909"/>
                    <a:pt x="33657" y="100078"/>
                  </a:cubicBezTo>
                  <a:cubicBezTo>
                    <a:pt x="36660" y="101613"/>
                    <a:pt x="39662" y="103080"/>
                    <a:pt x="42731" y="104281"/>
                  </a:cubicBezTo>
                  <a:cubicBezTo>
                    <a:pt x="46533" y="105882"/>
                    <a:pt x="48668" y="106449"/>
                    <a:pt x="52337" y="107417"/>
                  </a:cubicBezTo>
                  <a:cubicBezTo>
                    <a:pt x="58454" y="108975"/>
                    <a:pt x="64221" y="109560"/>
                    <a:pt x="70050" y="109560"/>
                  </a:cubicBezTo>
                  <a:cubicBezTo>
                    <a:pt x="70959" y="109560"/>
                    <a:pt x="71871" y="109545"/>
                    <a:pt x="72785" y="109518"/>
                  </a:cubicBezTo>
                  <a:cubicBezTo>
                    <a:pt x="79523" y="109251"/>
                    <a:pt x="86195" y="108451"/>
                    <a:pt x="92599" y="106916"/>
                  </a:cubicBezTo>
                  <a:cubicBezTo>
                    <a:pt x="118418" y="100912"/>
                    <a:pt x="141401" y="87336"/>
                    <a:pt x="160515" y="69990"/>
                  </a:cubicBezTo>
                  <a:cubicBezTo>
                    <a:pt x="165318" y="65687"/>
                    <a:pt x="169821" y="60984"/>
                    <a:pt x="174091" y="56080"/>
                  </a:cubicBezTo>
                  <a:cubicBezTo>
                    <a:pt x="178361" y="51243"/>
                    <a:pt x="182130" y="45906"/>
                    <a:pt x="185633" y="40402"/>
                  </a:cubicBezTo>
                  <a:cubicBezTo>
                    <a:pt x="188443" y="35928"/>
                    <a:pt x="190996" y="31203"/>
                    <a:pt x="193120" y="26276"/>
                  </a:cubicBezTo>
                  <a:lnTo>
                    <a:pt x="193120" y="26276"/>
                  </a:lnTo>
                  <a:cubicBezTo>
                    <a:pt x="193371" y="28646"/>
                    <a:pt x="193672" y="31018"/>
                    <a:pt x="194005" y="33397"/>
                  </a:cubicBezTo>
                  <a:cubicBezTo>
                    <a:pt x="195673" y="43338"/>
                    <a:pt x="198342" y="53211"/>
                    <a:pt x="202745" y="62585"/>
                  </a:cubicBezTo>
                  <a:cubicBezTo>
                    <a:pt x="206948" y="72025"/>
                    <a:pt x="212785" y="80931"/>
                    <a:pt x="220157" y="88537"/>
                  </a:cubicBezTo>
                  <a:cubicBezTo>
                    <a:pt x="227429" y="96275"/>
                    <a:pt x="236469" y="102347"/>
                    <a:pt x="246042" y="106783"/>
                  </a:cubicBezTo>
                  <a:cubicBezTo>
                    <a:pt x="250779" y="109018"/>
                    <a:pt x="256050" y="110786"/>
                    <a:pt x="260519" y="112087"/>
                  </a:cubicBezTo>
                  <a:cubicBezTo>
                    <a:pt x="265456" y="113521"/>
                    <a:pt x="270693" y="114755"/>
                    <a:pt x="275730" y="115623"/>
                  </a:cubicBezTo>
                  <a:cubicBezTo>
                    <a:pt x="279998" y="116248"/>
                    <a:pt x="284266" y="116696"/>
                    <a:pt x="288642" y="116696"/>
                  </a:cubicBezTo>
                  <a:cubicBezTo>
                    <a:pt x="289636" y="116696"/>
                    <a:pt x="290635" y="116673"/>
                    <a:pt x="291642" y="116623"/>
                  </a:cubicBezTo>
                  <a:cubicBezTo>
                    <a:pt x="297012" y="116423"/>
                    <a:pt x="302549" y="115789"/>
                    <a:pt x="307887" y="113921"/>
                  </a:cubicBezTo>
                  <a:cubicBezTo>
                    <a:pt x="313224" y="112120"/>
                    <a:pt x="318394" y="109418"/>
                    <a:pt x="322764" y="105749"/>
                  </a:cubicBezTo>
                  <a:cubicBezTo>
                    <a:pt x="327100" y="102046"/>
                    <a:pt x="330670" y="97543"/>
                    <a:pt x="333205" y="92706"/>
                  </a:cubicBezTo>
                  <a:cubicBezTo>
                    <a:pt x="335706" y="87836"/>
                    <a:pt x="337308" y="82699"/>
                    <a:pt x="338275" y="77562"/>
                  </a:cubicBezTo>
                  <a:cubicBezTo>
                    <a:pt x="339242" y="72392"/>
                    <a:pt x="339609" y="67388"/>
                    <a:pt x="339109" y="62018"/>
                  </a:cubicBezTo>
                  <a:cubicBezTo>
                    <a:pt x="338975" y="60583"/>
                    <a:pt x="337908" y="59382"/>
                    <a:pt x="336440" y="59182"/>
                  </a:cubicBezTo>
                  <a:cubicBezTo>
                    <a:pt x="336264" y="59151"/>
                    <a:pt x="336089" y="59136"/>
                    <a:pt x="335916" y="59136"/>
                  </a:cubicBezTo>
                  <a:cubicBezTo>
                    <a:pt x="334416" y="59136"/>
                    <a:pt x="333080" y="60262"/>
                    <a:pt x="332871" y="61817"/>
                  </a:cubicBezTo>
                  <a:lnTo>
                    <a:pt x="332804" y="62051"/>
                  </a:lnTo>
                  <a:cubicBezTo>
                    <a:pt x="332204" y="66354"/>
                    <a:pt x="331036" y="70991"/>
                    <a:pt x="329535" y="75160"/>
                  </a:cubicBezTo>
                  <a:cubicBezTo>
                    <a:pt x="328001" y="79363"/>
                    <a:pt x="325899" y="83233"/>
                    <a:pt x="323431" y="86702"/>
                  </a:cubicBezTo>
                  <a:cubicBezTo>
                    <a:pt x="318561" y="93674"/>
                    <a:pt x="311689" y="98177"/>
                    <a:pt x="303850" y="100045"/>
                  </a:cubicBezTo>
                  <a:cubicBezTo>
                    <a:pt x="300404" y="100892"/>
                    <a:pt x="296779" y="101304"/>
                    <a:pt x="293042" y="101304"/>
                  </a:cubicBezTo>
                  <a:cubicBezTo>
                    <a:pt x="292511" y="101304"/>
                    <a:pt x="291977" y="101296"/>
                    <a:pt x="291441" y="101279"/>
                  </a:cubicBezTo>
                  <a:cubicBezTo>
                    <a:pt x="287205" y="101279"/>
                    <a:pt x="282835" y="100512"/>
                    <a:pt x="278466" y="99878"/>
                  </a:cubicBezTo>
                  <a:cubicBezTo>
                    <a:pt x="273962" y="99011"/>
                    <a:pt x="269826" y="97943"/>
                    <a:pt x="265456" y="96609"/>
                  </a:cubicBezTo>
                  <a:cubicBezTo>
                    <a:pt x="260653" y="95075"/>
                    <a:pt x="256783" y="93774"/>
                    <a:pt x="252680" y="92006"/>
                  </a:cubicBezTo>
                  <a:cubicBezTo>
                    <a:pt x="244675" y="88437"/>
                    <a:pt x="237436" y="83533"/>
                    <a:pt x="231098" y="77495"/>
                  </a:cubicBezTo>
                  <a:cubicBezTo>
                    <a:pt x="224694" y="71424"/>
                    <a:pt x="219423" y="64186"/>
                    <a:pt x="215020" y="56314"/>
                  </a:cubicBezTo>
                  <a:cubicBezTo>
                    <a:pt x="210650" y="48375"/>
                    <a:pt x="207248" y="39802"/>
                    <a:pt x="204613" y="30862"/>
                  </a:cubicBezTo>
                  <a:cubicBezTo>
                    <a:pt x="203279" y="26392"/>
                    <a:pt x="202111" y="21856"/>
                    <a:pt x="201244" y="17219"/>
                  </a:cubicBezTo>
                  <a:cubicBezTo>
                    <a:pt x="200410" y="12649"/>
                    <a:pt x="199609" y="7846"/>
                    <a:pt x="199142" y="3342"/>
                  </a:cubicBezTo>
                  <a:cubicBezTo>
                    <a:pt x="199242" y="1775"/>
                    <a:pt x="198142" y="340"/>
                    <a:pt x="196574" y="40"/>
                  </a:cubicBezTo>
                  <a:cubicBezTo>
                    <a:pt x="196400" y="13"/>
                    <a:pt x="196227" y="0"/>
                    <a:pt x="196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3595094" y="3323888"/>
              <a:ext cx="136247" cy="61645"/>
            </a:xfrm>
            <a:custGeom>
              <a:avLst/>
              <a:gdLst/>
              <a:ahLst/>
              <a:cxnLst/>
              <a:rect l="l" t="t" r="r" b="b"/>
              <a:pathLst>
                <a:path w="90680" h="41028" extrusionOk="0">
                  <a:moveTo>
                    <a:pt x="34967" y="1"/>
                  </a:moveTo>
                  <a:cubicBezTo>
                    <a:pt x="29389" y="1"/>
                    <a:pt x="24218" y="882"/>
                    <a:pt x="20182" y="3076"/>
                  </a:cubicBezTo>
                  <a:cubicBezTo>
                    <a:pt x="1" y="14051"/>
                    <a:pt x="21850" y="35266"/>
                    <a:pt x="45033" y="40636"/>
                  </a:cubicBezTo>
                  <a:cubicBezTo>
                    <a:pt x="46140" y="40897"/>
                    <a:pt x="47552" y="41028"/>
                    <a:pt x="49171" y="41028"/>
                  </a:cubicBezTo>
                  <a:cubicBezTo>
                    <a:pt x="62683" y="41028"/>
                    <a:pt x="90679" y="31906"/>
                    <a:pt x="77156" y="12783"/>
                  </a:cubicBezTo>
                  <a:cubicBezTo>
                    <a:pt x="74368" y="8829"/>
                    <a:pt x="52625" y="1"/>
                    <a:pt x="34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3084966" y="4344858"/>
              <a:ext cx="314248" cy="543675"/>
            </a:xfrm>
            <a:custGeom>
              <a:avLst/>
              <a:gdLst/>
              <a:ahLst/>
              <a:cxnLst/>
              <a:rect l="l" t="t" r="r" b="b"/>
              <a:pathLst>
                <a:path w="209150" h="361847" extrusionOk="0">
                  <a:moveTo>
                    <a:pt x="152943" y="1"/>
                  </a:moveTo>
                  <a:lnTo>
                    <a:pt x="0" y="109713"/>
                  </a:lnTo>
                  <a:cubicBezTo>
                    <a:pt x="1034" y="131762"/>
                    <a:pt x="37327" y="221059"/>
                    <a:pt x="42564" y="221059"/>
                  </a:cubicBezTo>
                  <a:cubicBezTo>
                    <a:pt x="46684" y="221059"/>
                    <a:pt x="47062" y="202774"/>
                    <a:pt x="48451" y="202774"/>
                  </a:cubicBezTo>
                  <a:cubicBezTo>
                    <a:pt x="48580" y="202774"/>
                    <a:pt x="48718" y="202933"/>
                    <a:pt x="48868" y="203280"/>
                  </a:cubicBezTo>
                  <a:cubicBezTo>
                    <a:pt x="51470" y="209284"/>
                    <a:pt x="63079" y="222627"/>
                    <a:pt x="75654" y="240406"/>
                  </a:cubicBezTo>
                  <a:cubicBezTo>
                    <a:pt x="110846" y="289908"/>
                    <a:pt x="148173" y="330838"/>
                    <a:pt x="148173" y="330838"/>
                  </a:cubicBezTo>
                  <a:cubicBezTo>
                    <a:pt x="148173" y="330838"/>
                    <a:pt x="116116" y="333306"/>
                    <a:pt x="123989" y="342980"/>
                  </a:cubicBezTo>
                  <a:cubicBezTo>
                    <a:pt x="125877" y="345274"/>
                    <a:pt x="129755" y="346010"/>
                    <a:pt x="133955" y="346010"/>
                  </a:cubicBezTo>
                  <a:cubicBezTo>
                    <a:pt x="141480" y="346010"/>
                    <a:pt x="150040" y="343647"/>
                    <a:pt x="150041" y="343647"/>
                  </a:cubicBezTo>
                  <a:lnTo>
                    <a:pt x="150041" y="343647"/>
                  </a:lnTo>
                  <a:cubicBezTo>
                    <a:pt x="150041" y="343648"/>
                    <a:pt x="147005" y="356990"/>
                    <a:pt x="158180" y="360826"/>
                  </a:cubicBezTo>
                  <a:cubicBezTo>
                    <a:pt x="160272" y="361540"/>
                    <a:pt x="162135" y="361847"/>
                    <a:pt x="163797" y="361847"/>
                  </a:cubicBezTo>
                  <a:cubicBezTo>
                    <a:pt x="173816" y="361847"/>
                    <a:pt x="176525" y="350714"/>
                    <a:pt x="177914" y="350714"/>
                  </a:cubicBezTo>
                  <a:cubicBezTo>
                    <a:pt x="177930" y="350714"/>
                    <a:pt x="177945" y="350716"/>
                    <a:pt x="177961" y="350719"/>
                  </a:cubicBezTo>
                  <a:cubicBezTo>
                    <a:pt x="179916" y="351116"/>
                    <a:pt x="184137" y="361780"/>
                    <a:pt x="191930" y="361780"/>
                  </a:cubicBezTo>
                  <a:cubicBezTo>
                    <a:pt x="192647" y="361780"/>
                    <a:pt x="193394" y="361690"/>
                    <a:pt x="194172" y="361493"/>
                  </a:cubicBezTo>
                  <a:cubicBezTo>
                    <a:pt x="209150" y="357724"/>
                    <a:pt x="203879" y="329737"/>
                    <a:pt x="203879" y="329737"/>
                  </a:cubicBezTo>
                  <a:cubicBezTo>
                    <a:pt x="203879" y="329737"/>
                    <a:pt x="164484" y="98405"/>
                    <a:pt x="152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3081307" y="4344358"/>
              <a:ext cx="319761" cy="550794"/>
            </a:xfrm>
            <a:custGeom>
              <a:avLst/>
              <a:gdLst/>
              <a:ahLst/>
              <a:cxnLst/>
              <a:rect l="l" t="t" r="r" b="b"/>
              <a:pathLst>
                <a:path w="212819" h="366585" extrusionOk="0">
                  <a:moveTo>
                    <a:pt x="45741" y="217066"/>
                  </a:moveTo>
                  <a:cubicBezTo>
                    <a:pt x="45749" y="217067"/>
                    <a:pt x="45758" y="217068"/>
                    <a:pt x="45766" y="217068"/>
                  </a:cubicBezTo>
                  <a:lnTo>
                    <a:pt x="45766" y="217068"/>
                  </a:lnTo>
                  <a:cubicBezTo>
                    <a:pt x="45800" y="217075"/>
                    <a:pt x="45836" y="217082"/>
                    <a:pt x="45873" y="217089"/>
                  </a:cubicBezTo>
                  <a:lnTo>
                    <a:pt x="45833" y="217089"/>
                  </a:lnTo>
                  <a:lnTo>
                    <a:pt x="45741" y="217066"/>
                  </a:lnTo>
                  <a:close/>
                  <a:moveTo>
                    <a:pt x="43158" y="217684"/>
                  </a:moveTo>
                  <a:cubicBezTo>
                    <a:pt x="43129" y="217742"/>
                    <a:pt x="43097" y="217771"/>
                    <a:pt x="43087" y="217771"/>
                  </a:cubicBezTo>
                  <a:cubicBezTo>
                    <a:pt x="43078" y="217771"/>
                    <a:pt x="43092" y="217742"/>
                    <a:pt x="43158" y="217684"/>
                  </a:cubicBezTo>
                  <a:close/>
                  <a:moveTo>
                    <a:pt x="43972" y="225549"/>
                  </a:moveTo>
                  <a:lnTo>
                    <a:pt x="43998" y="225562"/>
                  </a:lnTo>
                  <a:lnTo>
                    <a:pt x="44065" y="225562"/>
                  </a:lnTo>
                  <a:cubicBezTo>
                    <a:pt x="44028" y="225557"/>
                    <a:pt x="43997" y="225552"/>
                    <a:pt x="43972" y="225549"/>
                  </a:cubicBezTo>
                  <a:close/>
                  <a:moveTo>
                    <a:pt x="157880" y="0"/>
                  </a:moveTo>
                  <a:lnTo>
                    <a:pt x="152943" y="501"/>
                  </a:lnTo>
                  <a:cubicBezTo>
                    <a:pt x="153877" y="9574"/>
                    <a:pt x="154577" y="18614"/>
                    <a:pt x="155645" y="27653"/>
                  </a:cubicBezTo>
                  <a:lnTo>
                    <a:pt x="158780" y="54806"/>
                  </a:lnTo>
                  <a:cubicBezTo>
                    <a:pt x="160882" y="72852"/>
                    <a:pt x="163250" y="90899"/>
                    <a:pt x="165752" y="108912"/>
                  </a:cubicBezTo>
                  <a:cubicBezTo>
                    <a:pt x="170722" y="145004"/>
                    <a:pt x="175792" y="181030"/>
                    <a:pt x="181463" y="216922"/>
                  </a:cubicBezTo>
                  <a:lnTo>
                    <a:pt x="189936" y="270827"/>
                  </a:lnTo>
                  <a:lnTo>
                    <a:pt x="194239" y="297780"/>
                  </a:lnTo>
                  <a:cubicBezTo>
                    <a:pt x="195673" y="306787"/>
                    <a:pt x="196974" y="315793"/>
                    <a:pt x="198909" y="324666"/>
                  </a:cubicBezTo>
                  <a:lnTo>
                    <a:pt x="200443" y="331338"/>
                  </a:lnTo>
                  <a:cubicBezTo>
                    <a:pt x="200944" y="333206"/>
                    <a:pt x="201277" y="335340"/>
                    <a:pt x="201577" y="337375"/>
                  </a:cubicBezTo>
                  <a:cubicBezTo>
                    <a:pt x="202145" y="341478"/>
                    <a:pt x="202345" y="345681"/>
                    <a:pt x="201744" y="349417"/>
                  </a:cubicBezTo>
                  <a:cubicBezTo>
                    <a:pt x="201110" y="353220"/>
                    <a:pt x="199643" y="356255"/>
                    <a:pt x="196974" y="357690"/>
                  </a:cubicBezTo>
                  <a:cubicBezTo>
                    <a:pt x="195738" y="358294"/>
                    <a:pt x="194705" y="358718"/>
                    <a:pt x="193522" y="358718"/>
                  </a:cubicBezTo>
                  <a:cubicBezTo>
                    <a:pt x="193268" y="358718"/>
                    <a:pt x="193008" y="358698"/>
                    <a:pt x="192738" y="358657"/>
                  </a:cubicBezTo>
                  <a:cubicBezTo>
                    <a:pt x="191237" y="358424"/>
                    <a:pt x="189402" y="357556"/>
                    <a:pt x="187801" y="356222"/>
                  </a:cubicBezTo>
                  <a:cubicBezTo>
                    <a:pt x="186166" y="354888"/>
                    <a:pt x="184799" y="353220"/>
                    <a:pt x="183331" y="351318"/>
                  </a:cubicBezTo>
                  <a:cubicBezTo>
                    <a:pt x="182931" y="350818"/>
                    <a:pt x="182664" y="350351"/>
                    <a:pt x="181763" y="349717"/>
                  </a:cubicBezTo>
                  <a:cubicBezTo>
                    <a:pt x="181396" y="349551"/>
                    <a:pt x="181463" y="349350"/>
                    <a:pt x="180296" y="349317"/>
                  </a:cubicBezTo>
                  <a:lnTo>
                    <a:pt x="180162" y="349317"/>
                  </a:lnTo>
                  <a:cubicBezTo>
                    <a:pt x="179962" y="349350"/>
                    <a:pt x="179762" y="349417"/>
                    <a:pt x="179562" y="349517"/>
                  </a:cubicBezTo>
                  <a:cubicBezTo>
                    <a:pt x="179061" y="349751"/>
                    <a:pt x="178961" y="349884"/>
                    <a:pt x="178895" y="349984"/>
                  </a:cubicBezTo>
                  <a:cubicBezTo>
                    <a:pt x="178461" y="350384"/>
                    <a:pt x="178294" y="350651"/>
                    <a:pt x="178094" y="350918"/>
                  </a:cubicBezTo>
                  <a:cubicBezTo>
                    <a:pt x="177394" y="351986"/>
                    <a:pt x="176826" y="352886"/>
                    <a:pt x="176126" y="353720"/>
                  </a:cubicBezTo>
                  <a:cubicBezTo>
                    <a:pt x="173850" y="356635"/>
                    <a:pt x="170881" y="357909"/>
                    <a:pt x="168296" y="357909"/>
                  </a:cubicBezTo>
                  <a:cubicBezTo>
                    <a:pt x="167774" y="357909"/>
                    <a:pt x="167268" y="357857"/>
                    <a:pt x="166786" y="357756"/>
                  </a:cubicBezTo>
                  <a:cubicBezTo>
                    <a:pt x="165418" y="357590"/>
                    <a:pt x="163417" y="357056"/>
                    <a:pt x="162216" y="356589"/>
                  </a:cubicBezTo>
                  <a:lnTo>
                    <a:pt x="160615" y="355988"/>
                  </a:lnTo>
                  <a:cubicBezTo>
                    <a:pt x="160415" y="355822"/>
                    <a:pt x="160215" y="355688"/>
                    <a:pt x="159948" y="355588"/>
                  </a:cubicBezTo>
                  <a:cubicBezTo>
                    <a:pt x="159447" y="355255"/>
                    <a:pt x="158814" y="354888"/>
                    <a:pt x="158313" y="354387"/>
                  </a:cubicBezTo>
                  <a:cubicBezTo>
                    <a:pt x="156212" y="352486"/>
                    <a:pt x="154811" y="348550"/>
                    <a:pt x="153877" y="344180"/>
                  </a:cubicBezTo>
                  <a:lnTo>
                    <a:pt x="153443" y="342379"/>
                  </a:lnTo>
                  <a:lnTo>
                    <a:pt x="152242" y="342646"/>
                  </a:lnTo>
                  <a:cubicBezTo>
                    <a:pt x="147572" y="343680"/>
                    <a:pt x="142769" y="344380"/>
                    <a:pt x="138065" y="344480"/>
                  </a:cubicBezTo>
                  <a:cubicBezTo>
                    <a:pt x="135730" y="344480"/>
                    <a:pt x="133395" y="344313"/>
                    <a:pt x="131361" y="343713"/>
                  </a:cubicBezTo>
                  <a:cubicBezTo>
                    <a:pt x="130360" y="343413"/>
                    <a:pt x="129426" y="343013"/>
                    <a:pt x="128792" y="342479"/>
                  </a:cubicBezTo>
                  <a:cubicBezTo>
                    <a:pt x="128525" y="342179"/>
                    <a:pt x="128258" y="341978"/>
                    <a:pt x="128058" y="341578"/>
                  </a:cubicBezTo>
                  <a:cubicBezTo>
                    <a:pt x="127625" y="340978"/>
                    <a:pt x="127691" y="340844"/>
                    <a:pt x="127591" y="340577"/>
                  </a:cubicBezTo>
                  <a:cubicBezTo>
                    <a:pt x="127558" y="340077"/>
                    <a:pt x="127591" y="339977"/>
                    <a:pt x="128092" y="339377"/>
                  </a:cubicBezTo>
                  <a:cubicBezTo>
                    <a:pt x="128625" y="338876"/>
                    <a:pt x="129526" y="338343"/>
                    <a:pt x="130493" y="337909"/>
                  </a:cubicBezTo>
                  <a:cubicBezTo>
                    <a:pt x="132395" y="337075"/>
                    <a:pt x="134663" y="336475"/>
                    <a:pt x="136931" y="336008"/>
                  </a:cubicBezTo>
                  <a:cubicBezTo>
                    <a:pt x="141501" y="335074"/>
                    <a:pt x="146338" y="334573"/>
                    <a:pt x="151008" y="334340"/>
                  </a:cubicBezTo>
                  <a:lnTo>
                    <a:pt x="157479" y="334173"/>
                  </a:lnTo>
                  <a:lnTo>
                    <a:pt x="153143" y="328836"/>
                  </a:lnTo>
                  <a:cubicBezTo>
                    <a:pt x="137432" y="309322"/>
                    <a:pt x="121520" y="289841"/>
                    <a:pt x="106209" y="269994"/>
                  </a:cubicBezTo>
                  <a:cubicBezTo>
                    <a:pt x="98537" y="260086"/>
                    <a:pt x="90865" y="250146"/>
                    <a:pt x="83560" y="239972"/>
                  </a:cubicBezTo>
                  <a:cubicBezTo>
                    <a:pt x="76221" y="229665"/>
                    <a:pt x="68216" y="219624"/>
                    <a:pt x="60744" y="209750"/>
                  </a:cubicBezTo>
                  <a:cubicBezTo>
                    <a:pt x="58942" y="207282"/>
                    <a:pt x="57108" y="204747"/>
                    <a:pt x="55840" y="202479"/>
                  </a:cubicBezTo>
                  <a:lnTo>
                    <a:pt x="55306" y="201378"/>
                  </a:lnTo>
                  <a:lnTo>
                    <a:pt x="55173" y="201111"/>
                  </a:lnTo>
                  <a:lnTo>
                    <a:pt x="55173" y="201111"/>
                  </a:lnTo>
                  <a:cubicBezTo>
                    <a:pt x="55180" y="201121"/>
                    <a:pt x="55184" y="201125"/>
                    <a:pt x="55186" y="201125"/>
                  </a:cubicBezTo>
                  <a:cubicBezTo>
                    <a:pt x="55201" y="201125"/>
                    <a:pt x="54751" y="200388"/>
                    <a:pt x="54472" y="200110"/>
                  </a:cubicBezTo>
                  <a:cubicBezTo>
                    <a:pt x="54306" y="199943"/>
                    <a:pt x="54072" y="199743"/>
                    <a:pt x="53872" y="199576"/>
                  </a:cubicBezTo>
                  <a:cubicBezTo>
                    <a:pt x="53705" y="199443"/>
                    <a:pt x="53538" y="199243"/>
                    <a:pt x="52838" y="198943"/>
                  </a:cubicBezTo>
                  <a:cubicBezTo>
                    <a:pt x="52109" y="198671"/>
                    <a:pt x="51453" y="198559"/>
                    <a:pt x="50866" y="198559"/>
                  </a:cubicBezTo>
                  <a:cubicBezTo>
                    <a:pt x="49143" y="198559"/>
                    <a:pt x="48014" y="199522"/>
                    <a:pt x="47367" y="200244"/>
                  </a:cubicBezTo>
                  <a:cubicBezTo>
                    <a:pt x="47034" y="200611"/>
                    <a:pt x="46633" y="201378"/>
                    <a:pt x="46567" y="201545"/>
                  </a:cubicBezTo>
                  <a:cubicBezTo>
                    <a:pt x="45866" y="203413"/>
                    <a:pt x="45933" y="203946"/>
                    <a:pt x="45699" y="204914"/>
                  </a:cubicBezTo>
                  <a:lnTo>
                    <a:pt x="44999" y="209650"/>
                  </a:lnTo>
                  <a:cubicBezTo>
                    <a:pt x="44803" y="210882"/>
                    <a:pt x="44590" y="212183"/>
                    <a:pt x="44351" y="213400"/>
                  </a:cubicBezTo>
                  <a:lnTo>
                    <a:pt x="44351" y="213400"/>
                  </a:lnTo>
                  <a:cubicBezTo>
                    <a:pt x="41514" y="208423"/>
                    <a:pt x="38941" y="202985"/>
                    <a:pt x="36460" y="197608"/>
                  </a:cubicBezTo>
                  <a:cubicBezTo>
                    <a:pt x="33824" y="191938"/>
                    <a:pt x="31323" y="186200"/>
                    <a:pt x="28921" y="180429"/>
                  </a:cubicBezTo>
                  <a:cubicBezTo>
                    <a:pt x="24084" y="168888"/>
                    <a:pt x="19447" y="157213"/>
                    <a:pt x="15144" y="145438"/>
                  </a:cubicBezTo>
                  <a:cubicBezTo>
                    <a:pt x="13009" y="139567"/>
                    <a:pt x="10975" y="133663"/>
                    <a:pt x="9140" y="127692"/>
                  </a:cubicBezTo>
                  <a:cubicBezTo>
                    <a:pt x="7372" y="121754"/>
                    <a:pt x="5537" y="115650"/>
                    <a:pt x="5004" y="109879"/>
                  </a:cubicBezTo>
                  <a:lnTo>
                    <a:pt x="0" y="110146"/>
                  </a:lnTo>
                  <a:cubicBezTo>
                    <a:pt x="434" y="116984"/>
                    <a:pt x="2068" y="123055"/>
                    <a:pt x="3636" y="129259"/>
                  </a:cubicBezTo>
                  <a:cubicBezTo>
                    <a:pt x="5271" y="135431"/>
                    <a:pt x="7139" y="141502"/>
                    <a:pt x="9040" y="147539"/>
                  </a:cubicBezTo>
                  <a:cubicBezTo>
                    <a:pt x="12909" y="159615"/>
                    <a:pt x="17179" y="171523"/>
                    <a:pt x="21849" y="183298"/>
                  </a:cubicBezTo>
                  <a:cubicBezTo>
                    <a:pt x="24184" y="189202"/>
                    <a:pt x="26619" y="195073"/>
                    <a:pt x="29121" y="200911"/>
                  </a:cubicBezTo>
                  <a:cubicBezTo>
                    <a:pt x="31656" y="206748"/>
                    <a:pt x="34191" y="212552"/>
                    <a:pt x="37360" y="218323"/>
                  </a:cubicBezTo>
                  <a:cubicBezTo>
                    <a:pt x="38194" y="219824"/>
                    <a:pt x="38995" y="221259"/>
                    <a:pt x="40296" y="222927"/>
                  </a:cubicBezTo>
                  <a:cubicBezTo>
                    <a:pt x="40629" y="223327"/>
                    <a:pt x="40996" y="223794"/>
                    <a:pt x="41763" y="224428"/>
                  </a:cubicBezTo>
                  <a:cubicBezTo>
                    <a:pt x="41763" y="224461"/>
                    <a:pt x="42597" y="225061"/>
                    <a:pt x="43031" y="225228"/>
                  </a:cubicBezTo>
                  <a:cubicBezTo>
                    <a:pt x="43298" y="225328"/>
                    <a:pt x="43565" y="225428"/>
                    <a:pt x="43865" y="225495"/>
                  </a:cubicBezTo>
                  <a:lnTo>
                    <a:pt x="43947" y="225536"/>
                  </a:lnTo>
                  <a:lnTo>
                    <a:pt x="43947" y="225536"/>
                  </a:lnTo>
                  <a:cubicBezTo>
                    <a:pt x="43924" y="225534"/>
                    <a:pt x="43907" y="225533"/>
                    <a:pt x="43899" y="225533"/>
                  </a:cubicBezTo>
                  <a:cubicBezTo>
                    <a:pt x="43879" y="225533"/>
                    <a:pt x="43898" y="225538"/>
                    <a:pt x="43972" y="225549"/>
                  </a:cubicBezTo>
                  <a:lnTo>
                    <a:pt x="43972" y="225549"/>
                  </a:lnTo>
                  <a:lnTo>
                    <a:pt x="43947" y="225536"/>
                  </a:lnTo>
                  <a:lnTo>
                    <a:pt x="43947" y="225536"/>
                  </a:lnTo>
                  <a:cubicBezTo>
                    <a:pt x="44164" y="225551"/>
                    <a:pt x="44957" y="225632"/>
                    <a:pt x="45108" y="225632"/>
                  </a:cubicBezTo>
                  <a:cubicBezTo>
                    <a:pt x="45126" y="225632"/>
                    <a:pt x="45135" y="225631"/>
                    <a:pt x="45132" y="225628"/>
                  </a:cubicBezTo>
                  <a:lnTo>
                    <a:pt x="45733" y="225595"/>
                  </a:lnTo>
                  <a:cubicBezTo>
                    <a:pt x="46133" y="225562"/>
                    <a:pt x="46567" y="225462"/>
                    <a:pt x="46900" y="225328"/>
                  </a:cubicBezTo>
                  <a:cubicBezTo>
                    <a:pt x="49836" y="224094"/>
                    <a:pt x="50336" y="222493"/>
                    <a:pt x="50970" y="221492"/>
                  </a:cubicBezTo>
                  <a:cubicBezTo>
                    <a:pt x="52164" y="218870"/>
                    <a:pt x="52690" y="216670"/>
                    <a:pt x="53080" y="214578"/>
                  </a:cubicBezTo>
                  <a:lnTo>
                    <a:pt x="53080" y="214578"/>
                  </a:lnTo>
                  <a:cubicBezTo>
                    <a:pt x="53210" y="214759"/>
                    <a:pt x="53341" y="214940"/>
                    <a:pt x="53472" y="215121"/>
                  </a:cubicBezTo>
                  <a:cubicBezTo>
                    <a:pt x="61077" y="225462"/>
                    <a:pt x="68683" y="235169"/>
                    <a:pt x="75854" y="245509"/>
                  </a:cubicBezTo>
                  <a:cubicBezTo>
                    <a:pt x="83160" y="255850"/>
                    <a:pt x="90665" y="266091"/>
                    <a:pt x="98437" y="276031"/>
                  </a:cubicBezTo>
                  <a:cubicBezTo>
                    <a:pt x="106343" y="285972"/>
                    <a:pt x="114115" y="295879"/>
                    <a:pt x="122521" y="305386"/>
                  </a:cubicBezTo>
                  <a:cubicBezTo>
                    <a:pt x="129396" y="313402"/>
                    <a:pt x="136434" y="321233"/>
                    <a:pt x="143809" y="328839"/>
                  </a:cubicBezTo>
                  <a:lnTo>
                    <a:pt x="143809" y="328839"/>
                  </a:lnTo>
                  <a:cubicBezTo>
                    <a:pt x="141028" y="329348"/>
                    <a:pt x="138285" y="329969"/>
                    <a:pt x="135530" y="330737"/>
                  </a:cubicBezTo>
                  <a:cubicBezTo>
                    <a:pt x="133095" y="331471"/>
                    <a:pt x="130627" y="332305"/>
                    <a:pt x="128192" y="333572"/>
                  </a:cubicBezTo>
                  <a:cubicBezTo>
                    <a:pt x="126957" y="334240"/>
                    <a:pt x="125723" y="335007"/>
                    <a:pt x="124589" y="336308"/>
                  </a:cubicBezTo>
                  <a:cubicBezTo>
                    <a:pt x="123388" y="337509"/>
                    <a:pt x="122588" y="339977"/>
                    <a:pt x="123288" y="341845"/>
                  </a:cubicBezTo>
                  <a:cubicBezTo>
                    <a:pt x="123588" y="342746"/>
                    <a:pt x="124222" y="343746"/>
                    <a:pt x="124522" y="344080"/>
                  </a:cubicBezTo>
                  <a:cubicBezTo>
                    <a:pt x="124989" y="344747"/>
                    <a:pt x="125657" y="345381"/>
                    <a:pt x="126257" y="345848"/>
                  </a:cubicBezTo>
                  <a:cubicBezTo>
                    <a:pt x="127591" y="346815"/>
                    <a:pt x="129026" y="347249"/>
                    <a:pt x="130360" y="347582"/>
                  </a:cubicBezTo>
                  <a:cubicBezTo>
                    <a:pt x="132129" y="347976"/>
                    <a:pt x="133856" y="348111"/>
                    <a:pt x="135549" y="348111"/>
                  </a:cubicBezTo>
                  <a:cubicBezTo>
                    <a:pt x="136441" y="348111"/>
                    <a:pt x="137324" y="348074"/>
                    <a:pt x="138199" y="348016"/>
                  </a:cubicBezTo>
                  <a:cubicBezTo>
                    <a:pt x="142334" y="347662"/>
                    <a:pt x="146314" y="346909"/>
                    <a:pt x="150247" y="345902"/>
                  </a:cubicBezTo>
                  <a:lnTo>
                    <a:pt x="150247" y="345902"/>
                  </a:lnTo>
                  <a:cubicBezTo>
                    <a:pt x="148653" y="350010"/>
                    <a:pt x="148620" y="354948"/>
                    <a:pt x="151442" y="359558"/>
                  </a:cubicBezTo>
                  <a:cubicBezTo>
                    <a:pt x="152342" y="360892"/>
                    <a:pt x="153310" y="362093"/>
                    <a:pt x="154677" y="363094"/>
                  </a:cubicBezTo>
                  <a:cubicBezTo>
                    <a:pt x="155411" y="363594"/>
                    <a:pt x="156178" y="364061"/>
                    <a:pt x="156912" y="364528"/>
                  </a:cubicBezTo>
                  <a:lnTo>
                    <a:pt x="158447" y="365262"/>
                  </a:lnTo>
                  <a:cubicBezTo>
                    <a:pt x="160724" y="366173"/>
                    <a:pt x="162772" y="366585"/>
                    <a:pt x="164997" y="366585"/>
                  </a:cubicBezTo>
                  <a:cubicBezTo>
                    <a:pt x="165704" y="366585"/>
                    <a:pt x="166430" y="366543"/>
                    <a:pt x="167186" y="366463"/>
                  </a:cubicBezTo>
                  <a:cubicBezTo>
                    <a:pt x="170188" y="366096"/>
                    <a:pt x="173124" y="364561"/>
                    <a:pt x="175125" y="362527"/>
                  </a:cubicBezTo>
                  <a:cubicBezTo>
                    <a:pt x="177227" y="360525"/>
                    <a:pt x="178394" y="358090"/>
                    <a:pt x="179528" y="355955"/>
                  </a:cubicBezTo>
                  <a:cubicBezTo>
                    <a:pt x="179879" y="355128"/>
                    <a:pt x="180287" y="354301"/>
                    <a:pt x="180666" y="353573"/>
                  </a:cubicBezTo>
                  <a:lnTo>
                    <a:pt x="180666" y="353573"/>
                  </a:lnTo>
                  <a:lnTo>
                    <a:pt x="184599" y="359257"/>
                  </a:lnTo>
                  <a:cubicBezTo>
                    <a:pt x="186100" y="361226"/>
                    <a:pt x="187901" y="363294"/>
                    <a:pt x="190736" y="364561"/>
                  </a:cubicBezTo>
                  <a:cubicBezTo>
                    <a:pt x="192168" y="365192"/>
                    <a:pt x="193800" y="365492"/>
                    <a:pt x="195409" y="365492"/>
                  </a:cubicBezTo>
                  <a:cubicBezTo>
                    <a:pt x="196950" y="365492"/>
                    <a:pt x="198471" y="365217"/>
                    <a:pt x="199776" y="364695"/>
                  </a:cubicBezTo>
                  <a:cubicBezTo>
                    <a:pt x="205780" y="362593"/>
                    <a:pt x="209216" y="356722"/>
                    <a:pt x="210651" y="351852"/>
                  </a:cubicBezTo>
                  <a:cubicBezTo>
                    <a:pt x="212285" y="346782"/>
                    <a:pt x="212752" y="341745"/>
                    <a:pt x="212819" y="336841"/>
                  </a:cubicBezTo>
                  <a:cubicBezTo>
                    <a:pt x="212819" y="334373"/>
                    <a:pt x="212752" y="331938"/>
                    <a:pt x="212452" y="329369"/>
                  </a:cubicBezTo>
                  <a:lnTo>
                    <a:pt x="211718" y="322565"/>
                  </a:lnTo>
                  <a:cubicBezTo>
                    <a:pt x="210584" y="313558"/>
                    <a:pt x="208883" y="304652"/>
                    <a:pt x="207315" y="295679"/>
                  </a:cubicBezTo>
                  <a:lnTo>
                    <a:pt x="202645" y="268826"/>
                  </a:lnTo>
                  <a:lnTo>
                    <a:pt x="193472" y="215088"/>
                  </a:lnTo>
                  <a:lnTo>
                    <a:pt x="175259" y="107577"/>
                  </a:lnTo>
                  <a:cubicBezTo>
                    <a:pt x="169388" y="71718"/>
                    <a:pt x="163217" y="35993"/>
                    <a:pt x="15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3525620" y="4306963"/>
              <a:ext cx="405015" cy="583971"/>
            </a:xfrm>
            <a:custGeom>
              <a:avLst/>
              <a:gdLst/>
              <a:ahLst/>
              <a:cxnLst/>
              <a:rect l="l" t="t" r="r" b="b"/>
              <a:pathLst>
                <a:path w="269561" h="388666" extrusionOk="0">
                  <a:moveTo>
                    <a:pt x="1" y="1"/>
                  </a:moveTo>
                  <a:cubicBezTo>
                    <a:pt x="2" y="4"/>
                    <a:pt x="58343" y="307088"/>
                    <a:pt x="72519" y="352787"/>
                  </a:cubicBezTo>
                  <a:cubicBezTo>
                    <a:pt x="72519" y="352787"/>
                    <a:pt x="74888" y="365396"/>
                    <a:pt x="76055" y="370933"/>
                  </a:cubicBezTo>
                  <a:cubicBezTo>
                    <a:pt x="77223" y="376437"/>
                    <a:pt x="79191" y="388212"/>
                    <a:pt x="88264" y="388646"/>
                  </a:cubicBezTo>
                  <a:cubicBezTo>
                    <a:pt x="88508" y="388659"/>
                    <a:pt x="88748" y="388666"/>
                    <a:pt x="88982" y="388666"/>
                  </a:cubicBezTo>
                  <a:cubicBezTo>
                    <a:pt x="99158" y="388666"/>
                    <a:pt x="100327" y="376219"/>
                    <a:pt x="102674" y="375436"/>
                  </a:cubicBezTo>
                  <a:cubicBezTo>
                    <a:pt x="102727" y="375418"/>
                    <a:pt x="102782" y="375410"/>
                    <a:pt x="102839" y="375410"/>
                  </a:cubicBezTo>
                  <a:cubicBezTo>
                    <a:pt x="104994" y="375410"/>
                    <a:pt x="109916" y="388020"/>
                    <a:pt x="121126" y="388020"/>
                  </a:cubicBezTo>
                  <a:cubicBezTo>
                    <a:pt x="122813" y="388020"/>
                    <a:pt x="124642" y="387735"/>
                    <a:pt x="126625" y="387078"/>
                  </a:cubicBezTo>
                  <a:cubicBezTo>
                    <a:pt x="137266" y="383575"/>
                    <a:pt x="132796" y="367931"/>
                    <a:pt x="133596" y="366763"/>
                  </a:cubicBezTo>
                  <a:cubicBezTo>
                    <a:pt x="133670" y="366653"/>
                    <a:pt x="133793" y="366603"/>
                    <a:pt x="133962" y="366603"/>
                  </a:cubicBezTo>
                  <a:cubicBezTo>
                    <a:pt x="135757" y="366603"/>
                    <a:pt x="142680" y="372342"/>
                    <a:pt x="149029" y="372342"/>
                  </a:cubicBezTo>
                  <a:cubicBezTo>
                    <a:pt x="152883" y="372342"/>
                    <a:pt x="156526" y="370226"/>
                    <a:pt x="158681" y="363428"/>
                  </a:cubicBezTo>
                  <a:cubicBezTo>
                    <a:pt x="161850" y="353421"/>
                    <a:pt x="135965" y="348784"/>
                    <a:pt x="135164" y="348050"/>
                  </a:cubicBezTo>
                  <a:cubicBezTo>
                    <a:pt x="135164" y="348050"/>
                    <a:pt x="179729" y="250647"/>
                    <a:pt x="193906" y="198610"/>
                  </a:cubicBezTo>
                  <a:cubicBezTo>
                    <a:pt x="193906" y="198610"/>
                    <a:pt x="195155" y="217834"/>
                    <a:pt x="203126" y="217834"/>
                  </a:cubicBezTo>
                  <a:cubicBezTo>
                    <a:pt x="203698" y="217834"/>
                    <a:pt x="204304" y="217735"/>
                    <a:pt x="204947" y="217523"/>
                  </a:cubicBezTo>
                  <a:cubicBezTo>
                    <a:pt x="219124" y="212820"/>
                    <a:pt x="263289" y="115083"/>
                    <a:pt x="269560" y="6774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3525620" y="4306963"/>
              <a:ext cx="404764" cy="593780"/>
            </a:xfrm>
            <a:custGeom>
              <a:avLst/>
              <a:gdLst/>
              <a:ahLst/>
              <a:cxnLst/>
              <a:rect l="l" t="t" r="r" b="b"/>
              <a:pathLst>
                <a:path w="269394" h="395195" extrusionOk="0">
                  <a:moveTo>
                    <a:pt x="202935" y="213544"/>
                  </a:moveTo>
                  <a:cubicBezTo>
                    <a:pt x="202954" y="213547"/>
                    <a:pt x="202842" y="213593"/>
                    <a:pt x="202833" y="213593"/>
                  </a:cubicBezTo>
                  <a:cubicBezTo>
                    <a:pt x="202828" y="213593"/>
                    <a:pt x="202852" y="213581"/>
                    <a:pt x="202935" y="213544"/>
                  </a:cubicBezTo>
                  <a:close/>
                  <a:moveTo>
                    <a:pt x="137312" y="342015"/>
                  </a:moveTo>
                  <a:cubicBezTo>
                    <a:pt x="137319" y="342015"/>
                    <a:pt x="137399" y="342043"/>
                    <a:pt x="137523" y="342096"/>
                  </a:cubicBezTo>
                  <a:lnTo>
                    <a:pt x="137523" y="342096"/>
                  </a:lnTo>
                  <a:lnTo>
                    <a:pt x="137466" y="342079"/>
                  </a:lnTo>
                  <a:cubicBezTo>
                    <a:pt x="137351" y="342035"/>
                    <a:pt x="137305" y="342015"/>
                    <a:pt x="137312" y="342015"/>
                  </a:cubicBezTo>
                  <a:close/>
                  <a:moveTo>
                    <a:pt x="152310" y="361426"/>
                  </a:moveTo>
                  <a:lnTo>
                    <a:pt x="152310" y="361460"/>
                  </a:lnTo>
                  <a:lnTo>
                    <a:pt x="152300" y="361470"/>
                  </a:lnTo>
                  <a:lnTo>
                    <a:pt x="152300" y="361470"/>
                  </a:lnTo>
                  <a:cubicBezTo>
                    <a:pt x="152303" y="361455"/>
                    <a:pt x="152306" y="361441"/>
                    <a:pt x="152310" y="361426"/>
                  </a:cubicBezTo>
                  <a:close/>
                  <a:moveTo>
                    <a:pt x="152335" y="360732"/>
                  </a:moveTo>
                  <a:cubicBezTo>
                    <a:pt x="152347" y="360732"/>
                    <a:pt x="152342" y="360785"/>
                    <a:pt x="152310" y="360926"/>
                  </a:cubicBezTo>
                  <a:lnTo>
                    <a:pt x="152195" y="361710"/>
                  </a:lnTo>
                  <a:lnTo>
                    <a:pt x="152195" y="361710"/>
                  </a:lnTo>
                  <a:lnTo>
                    <a:pt x="152176" y="361760"/>
                  </a:lnTo>
                  <a:cubicBezTo>
                    <a:pt x="152143" y="361560"/>
                    <a:pt x="152143" y="361293"/>
                    <a:pt x="152176" y="361093"/>
                  </a:cubicBezTo>
                  <a:cubicBezTo>
                    <a:pt x="152221" y="360958"/>
                    <a:pt x="152312" y="360732"/>
                    <a:pt x="152335" y="360732"/>
                  </a:cubicBezTo>
                  <a:close/>
                  <a:moveTo>
                    <a:pt x="152115" y="362258"/>
                  </a:moveTo>
                  <a:lnTo>
                    <a:pt x="152110" y="362294"/>
                  </a:lnTo>
                  <a:lnTo>
                    <a:pt x="152095" y="362369"/>
                  </a:lnTo>
                  <a:lnTo>
                    <a:pt x="152095" y="362369"/>
                  </a:lnTo>
                  <a:cubicBezTo>
                    <a:pt x="152095" y="362368"/>
                    <a:pt x="152095" y="362368"/>
                    <a:pt x="152094" y="362368"/>
                  </a:cubicBezTo>
                  <a:lnTo>
                    <a:pt x="152094" y="362368"/>
                  </a:lnTo>
                  <a:cubicBezTo>
                    <a:pt x="152092" y="362368"/>
                    <a:pt x="152040" y="362583"/>
                    <a:pt x="152039" y="362583"/>
                  </a:cubicBezTo>
                  <a:cubicBezTo>
                    <a:pt x="152039" y="362583"/>
                    <a:pt x="152057" y="362505"/>
                    <a:pt x="152115" y="362258"/>
                  </a:cubicBezTo>
                  <a:close/>
                  <a:moveTo>
                    <a:pt x="124110" y="380801"/>
                  </a:moveTo>
                  <a:lnTo>
                    <a:pt x="123956" y="380873"/>
                  </a:lnTo>
                  <a:lnTo>
                    <a:pt x="123923" y="380873"/>
                  </a:lnTo>
                  <a:cubicBezTo>
                    <a:pt x="123992" y="380847"/>
                    <a:pt x="124054" y="380823"/>
                    <a:pt x="124110" y="380801"/>
                  </a:cubicBezTo>
                  <a:close/>
                  <a:moveTo>
                    <a:pt x="102089" y="381938"/>
                  </a:moveTo>
                  <a:cubicBezTo>
                    <a:pt x="102093" y="381938"/>
                    <a:pt x="102092" y="381939"/>
                    <a:pt x="102085" y="381940"/>
                  </a:cubicBezTo>
                  <a:lnTo>
                    <a:pt x="102085" y="381940"/>
                  </a:lnTo>
                  <a:cubicBezTo>
                    <a:pt x="102005" y="381950"/>
                    <a:pt x="101937" y="381959"/>
                    <a:pt x="101880" y="381966"/>
                  </a:cubicBezTo>
                  <a:lnTo>
                    <a:pt x="101880" y="381966"/>
                  </a:lnTo>
                  <a:cubicBezTo>
                    <a:pt x="101871" y="381966"/>
                    <a:pt x="101863" y="381965"/>
                    <a:pt x="101855" y="381965"/>
                  </a:cubicBezTo>
                  <a:lnTo>
                    <a:pt x="101855" y="381965"/>
                  </a:lnTo>
                  <a:cubicBezTo>
                    <a:pt x="101965" y="381951"/>
                    <a:pt x="102072" y="381938"/>
                    <a:pt x="102089" y="381938"/>
                  </a:cubicBezTo>
                  <a:close/>
                  <a:moveTo>
                    <a:pt x="1" y="1"/>
                  </a:moveTo>
                  <a:cubicBezTo>
                    <a:pt x="4404" y="29722"/>
                    <a:pt x="9474" y="59310"/>
                    <a:pt x="13878" y="88798"/>
                  </a:cubicBezTo>
                  <a:cubicBezTo>
                    <a:pt x="18681" y="118452"/>
                    <a:pt x="24085" y="148007"/>
                    <a:pt x="29355" y="177595"/>
                  </a:cubicBezTo>
                  <a:cubicBezTo>
                    <a:pt x="34826" y="207116"/>
                    <a:pt x="40230" y="236637"/>
                    <a:pt x="46167" y="266091"/>
                  </a:cubicBezTo>
                  <a:lnTo>
                    <a:pt x="55240" y="310290"/>
                  </a:lnTo>
                  <a:cubicBezTo>
                    <a:pt x="56875" y="317695"/>
                    <a:pt x="58376" y="325033"/>
                    <a:pt x="60111" y="332405"/>
                  </a:cubicBezTo>
                  <a:cubicBezTo>
                    <a:pt x="61723" y="339645"/>
                    <a:pt x="63660" y="346949"/>
                    <a:pt x="65698" y="354319"/>
                  </a:cubicBezTo>
                  <a:lnTo>
                    <a:pt x="65698" y="354319"/>
                  </a:lnTo>
                  <a:lnTo>
                    <a:pt x="67716" y="364795"/>
                  </a:lnTo>
                  <a:cubicBezTo>
                    <a:pt x="68450" y="368465"/>
                    <a:pt x="69050" y="371934"/>
                    <a:pt x="69918" y="375770"/>
                  </a:cubicBezTo>
                  <a:cubicBezTo>
                    <a:pt x="70885" y="379673"/>
                    <a:pt x="72019" y="383976"/>
                    <a:pt x="75188" y="388412"/>
                  </a:cubicBezTo>
                  <a:cubicBezTo>
                    <a:pt x="76789" y="390580"/>
                    <a:pt x="79191" y="392749"/>
                    <a:pt x="82193" y="393983"/>
                  </a:cubicBezTo>
                  <a:cubicBezTo>
                    <a:pt x="84244" y="394913"/>
                    <a:pt x="86687" y="395195"/>
                    <a:pt x="88644" y="395195"/>
                  </a:cubicBezTo>
                  <a:cubicBezTo>
                    <a:pt x="89425" y="395195"/>
                    <a:pt x="90128" y="395150"/>
                    <a:pt x="90699" y="395084"/>
                  </a:cubicBezTo>
                  <a:cubicBezTo>
                    <a:pt x="97046" y="394398"/>
                    <a:pt x="101236" y="390200"/>
                    <a:pt x="103604" y="386482"/>
                  </a:cubicBezTo>
                  <a:lnTo>
                    <a:pt x="103604" y="386482"/>
                  </a:lnTo>
                  <a:cubicBezTo>
                    <a:pt x="105055" y="388006"/>
                    <a:pt x="106722" y="389516"/>
                    <a:pt x="108645" y="390814"/>
                  </a:cubicBezTo>
                  <a:cubicBezTo>
                    <a:pt x="112022" y="393164"/>
                    <a:pt x="116536" y="394552"/>
                    <a:pt x="120841" y="394552"/>
                  </a:cubicBezTo>
                  <a:cubicBezTo>
                    <a:pt x="121852" y="394552"/>
                    <a:pt x="122852" y="394475"/>
                    <a:pt x="123823" y="394316"/>
                  </a:cubicBezTo>
                  <a:cubicBezTo>
                    <a:pt x="125124" y="394216"/>
                    <a:pt x="126291" y="393816"/>
                    <a:pt x="127492" y="393549"/>
                  </a:cubicBezTo>
                  <a:lnTo>
                    <a:pt x="127959" y="393416"/>
                  </a:lnTo>
                  <a:lnTo>
                    <a:pt x="128159" y="393382"/>
                  </a:lnTo>
                  <a:lnTo>
                    <a:pt x="128293" y="393316"/>
                  </a:lnTo>
                  <a:lnTo>
                    <a:pt x="128993" y="393082"/>
                  </a:lnTo>
                  <a:lnTo>
                    <a:pt x="129627" y="392782"/>
                  </a:lnTo>
                  <a:cubicBezTo>
                    <a:pt x="130094" y="392582"/>
                    <a:pt x="130394" y="392482"/>
                    <a:pt x="130995" y="392148"/>
                  </a:cubicBezTo>
                  <a:cubicBezTo>
                    <a:pt x="134630" y="390180"/>
                    <a:pt x="136432" y="387778"/>
                    <a:pt x="137899" y="385110"/>
                  </a:cubicBezTo>
                  <a:cubicBezTo>
                    <a:pt x="139272" y="382258"/>
                    <a:pt x="139863" y="379559"/>
                    <a:pt x="140086" y="377038"/>
                  </a:cubicBezTo>
                  <a:lnTo>
                    <a:pt x="140086" y="377038"/>
                  </a:lnTo>
                  <a:cubicBezTo>
                    <a:pt x="142591" y="378083"/>
                    <a:pt x="145477" y="378918"/>
                    <a:pt x="149055" y="378918"/>
                  </a:cubicBezTo>
                  <a:cubicBezTo>
                    <a:pt x="149303" y="378918"/>
                    <a:pt x="149554" y="378914"/>
                    <a:pt x="149808" y="378905"/>
                  </a:cubicBezTo>
                  <a:cubicBezTo>
                    <a:pt x="152910" y="378772"/>
                    <a:pt x="156413" y="377404"/>
                    <a:pt x="158748" y="375236"/>
                  </a:cubicBezTo>
                  <a:cubicBezTo>
                    <a:pt x="161116" y="373101"/>
                    <a:pt x="162517" y="370666"/>
                    <a:pt x="163518" y="368431"/>
                  </a:cubicBezTo>
                  <a:cubicBezTo>
                    <a:pt x="163785" y="367898"/>
                    <a:pt x="164018" y="367297"/>
                    <a:pt x="164185" y="366763"/>
                  </a:cubicBezTo>
                  <a:lnTo>
                    <a:pt x="164485" y="365929"/>
                  </a:lnTo>
                  <a:lnTo>
                    <a:pt x="164619" y="365496"/>
                  </a:lnTo>
                  <a:lnTo>
                    <a:pt x="164652" y="365429"/>
                  </a:lnTo>
                  <a:lnTo>
                    <a:pt x="164919" y="364262"/>
                  </a:lnTo>
                  <a:lnTo>
                    <a:pt x="164952" y="364095"/>
                  </a:lnTo>
                  <a:lnTo>
                    <a:pt x="165152" y="362727"/>
                  </a:lnTo>
                  <a:cubicBezTo>
                    <a:pt x="165186" y="362627"/>
                    <a:pt x="165186" y="361793"/>
                    <a:pt x="165152" y="361159"/>
                  </a:cubicBezTo>
                  <a:cubicBezTo>
                    <a:pt x="165119" y="360492"/>
                    <a:pt x="165019" y="359825"/>
                    <a:pt x="164919" y="359158"/>
                  </a:cubicBezTo>
                  <a:cubicBezTo>
                    <a:pt x="163651" y="354488"/>
                    <a:pt x="161283" y="352587"/>
                    <a:pt x="159315" y="350952"/>
                  </a:cubicBezTo>
                  <a:cubicBezTo>
                    <a:pt x="155245" y="347816"/>
                    <a:pt x="151409" y="346415"/>
                    <a:pt x="147606" y="345048"/>
                  </a:cubicBezTo>
                  <a:cubicBezTo>
                    <a:pt x="146390" y="344635"/>
                    <a:pt x="145146" y="344223"/>
                    <a:pt x="143919" y="343847"/>
                  </a:cubicBezTo>
                  <a:lnTo>
                    <a:pt x="143919" y="343847"/>
                  </a:lnTo>
                  <a:cubicBezTo>
                    <a:pt x="148360" y="333839"/>
                    <a:pt x="152587" y="323810"/>
                    <a:pt x="156813" y="313759"/>
                  </a:cubicBezTo>
                  <a:cubicBezTo>
                    <a:pt x="162017" y="301383"/>
                    <a:pt x="167120" y="288941"/>
                    <a:pt x="172024" y="276432"/>
                  </a:cubicBezTo>
                  <a:cubicBezTo>
                    <a:pt x="176994" y="263923"/>
                    <a:pt x="181764" y="251381"/>
                    <a:pt x="186167" y="238638"/>
                  </a:cubicBezTo>
                  <a:cubicBezTo>
                    <a:pt x="188743" y="231241"/>
                    <a:pt x="191251" y="223821"/>
                    <a:pt x="193580" y="216321"/>
                  </a:cubicBezTo>
                  <a:lnTo>
                    <a:pt x="193580" y="216321"/>
                  </a:lnTo>
                  <a:cubicBezTo>
                    <a:pt x="193994" y="216998"/>
                    <a:pt x="194472" y="217678"/>
                    <a:pt x="195040" y="218357"/>
                  </a:cubicBezTo>
                  <a:cubicBezTo>
                    <a:pt x="195974" y="219458"/>
                    <a:pt x="197142" y="220659"/>
                    <a:pt x="198943" y="221393"/>
                  </a:cubicBezTo>
                  <a:cubicBezTo>
                    <a:pt x="200043" y="221954"/>
                    <a:pt x="201520" y="222270"/>
                    <a:pt x="202834" y="222270"/>
                  </a:cubicBezTo>
                  <a:cubicBezTo>
                    <a:pt x="203393" y="222270"/>
                    <a:pt x="203922" y="222213"/>
                    <a:pt x="204380" y="222093"/>
                  </a:cubicBezTo>
                  <a:lnTo>
                    <a:pt x="205681" y="221826"/>
                  </a:lnTo>
                  <a:lnTo>
                    <a:pt x="206015" y="221726"/>
                  </a:lnTo>
                  <a:lnTo>
                    <a:pt x="206115" y="221726"/>
                  </a:lnTo>
                  <a:lnTo>
                    <a:pt x="206682" y="221493"/>
                  </a:lnTo>
                  <a:lnTo>
                    <a:pt x="206782" y="221459"/>
                  </a:lnTo>
                  <a:lnTo>
                    <a:pt x="207116" y="221293"/>
                  </a:lnTo>
                  <a:cubicBezTo>
                    <a:pt x="207616" y="220992"/>
                    <a:pt x="207849" y="220959"/>
                    <a:pt x="208617" y="220392"/>
                  </a:cubicBezTo>
                  <a:cubicBezTo>
                    <a:pt x="209284" y="219958"/>
                    <a:pt x="209884" y="219458"/>
                    <a:pt x="210518" y="218958"/>
                  </a:cubicBezTo>
                  <a:lnTo>
                    <a:pt x="211786" y="217690"/>
                  </a:lnTo>
                  <a:cubicBezTo>
                    <a:pt x="213387" y="216022"/>
                    <a:pt x="214654" y="214354"/>
                    <a:pt x="215889" y="212653"/>
                  </a:cubicBezTo>
                  <a:cubicBezTo>
                    <a:pt x="218324" y="209217"/>
                    <a:pt x="220492" y="205781"/>
                    <a:pt x="222493" y="202279"/>
                  </a:cubicBezTo>
                  <a:cubicBezTo>
                    <a:pt x="230499" y="188202"/>
                    <a:pt x="237004" y="173759"/>
                    <a:pt x="243008" y="158981"/>
                  </a:cubicBezTo>
                  <a:cubicBezTo>
                    <a:pt x="249012" y="144237"/>
                    <a:pt x="254383" y="129293"/>
                    <a:pt x="259053" y="114116"/>
                  </a:cubicBezTo>
                  <a:cubicBezTo>
                    <a:pt x="263723" y="98972"/>
                    <a:pt x="267726" y="83527"/>
                    <a:pt x="269393" y="67749"/>
                  </a:cubicBezTo>
                  <a:lnTo>
                    <a:pt x="269393" y="67749"/>
                  </a:lnTo>
                  <a:cubicBezTo>
                    <a:pt x="266525" y="83360"/>
                    <a:pt x="261388" y="98304"/>
                    <a:pt x="256051" y="113115"/>
                  </a:cubicBezTo>
                  <a:cubicBezTo>
                    <a:pt x="250547" y="127926"/>
                    <a:pt x="244409" y="142436"/>
                    <a:pt x="237704" y="156680"/>
                  </a:cubicBezTo>
                  <a:cubicBezTo>
                    <a:pt x="230966" y="170856"/>
                    <a:pt x="223894" y="185000"/>
                    <a:pt x="215688" y="198176"/>
                  </a:cubicBezTo>
                  <a:cubicBezTo>
                    <a:pt x="213654" y="201478"/>
                    <a:pt x="211485" y="204681"/>
                    <a:pt x="209184" y="207616"/>
                  </a:cubicBezTo>
                  <a:cubicBezTo>
                    <a:pt x="208050" y="209050"/>
                    <a:pt x="206849" y="210485"/>
                    <a:pt x="205681" y="211619"/>
                  </a:cubicBezTo>
                  <a:lnTo>
                    <a:pt x="204847" y="212386"/>
                  </a:lnTo>
                  <a:cubicBezTo>
                    <a:pt x="204647" y="212520"/>
                    <a:pt x="204514" y="212620"/>
                    <a:pt x="204380" y="212786"/>
                  </a:cubicBezTo>
                  <a:cubicBezTo>
                    <a:pt x="204447" y="212887"/>
                    <a:pt x="203680" y="213153"/>
                    <a:pt x="203313" y="213354"/>
                  </a:cubicBezTo>
                  <a:lnTo>
                    <a:pt x="203179" y="213354"/>
                  </a:lnTo>
                  <a:cubicBezTo>
                    <a:pt x="203099" y="213354"/>
                    <a:pt x="203049" y="213361"/>
                    <a:pt x="203010" y="213361"/>
                  </a:cubicBezTo>
                  <a:cubicBezTo>
                    <a:pt x="202886" y="213361"/>
                    <a:pt x="202860" y="213285"/>
                    <a:pt x="202279" y="212653"/>
                  </a:cubicBezTo>
                  <a:cubicBezTo>
                    <a:pt x="201645" y="211852"/>
                    <a:pt x="200978" y="210351"/>
                    <a:pt x="200477" y="208784"/>
                  </a:cubicBezTo>
                  <a:cubicBezTo>
                    <a:pt x="199477" y="205648"/>
                    <a:pt x="198876" y="201779"/>
                    <a:pt x="198643" y="198343"/>
                  </a:cubicBezTo>
                  <a:lnTo>
                    <a:pt x="196708" y="171957"/>
                  </a:lnTo>
                  <a:lnTo>
                    <a:pt x="189136" y="197375"/>
                  </a:lnTo>
                  <a:cubicBezTo>
                    <a:pt x="181631" y="222660"/>
                    <a:pt x="171423" y="247411"/>
                    <a:pt x="161316" y="272062"/>
                  </a:cubicBezTo>
                  <a:cubicBezTo>
                    <a:pt x="151142" y="296713"/>
                    <a:pt x="140268" y="321131"/>
                    <a:pt x="129160" y="345381"/>
                  </a:cubicBezTo>
                  <a:lnTo>
                    <a:pt x="127259" y="349584"/>
                  </a:lnTo>
                  <a:lnTo>
                    <a:pt x="130728" y="352920"/>
                  </a:lnTo>
                  <a:cubicBezTo>
                    <a:pt x="131686" y="353847"/>
                    <a:pt x="133760" y="354603"/>
                    <a:pt x="133822" y="354603"/>
                  </a:cubicBezTo>
                  <a:cubicBezTo>
                    <a:pt x="133826" y="354603"/>
                    <a:pt x="133819" y="354598"/>
                    <a:pt x="133797" y="354588"/>
                  </a:cubicBezTo>
                  <a:lnTo>
                    <a:pt x="133797" y="354588"/>
                  </a:lnTo>
                  <a:lnTo>
                    <a:pt x="134664" y="354822"/>
                  </a:lnTo>
                  <a:lnTo>
                    <a:pt x="136065" y="355222"/>
                  </a:lnTo>
                  <a:lnTo>
                    <a:pt x="138600" y="355922"/>
                  </a:lnTo>
                  <a:cubicBezTo>
                    <a:pt x="140268" y="356389"/>
                    <a:pt x="141902" y="356923"/>
                    <a:pt x="143470" y="357457"/>
                  </a:cubicBezTo>
                  <a:cubicBezTo>
                    <a:pt x="146572" y="358558"/>
                    <a:pt x="149641" y="359959"/>
                    <a:pt x="151342" y="361326"/>
                  </a:cubicBezTo>
                  <a:cubicBezTo>
                    <a:pt x="151701" y="361505"/>
                    <a:pt x="151948" y="361762"/>
                    <a:pt x="152104" y="361963"/>
                  </a:cubicBezTo>
                  <a:lnTo>
                    <a:pt x="152104" y="361963"/>
                  </a:lnTo>
                  <a:lnTo>
                    <a:pt x="152010" y="362227"/>
                  </a:lnTo>
                  <a:cubicBezTo>
                    <a:pt x="151909" y="362560"/>
                    <a:pt x="151776" y="362861"/>
                    <a:pt x="151643" y="363094"/>
                  </a:cubicBezTo>
                  <a:cubicBezTo>
                    <a:pt x="151176" y="364195"/>
                    <a:pt x="150609" y="364962"/>
                    <a:pt x="150242" y="365262"/>
                  </a:cubicBezTo>
                  <a:cubicBezTo>
                    <a:pt x="149841" y="365596"/>
                    <a:pt x="149775" y="365596"/>
                    <a:pt x="149174" y="365696"/>
                  </a:cubicBezTo>
                  <a:cubicBezTo>
                    <a:pt x="149084" y="365708"/>
                    <a:pt x="148986" y="365715"/>
                    <a:pt x="148879" y="365715"/>
                  </a:cubicBezTo>
                  <a:cubicBezTo>
                    <a:pt x="147554" y="365715"/>
                    <a:pt x="144959" y="364776"/>
                    <a:pt x="142336" y="363294"/>
                  </a:cubicBezTo>
                  <a:lnTo>
                    <a:pt x="140001" y="362027"/>
                  </a:lnTo>
                  <a:cubicBezTo>
                    <a:pt x="139000" y="361526"/>
                    <a:pt x="138600" y="361059"/>
                    <a:pt x="136065" y="360225"/>
                  </a:cubicBezTo>
                  <a:cubicBezTo>
                    <a:pt x="135398" y="360092"/>
                    <a:pt x="135231" y="360025"/>
                    <a:pt x="134130" y="359925"/>
                  </a:cubicBezTo>
                  <a:cubicBezTo>
                    <a:pt x="134065" y="359923"/>
                    <a:pt x="134000" y="359922"/>
                    <a:pt x="133934" y="359922"/>
                  </a:cubicBezTo>
                  <a:cubicBezTo>
                    <a:pt x="132939" y="359922"/>
                    <a:pt x="131764" y="360157"/>
                    <a:pt x="130794" y="360626"/>
                  </a:cubicBezTo>
                  <a:cubicBezTo>
                    <a:pt x="130394" y="360792"/>
                    <a:pt x="129627" y="361360"/>
                    <a:pt x="129627" y="361360"/>
                  </a:cubicBezTo>
                  <a:lnTo>
                    <a:pt x="129560" y="361393"/>
                  </a:lnTo>
                  <a:lnTo>
                    <a:pt x="129483" y="361418"/>
                  </a:lnTo>
                  <a:lnTo>
                    <a:pt x="129483" y="361418"/>
                  </a:lnTo>
                  <a:cubicBezTo>
                    <a:pt x="129666" y="361221"/>
                    <a:pt x="129788" y="361088"/>
                    <a:pt x="129785" y="361088"/>
                  </a:cubicBezTo>
                  <a:lnTo>
                    <a:pt x="129785" y="361088"/>
                  </a:lnTo>
                  <a:cubicBezTo>
                    <a:pt x="129783" y="361088"/>
                    <a:pt x="129688" y="361187"/>
                    <a:pt x="129460" y="361426"/>
                  </a:cubicBezTo>
                  <a:lnTo>
                    <a:pt x="129483" y="361418"/>
                  </a:lnTo>
                  <a:lnTo>
                    <a:pt x="129483" y="361418"/>
                  </a:lnTo>
                  <a:cubicBezTo>
                    <a:pt x="128948" y="361997"/>
                    <a:pt x="127892" y="363134"/>
                    <a:pt x="127917" y="363134"/>
                  </a:cubicBezTo>
                  <a:cubicBezTo>
                    <a:pt x="127918" y="363134"/>
                    <a:pt x="127921" y="363132"/>
                    <a:pt x="127926" y="363127"/>
                  </a:cubicBezTo>
                  <a:lnTo>
                    <a:pt x="127926" y="363127"/>
                  </a:lnTo>
                  <a:lnTo>
                    <a:pt x="127726" y="363528"/>
                  </a:lnTo>
                  <a:cubicBezTo>
                    <a:pt x="127459" y="364028"/>
                    <a:pt x="127259" y="364562"/>
                    <a:pt x="127092" y="365096"/>
                  </a:cubicBezTo>
                  <a:cubicBezTo>
                    <a:pt x="126925" y="365596"/>
                    <a:pt x="126825" y="366230"/>
                    <a:pt x="126792" y="366697"/>
                  </a:cubicBezTo>
                  <a:lnTo>
                    <a:pt x="126792" y="367064"/>
                  </a:lnTo>
                  <a:cubicBezTo>
                    <a:pt x="126792" y="368231"/>
                    <a:pt x="126825" y="368631"/>
                    <a:pt x="126892" y="369232"/>
                  </a:cubicBezTo>
                  <a:lnTo>
                    <a:pt x="127092" y="371867"/>
                  </a:lnTo>
                  <a:cubicBezTo>
                    <a:pt x="127292" y="375036"/>
                    <a:pt x="126958" y="377871"/>
                    <a:pt x="126258" y="379139"/>
                  </a:cubicBezTo>
                  <a:cubicBezTo>
                    <a:pt x="126024" y="379695"/>
                    <a:pt x="125456" y="380097"/>
                    <a:pt x="125613" y="380097"/>
                  </a:cubicBezTo>
                  <a:cubicBezTo>
                    <a:pt x="125635" y="380097"/>
                    <a:pt x="125671" y="380089"/>
                    <a:pt x="125724" y="380073"/>
                  </a:cubicBezTo>
                  <a:lnTo>
                    <a:pt x="125724" y="380073"/>
                  </a:lnTo>
                  <a:cubicBezTo>
                    <a:pt x="125557" y="380140"/>
                    <a:pt x="124957" y="380406"/>
                    <a:pt x="124590" y="380573"/>
                  </a:cubicBezTo>
                  <a:lnTo>
                    <a:pt x="124300" y="380711"/>
                  </a:lnTo>
                  <a:lnTo>
                    <a:pt x="124300" y="380711"/>
                  </a:lnTo>
                  <a:lnTo>
                    <a:pt x="124123" y="380740"/>
                  </a:lnTo>
                  <a:cubicBezTo>
                    <a:pt x="123556" y="380807"/>
                    <a:pt x="122955" y="381107"/>
                    <a:pt x="122422" y="381107"/>
                  </a:cubicBezTo>
                  <a:cubicBezTo>
                    <a:pt x="121996" y="381159"/>
                    <a:pt x="121589" y="381186"/>
                    <a:pt x="121194" y="381186"/>
                  </a:cubicBezTo>
                  <a:cubicBezTo>
                    <a:pt x="119576" y="381186"/>
                    <a:pt x="118166" y="380738"/>
                    <a:pt x="116584" y="379773"/>
                  </a:cubicBezTo>
                  <a:cubicBezTo>
                    <a:pt x="114583" y="378438"/>
                    <a:pt x="112782" y="376404"/>
                    <a:pt x="110447" y="373401"/>
                  </a:cubicBezTo>
                  <a:lnTo>
                    <a:pt x="109346" y="372034"/>
                  </a:lnTo>
                  <a:lnTo>
                    <a:pt x="108512" y="371133"/>
                  </a:lnTo>
                  <a:cubicBezTo>
                    <a:pt x="108579" y="371133"/>
                    <a:pt x="107711" y="370333"/>
                    <a:pt x="107011" y="369966"/>
                  </a:cubicBezTo>
                  <a:cubicBezTo>
                    <a:pt x="106244" y="369532"/>
                    <a:pt x="105376" y="369198"/>
                    <a:pt x="104576" y="368965"/>
                  </a:cubicBezTo>
                  <a:cubicBezTo>
                    <a:pt x="104242" y="368898"/>
                    <a:pt x="103608" y="368765"/>
                    <a:pt x="103542" y="368765"/>
                  </a:cubicBezTo>
                  <a:lnTo>
                    <a:pt x="103108" y="368765"/>
                  </a:lnTo>
                  <a:cubicBezTo>
                    <a:pt x="102957" y="368782"/>
                    <a:pt x="102887" y="368789"/>
                    <a:pt x="102868" y="368789"/>
                  </a:cubicBezTo>
                  <a:cubicBezTo>
                    <a:pt x="102807" y="368789"/>
                    <a:pt x="103318" y="368715"/>
                    <a:pt x="103307" y="368715"/>
                  </a:cubicBezTo>
                  <a:lnTo>
                    <a:pt x="103307" y="368715"/>
                  </a:lnTo>
                  <a:cubicBezTo>
                    <a:pt x="103295" y="368715"/>
                    <a:pt x="102745" y="368791"/>
                    <a:pt x="100506" y="369098"/>
                  </a:cubicBezTo>
                  <a:lnTo>
                    <a:pt x="100239" y="369232"/>
                  </a:lnTo>
                  <a:cubicBezTo>
                    <a:pt x="98838" y="369732"/>
                    <a:pt x="97204" y="371200"/>
                    <a:pt x="97070" y="371467"/>
                  </a:cubicBezTo>
                  <a:cubicBezTo>
                    <a:pt x="96003" y="372801"/>
                    <a:pt x="95836" y="373301"/>
                    <a:pt x="95402" y="374035"/>
                  </a:cubicBezTo>
                  <a:cubicBezTo>
                    <a:pt x="94335" y="376237"/>
                    <a:pt x="93835" y="377571"/>
                    <a:pt x="93101" y="378772"/>
                  </a:cubicBezTo>
                  <a:cubicBezTo>
                    <a:pt x="91867" y="381140"/>
                    <a:pt x="90432" y="381807"/>
                    <a:pt x="90065" y="381908"/>
                  </a:cubicBezTo>
                  <a:cubicBezTo>
                    <a:pt x="89426" y="381948"/>
                    <a:pt x="88959" y="381976"/>
                    <a:pt x="88598" y="381976"/>
                  </a:cubicBezTo>
                  <a:cubicBezTo>
                    <a:pt x="87453" y="381976"/>
                    <a:pt x="87379" y="381689"/>
                    <a:pt x="86263" y="380573"/>
                  </a:cubicBezTo>
                  <a:cubicBezTo>
                    <a:pt x="85062" y="379039"/>
                    <a:pt x="83994" y="376137"/>
                    <a:pt x="83260" y="372934"/>
                  </a:cubicBezTo>
                  <a:cubicBezTo>
                    <a:pt x="82527" y="369599"/>
                    <a:pt x="81826" y="365796"/>
                    <a:pt x="81092" y="362294"/>
                  </a:cubicBezTo>
                  <a:lnTo>
                    <a:pt x="78991" y="351586"/>
                  </a:lnTo>
                  <a:lnTo>
                    <a:pt x="78891" y="351252"/>
                  </a:lnTo>
                  <a:lnTo>
                    <a:pt x="78757" y="350852"/>
                  </a:lnTo>
                  <a:cubicBezTo>
                    <a:pt x="76756" y="343880"/>
                    <a:pt x="74921" y="336775"/>
                    <a:pt x="73187" y="329503"/>
                  </a:cubicBezTo>
                  <a:cubicBezTo>
                    <a:pt x="71319" y="322265"/>
                    <a:pt x="69684" y="314926"/>
                    <a:pt x="67983" y="307688"/>
                  </a:cubicBezTo>
                  <a:lnTo>
                    <a:pt x="58176" y="263823"/>
                  </a:lnTo>
                  <a:lnTo>
                    <a:pt x="39029" y="175893"/>
                  </a:lnTo>
                  <a:lnTo>
                    <a:pt x="19715" y="87897"/>
                  </a:lnTo>
                  <a:cubicBezTo>
                    <a:pt x="13144" y="58643"/>
                    <a:pt x="6839" y="2928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3448879" y="3221993"/>
              <a:ext cx="75981" cy="110883"/>
            </a:xfrm>
            <a:custGeom>
              <a:avLst/>
              <a:gdLst/>
              <a:ahLst/>
              <a:cxnLst/>
              <a:rect l="l" t="t" r="r" b="b"/>
              <a:pathLst>
                <a:path w="50570" h="73799" extrusionOk="0">
                  <a:moveTo>
                    <a:pt x="44810" y="0"/>
                  </a:moveTo>
                  <a:cubicBezTo>
                    <a:pt x="40783" y="0"/>
                    <a:pt x="41329" y="5009"/>
                    <a:pt x="40596" y="8006"/>
                  </a:cubicBezTo>
                  <a:cubicBezTo>
                    <a:pt x="36893" y="23717"/>
                    <a:pt x="33191" y="39495"/>
                    <a:pt x="25552" y="53905"/>
                  </a:cubicBezTo>
                  <a:cubicBezTo>
                    <a:pt x="24611" y="55656"/>
                    <a:pt x="24049" y="58415"/>
                    <a:pt x="21752" y="58415"/>
                  </a:cubicBezTo>
                  <a:cubicBezTo>
                    <a:pt x="21686" y="58415"/>
                    <a:pt x="21618" y="58413"/>
                    <a:pt x="21549" y="58408"/>
                  </a:cubicBezTo>
                  <a:cubicBezTo>
                    <a:pt x="18980" y="58208"/>
                    <a:pt x="19047" y="55173"/>
                    <a:pt x="18413" y="53271"/>
                  </a:cubicBezTo>
                  <a:cubicBezTo>
                    <a:pt x="14344" y="41229"/>
                    <a:pt x="13910" y="28387"/>
                    <a:pt x="10841" y="16145"/>
                  </a:cubicBezTo>
                  <a:cubicBezTo>
                    <a:pt x="10004" y="12828"/>
                    <a:pt x="9540" y="7551"/>
                    <a:pt x="5516" y="7551"/>
                  </a:cubicBezTo>
                  <a:cubicBezTo>
                    <a:pt x="5372" y="7551"/>
                    <a:pt x="5224" y="7558"/>
                    <a:pt x="5070" y="7572"/>
                  </a:cubicBezTo>
                  <a:cubicBezTo>
                    <a:pt x="0" y="8039"/>
                    <a:pt x="634" y="13843"/>
                    <a:pt x="834" y="17512"/>
                  </a:cubicBezTo>
                  <a:cubicBezTo>
                    <a:pt x="1801" y="33391"/>
                    <a:pt x="3669" y="49202"/>
                    <a:pt x="9874" y="64079"/>
                  </a:cubicBezTo>
                  <a:cubicBezTo>
                    <a:pt x="12564" y="70514"/>
                    <a:pt x="15878" y="73799"/>
                    <a:pt x="19525" y="73799"/>
                  </a:cubicBezTo>
                  <a:cubicBezTo>
                    <a:pt x="22571" y="73799"/>
                    <a:pt x="25848" y="71508"/>
                    <a:pt x="29188" y="66848"/>
                  </a:cubicBezTo>
                  <a:cubicBezTo>
                    <a:pt x="41430" y="49736"/>
                    <a:pt x="46567" y="30021"/>
                    <a:pt x="49002" y="9874"/>
                  </a:cubicBezTo>
                  <a:cubicBezTo>
                    <a:pt x="48268" y="5971"/>
                    <a:pt x="50570" y="634"/>
                    <a:pt x="45399" y="33"/>
                  </a:cubicBezTo>
                  <a:cubicBezTo>
                    <a:pt x="45193" y="11"/>
                    <a:pt x="44997" y="0"/>
                    <a:pt x="448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3773493" y="3246053"/>
              <a:ext cx="75981" cy="110884"/>
            </a:xfrm>
            <a:custGeom>
              <a:avLst/>
              <a:gdLst/>
              <a:ahLst/>
              <a:cxnLst/>
              <a:rect l="l" t="t" r="r" b="b"/>
              <a:pathLst>
                <a:path w="50570" h="73800" extrusionOk="0">
                  <a:moveTo>
                    <a:pt x="44810" y="1"/>
                  </a:moveTo>
                  <a:cubicBezTo>
                    <a:pt x="40783" y="1"/>
                    <a:pt x="41329" y="5009"/>
                    <a:pt x="40596" y="8006"/>
                  </a:cubicBezTo>
                  <a:cubicBezTo>
                    <a:pt x="36893" y="23717"/>
                    <a:pt x="33190" y="39495"/>
                    <a:pt x="25552" y="53906"/>
                  </a:cubicBezTo>
                  <a:cubicBezTo>
                    <a:pt x="24611" y="55657"/>
                    <a:pt x="24049" y="58416"/>
                    <a:pt x="21752" y="58416"/>
                  </a:cubicBezTo>
                  <a:cubicBezTo>
                    <a:pt x="21686" y="58416"/>
                    <a:pt x="21618" y="58414"/>
                    <a:pt x="21549" y="58409"/>
                  </a:cubicBezTo>
                  <a:cubicBezTo>
                    <a:pt x="18980" y="58209"/>
                    <a:pt x="19047" y="55173"/>
                    <a:pt x="18413" y="53305"/>
                  </a:cubicBezTo>
                  <a:cubicBezTo>
                    <a:pt x="14344" y="41230"/>
                    <a:pt x="13943" y="28387"/>
                    <a:pt x="10841" y="16145"/>
                  </a:cubicBezTo>
                  <a:cubicBezTo>
                    <a:pt x="10006" y="12837"/>
                    <a:pt x="9542" y="7582"/>
                    <a:pt x="5550" y="7582"/>
                  </a:cubicBezTo>
                  <a:cubicBezTo>
                    <a:pt x="5395" y="7582"/>
                    <a:pt x="5236" y="7590"/>
                    <a:pt x="5070" y="7606"/>
                  </a:cubicBezTo>
                  <a:cubicBezTo>
                    <a:pt x="0" y="8040"/>
                    <a:pt x="634" y="13844"/>
                    <a:pt x="834" y="17513"/>
                  </a:cubicBezTo>
                  <a:cubicBezTo>
                    <a:pt x="1801" y="33391"/>
                    <a:pt x="3669" y="49202"/>
                    <a:pt x="9874" y="64080"/>
                  </a:cubicBezTo>
                  <a:cubicBezTo>
                    <a:pt x="12564" y="70514"/>
                    <a:pt x="15878" y="73799"/>
                    <a:pt x="19525" y="73799"/>
                  </a:cubicBezTo>
                  <a:cubicBezTo>
                    <a:pt x="22571" y="73799"/>
                    <a:pt x="25848" y="71508"/>
                    <a:pt x="29188" y="66848"/>
                  </a:cubicBezTo>
                  <a:cubicBezTo>
                    <a:pt x="41463" y="49736"/>
                    <a:pt x="46567" y="30022"/>
                    <a:pt x="49002" y="9874"/>
                  </a:cubicBezTo>
                  <a:cubicBezTo>
                    <a:pt x="48301" y="6005"/>
                    <a:pt x="50570" y="634"/>
                    <a:pt x="45399" y="34"/>
                  </a:cubicBezTo>
                  <a:cubicBezTo>
                    <a:pt x="45193" y="12"/>
                    <a:pt x="44997" y="1"/>
                    <a:pt x="44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3626173" y="3551984"/>
              <a:ext cx="76934" cy="75963"/>
            </a:xfrm>
            <a:custGeom>
              <a:avLst/>
              <a:gdLst/>
              <a:ahLst/>
              <a:cxnLst/>
              <a:rect l="l" t="t" r="r" b="b"/>
              <a:pathLst>
                <a:path w="51204" h="50558" extrusionOk="0">
                  <a:moveTo>
                    <a:pt x="44940" y="0"/>
                  </a:moveTo>
                  <a:cubicBezTo>
                    <a:pt x="41744" y="0"/>
                    <a:pt x="40486" y="3323"/>
                    <a:pt x="39662" y="6163"/>
                  </a:cubicBezTo>
                  <a:cubicBezTo>
                    <a:pt x="36960" y="15503"/>
                    <a:pt x="32924" y="24276"/>
                    <a:pt x="28754" y="33048"/>
                  </a:cubicBezTo>
                  <a:cubicBezTo>
                    <a:pt x="27453" y="35784"/>
                    <a:pt x="27187" y="40053"/>
                    <a:pt x="23084" y="40087"/>
                  </a:cubicBezTo>
                  <a:cubicBezTo>
                    <a:pt x="23066" y="40087"/>
                    <a:pt x="23048" y="40087"/>
                    <a:pt x="23030" y="40087"/>
                  </a:cubicBezTo>
                  <a:cubicBezTo>
                    <a:pt x="18502" y="40087"/>
                    <a:pt x="17073" y="35904"/>
                    <a:pt x="15511" y="32615"/>
                  </a:cubicBezTo>
                  <a:cubicBezTo>
                    <a:pt x="12142" y="25510"/>
                    <a:pt x="11909" y="17537"/>
                    <a:pt x="10141" y="9932"/>
                  </a:cubicBezTo>
                  <a:cubicBezTo>
                    <a:pt x="9468" y="6985"/>
                    <a:pt x="9472" y="2839"/>
                    <a:pt x="5664" y="2839"/>
                  </a:cubicBezTo>
                  <a:cubicBezTo>
                    <a:pt x="5506" y="2839"/>
                    <a:pt x="5342" y="2846"/>
                    <a:pt x="5171" y="2860"/>
                  </a:cubicBezTo>
                  <a:cubicBezTo>
                    <a:pt x="0" y="3327"/>
                    <a:pt x="2169" y="8164"/>
                    <a:pt x="1501" y="11533"/>
                  </a:cubicBezTo>
                  <a:cubicBezTo>
                    <a:pt x="3169" y="23342"/>
                    <a:pt x="3937" y="35584"/>
                    <a:pt x="12543" y="45257"/>
                  </a:cubicBezTo>
                  <a:cubicBezTo>
                    <a:pt x="15678" y="48794"/>
                    <a:pt x="19735" y="50557"/>
                    <a:pt x="23643" y="50557"/>
                  </a:cubicBezTo>
                  <a:cubicBezTo>
                    <a:pt x="28175" y="50557"/>
                    <a:pt x="32505" y="48185"/>
                    <a:pt x="34959" y="43456"/>
                  </a:cubicBezTo>
                  <a:cubicBezTo>
                    <a:pt x="40663" y="32515"/>
                    <a:pt x="46100" y="21340"/>
                    <a:pt x="49236" y="9231"/>
                  </a:cubicBezTo>
                  <a:cubicBezTo>
                    <a:pt x="50136" y="5729"/>
                    <a:pt x="51204" y="1826"/>
                    <a:pt x="46801" y="325"/>
                  </a:cubicBezTo>
                  <a:cubicBezTo>
                    <a:pt x="46116" y="102"/>
                    <a:pt x="45498" y="0"/>
                    <a:pt x="449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3811337" y="3746942"/>
              <a:ext cx="25362" cy="72159"/>
            </a:xfrm>
            <a:custGeom>
              <a:avLst/>
              <a:gdLst/>
              <a:ahLst/>
              <a:cxnLst/>
              <a:rect l="l" t="t" r="r" b="b"/>
              <a:pathLst>
                <a:path w="16880" h="48026" extrusionOk="0">
                  <a:moveTo>
                    <a:pt x="5581" y="1"/>
                  </a:moveTo>
                  <a:cubicBezTo>
                    <a:pt x="5340" y="1"/>
                    <a:pt x="5093" y="15"/>
                    <a:pt x="4838" y="45"/>
                  </a:cubicBezTo>
                  <a:cubicBezTo>
                    <a:pt x="1902" y="412"/>
                    <a:pt x="735" y="2514"/>
                    <a:pt x="668" y="5116"/>
                  </a:cubicBezTo>
                  <a:cubicBezTo>
                    <a:pt x="368" y="17191"/>
                    <a:pt x="1" y="29300"/>
                    <a:pt x="3003" y="41108"/>
                  </a:cubicBezTo>
                  <a:cubicBezTo>
                    <a:pt x="3927" y="44687"/>
                    <a:pt x="5998" y="48026"/>
                    <a:pt x="10026" y="48026"/>
                  </a:cubicBezTo>
                  <a:cubicBezTo>
                    <a:pt x="10504" y="48026"/>
                    <a:pt x="11009" y="47979"/>
                    <a:pt x="11542" y="47880"/>
                  </a:cubicBezTo>
                  <a:cubicBezTo>
                    <a:pt x="16146" y="46979"/>
                    <a:pt x="16880" y="43143"/>
                    <a:pt x="16679" y="37772"/>
                  </a:cubicBezTo>
                  <a:cubicBezTo>
                    <a:pt x="14545" y="31868"/>
                    <a:pt x="15946" y="24129"/>
                    <a:pt x="14111" y="16857"/>
                  </a:cubicBezTo>
                  <a:cubicBezTo>
                    <a:pt x="13010" y="12421"/>
                    <a:pt x="11876" y="8018"/>
                    <a:pt x="10442" y="3715"/>
                  </a:cubicBezTo>
                  <a:cubicBezTo>
                    <a:pt x="9713" y="1499"/>
                    <a:pt x="8017" y="1"/>
                    <a:pt x="5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3636650" y="3759589"/>
              <a:ext cx="23957" cy="67171"/>
            </a:xfrm>
            <a:custGeom>
              <a:avLst/>
              <a:gdLst/>
              <a:ahLst/>
              <a:cxnLst/>
              <a:rect l="l" t="t" r="r" b="b"/>
              <a:pathLst>
                <a:path w="15945" h="44706" extrusionOk="0">
                  <a:moveTo>
                    <a:pt x="7499" y="1"/>
                  </a:moveTo>
                  <a:cubicBezTo>
                    <a:pt x="4423" y="1"/>
                    <a:pt x="2856" y="2177"/>
                    <a:pt x="2001" y="4872"/>
                  </a:cubicBezTo>
                  <a:cubicBezTo>
                    <a:pt x="33" y="11177"/>
                    <a:pt x="133" y="17648"/>
                    <a:pt x="0" y="24153"/>
                  </a:cubicBezTo>
                  <a:cubicBezTo>
                    <a:pt x="267" y="28989"/>
                    <a:pt x="200" y="33860"/>
                    <a:pt x="867" y="38630"/>
                  </a:cubicBezTo>
                  <a:cubicBezTo>
                    <a:pt x="1334" y="41999"/>
                    <a:pt x="3369" y="44567"/>
                    <a:pt x="7339" y="44701"/>
                  </a:cubicBezTo>
                  <a:cubicBezTo>
                    <a:pt x="7443" y="44704"/>
                    <a:pt x="7545" y="44706"/>
                    <a:pt x="7647" y="44706"/>
                  </a:cubicBezTo>
                  <a:cubicBezTo>
                    <a:pt x="11433" y="44706"/>
                    <a:pt x="13719" y="42310"/>
                    <a:pt x="14043" y="38997"/>
                  </a:cubicBezTo>
                  <a:cubicBezTo>
                    <a:pt x="15144" y="27488"/>
                    <a:pt x="15945" y="15880"/>
                    <a:pt x="12776" y="4505"/>
                  </a:cubicBezTo>
                  <a:cubicBezTo>
                    <a:pt x="12109" y="2104"/>
                    <a:pt x="10374" y="102"/>
                    <a:pt x="7639" y="2"/>
                  </a:cubicBezTo>
                  <a:cubicBezTo>
                    <a:pt x="7592" y="1"/>
                    <a:pt x="7545" y="1"/>
                    <a:pt x="7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3208378" y="3737783"/>
              <a:ext cx="27164" cy="71633"/>
            </a:xfrm>
            <a:custGeom>
              <a:avLst/>
              <a:gdLst/>
              <a:ahLst/>
              <a:cxnLst/>
              <a:rect l="l" t="t" r="r" b="b"/>
              <a:pathLst>
                <a:path w="18079" h="47676" extrusionOk="0">
                  <a:moveTo>
                    <a:pt x="11331" y="1"/>
                  </a:moveTo>
                  <a:cubicBezTo>
                    <a:pt x="7354" y="1"/>
                    <a:pt x="6215" y="4504"/>
                    <a:pt x="5102" y="7842"/>
                  </a:cubicBezTo>
                  <a:cubicBezTo>
                    <a:pt x="1900" y="17315"/>
                    <a:pt x="1466" y="27289"/>
                    <a:pt x="99" y="35662"/>
                  </a:cubicBezTo>
                  <a:cubicBezTo>
                    <a:pt x="1" y="43796"/>
                    <a:pt x="1886" y="47675"/>
                    <a:pt x="5724" y="47675"/>
                  </a:cubicBezTo>
                  <a:cubicBezTo>
                    <a:pt x="5805" y="47675"/>
                    <a:pt x="5887" y="47674"/>
                    <a:pt x="5969" y="47670"/>
                  </a:cubicBezTo>
                  <a:cubicBezTo>
                    <a:pt x="12407" y="47370"/>
                    <a:pt x="12174" y="41866"/>
                    <a:pt x="12808" y="37563"/>
                  </a:cubicBezTo>
                  <a:cubicBezTo>
                    <a:pt x="14142" y="28556"/>
                    <a:pt x="15243" y="19517"/>
                    <a:pt x="15977" y="10477"/>
                  </a:cubicBezTo>
                  <a:cubicBezTo>
                    <a:pt x="16310" y="6774"/>
                    <a:pt x="18078" y="1437"/>
                    <a:pt x="12741" y="169"/>
                  </a:cubicBezTo>
                  <a:cubicBezTo>
                    <a:pt x="12235" y="54"/>
                    <a:pt x="11766" y="1"/>
                    <a:pt x="11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3411890" y="4193125"/>
              <a:ext cx="27212" cy="71633"/>
            </a:xfrm>
            <a:custGeom>
              <a:avLst/>
              <a:gdLst/>
              <a:ahLst/>
              <a:cxnLst/>
              <a:rect l="l" t="t" r="r" b="b"/>
              <a:pathLst>
                <a:path w="18111" h="47676" extrusionOk="0">
                  <a:moveTo>
                    <a:pt x="11365" y="0"/>
                  </a:moveTo>
                  <a:cubicBezTo>
                    <a:pt x="7393" y="0"/>
                    <a:pt x="6277" y="4504"/>
                    <a:pt x="5135" y="7842"/>
                  </a:cubicBezTo>
                  <a:cubicBezTo>
                    <a:pt x="1932" y="17282"/>
                    <a:pt x="1499" y="27255"/>
                    <a:pt x="131" y="35628"/>
                  </a:cubicBezTo>
                  <a:cubicBezTo>
                    <a:pt x="0" y="43764"/>
                    <a:pt x="1918" y="47675"/>
                    <a:pt x="5759" y="47675"/>
                  </a:cubicBezTo>
                  <a:cubicBezTo>
                    <a:pt x="5839" y="47675"/>
                    <a:pt x="5920" y="47673"/>
                    <a:pt x="6002" y="47670"/>
                  </a:cubicBezTo>
                  <a:cubicBezTo>
                    <a:pt x="12440" y="47370"/>
                    <a:pt x="12240" y="41866"/>
                    <a:pt x="12840" y="37563"/>
                  </a:cubicBezTo>
                  <a:cubicBezTo>
                    <a:pt x="14174" y="28556"/>
                    <a:pt x="15275" y="19517"/>
                    <a:pt x="16009" y="10443"/>
                  </a:cubicBezTo>
                  <a:cubicBezTo>
                    <a:pt x="16343" y="6741"/>
                    <a:pt x="18111" y="1404"/>
                    <a:pt x="12773" y="169"/>
                  </a:cubicBezTo>
                  <a:cubicBezTo>
                    <a:pt x="12267" y="54"/>
                    <a:pt x="11799" y="0"/>
                    <a:pt x="11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3485821" y="3763934"/>
              <a:ext cx="23758" cy="62594"/>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3341960" y="3762397"/>
              <a:ext cx="26714" cy="57002"/>
            </a:xfrm>
            <a:custGeom>
              <a:avLst/>
              <a:gdLst/>
              <a:ahLst/>
              <a:cxnLst/>
              <a:rect l="l" t="t" r="r" b="b"/>
              <a:pathLst>
                <a:path w="17780" h="37938" extrusionOk="0">
                  <a:moveTo>
                    <a:pt x="10011" y="1"/>
                  </a:moveTo>
                  <a:cubicBezTo>
                    <a:pt x="7250" y="1"/>
                    <a:pt x="5798" y="2187"/>
                    <a:pt x="4971" y="4471"/>
                  </a:cubicBezTo>
                  <a:cubicBezTo>
                    <a:pt x="2302" y="11776"/>
                    <a:pt x="1135" y="19448"/>
                    <a:pt x="334" y="25353"/>
                  </a:cubicBezTo>
                  <a:cubicBezTo>
                    <a:pt x="100" y="31290"/>
                    <a:pt x="0" y="35460"/>
                    <a:pt x="4637" y="37428"/>
                  </a:cubicBezTo>
                  <a:cubicBezTo>
                    <a:pt x="5459" y="37772"/>
                    <a:pt x="6299" y="37938"/>
                    <a:pt x="7104" y="37938"/>
                  </a:cubicBezTo>
                  <a:cubicBezTo>
                    <a:pt x="9107" y="37938"/>
                    <a:pt x="10885" y="36907"/>
                    <a:pt x="11575" y="35026"/>
                  </a:cubicBezTo>
                  <a:cubicBezTo>
                    <a:pt x="15111" y="25252"/>
                    <a:pt x="17780" y="15145"/>
                    <a:pt x="15011" y="4604"/>
                  </a:cubicBezTo>
                  <a:cubicBezTo>
                    <a:pt x="14411" y="2269"/>
                    <a:pt x="12843" y="68"/>
                    <a:pt x="10074" y="1"/>
                  </a:cubicBezTo>
                  <a:cubicBezTo>
                    <a:pt x="10053" y="1"/>
                    <a:pt x="10032" y="1"/>
                    <a:pt x="10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3652638" y="4042499"/>
              <a:ext cx="26615" cy="56963"/>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3551686" y="4195833"/>
              <a:ext cx="26665" cy="56954"/>
            </a:xfrm>
            <a:custGeom>
              <a:avLst/>
              <a:gdLst/>
              <a:ahLst/>
              <a:cxnLst/>
              <a:rect l="l" t="t" r="r" b="b"/>
              <a:pathLst>
                <a:path w="17747" h="37906" extrusionOk="0">
                  <a:moveTo>
                    <a:pt x="9921" y="0"/>
                  </a:moveTo>
                  <a:cubicBezTo>
                    <a:pt x="7230" y="0"/>
                    <a:pt x="5793" y="2203"/>
                    <a:pt x="4971" y="4438"/>
                  </a:cubicBezTo>
                  <a:cubicBezTo>
                    <a:pt x="2302" y="11744"/>
                    <a:pt x="1135" y="19416"/>
                    <a:pt x="334" y="25353"/>
                  </a:cubicBezTo>
                  <a:cubicBezTo>
                    <a:pt x="134" y="31258"/>
                    <a:pt x="1" y="35427"/>
                    <a:pt x="4637" y="37395"/>
                  </a:cubicBezTo>
                  <a:cubicBezTo>
                    <a:pt x="5461" y="37740"/>
                    <a:pt x="6301" y="37906"/>
                    <a:pt x="7103" y="37906"/>
                  </a:cubicBezTo>
                  <a:cubicBezTo>
                    <a:pt x="9095" y="37906"/>
                    <a:pt x="10853" y="36882"/>
                    <a:pt x="11542" y="35027"/>
                  </a:cubicBezTo>
                  <a:cubicBezTo>
                    <a:pt x="15078" y="25220"/>
                    <a:pt x="17747" y="15113"/>
                    <a:pt x="15011" y="4572"/>
                  </a:cubicBezTo>
                  <a:cubicBezTo>
                    <a:pt x="14378" y="2237"/>
                    <a:pt x="12843" y="35"/>
                    <a:pt x="10041" y="2"/>
                  </a:cubicBezTo>
                  <a:cubicBezTo>
                    <a:pt x="10001" y="1"/>
                    <a:pt x="9961" y="0"/>
                    <a:pt x="9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3738706" y="3906593"/>
              <a:ext cx="25361" cy="72123"/>
            </a:xfrm>
            <a:custGeom>
              <a:avLst/>
              <a:gdLst/>
              <a:ahLst/>
              <a:cxnLst/>
              <a:rect l="l" t="t" r="r" b="b"/>
              <a:pathLst>
                <a:path w="16879" h="48002" extrusionOk="0">
                  <a:moveTo>
                    <a:pt x="5581" y="0"/>
                  </a:moveTo>
                  <a:cubicBezTo>
                    <a:pt x="5340" y="0"/>
                    <a:pt x="5092" y="15"/>
                    <a:pt x="4837" y="45"/>
                  </a:cubicBezTo>
                  <a:cubicBezTo>
                    <a:pt x="1935" y="412"/>
                    <a:pt x="767" y="2480"/>
                    <a:pt x="667" y="5115"/>
                  </a:cubicBezTo>
                  <a:cubicBezTo>
                    <a:pt x="367" y="17191"/>
                    <a:pt x="0" y="29299"/>
                    <a:pt x="3002" y="41108"/>
                  </a:cubicBezTo>
                  <a:cubicBezTo>
                    <a:pt x="3924" y="44674"/>
                    <a:pt x="5983" y="48002"/>
                    <a:pt x="9983" y="48002"/>
                  </a:cubicBezTo>
                  <a:cubicBezTo>
                    <a:pt x="10473" y="48002"/>
                    <a:pt x="10992" y="47952"/>
                    <a:pt x="11542" y="47846"/>
                  </a:cubicBezTo>
                  <a:cubicBezTo>
                    <a:pt x="16145" y="46979"/>
                    <a:pt x="16879" y="43143"/>
                    <a:pt x="16679" y="37772"/>
                  </a:cubicBezTo>
                  <a:cubicBezTo>
                    <a:pt x="14577" y="31868"/>
                    <a:pt x="15945" y="24129"/>
                    <a:pt x="14110" y="16857"/>
                  </a:cubicBezTo>
                  <a:cubicBezTo>
                    <a:pt x="13010" y="12421"/>
                    <a:pt x="11875" y="8017"/>
                    <a:pt x="10441" y="3714"/>
                  </a:cubicBezTo>
                  <a:cubicBezTo>
                    <a:pt x="9712" y="1498"/>
                    <a:pt x="8017" y="0"/>
                    <a:pt x="5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3999709" y="4210205"/>
              <a:ext cx="25362" cy="72171"/>
            </a:xfrm>
            <a:custGeom>
              <a:avLst/>
              <a:gdLst/>
              <a:ahLst/>
              <a:cxnLst/>
              <a:rect l="l" t="t" r="r" b="b"/>
              <a:pathLst>
                <a:path w="16880" h="48034" extrusionOk="0">
                  <a:moveTo>
                    <a:pt x="5569" y="1"/>
                  </a:moveTo>
                  <a:cubicBezTo>
                    <a:pt x="5333" y="1"/>
                    <a:pt x="5089" y="15"/>
                    <a:pt x="4838" y="45"/>
                  </a:cubicBezTo>
                  <a:cubicBezTo>
                    <a:pt x="1902" y="445"/>
                    <a:pt x="735" y="2513"/>
                    <a:pt x="668" y="5148"/>
                  </a:cubicBezTo>
                  <a:cubicBezTo>
                    <a:pt x="368" y="17190"/>
                    <a:pt x="1" y="29332"/>
                    <a:pt x="2970" y="41141"/>
                  </a:cubicBezTo>
                  <a:cubicBezTo>
                    <a:pt x="3921" y="44680"/>
                    <a:pt x="5987" y="48033"/>
                    <a:pt x="9993" y="48033"/>
                  </a:cubicBezTo>
                  <a:cubicBezTo>
                    <a:pt x="10480" y="48033"/>
                    <a:pt x="10996" y="47984"/>
                    <a:pt x="11543" y="47879"/>
                  </a:cubicBezTo>
                  <a:cubicBezTo>
                    <a:pt x="16112" y="47012"/>
                    <a:pt x="16880" y="43176"/>
                    <a:pt x="16680" y="37805"/>
                  </a:cubicBezTo>
                  <a:cubicBezTo>
                    <a:pt x="14511" y="31868"/>
                    <a:pt x="15912" y="24162"/>
                    <a:pt x="14078" y="16857"/>
                  </a:cubicBezTo>
                  <a:cubicBezTo>
                    <a:pt x="12977" y="12454"/>
                    <a:pt x="11876" y="8017"/>
                    <a:pt x="10408" y="3714"/>
                  </a:cubicBezTo>
                  <a:cubicBezTo>
                    <a:pt x="9679" y="1525"/>
                    <a:pt x="8007" y="1"/>
                    <a:pt x="5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3715196" y="4268249"/>
              <a:ext cx="25412" cy="72123"/>
            </a:xfrm>
            <a:custGeom>
              <a:avLst/>
              <a:gdLst/>
              <a:ahLst/>
              <a:cxnLst/>
              <a:rect l="l" t="t" r="r" b="b"/>
              <a:pathLst>
                <a:path w="16913" h="48002" extrusionOk="0">
                  <a:moveTo>
                    <a:pt x="5589" y="1"/>
                  </a:moveTo>
                  <a:cubicBezTo>
                    <a:pt x="5346" y="1"/>
                    <a:pt x="5095" y="15"/>
                    <a:pt x="4838" y="45"/>
                  </a:cubicBezTo>
                  <a:cubicBezTo>
                    <a:pt x="1935" y="412"/>
                    <a:pt x="768" y="2480"/>
                    <a:pt x="668" y="5116"/>
                  </a:cubicBezTo>
                  <a:cubicBezTo>
                    <a:pt x="401" y="17191"/>
                    <a:pt x="1" y="29300"/>
                    <a:pt x="3003" y="41108"/>
                  </a:cubicBezTo>
                  <a:cubicBezTo>
                    <a:pt x="3954" y="44674"/>
                    <a:pt x="5990" y="48002"/>
                    <a:pt x="10008" y="48002"/>
                  </a:cubicBezTo>
                  <a:cubicBezTo>
                    <a:pt x="10500" y="48002"/>
                    <a:pt x="11022" y="47952"/>
                    <a:pt x="11576" y="47846"/>
                  </a:cubicBezTo>
                  <a:cubicBezTo>
                    <a:pt x="16146" y="46979"/>
                    <a:pt x="16913" y="43143"/>
                    <a:pt x="16679" y="37772"/>
                  </a:cubicBezTo>
                  <a:cubicBezTo>
                    <a:pt x="14578" y="31868"/>
                    <a:pt x="15979" y="24129"/>
                    <a:pt x="14111" y="16857"/>
                  </a:cubicBezTo>
                  <a:cubicBezTo>
                    <a:pt x="13010" y="12421"/>
                    <a:pt x="11909" y="8018"/>
                    <a:pt x="10442" y="3715"/>
                  </a:cubicBezTo>
                  <a:cubicBezTo>
                    <a:pt x="9713" y="1499"/>
                    <a:pt x="8045" y="1"/>
                    <a:pt x="5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4127079" y="4283640"/>
              <a:ext cx="25362" cy="72170"/>
            </a:xfrm>
            <a:custGeom>
              <a:avLst/>
              <a:gdLst/>
              <a:ahLst/>
              <a:cxnLst/>
              <a:rect l="l" t="t" r="r" b="b"/>
              <a:pathLst>
                <a:path w="16880" h="48033" extrusionOk="0">
                  <a:moveTo>
                    <a:pt x="5569" y="0"/>
                  </a:moveTo>
                  <a:cubicBezTo>
                    <a:pt x="5332" y="0"/>
                    <a:pt x="5088" y="15"/>
                    <a:pt x="4837" y="44"/>
                  </a:cubicBezTo>
                  <a:cubicBezTo>
                    <a:pt x="1902" y="411"/>
                    <a:pt x="734" y="2512"/>
                    <a:pt x="668" y="5148"/>
                  </a:cubicBezTo>
                  <a:cubicBezTo>
                    <a:pt x="367" y="17190"/>
                    <a:pt x="0" y="29332"/>
                    <a:pt x="3003" y="41140"/>
                  </a:cubicBezTo>
                  <a:cubicBezTo>
                    <a:pt x="3925" y="44679"/>
                    <a:pt x="5987" y="48033"/>
                    <a:pt x="9993" y="48033"/>
                  </a:cubicBezTo>
                  <a:cubicBezTo>
                    <a:pt x="10480" y="48033"/>
                    <a:pt x="10996" y="47983"/>
                    <a:pt x="11542" y="47878"/>
                  </a:cubicBezTo>
                  <a:cubicBezTo>
                    <a:pt x="16145" y="47011"/>
                    <a:pt x="16879" y="43175"/>
                    <a:pt x="16679" y="37804"/>
                  </a:cubicBezTo>
                  <a:cubicBezTo>
                    <a:pt x="14511" y="31833"/>
                    <a:pt x="15912" y="24128"/>
                    <a:pt x="14077" y="16856"/>
                  </a:cubicBezTo>
                  <a:cubicBezTo>
                    <a:pt x="13010" y="12453"/>
                    <a:pt x="11876" y="8016"/>
                    <a:pt x="10408" y="3713"/>
                  </a:cubicBezTo>
                  <a:cubicBezTo>
                    <a:pt x="9709" y="1524"/>
                    <a:pt x="8012"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3564017" y="3919239"/>
              <a:ext cx="23959" cy="67171"/>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3135796" y="3897434"/>
              <a:ext cx="27113" cy="71636"/>
            </a:xfrm>
            <a:custGeom>
              <a:avLst/>
              <a:gdLst/>
              <a:ahLst/>
              <a:cxnLst/>
              <a:rect l="l" t="t" r="r" b="b"/>
              <a:pathLst>
                <a:path w="18045" h="47678" extrusionOk="0">
                  <a:moveTo>
                    <a:pt x="11299" y="0"/>
                  </a:moveTo>
                  <a:cubicBezTo>
                    <a:pt x="7327" y="0"/>
                    <a:pt x="6211" y="4504"/>
                    <a:pt x="5069" y="7841"/>
                  </a:cubicBezTo>
                  <a:cubicBezTo>
                    <a:pt x="1866" y="17315"/>
                    <a:pt x="1433" y="27289"/>
                    <a:pt x="65" y="35661"/>
                  </a:cubicBezTo>
                  <a:cubicBezTo>
                    <a:pt x="0" y="43765"/>
                    <a:pt x="1840" y="47677"/>
                    <a:pt x="5647" y="47677"/>
                  </a:cubicBezTo>
                  <a:cubicBezTo>
                    <a:pt x="5742" y="47677"/>
                    <a:pt x="5838" y="47675"/>
                    <a:pt x="5936" y="47670"/>
                  </a:cubicBezTo>
                  <a:cubicBezTo>
                    <a:pt x="12374" y="47370"/>
                    <a:pt x="12174" y="41866"/>
                    <a:pt x="12774" y="37563"/>
                  </a:cubicBezTo>
                  <a:cubicBezTo>
                    <a:pt x="14108" y="28556"/>
                    <a:pt x="15209" y="19516"/>
                    <a:pt x="15943" y="10477"/>
                  </a:cubicBezTo>
                  <a:cubicBezTo>
                    <a:pt x="16277" y="6774"/>
                    <a:pt x="18045" y="1437"/>
                    <a:pt x="12707" y="169"/>
                  </a:cubicBezTo>
                  <a:cubicBezTo>
                    <a:pt x="12201" y="54"/>
                    <a:pt x="11733" y="0"/>
                    <a:pt x="1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4938119" y="3516126"/>
              <a:ext cx="27161" cy="71590"/>
            </a:xfrm>
            <a:custGeom>
              <a:avLst/>
              <a:gdLst/>
              <a:ahLst/>
              <a:cxnLst/>
              <a:rect l="l" t="t" r="r" b="b"/>
              <a:pathLst>
                <a:path w="18077" h="47647" extrusionOk="0">
                  <a:moveTo>
                    <a:pt x="11332" y="0"/>
                  </a:moveTo>
                  <a:cubicBezTo>
                    <a:pt x="7385" y="0"/>
                    <a:pt x="6246" y="4476"/>
                    <a:pt x="5134" y="7842"/>
                  </a:cubicBezTo>
                  <a:cubicBezTo>
                    <a:pt x="1899" y="17282"/>
                    <a:pt x="1498" y="27256"/>
                    <a:pt x="131" y="35629"/>
                  </a:cubicBezTo>
                  <a:cubicBezTo>
                    <a:pt x="1" y="43702"/>
                    <a:pt x="1888" y="47647"/>
                    <a:pt x="5670" y="47647"/>
                  </a:cubicBezTo>
                  <a:cubicBezTo>
                    <a:pt x="5779" y="47647"/>
                    <a:pt x="5890" y="47644"/>
                    <a:pt x="6002" y="47637"/>
                  </a:cubicBezTo>
                  <a:cubicBezTo>
                    <a:pt x="12406" y="47370"/>
                    <a:pt x="12206" y="41866"/>
                    <a:pt x="12840" y="37563"/>
                  </a:cubicBezTo>
                  <a:cubicBezTo>
                    <a:pt x="14174" y="28557"/>
                    <a:pt x="15241" y="19517"/>
                    <a:pt x="16009" y="10444"/>
                  </a:cubicBezTo>
                  <a:cubicBezTo>
                    <a:pt x="16342" y="6741"/>
                    <a:pt x="18077" y="1404"/>
                    <a:pt x="12740" y="170"/>
                  </a:cubicBezTo>
                  <a:cubicBezTo>
                    <a:pt x="12234" y="54"/>
                    <a:pt x="11766" y="0"/>
                    <a:pt x="11332"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4995713" y="3551966"/>
              <a:ext cx="27162" cy="71591"/>
            </a:xfrm>
            <a:custGeom>
              <a:avLst/>
              <a:gdLst/>
              <a:ahLst/>
              <a:cxnLst/>
              <a:rect l="l" t="t" r="r" b="b"/>
              <a:pathLst>
                <a:path w="18078" h="47648" extrusionOk="0">
                  <a:moveTo>
                    <a:pt x="11324" y="0"/>
                  </a:moveTo>
                  <a:cubicBezTo>
                    <a:pt x="7358" y="0"/>
                    <a:pt x="6243" y="4477"/>
                    <a:pt x="5101" y="7842"/>
                  </a:cubicBezTo>
                  <a:cubicBezTo>
                    <a:pt x="1899" y="17283"/>
                    <a:pt x="1499" y="27256"/>
                    <a:pt x="98" y="35629"/>
                  </a:cubicBezTo>
                  <a:cubicBezTo>
                    <a:pt x="0" y="43703"/>
                    <a:pt x="1889" y="47647"/>
                    <a:pt x="5671" y="47647"/>
                  </a:cubicBezTo>
                  <a:cubicBezTo>
                    <a:pt x="5779" y="47647"/>
                    <a:pt x="5890" y="47644"/>
                    <a:pt x="6002" y="47638"/>
                  </a:cubicBezTo>
                  <a:cubicBezTo>
                    <a:pt x="12406" y="47371"/>
                    <a:pt x="12206" y="41867"/>
                    <a:pt x="12840" y="37564"/>
                  </a:cubicBezTo>
                  <a:cubicBezTo>
                    <a:pt x="14174" y="28557"/>
                    <a:pt x="15242" y="19484"/>
                    <a:pt x="16009" y="10444"/>
                  </a:cubicBezTo>
                  <a:cubicBezTo>
                    <a:pt x="16343" y="6742"/>
                    <a:pt x="18077" y="1404"/>
                    <a:pt x="12740" y="170"/>
                  </a:cubicBezTo>
                  <a:cubicBezTo>
                    <a:pt x="12231" y="55"/>
                    <a:pt x="11761" y="0"/>
                    <a:pt x="11324"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4869394" y="3579785"/>
              <a:ext cx="27113" cy="71591"/>
            </a:xfrm>
            <a:custGeom>
              <a:avLst/>
              <a:gdLst/>
              <a:ahLst/>
              <a:cxnLst/>
              <a:rect l="l" t="t" r="r" b="b"/>
              <a:pathLst>
                <a:path w="18045" h="47648" extrusionOk="0">
                  <a:moveTo>
                    <a:pt x="11291" y="1"/>
                  </a:moveTo>
                  <a:cubicBezTo>
                    <a:pt x="7320" y="1"/>
                    <a:pt x="6181" y="4477"/>
                    <a:pt x="5069" y="7843"/>
                  </a:cubicBezTo>
                  <a:cubicBezTo>
                    <a:pt x="1867" y="17283"/>
                    <a:pt x="1433" y="27257"/>
                    <a:pt x="65" y="35629"/>
                  </a:cubicBezTo>
                  <a:cubicBezTo>
                    <a:pt x="0" y="43703"/>
                    <a:pt x="1827" y="47648"/>
                    <a:pt x="5605" y="47648"/>
                  </a:cubicBezTo>
                  <a:cubicBezTo>
                    <a:pt x="5714" y="47648"/>
                    <a:pt x="5824" y="47644"/>
                    <a:pt x="5936" y="47638"/>
                  </a:cubicBezTo>
                  <a:cubicBezTo>
                    <a:pt x="12374" y="47371"/>
                    <a:pt x="12141" y="41867"/>
                    <a:pt x="12774" y="37564"/>
                  </a:cubicBezTo>
                  <a:cubicBezTo>
                    <a:pt x="14109" y="28557"/>
                    <a:pt x="15209" y="19518"/>
                    <a:pt x="15943" y="10445"/>
                  </a:cubicBezTo>
                  <a:cubicBezTo>
                    <a:pt x="16277" y="6742"/>
                    <a:pt x="18045" y="1405"/>
                    <a:pt x="12708" y="171"/>
                  </a:cubicBezTo>
                  <a:cubicBezTo>
                    <a:pt x="12199" y="55"/>
                    <a:pt x="11728" y="1"/>
                    <a:pt x="11291" y="1"/>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5081476" y="3561792"/>
              <a:ext cx="27113" cy="71636"/>
            </a:xfrm>
            <a:custGeom>
              <a:avLst/>
              <a:gdLst/>
              <a:ahLst/>
              <a:cxnLst/>
              <a:rect l="l" t="t" r="r" b="b"/>
              <a:pathLst>
                <a:path w="18045" h="47678" extrusionOk="0">
                  <a:moveTo>
                    <a:pt x="11299" y="0"/>
                  </a:moveTo>
                  <a:cubicBezTo>
                    <a:pt x="7327" y="0"/>
                    <a:pt x="6212" y="4504"/>
                    <a:pt x="5069" y="7841"/>
                  </a:cubicBezTo>
                  <a:cubicBezTo>
                    <a:pt x="1867" y="17315"/>
                    <a:pt x="1466" y="27255"/>
                    <a:pt x="65" y="35661"/>
                  </a:cubicBezTo>
                  <a:cubicBezTo>
                    <a:pt x="0" y="43734"/>
                    <a:pt x="1841" y="47677"/>
                    <a:pt x="5681" y="47677"/>
                  </a:cubicBezTo>
                  <a:cubicBezTo>
                    <a:pt x="5776" y="47677"/>
                    <a:pt x="5872" y="47675"/>
                    <a:pt x="5970" y="47670"/>
                  </a:cubicBezTo>
                  <a:cubicBezTo>
                    <a:pt x="12374" y="47370"/>
                    <a:pt x="12174" y="41866"/>
                    <a:pt x="12775" y="37563"/>
                  </a:cubicBezTo>
                  <a:cubicBezTo>
                    <a:pt x="14142" y="28556"/>
                    <a:pt x="15210" y="19516"/>
                    <a:pt x="15977" y="10477"/>
                  </a:cubicBezTo>
                  <a:cubicBezTo>
                    <a:pt x="16310" y="6741"/>
                    <a:pt x="18045" y="1403"/>
                    <a:pt x="12708" y="169"/>
                  </a:cubicBezTo>
                  <a:cubicBezTo>
                    <a:pt x="12202" y="54"/>
                    <a:pt x="11733" y="0"/>
                    <a:pt x="11299"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3148076" y="4218889"/>
              <a:ext cx="27164" cy="71584"/>
            </a:xfrm>
            <a:custGeom>
              <a:avLst/>
              <a:gdLst/>
              <a:ahLst/>
              <a:cxnLst/>
              <a:rect l="l" t="t" r="r" b="b"/>
              <a:pathLst>
                <a:path w="18079" h="47643" extrusionOk="0">
                  <a:moveTo>
                    <a:pt x="11326" y="0"/>
                  </a:moveTo>
                  <a:cubicBezTo>
                    <a:pt x="7359" y="0"/>
                    <a:pt x="6245" y="4476"/>
                    <a:pt x="5103" y="7842"/>
                  </a:cubicBezTo>
                  <a:cubicBezTo>
                    <a:pt x="1900" y="17282"/>
                    <a:pt x="1500" y="27256"/>
                    <a:pt x="99" y="35629"/>
                  </a:cubicBezTo>
                  <a:cubicBezTo>
                    <a:pt x="1" y="43763"/>
                    <a:pt x="1919" y="47642"/>
                    <a:pt x="5758" y="47642"/>
                  </a:cubicBezTo>
                  <a:cubicBezTo>
                    <a:pt x="5839" y="47642"/>
                    <a:pt x="5921" y="47641"/>
                    <a:pt x="6003" y="47637"/>
                  </a:cubicBezTo>
                  <a:cubicBezTo>
                    <a:pt x="12408" y="47370"/>
                    <a:pt x="12208" y="41866"/>
                    <a:pt x="12841" y="37563"/>
                  </a:cubicBezTo>
                  <a:cubicBezTo>
                    <a:pt x="14142" y="28557"/>
                    <a:pt x="15243" y="19517"/>
                    <a:pt x="16010" y="10444"/>
                  </a:cubicBezTo>
                  <a:cubicBezTo>
                    <a:pt x="16311" y="6741"/>
                    <a:pt x="18078" y="1404"/>
                    <a:pt x="12741" y="170"/>
                  </a:cubicBezTo>
                  <a:cubicBezTo>
                    <a:pt x="12232" y="54"/>
                    <a:pt x="11762" y="0"/>
                    <a:pt x="11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3424317" y="4006847"/>
              <a:ext cx="23758" cy="62591"/>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3940712" y="3968299"/>
              <a:ext cx="23758" cy="62639"/>
            </a:xfrm>
            <a:custGeom>
              <a:avLst/>
              <a:gdLst/>
              <a:ahLst/>
              <a:cxnLst/>
              <a:rect l="l" t="t" r="r" b="b"/>
              <a:pathLst>
                <a:path w="15812" h="41690" extrusionOk="0">
                  <a:moveTo>
                    <a:pt x="5166" y="1"/>
                  </a:moveTo>
                  <a:cubicBezTo>
                    <a:pt x="4816" y="1"/>
                    <a:pt x="4450" y="36"/>
                    <a:pt x="4070" y="111"/>
                  </a:cubicBezTo>
                  <a:cubicBezTo>
                    <a:pt x="734" y="844"/>
                    <a:pt x="134" y="3446"/>
                    <a:pt x="134" y="6315"/>
                  </a:cubicBezTo>
                  <a:lnTo>
                    <a:pt x="134" y="19991"/>
                  </a:lnTo>
                  <a:cubicBezTo>
                    <a:pt x="134" y="24828"/>
                    <a:pt x="1" y="29598"/>
                    <a:pt x="134" y="34402"/>
                  </a:cubicBezTo>
                  <a:cubicBezTo>
                    <a:pt x="267" y="37904"/>
                    <a:pt x="1802" y="40773"/>
                    <a:pt x="5471" y="41540"/>
                  </a:cubicBezTo>
                  <a:cubicBezTo>
                    <a:pt x="5990" y="41642"/>
                    <a:pt x="6487" y="41690"/>
                    <a:pt x="6959" y="41690"/>
                  </a:cubicBezTo>
                  <a:cubicBezTo>
                    <a:pt x="10370" y="41690"/>
                    <a:pt x="12540" y="39179"/>
                    <a:pt x="13243" y="36103"/>
                  </a:cubicBezTo>
                  <a:cubicBezTo>
                    <a:pt x="15812" y="24895"/>
                    <a:pt x="15445" y="13787"/>
                    <a:pt x="9941" y="3346"/>
                  </a:cubicBezTo>
                  <a:cubicBezTo>
                    <a:pt x="8936" y="1364"/>
                    <a:pt x="7337" y="1"/>
                    <a:pt x="5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3800862" y="4098458"/>
              <a:ext cx="23758" cy="62606"/>
            </a:xfrm>
            <a:custGeom>
              <a:avLst/>
              <a:gdLst/>
              <a:ahLst/>
              <a:cxnLst/>
              <a:rect l="l" t="t" r="r" b="b"/>
              <a:pathLst>
                <a:path w="15812" h="41668" extrusionOk="0">
                  <a:moveTo>
                    <a:pt x="5216" y="0"/>
                  </a:moveTo>
                  <a:cubicBezTo>
                    <a:pt x="4850" y="0"/>
                    <a:pt x="4468" y="40"/>
                    <a:pt x="4070" y="122"/>
                  </a:cubicBezTo>
                  <a:cubicBezTo>
                    <a:pt x="734" y="823"/>
                    <a:pt x="134" y="3458"/>
                    <a:pt x="134" y="6293"/>
                  </a:cubicBezTo>
                  <a:lnTo>
                    <a:pt x="134" y="19970"/>
                  </a:lnTo>
                  <a:cubicBezTo>
                    <a:pt x="134" y="24807"/>
                    <a:pt x="0" y="29643"/>
                    <a:pt x="134" y="34380"/>
                  </a:cubicBezTo>
                  <a:cubicBezTo>
                    <a:pt x="267" y="37883"/>
                    <a:pt x="1801" y="40751"/>
                    <a:pt x="5471" y="41519"/>
                  </a:cubicBezTo>
                  <a:cubicBezTo>
                    <a:pt x="5986" y="41620"/>
                    <a:pt x="6479" y="41668"/>
                    <a:pt x="6949" y="41668"/>
                  </a:cubicBezTo>
                  <a:cubicBezTo>
                    <a:pt x="10344" y="41668"/>
                    <a:pt x="12540" y="39158"/>
                    <a:pt x="13243" y="36081"/>
                  </a:cubicBezTo>
                  <a:cubicBezTo>
                    <a:pt x="15811" y="24873"/>
                    <a:pt x="15444" y="13799"/>
                    <a:pt x="9941" y="3325"/>
                  </a:cubicBezTo>
                  <a:cubicBezTo>
                    <a:pt x="8943" y="1358"/>
                    <a:pt x="7361" y="0"/>
                    <a:pt x="5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3269378" y="3922048"/>
              <a:ext cx="26665" cy="57002"/>
            </a:xfrm>
            <a:custGeom>
              <a:avLst/>
              <a:gdLst/>
              <a:ahLst/>
              <a:cxnLst/>
              <a:rect l="l" t="t" r="r" b="b"/>
              <a:pathLst>
                <a:path w="17747" h="37938" extrusionOk="0">
                  <a:moveTo>
                    <a:pt x="9978" y="0"/>
                  </a:moveTo>
                  <a:cubicBezTo>
                    <a:pt x="7217" y="0"/>
                    <a:pt x="5765" y="2186"/>
                    <a:pt x="4937" y="4471"/>
                  </a:cubicBezTo>
                  <a:cubicBezTo>
                    <a:pt x="2268" y="11776"/>
                    <a:pt x="1101" y="19448"/>
                    <a:pt x="334" y="25352"/>
                  </a:cubicBezTo>
                  <a:cubicBezTo>
                    <a:pt x="67" y="31290"/>
                    <a:pt x="0" y="35493"/>
                    <a:pt x="4603" y="37428"/>
                  </a:cubicBezTo>
                  <a:cubicBezTo>
                    <a:pt x="5435" y="37771"/>
                    <a:pt x="6279" y="37938"/>
                    <a:pt x="7085" y="37938"/>
                  </a:cubicBezTo>
                  <a:cubicBezTo>
                    <a:pt x="9091" y="37938"/>
                    <a:pt x="10851" y="36906"/>
                    <a:pt x="11542" y="35026"/>
                  </a:cubicBezTo>
                  <a:cubicBezTo>
                    <a:pt x="15078" y="25252"/>
                    <a:pt x="17746" y="15145"/>
                    <a:pt x="15011" y="4604"/>
                  </a:cubicBezTo>
                  <a:cubicBezTo>
                    <a:pt x="14377" y="2269"/>
                    <a:pt x="12843" y="67"/>
                    <a:pt x="10041" y="1"/>
                  </a:cubicBezTo>
                  <a:cubicBezTo>
                    <a:pt x="10020" y="1"/>
                    <a:pt x="9999" y="0"/>
                    <a:pt x="9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3220856" y="4013978"/>
              <a:ext cx="26714" cy="5698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3859057" y="3328710"/>
              <a:ext cx="305778" cy="78862"/>
            </a:xfrm>
            <a:custGeom>
              <a:avLst/>
              <a:gdLst/>
              <a:ahLst/>
              <a:cxnLst/>
              <a:rect l="l" t="t" r="r" b="b"/>
              <a:pathLst>
                <a:path w="203513" h="52487" extrusionOk="0">
                  <a:moveTo>
                    <a:pt x="179396" y="0"/>
                  </a:moveTo>
                  <a:cubicBezTo>
                    <a:pt x="155845" y="2335"/>
                    <a:pt x="132495" y="5871"/>
                    <a:pt x="109279" y="10475"/>
                  </a:cubicBezTo>
                  <a:cubicBezTo>
                    <a:pt x="107260" y="10231"/>
                    <a:pt x="105259" y="10050"/>
                    <a:pt x="103303" y="10050"/>
                  </a:cubicBezTo>
                  <a:cubicBezTo>
                    <a:pt x="98568" y="10050"/>
                    <a:pt x="94099" y="11111"/>
                    <a:pt x="90299" y="14911"/>
                  </a:cubicBezTo>
                  <a:cubicBezTo>
                    <a:pt x="63446" y="21082"/>
                    <a:pt x="38095" y="31556"/>
                    <a:pt x="12977" y="42598"/>
                  </a:cubicBezTo>
                  <a:cubicBezTo>
                    <a:pt x="9808" y="44032"/>
                    <a:pt x="6639" y="45533"/>
                    <a:pt x="3603" y="47234"/>
                  </a:cubicBezTo>
                  <a:cubicBezTo>
                    <a:pt x="2069" y="48102"/>
                    <a:pt x="1" y="49536"/>
                    <a:pt x="1402" y="51671"/>
                  </a:cubicBezTo>
                  <a:cubicBezTo>
                    <a:pt x="1799" y="52274"/>
                    <a:pt x="2330" y="52487"/>
                    <a:pt x="2914" y="52487"/>
                  </a:cubicBezTo>
                  <a:cubicBezTo>
                    <a:pt x="3850" y="52487"/>
                    <a:pt x="4922" y="51940"/>
                    <a:pt x="5805" y="51571"/>
                  </a:cubicBezTo>
                  <a:cubicBezTo>
                    <a:pt x="13777" y="48335"/>
                    <a:pt x="21816" y="45199"/>
                    <a:pt x="29722" y="41764"/>
                  </a:cubicBezTo>
                  <a:cubicBezTo>
                    <a:pt x="47235" y="34192"/>
                    <a:pt x="64814" y="26853"/>
                    <a:pt x="83694" y="23184"/>
                  </a:cubicBezTo>
                  <a:cubicBezTo>
                    <a:pt x="85336" y="23839"/>
                    <a:pt x="86890" y="24136"/>
                    <a:pt x="88371" y="24136"/>
                  </a:cubicBezTo>
                  <a:cubicBezTo>
                    <a:pt x="91942" y="24136"/>
                    <a:pt x="95090" y="22409"/>
                    <a:pt x="98037" y="19815"/>
                  </a:cubicBezTo>
                  <a:cubicBezTo>
                    <a:pt x="126324" y="11876"/>
                    <a:pt x="155145" y="7639"/>
                    <a:pt x="184399" y="5871"/>
                  </a:cubicBezTo>
                  <a:cubicBezTo>
                    <a:pt x="190770" y="4737"/>
                    <a:pt x="197108" y="3670"/>
                    <a:pt x="203513" y="2536"/>
                  </a:cubicBezTo>
                  <a:cubicBezTo>
                    <a:pt x="203379" y="1668"/>
                    <a:pt x="203279" y="834"/>
                    <a:pt x="203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3888681" y="3396592"/>
              <a:ext cx="266386" cy="30212"/>
            </a:xfrm>
            <a:custGeom>
              <a:avLst/>
              <a:gdLst/>
              <a:ahLst/>
              <a:cxnLst/>
              <a:rect l="l" t="t" r="r" b="b"/>
              <a:pathLst>
                <a:path w="177295" h="20108" extrusionOk="0">
                  <a:moveTo>
                    <a:pt x="128164" y="0"/>
                  </a:moveTo>
                  <a:cubicBezTo>
                    <a:pt x="106676" y="0"/>
                    <a:pt x="85242" y="1340"/>
                    <a:pt x="63913" y="4363"/>
                  </a:cubicBezTo>
                  <a:cubicBezTo>
                    <a:pt x="61478" y="4078"/>
                    <a:pt x="59042" y="3788"/>
                    <a:pt x="56651" y="3788"/>
                  </a:cubicBezTo>
                  <a:cubicBezTo>
                    <a:pt x="52887" y="3788"/>
                    <a:pt x="49233" y="4507"/>
                    <a:pt x="45867" y="7098"/>
                  </a:cubicBezTo>
                  <a:cubicBezTo>
                    <a:pt x="30623" y="11501"/>
                    <a:pt x="14545" y="12869"/>
                    <a:pt x="1" y="19941"/>
                  </a:cubicBezTo>
                  <a:cubicBezTo>
                    <a:pt x="1404" y="20056"/>
                    <a:pt x="2798" y="20108"/>
                    <a:pt x="4183" y="20108"/>
                  </a:cubicBezTo>
                  <a:cubicBezTo>
                    <a:pt x="15676" y="20108"/>
                    <a:pt x="26612" y="16510"/>
                    <a:pt x="37895" y="15171"/>
                  </a:cubicBezTo>
                  <a:cubicBezTo>
                    <a:pt x="39508" y="15977"/>
                    <a:pt x="41033" y="16301"/>
                    <a:pt x="42500" y="16301"/>
                  </a:cubicBezTo>
                  <a:cubicBezTo>
                    <a:pt x="46555" y="16301"/>
                    <a:pt x="50158" y="13827"/>
                    <a:pt x="53906" y="12235"/>
                  </a:cubicBezTo>
                  <a:cubicBezTo>
                    <a:pt x="79401" y="6911"/>
                    <a:pt x="105092" y="5324"/>
                    <a:pt x="130905" y="5324"/>
                  </a:cubicBezTo>
                  <a:cubicBezTo>
                    <a:pt x="146330" y="5324"/>
                    <a:pt x="161798" y="5891"/>
                    <a:pt x="177294" y="6564"/>
                  </a:cubicBezTo>
                  <a:cubicBezTo>
                    <a:pt x="169455" y="2428"/>
                    <a:pt x="161183" y="927"/>
                    <a:pt x="152643" y="560"/>
                  </a:cubicBezTo>
                  <a:cubicBezTo>
                    <a:pt x="144477" y="193"/>
                    <a:pt x="136317" y="0"/>
                    <a:pt x="128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3876150" y="3456480"/>
              <a:ext cx="223232" cy="35711"/>
            </a:xfrm>
            <a:custGeom>
              <a:avLst/>
              <a:gdLst/>
              <a:ahLst/>
              <a:cxnLst/>
              <a:rect l="l" t="t" r="r" b="b"/>
              <a:pathLst>
                <a:path w="148574" h="23768" extrusionOk="0">
                  <a:moveTo>
                    <a:pt x="37219" y="0"/>
                  </a:moveTo>
                  <a:cubicBezTo>
                    <a:pt x="36904" y="0"/>
                    <a:pt x="36585" y="52"/>
                    <a:pt x="36260" y="168"/>
                  </a:cubicBezTo>
                  <a:cubicBezTo>
                    <a:pt x="31520" y="1915"/>
                    <a:pt x="26669" y="2223"/>
                    <a:pt x="21798" y="2223"/>
                  </a:cubicBezTo>
                  <a:cubicBezTo>
                    <a:pt x="19148" y="2223"/>
                    <a:pt x="16492" y="2132"/>
                    <a:pt x="13846" y="2132"/>
                  </a:cubicBezTo>
                  <a:cubicBezTo>
                    <a:pt x="10677" y="2132"/>
                    <a:pt x="7521" y="2262"/>
                    <a:pt x="4404" y="2836"/>
                  </a:cubicBezTo>
                  <a:cubicBezTo>
                    <a:pt x="3003" y="3737"/>
                    <a:pt x="1" y="3170"/>
                    <a:pt x="1101" y="6406"/>
                  </a:cubicBezTo>
                  <a:cubicBezTo>
                    <a:pt x="2456" y="6389"/>
                    <a:pt x="3810" y="6380"/>
                    <a:pt x="5163" y="6380"/>
                  </a:cubicBezTo>
                  <a:cubicBezTo>
                    <a:pt x="19977" y="6380"/>
                    <a:pt x="34734" y="7379"/>
                    <a:pt x="49436" y="9274"/>
                  </a:cubicBezTo>
                  <a:cubicBezTo>
                    <a:pt x="76755" y="10742"/>
                    <a:pt x="103274" y="17347"/>
                    <a:pt x="130027" y="21917"/>
                  </a:cubicBezTo>
                  <a:cubicBezTo>
                    <a:pt x="133999" y="22597"/>
                    <a:pt x="137999" y="23768"/>
                    <a:pt x="142095" y="23768"/>
                  </a:cubicBezTo>
                  <a:cubicBezTo>
                    <a:pt x="144226" y="23768"/>
                    <a:pt x="146382" y="23451"/>
                    <a:pt x="148573" y="22584"/>
                  </a:cubicBezTo>
                  <a:cubicBezTo>
                    <a:pt x="114015" y="12176"/>
                    <a:pt x="78623" y="6506"/>
                    <a:pt x="42798" y="2770"/>
                  </a:cubicBezTo>
                  <a:cubicBezTo>
                    <a:pt x="40932" y="1966"/>
                    <a:pt x="39164" y="0"/>
                    <a:pt x="37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3010478" y="3264599"/>
              <a:ext cx="305527" cy="77086"/>
            </a:xfrm>
            <a:custGeom>
              <a:avLst/>
              <a:gdLst/>
              <a:ahLst/>
              <a:cxnLst/>
              <a:rect l="l" t="t" r="r" b="b"/>
              <a:pathLst>
                <a:path w="203346" h="51305" extrusionOk="0">
                  <a:moveTo>
                    <a:pt x="334" y="1"/>
                  </a:moveTo>
                  <a:cubicBezTo>
                    <a:pt x="201" y="835"/>
                    <a:pt x="101" y="1635"/>
                    <a:pt x="0" y="2469"/>
                  </a:cubicBezTo>
                  <a:cubicBezTo>
                    <a:pt x="6338" y="3536"/>
                    <a:pt x="12710" y="4637"/>
                    <a:pt x="19047" y="5705"/>
                  </a:cubicBezTo>
                  <a:cubicBezTo>
                    <a:pt x="48302" y="7473"/>
                    <a:pt x="77122" y="11676"/>
                    <a:pt x="105409" y="19381"/>
                  </a:cubicBezTo>
                  <a:cubicBezTo>
                    <a:pt x="108374" y="21919"/>
                    <a:pt x="111541" y="23614"/>
                    <a:pt x="115138" y="23614"/>
                  </a:cubicBezTo>
                  <a:cubicBezTo>
                    <a:pt x="116600" y="23614"/>
                    <a:pt x="118133" y="23334"/>
                    <a:pt x="119753" y="22717"/>
                  </a:cubicBezTo>
                  <a:cubicBezTo>
                    <a:pt x="138599" y="26319"/>
                    <a:pt x="156179" y="33491"/>
                    <a:pt x="173691" y="40863"/>
                  </a:cubicBezTo>
                  <a:cubicBezTo>
                    <a:pt x="181563" y="44199"/>
                    <a:pt x="189569" y="47234"/>
                    <a:pt x="197542" y="50403"/>
                  </a:cubicBezTo>
                  <a:cubicBezTo>
                    <a:pt x="198443" y="50772"/>
                    <a:pt x="199496" y="51305"/>
                    <a:pt x="200429" y="51305"/>
                  </a:cubicBezTo>
                  <a:cubicBezTo>
                    <a:pt x="201015" y="51305"/>
                    <a:pt x="201554" y="51095"/>
                    <a:pt x="201978" y="50503"/>
                  </a:cubicBezTo>
                  <a:cubicBezTo>
                    <a:pt x="203346" y="48469"/>
                    <a:pt x="201311" y="47068"/>
                    <a:pt x="199743" y="46200"/>
                  </a:cubicBezTo>
                  <a:cubicBezTo>
                    <a:pt x="196741" y="44532"/>
                    <a:pt x="193572" y="43065"/>
                    <a:pt x="190370" y="41697"/>
                  </a:cubicBezTo>
                  <a:cubicBezTo>
                    <a:pt x="165285" y="30889"/>
                    <a:pt x="139967" y="20715"/>
                    <a:pt x="113148" y="14678"/>
                  </a:cubicBezTo>
                  <a:cubicBezTo>
                    <a:pt x="109326" y="10975"/>
                    <a:pt x="104829" y="9941"/>
                    <a:pt x="100065" y="9941"/>
                  </a:cubicBezTo>
                  <a:cubicBezTo>
                    <a:pt x="98134" y="9941"/>
                    <a:pt x="96159" y="10110"/>
                    <a:pt x="94168" y="10341"/>
                  </a:cubicBezTo>
                  <a:cubicBezTo>
                    <a:pt x="70985" y="5838"/>
                    <a:pt x="47601" y="2369"/>
                    <a:pt x="24084" y="34"/>
                  </a:cubicBezTo>
                  <a:cubicBezTo>
                    <a:pt x="16179" y="34"/>
                    <a:pt x="8240"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3019852" y="3330695"/>
              <a:ext cx="266434" cy="29656"/>
            </a:xfrm>
            <a:custGeom>
              <a:avLst/>
              <a:gdLst/>
              <a:ahLst/>
              <a:cxnLst/>
              <a:rect l="l" t="t" r="r" b="b"/>
              <a:pathLst>
                <a:path w="177327" h="19738" extrusionOk="0">
                  <a:moveTo>
                    <a:pt x="48350" y="0"/>
                  </a:moveTo>
                  <a:cubicBezTo>
                    <a:pt x="40468" y="0"/>
                    <a:pt x="32578" y="177"/>
                    <a:pt x="24685" y="514"/>
                  </a:cubicBezTo>
                  <a:cubicBezTo>
                    <a:pt x="16145" y="881"/>
                    <a:pt x="7873" y="2315"/>
                    <a:pt x="0" y="6318"/>
                  </a:cubicBezTo>
                  <a:cubicBezTo>
                    <a:pt x="15067" y="5723"/>
                    <a:pt x="30116" y="5217"/>
                    <a:pt x="45128" y="5217"/>
                  </a:cubicBezTo>
                  <a:cubicBezTo>
                    <a:pt x="71362" y="5217"/>
                    <a:pt x="97483" y="6764"/>
                    <a:pt x="123388" y="12089"/>
                  </a:cubicBezTo>
                  <a:cubicBezTo>
                    <a:pt x="127196" y="13538"/>
                    <a:pt x="130823" y="15929"/>
                    <a:pt x="134895" y="15929"/>
                  </a:cubicBezTo>
                  <a:cubicBezTo>
                    <a:pt x="136352" y="15929"/>
                    <a:pt x="137867" y="15623"/>
                    <a:pt x="139467" y="14858"/>
                  </a:cubicBezTo>
                  <a:cubicBezTo>
                    <a:pt x="150797" y="16207"/>
                    <a:pt x="161832" y="19737"/>
                    <a:pt x="173393" y="19737"/>
                  </a:cubicBezTo>
                  <a:cubicBezTo>
                    <a:pt x="174697" y="19737"/>
                    <a:pt x="176008" y="19692"/>
                    <a:pt x="177327" y="19594"/>
                  </a:cubicBezTo>
                  <a:cubicBezTo>
                    <a:pt x="162783" y="12723"/>
                    <a:pt x="146705" y="11355"/>
                    <a:pt x="131461" y="7052"/>
                  </a:cubicBezTo>
                  <a:cubicBezTo>
                    <a:pt x="128114" y="4517"/>
                    <a:pt x="124496" y="3819"/>
                    <a:pt x="120757" y="3819"/>
                  </a:cubicBezTo>
                  <a:cubicBezTo>
                    <a:pt x="118347" y="3819"/>
                    <a:pt x="115886" y="4109"/>
                    <a:pt x="113415" y="4384"/>
                  </a:cubicBezTo>
                  <a:cubicBezTo>
                    <a:pt x="91817" y="1347"/>
                    <a:pt x="70111" y="0"/>
                    <a:pt x="48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3075442" y="3389102"/>
              <a:ext cx="223383" cy="34347"/>
            </a:xfrm>
            <a:custGeom>
              <a:avLst/>
              <a:gdLst/>
              <a:ahLst/>
              <a:cxnLst/>
              <a:rect l="l" t="t" r="r" b="b"/>
              <a:pathLst>
                <a:path w="148674" h="22860" extrusionOk="0">
                  <a:moveTo>
                    <a:pt x="111389" y="1"/>
                  </a:moveTo>
                  <a:cubicBezTo>
                    <a:pt x="109449" y="1"/>
                    <a:pt x="107666" y="1881"/>
                    <a:pt x="105809" y="2709"/>
                  </a:cubicBezTo>
                  <a:cubicBezTo>
                    <a:pt x="69984" y="6211"/>
                    <a:pt x="34558" y="11682"/>
                    <a:pt x="0" y="21689"/>
                  </a:cubicBezTo>
                  <a:cubicBezTo>
                    <a:pt x="2197" y="22547"/>
                    <a:pt x="4359" y="22860"/>
                    <a:pt x="6494" y="22860"/>
                  </a:cubicBezTo>
                  <a:cubicBezTo>
                    <a:pt x="10585" y="22860"/>
                    <a:pt x="14580" y="21713"/>
                    <a:pt x="18547" y="21055"/>
                  </a:cubicBezTo>
                  <a:cubicBezTo>
                    <a:pt x="45366" y="16652"/>
                    <a:pt x="71885" y="10314"/>
                    <a:pt x="99205" y="8980"/>
                  </a:cubicBezTo>
                  <a:cubicBezTo>
                    <a:pt x="113497" y="7227"/>
                    <a:pt x="127815" y="6268"/>
                    <a:pt x="142207" y="6268"/>
                  </a:cubicBezTo>
                  <a:cubicBezTo>
                    <a:pt x="143972" y="6268"/>
                    <a:pt x="145738" y="6282"/>
                    <a:pt x="147506" y="6311"/>
                  </a:cubicBezTo>
                  <a:cubicBezTo>
                    <a:pt x="148673" y="3142"/>
                    <a:pt x="145638" y="3710"/>
                    <a:pt x="144237" y="2842"/>
                  </a:cubicBezTo>
                  <a:cubicBezTo>
                    <a:pt x="141003" y="2257"/>
                    <a:pt x="137728" y="2133"/>
                    <a:pt x="134440" y="2133"/>
                  </a:cubicBezTo>
                  <a:cubicBezTo>
                    <a:pt x="132026" y="2133"/>
                    <a:pt x="129605" y="2200"/>
                    <a:pt x="127189" y="2200"/>
                  </a:cubicBezTo>
                  <a:cubicBezTo>
                    <a:pt x="122202" y="2200"/>
                    <a:pt x="117233" y="1916"/>
                    <a:pt x="112381" y="174"/>
                  </a:cubicBezTo>
                  <a:cubicBezTo>
                    <a:pt x="112045" y="54"/>
                    <a:pt x="111715" y="1"/>
                    <a:pt x="111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3317101" y="3328810"/>
              <a:ext cx="97931" cy="96935"/>
            </a:xfrm>
            <a:custGeom>
              <a:avLst/>
              <a:gdLst/>
              <a:ahLst/>
              <a:cxnLst/>
              <a:rect l="l" t="t" r="r" b="b"/>
              <a:pathLst>
                <a:path w="65179" h="64516" extrusionOk="0">
                  <a:moveTo>
                    <a:pt x="35442" y="1"/>
                  </a:moveTo>
                  <a:cubicBezTo>
                    <a:pt x="15568" y="1"/>
                    <a:pt x="664" y="13812"/>
                    <a:pt x="332" y="32625"/>
                  </a:cubicBezTo>
                  <a:cubicBezTo>
                    <a:pt x="1" y="50478"/>
                    <a:pt x="12596" y="64516"/>
                    <a:pt x="28808" y="64516"/>
                  </a:cubicBezTo>
                  <a:cubicBezTo>
                    <a:pt x="28923" y="64516"/>
                    <a:pt x="29038" y="64515"/>
                    <a:pt x="29152" y="64514"/>
                  </a:cubicBezTo>
                  <a:cubicBezTo>
                    <a:pt x="47532" y="64314"/>
                    <a:pt x="64978" y="46168"/>
                    <a:pt x="65078" y="27121"/>
                  </a:cubicBezTo>
                  <a:cubicBezTo>
                    <a:pt x="65178" y="11976"/>
                    <a:pt x="52302" y="101"/>
                    <a:pt x="35657" y="1"/>
                  </a:cubicBezTo>
                  <a:cubicBezTo>
                    <a:pt x="35585" y="1"/>
                    <a:pt x="35514" y="1"/>
                    <a:pt x="35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3787331" y="3378334"/>
              <a:ext cx="97930" cy="96935"/>
            </a:xfrm>
            <a:custGeom>
              <a:avLst/>
              <a:gdLst/>
              <a:ahLst/>
              <a:cxnLst/>
              <a:rect l="l" t="t" r="r" b="b"/>
              <a:pathLst>
                <a:path w="65178" h="64516" extrusionOk="0">
                  <a:moveTo>
                    <a:pt x="35441" y="1"/>
                  </a:moveTo>
                  <a:cubicBezTo>
                    <a:pt x="15568" y="1"/>
                    <a:pt x="630" y="13812"/>
                    <a:pt x="331" y="32591"/>
                  </a:cubicBezTo>
                  <a:cubicBezTo>
                    <a:pt x="0" y="50445"/>
                    <a:pt x="12595" y="64516"/>
                    <a:pt x="28809" y="64516"/>
                  </a:cubicBezTo>
                  <a:cubicBezTo>
                    <a:pt x="28923" y="64516"/>
                    <a:pt x="29037" y="64515"/>
                    <a:pt x="29152" y="64514"/>
                  </a:cubicBezTo>
                  <a:cubicBezTo>
                    <a:pt x="47532" y="64280"/>
                    <a:pt x="64977" y="46167"/>
                    <a:pt x="65111" y="27087"/>
                  </a:cubicBezTo>
                  <a:cubicBezTo>
                    <a:pt x="65178" y="11976"/>
                    <a:pt x="52302" y="68"/>
                    <a:pt x="35657" y="1"/>
                  </a:cubicBezTo>
                  <a:cubicBezTo>
                    <a:pt x="35585" y="1"/>
                    <a:pt x="35513" y="1"/>
                    <a:pt x="3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40"/>
          <p:cNvGrpSpPr/>
          <p:nvPr/>
        </p:nvGrpSpPr>
        <p:grpSpPr>
          <a:xfrm>
            <a:off x="4023834" y="3891942"/>
            <a:ext cx="2076844" cy="1407252"/>
            <a:chOff x="4116051" y="2912467"/>
            <a:chExt cx="2379011" cy="2043883"/>
          </a:xfrm>
        </p:grpSpPr>
        <p:sp>
          <p:nvSpPr>
            <p:cNvPr id="392" name="Google Shape;392;p40"/>
            <p:cNvSpPr/>
            <p:nvPr/>
          </p:nvSpPr>
          <p:spPr>
            <a:xfrm>
              <a:off x="5343663" y="4698950"/>
              <a:ext cx="11514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4116051" y="3418596"/>
              <a:ext cx="1383389" cy="1110933"/>
            </a:xfrm>
            <a:custGeom>
              <a:avLst/>
              <a:gdLst/>
              <a:ahLst/>
              <a:cxnLst/>
              <a:rect l="l" t="t" r="r" b="b"/>
              <a:pathLst>
                <a:path w="920725" h="739390" extrusionOk="0">
                  <a:moveTo>
                    <a:pt x="223605" y="0"/>
                  </a:moveTo>
                  <a:cubicBezTo>
                    <a:pt x="158780" y="0"/>
                    <a:pt x="90540" y="31091"/>
                    <a:pt x="57909" y="89858"/>
                  </a:cubicBezTo>
                  <a:cubicBezTo>
                    <a:pt x="4204" y="186594"/>
                    <a:pt x="1" y="299608"/>
                    <a:pt x="56875" y="390473"/>
                  </a:cubicBezTo>
                  <a:cubicBezTo>
                    <a:pt x="130072" y="507356"/>
                    <a:pt x="245295" y="557555"/>
                    <a:pt x="436686" y="557555"/>
                  </a:cubicBezTo>
                  <a:cubicBezTo>
                    <a:pt x="464654" y="557555"/>
                    <a:pt x="494249" y="556483"/>
                    <a:pt x="525576" y="554391"/>
                  </a:cubicBezTo>
                  <a:cubicBezTo>
                    <a:pt x="533416" y="553868"/>
                    <a:pt x="541189" y="553616"/>
                    <a:pt x="548890" y="553616"/>
                  </a:cubicBezTo>
                  <a:cubicBezTo>
                    <a:pt x="758001" y="553616"/>
                    <a:pt x="914421" y="739390"/>
                    <a:pt x="914421" y="739390"/>
                  </a:cubicBezTo>
                  <a:lnTo>
                    <a:pt x="920725" y="660567"/>
                  </a:lnTo>
                  <a:cubicBezTo>
                    <a:pt x="842456" y="567366"/>
                    <a:pt x="776578" y="491872"/>
                    <a:pt x="579340" y="491872"/>
                  </a:cubicBezTo>
                  <a:cubicBezTo>
                    <a:pt x="554493" y="491872"/>
                    <a:pt x="527561" y="493070"/>
                    <a:pt x="498257" y="495582"/>
                  </a:cubicBezTo>
                  <a:cubicBezTo>
                    <a:pt x="480935" y="497067"/>
                    <a:pt x="464120" y="497787"/>
                    <a:pt x="447831" y="497787"/>
                  </a:cubicBezTo>
                  <a:cubicBezTo>
                    <a:pt x="256581" y="497787"/>
                    <a:pt x="137737" y="398448"/>
                    <a:pt x="120954" y="269620"/>
                  </a:cubicBezTo>
                  <a:cubicBezTo>
                    <a:pt x="111514" y="197102"/>
                    <a:pt x="131762" y="109472"/>
                    <a:pt x="223194" y="103168"/>
                  </a:cubicBezTo>
                  <a:cubicBezTo>
                    <a:pt x="224739" y="103061"/>
                    <a:pt x="226262" y="103009"/>
                    <a:pt x="227762" y="103009"/>
                  </a:cubicBezTo>
                  <a:cubicBezTo>
                    <a:pt x="280898" y="103009"/>
                    <a:pt x="306156" y="168044"/>
                    <a:pt x="346754" y="168044"/>
                  </a:cubicBezTo>
                  <a:cubicBezTo>
                    <a:pt x="354855" y="168044"/>
                    <a:pt x="363568" y="165454"/>
                    <a:pt x="373234" y="159241"/>
                  </a:cubicBezTo>
                  <a:cubicBezTo>
                    <a:pt x="424004" y="126618"/>
                    <a:pt x="374568" y="55834"/>
                    <a:pt x="305252" y="19074"/>
                  </a:cubicBezTo>
                  <a:cubicBezTo>
                    <a:pt x="281072" y="6256"/>
                    <a:pt x="252682" y="0"/>
                    <a:pt x="22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5070747" y="2912467"/>
              <a:ext cx="1407897" cy="1938773"/>
            </a:xfrm>
            <a:custGeom>
              <a:avLst/>
              <a:gdLst/>
              <a:ahLst/>
              <a:cxnLst/>
              <a:rect l="l" t="t" r="r" b="b"/>
              <a:pathLst>
                <a:path w="937036" h="1290365" extrusionOk="0">
                  <a:moveTo>
                    <a:pt x="356922" y="0"/>
                  </a:moveTo>
                  <a:cubicBezTo>
                    <a:pt x="319895" y="31156"/>
                    <a:pt x="266524" y="125090"/>
                    <a:pt x="220057" y="272862"/>
                  </a:cubicBezTo>
                  <a:cubicBezTo>
                    <a:pt x="175025" y="416131"/>
                    <a:pt x="0" y="1111963"/>
                    <a:pt x="265323" y="1264772"/>
                  </a:cubicBezTo>
                  <a:cubicBezTo>
                    <a:pt x="294900" y="1281798"/>
                    <a:pt x="433978" y="1290365"/>
                    <a:pt x="571713" y="1290365"/>
                  </a:cubicBezTo>
                  <a:cubicBezTo>
                    <a:pt x="697899" y="1290365"/>
                    <a:pt x="822957" y="1283174"/>
                    <a:pt x="861649" y="1268708"/>
                  </a:cubicBezTo>
                  <a:cubicBezTo>
                    <a:pt x="922859" y="1245759"/>
                    <a:pt x="937036" y="1138348"/>
                    <a:pt x="935669" y="1019730"/>
                  </a:cubicBezTo>
                  <a:cubicBezTo>
                    <a:pt x="931699" y="682255"/>
                    <a:pt x="710007" y="694297"/>
                    <a:pt x="730022" y="307887"/>
                  </a:cubicBezTo>
                  <a:cubicBezTo>
                    <a:pt x="730022" y="307887"/>
                    <a:pt x="806776" y="199610"/>
                    <a:pt x="810913" y="133462"/>
                  </a:cubicBezTo>
                  <a:lnTo>
                    <a:pt x="810913" y="133462"/>
                  </a:lnTo>
                  <a:cubicBezTo>
                    <a:pt x="714210" y="137632"/>
                    <a:pt x="642359" y="171823"/>
                    <a:pt x="625947" y="183498"/>
                  </a:cubicBezTo>
                  <a:cubicBezTo>
                    <a:pt x="625947" y="183498"/>
                    <a:pt x="530507" y="144304"/>
                    <a:pt x="425548" y="144304"/>
                  </a:cubicBezTo>
                  <a:cubicBezTo>
                    <a:pt x="411877" y="144304"/>
                    <a:pt x="398045" y="144969"/>
                    <a:pt x="384241" y="146472"/>
                  </a:cubicBezTo>
                  <a:cubicBezTo>
                    <a:pt x="384241" y="146472"/>
                    <a:pt x="377937" y="47968"/>
                    <a:pt x="356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5860528" y="4221700"/>
              <a:ext cx="341864" cy="663659"/>
            </a:xfrm>
            <a:custGeom>
              <a:avLst/>
              <a:gdLst/>
              <a:ahLst/>
              <a:cxnLst/>
              <a:rect l="l" t="t" r="r" b="b"/>
              <a:pathLst>
                <a:path w="227530" h="441703" extrusionOk="0">
                  <a:moveTo>
                    <a:pt x="32090" y="0"/>
                  </a:moveTo>
                  <a:cubicBezTo>
                    <a:pt x="32090" y="0"/>
                    <a:pt x="2136" y="127658"/>
                    <a:pt x="3670" y="400420"/>
                  </a:cubicBezTo>
                  <a:cubicBezTo>
                    <a:pt x="3670" y="400420"/>
                    <a:pt x="1" y="432009"/>
                    <a:pt x="11175" y="436346"/>
                  </a:cubicBezTo>
                  <a:cubicBezTo>
                    <a:pt x="12484" y="436852"/>
                    <a:pt x="13759" y="437063"/>
                    <a:pt x="14975" y="437063"/>
                  </a:cubicBezTo>
                  <a:cubicBezTo>
                    <a:pt x="21133" y="437063"/>
                    <a:pt x="25786" y="431643"/>
                    <a:pt x="25786" y="431643"/>
                  </a:cubicBezTo>
                  <a:cubicBezTo>
                    <a:pt x="25786" y="431643"/>
                    <a:pt x="30970" y="441703"/>
                    <a:pt x="37575" y="441703"/>
                  </a:cubicBezTo>
                  <a:cubicBezTo>
                    <a:pt x="38481" y="441703"/>
                    <a:pt x="39413" y="441513"/>
                    <a:pt x="40363" y="441083"/>
                  </a:cubicBezTo>
                  <a:cubicBezTo>
                    <a:pt x="48234" y="437547"/>
                    <a:pt x="47468" y="426908"/>
                    <a:pt x="47468" y="426906"/>
                  </a:cubicBezTo>
                  <a:lnTo>
                    <a:pt x="47468" y="426906"/>
                  </a:lnTo>
                  <a:cubicBezTo>
                    <a:pt x="47469" y="426907"/>
                    <a:pt x="53677" y="431921"/>
                    <a:pt x="58110" y="431921"/>
                  </a:cubicBezTo>
                  <a:cubicBezTo>
                    <a:pt x="59371" y="431921"/>
                    <a:pt x="60488" y="431516"/>
                    <a:pt x="61278" y="430475"/>
                  </a:cubicBezTo>
                  <a:cubicBezTo>
                    <a:pt x="64814" y="425738"/>
                    <a:pt x="47868" y="405157"/>
                    <a:pt x="47868" y="405157"/>
                  </a:cubicBezTo>
                  <a:cubicBezTo>
                    <a:pt x="47868" y="405157"/>
                    <a:pt x="112514" y="329469"/>
                    <a:pt x="150341" y="255383"/>
                  </a:cubicBezTo>
                  <a:lnTo>
                    <a:pt x="150341" y="255383"/>
                  </a:lnTo>
                  <a:cubicBezTo>
                    <a:pt x="150339" y="255390"/>
                    <a:pt x="142437" y="282202"/>
                    <a:pt x="153510" y="282202"/>
                  </a:cubicBezTo>
                  <a:cubicBezTo>
                    <a:pt x="163736" y="282202"/>
                    <a:pt x="188813" y="224030"/>
                    <a:pt x="192460" y="202932"/>
                  </a:cubicBezTo>
                  <a:lnTo>
                    <a:pt x="192460" y="202932"/>
                  </a:lnTo>
                  <a:cubicBezTo>
                    <a:pt x="192101" y="208057"/>
                    <a:pt x="192171" y="215945"/>
                    <a:pt x="196012" y="215945"/>
                  </a:cubicBezTo>
                  <a:cubicBezTo>
                    <a:pt x="198002" y="215945"/>
                    <a:pt x="201004" y="213829"/>
                    <a:pt x="205481" y="208116"/>
                  </a:cubicBezTo>
                  <a:cubicBezTo>
                    <a:pt x="209817" y="202545"/>
                    <a:pt x="219658" y="173424"/>
                    <a:pt x="227530" y="129293"/>
                  </a:cubicBezTo>
                  <a:lnTo>
                    <a:pt x="32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5861731" y="4221098"/>
              <a:ext cx="341813" cy="669332"/>
            </a:xfrm>
            <a:custGeom>
              <a:avLst/>
              <a:gdLst/>
              <a:ahLst/>
              <a:cxnLst/>
              <a:rect l="l" t="t" r="r" b="b"/>
              <a:pathLst>
                <a:path w="227496" h="445479" extrusionOk="0">
                  <a:moveTo>
                    <a:pt x="57270" y="427696"/>
                  </a:moveTo>
                  <a:cubicBezTo>
                    <a:pt x="57330" y="427696"/>
                    <a:pt x="57241" y="427736"/>
                    <a:pt x="57042" y="427740"/>
                  </a:cubicBezTo>
                  <a:lnTo>
                    <a:pt x="57042" y="427740"/>
                  </a:lnTo>
                  <a:cubicBezTo>
                    <a:pt x="57164" y="427707"/>
                    <a:pt x="57238" y="427696"/>
                    <a:pt x="57270" y="427696"/>
                  </a:cubicBezTo>
                  <a:close/>
                  <a:moveTo>
                    <a:pt x="30889" y="1"/>
                  </a:moveTo>
                  <a:cubicBezTo>
                    <a:pt x="21983" y="32491"/>
                    <a:pt x="16245" y="65681"/>
                    <a:pt x="11809" y="99005"/>
                  </a:cubicBezTo>
                  <a:cubicBezTo>
                    <a:pt x="7305" y="132329"/>
                    <a:pt x="4337" y="165786"/>
                    <a:pt x="2235" y="199310"/>
                  </a:cubicBezTo>
                  <a:cubicBezTo>
                    <a:pt x="0" y="232834"/>
                    <a:pt x="234" y="266458"/>
                    <a:pt x="367" y="300016"/>
                  </a:cubicBezTo>
                  <a:cubicBezTo>
                    <a:pt x="534" y="316828"/>
                    <a:pt x="968" y="333573"/>
                    <a:pt x="901" y="350352"/>
                  </a:cubicBezTo>
                  <a:cubicBezTo>
                    <a:pt x="1068" y="367097"/>
                    <a:pt x="1168" y="383876"/>
                    <a:pt x="1001" y="400621"/>
                  </a:cubicBezTo>
                  <a:lnTo>
                    <a:pt x="1001" y="400388"/>
                  </a:lnTo>
                  <a:cubicBezTo>
                    <a:pt x="534" y="405058"/>
                    <a:pt x="300" y="409628"/>
                    <a:pt x="334" y="414364"/>
                  </a:cubicBezTo>
                  <a:cubicBezTo>
                    <a:pt x="401" y="419034"/>
                    <a:pt x="701" y="423738"/>
                    <a:pt x="2002" y="428541"/>
                  </a:cubicBezTo>
                  <a:cubicBezTo>
                    <a:pt x="2569" y="430943"/>
                    <a:pt x="3636" y="433311"/>
                    <a:pt x="5237" y="435613"/>
                  </a:cubicBezTo>
                  <a:cubicBezTo>
                    <a:pt x="6905" y="437981"/>
                    <a:pt x="10041" y="439616"/>
                    <a:pt x="12743" y="439949"/>
                  </a:cubicBezTo>
                  <a:cubicBezTo>
                    <a:pt x="13382" y="440052"/>
                    <a:pt x="14020" y="440100"/>
                    <a:pt x="14655" y="440100"/>
                  </a:cubicBezTo>
                  <a:cubicBezTo>
                    <a:pt x="16901" y="440100"/>
                    <a:pt x="19090" y="439499"/>
                    <a:pt x="21015" y="438615"/>
                  </a:cubicBezTo>
                  <a:cubicBezTo>
                    <a:pt x="22210" y="438041"/>
                    <a:pt x="23292" y="437429"/>
                    <a:pt x="24313" y="436714"/>
                  </a:cubicBezTo>
                  <a:lnTo>
                    <a:pt x="24313" y="436714"/>
                  </a:lnTo>
                  <a:cubicBezTo>
                    <a:pt x="25428" y="438400"/>
                    <a:pt x="26704" y="439954"/>
                    <a:pt x="28254" y="441484"/>
                  </a:cubicBezTo>
                  <a:cubicBezTo>
                    <a:pt x="29588" y="442718"/>
                    <a:pt x="31089" y="443819"/>
                    <a:pt x="33024" y="444653"/>
                  </a:cubicBezTo>
                  <a:cubicBezTo>
                    <a:pt x="34201" y="445178"/>
                    <a:pt x="35630" y="445478"/>
                    <a:pt x="37077" y="445478"/>
                  </a:cubicBezTo>
                  <a:cubicBezTo>
                    <a:pt x="37926" y="445478"/>
                    <a:pt x="38781" y="445375"/>
                    <a:pt x="39595" y="445153"/>
                  </a:cubicBezTo>
                  <a:cubicBezTo>
                    <a:pt x="43832" y="443985"/>
                    <a:pt x="46867" y="440983"/>
                    <a:pt x="48602" y="437547"/>
                  </a:cubicBezTo>
                  <a:cubicBezTo>
                    <a:pt x="49141" y="436459"/>
                    <a:pt x="49570" y="435386"/>
                    <a:pt x="49905" y="434308"/>
                  </a:cubicBezTo>
                  <a:lnTo>
                    <a:pt x="49905" y="434308"/>
                  </a:lnTo>
                  <a:cubicBezTo>
                    <a:pt x="51675" y="435276"/>
                    <a:pt x="53710" y="436075"/>
                    <a:pt x="56340" y="436580"/>
                  </a:cubicBezTo>
                  <a:cubicBezTo>
                    <a:pt x="56693" y="436638"/>
                    <a:pt x="57089" y="436670"/>
                    <a:pt x="57512" y="436670"/>
                  </a:cubicBezTo>
                  <a:cubicBezTo>
                    <a:pt x="60491" y="436670"/>
                    <a:pt x="64863" y="435099"/>
                    <a:pt x="65680" y="430075"/>
                  </a:cubicBezTo>
                  <a:cubicBezTo>
                    <a:pt x="65947" y="425973"/>
                    <a:pt x="64847" y="424271"/>
                    <a:pt x="64079" y="422103"/>
                  </a:cubicBezTo>
                  <a:cubicBezTo>
                    <a:pt x="61261" y="415795"/>
                    <a:pt x="57794" y="410696"/>
                    <a:pt x="54079" y="405677"/>
                  </a:cubicBezTo>
                  <a:lnTo>
                    <a:pt x="54079" y="405677"/>
                  </a:lnTo>
                  <a:cubicBezTo>
                    <a:pt x="73182" y="383669"/>
                    <a:pt x="90891" y="360703"/>
                    <a:pt x="107811" y="337009"/>
                  </a:cubicBezTo>
                  <a:cubicBezTo>
                    <a:pt x="116717" y="324633"/>
                    <a:pt x="125223" y="311891"/>
                    <a:pt x="133395" y="298982"/>
                  </a:cubicBezTo>
                  <a:cubicBezTo>
                    <a:pt x="136502" y="293954"/>
                    <a:pt x="139549" y="288876"/>
                    <a:pt x="142525" y="283749"/>
                  </a:cubicBezTo>
                  <a:lnTo>
                    <a:pt x="142525" y="283749"/>
                  </a:lnTo>
                  <a:cubicBezTo>
                    <a:pt x="143379" y="285123"/>
                    <a:pt x="144584" y="286500"/>
                    <a:pt x="146305" y="287540"/>
                  </a:cubicBezTo>
                  <a:cubicBezTo>
                    <a:pt x="147772" y="288507"/>
                    <a:pt x="149240" y="289008"/>
                    <a:pt x="150641" y="289175"/>
                  </a:cubicBezTo>
                  <a:cubicBezTo>
                    <a:pt x="151408" y="289308"/>
                    <a:pt x="152076" y="289441"/>
                    <a:pt x="152843" y="289441"/>
                  </a:cubicBezTo>
                  <a:cubicBezTo>
                    <a:pt x="153843" y="289341"/>
                    <a:pt x="154844" y="289175"/>
                    <a:pt x="155812" y="288941"/>
                  </a:cubicBezTo>
                  <a:cubicBezTo>
                    <a:pt x="158780" y="287840"/>
                    <a:pt x="160448" y="286373"/>
                    <a:pt x="161649" y="285205"/>
                  </a:cubicBezTo>
                  <a:cubicBezTo>
                    <a:pt x="162983" y="283971"/>
                    <a:pt x="163951" y="282803"/>
                    <a:pt x="164918" y="281602"/>
                  </a:cubicBezTo>
                  <a:cubicBezTo>
                    <a:pt x="166819" y="279201"/>
                    <a:pt x="168320" y="276866"/>
                    <a:pt x="169788" y="274497"/>
                  </a:cubicBezTo>
                  <a:cubicBezTo>
                    <a:pt x="172624" y="269761"/>
                    <a:pt x="175092" y="264991"/>
                    <a:pt x="177360" y="260187"/>
                  </a:cubicBezTo>
                  <a:cubicBezTo>
                    <a:pt x="181930" y="250614"/>
                    <a:pt x="185966" y="240840"/>
                    <a:pt x="189502" y="230900"/>
                  </a:cubicBezTo>
                  <a:cubicBezTo>
                    <a:pt x="190687" y="227438"/>
                    <a:pt x="191856" y="223945"/>
                    <a:pt x="192940" y="220396"/>
                  </a:cubicBezTo>
                  <a:lnTo>
                    <a:pt x="192940" y="220396"/>
                  </a:lnTo>
                  <a:cubicBezTo>
                    <a:pt x="193735" y="220624"/>
                    <a:pt x="194481" y="220717"/>
                    <a:pt x="195173" y="220717"/>
                  </a:cubicBezTo>
                  <a:cubicBezTo>
                    <a:pt x="197117" y="220717"/>
                    <a:pt x="198640" y="219982"/>
                    <a:pt x="199643" y="219425"/>
                  </a:cubicBezTo>
                  <a:cubicBezTo>
                    <a:pt x="201111" y="218491"/>
                    <a:pt x="202445" y="217523"/>
                    <a:pt x="203279" y="216556"/>
                  </a:cubicBezTo>
                  <a:cubicBezTo>
                    <a:pt x="204313" y="215589"/>
                    <a:pt x="205213" y="214588"/>
                    <a:pt x="205981" y="213587"/>
                  </a:cubicBezTo>
                  <a:cubicBezTo>
                    <a:pt x="206815" y="212553"/>
                    <a:pt x="207548" y="211719"/>
                    <a:pt x="208382" y="210452"/>
                  </a:cubicBezTo>
                  <a:cubicBezTo>
                    <a:pt x="209316" y="209051"/>
                    <a:pt x="209817" y="207916"/>
                    <a:pt x="210384" y="206716"/>
                  </a:cubicBezTo>
                  <a:cubicBezTo>
                    <a:pt x="211385" y="204381"/>
                    <a:pt x="212319" y="202046"/>
                    <a:pt x="213052" y="199744"/>
                  </a:cubicBezTo>
                  <a:cubicBezTo>
                    <a:pt x="214620" y="195141"/>
                    <a:pt x="215988" y="190537"/>
                    <a:pt x="217189" y="185901"/>
                  </a:cubicBezTo>
                  <a:cubicBezTo>
                    <a:pt x="219724" y="176627"/>
                    <a:pt x="221492" y="167254"/>
                    <a:pt x="223226" y="157914"/>
                  </a:cubicBezTo>
                  <a:cubicBezTo>
                    <a:pt x="224961" y="148574"/>
                    <a:pt x="226362" y="139167"/>
                    <a:pt x="227496" y="129727"/>
                  </a:cubicBezTo>
                  <a:lnTo>
                    <a:pt x="226162" y="129494"/>
                  </a:lnTo>
                  <a:cubicBezTo>
                    <a:pt x="221692" y="147907"/>
                    <a:pt x="216888" y="166220"/>
                    <a:pt x="210817" y="183966"/>
                  </a:cubicBezTo>
                  <a:cubicBezTo>
                    <a:pt x="209316" y="188436"/>
                    <a:pt x="207682" y="192806"/>
                    <a:pt x="205947" y="197075"/>
                  </a:cubicBezTo>
                  <a:cubicBezTo>
                    <a:pt x="205047" y="199210"/>
                    <a:pt x="204113" y="201278"/>
                    <a:pt x="203112" y="203213"/>
                  </a:cubicBezTo>
                  <a:cubicBezTo>
                    <a:pt x="202612" y="204114"/>
                    <a:pt x="202045" y="205114"/>
                    <a:pt x="201611" y="205615"/>
                  </a:cubicBezTo>
                  <a:cubicBezTo>
                    <a:pt x="201111" y="206282"/>
                    <a:pt x="200177" y="207149"/>
                    <a:pt x="199509" y="207950"/>
                  </a:cubicBezTo>
                  <a:cubicBezTo>
                    <a:pt x="198809" y="208817"/>
                    <a:pt x="198042" y="209484"/>
                    <a:pt x="197308" y="210118"/>
                  </a:cubicBezTo>
                  <a:cubicBezTo>
                    <a:pt x="197055" y="210371"/>
                    <a:pt x="196819" y="210574"/>
                    <a:pt x="196596" y="210745"/>
                  </a:cubicBezTo>
                  <a:lnTo>
                    <a:pt x="196596" y="210745"/>
                  </a:lnTo>
                  <a:cubicBezTo>
                    <a:pt x="196448" y="209595"/>
                    <a:pt x="196427" y="208212"/>
                    <a:pt x="196490" y="206740"/>
                  </a:cubicBezTo>
                  <a:lnTo>
                    <a:pt x="196490" y="206740"/>
                  </a:lnTo>
                  <a:cubicBezTo>
                    <a:pt x="196945" y="204351"/>
                    <a:pt x="197269" y="201806"/>
                    <a:pt x="197341" y="198910"/>
                  </a:cubicBezTo>
                  <a:lnTo>
                    <a:pt x="187000" y="198109"/>
                  </a:lnTo>
                  <a:lnTo>
                    <a:pt x="187000" y="198109"/>
                  </a:lnTo>
                  <a:cubicBezTo>
                    <a:pt x="186975" y="198402"/>
                    <a:pt x="186949" y="198693"/>
                    <a:pt x="186923" y="198981"/>
                  </a:cubicBezTo>
                  <a:lnTo>
                    <a:pt x="186923" y="198981"/>
                  </a:lnTo>
                  <a:lnTo>
                    <a:pt x="186867" y="198977"/>
                  </a:lnTo>
                  <a:cubicBezTo>
                    <a:pt x="186600" y="202713"/>
                    <a:pt x="185032" y="207916"/>
                    <a:pt x="183531" y="212553"/>
                  </a:cubicBezTo>
                  <a:cubicBezTo>
                    <a:pt x="181997" y="217290"/>
                    <a:pt x="180196" y="222060"/>
                    <a:pt x="178294" y="226763"/>
                  </a:cubicBezTo>
                  <a:cubicBezTo>
                    <a:pt x="174458" y="236170"/>
                    <a:pt x="170289" y="245477"/>
                    <a:pt x="165619" y="254450"/>
                  </a:cubicBezTo>
                  <a:cubicBezTo>
                    <a:pt x="163284" y="258920"/>
                    <a:pt x="160782" y="263289"/>
                    <a:pt x="158147" y="267359"/>
                  </a:cubicBezTo>
                  <a:cubicBezTo>
                    <a:pt x="156846" y="269427"/>
                    <a:pt x="155478" y="271362"/>
                    <a:pt x="154110" y="273030"/>
                  </a:cubicBezTo>
                  <a:cubicBezTo>
                    <a:pt x="154017" y="273146"/>
                    <a:pt x="153923" y="273263"/>
                    <a:pt x="153828" y="273377"/>
                  </a:cubicBezTo>
                  <a:lnTo>
                    <a:pt x="153828" y="273377"/>
                  </a:lnTo>
                  <a:cubicBezTo>
                    <a:pt x="153806" y="272713"/>
                    <a:pt x="153809" y="271998"/>
                    <a:pt x="153843" y="271295"/>
                  </a:cubicBezTo>
                  <a:cubicBezTo>
                    <a:pt x="154083" y="267527"/>
                    <a:pt x="154938" y="263116"/>
                    <a:pt x="156026" y="259119"/>
                  </a:cubicBezTo>
                  <a:lnTo>
                    <a:pt x="156026" y="259119"/>
                  </a:lnTo>
                  <a:cubicBezTo>
                    <a:pt x="156055" y="259063"/>
                    <a:pt x="156083" y="259008"/>
                    <a:pt x="156112" y="258953"/>
                  </a:cubicBezTo>
                  <a:lnTo>
                    <a:pt x="156076" y="258939"/>
                  </a:lnTo>
                  <a:lnTo>
                    <a:pt x="156076" y="258939"/>
                  </a:lnTo>
                  <a:cubicBezTo>
                    <a:pt x="156186" y="258538"/>
                    <a:pt x="156298" y="258142"/>
                    <a:pt x="156412" y="257752"/>
                  </a:cubicBezTo>
                  <a:lnTo>
                    <a:pt x="175659" y="190704"/>
                  </a:lnTo>
                  <a:lnTo>
                    <a:pt x="143069" y="252415"/>
                  </a:lnTo>
                  <a:cubicBezTo>
                    <a:pt x="136097" y="265591"/>
                    <a:pt x="128826" y="278667"/>
                    <a:pt x="120953" y="291443"/>
                  </a:cubicBezTo>
                  <a:cubicBezTo>
                    <a:pt x="113114" y="304185"/>
                    <a:pt x="105109" y="316894"/>
                    <a:pt x="96603" y="329337"/>
                  </a:cubicBezTo>
                  <a:cubicBezTo>
                    <a:pt x="88130" y="341812"/>
                    <a:pt x="79424" y="354054"/>
                    <a:pt x="70417" y="366163"/>
                  </a:cubicBezTo>
                  <a:cubicBezTo>
                    <a:pt x="61411" y="378205"/>
                    <a:pt x="52371" y="390347"/>
                    <a:pt x="42931" y="401955"/>
                  </a:cubicBezTo>
                  <a:lnTo>
                    <a:pt x="40062" y="405525"/>
                  </a:lnTo>
                  <a:lnTo>
                    <a:pt x="42864" y="408894"/>
                  </a:lnTo>
                  <a:cubicBezTo>
                    <a:pt x="47401" y="414298"/>
                    <a:pt x="52071" y="420402"/>
                    <a:pt x="55073" y="426106"/>
                  </a:cubicBezTo>
                  <a:cubicBezTo>
                    <a:pt x="55312" y="426539"/>
                    <a:pt x="55524" y="427038"/>
                    <a:pt x="55698" y="427496"/>
                  </a:cubicBezTo>
                  <a:lnTo>
                    <a:pt x="55698" y="427496"/>
                  </a:lnTo>
                  <a:cubicBezTo>
                    <a:pt x="53804" y="426923"/>
                    <a:pt x="51158" y="425438"/>
                    <a:pt x="49202" y="424038"/>
                  </a:cubicBezTo>
                  <a:lnTo>
                    <a:pt x="41730" y="418534"/>
                  </a:lnTo>
                  <a:lnTo>
                    <a:pt x="42497" y="427574"/>
                  </a:lnTo>
                  <a:cubicBezTo>
                    <a:pt x="42697" y="429642"/>
                    <a:pt x="42364" y="432444"/>
                    <a:pt x="41497" y="434312"/>
                  </a:cubicBezTo>
                  <a:cubicBezTo>
                    <a:pt x="40729" y="436280"/>
                    <a:pt x="39095" y="437781"/>
                    <a:pt x="37560" y="438315"/>
                  </a:cubicBezTo>
                  <a:cubicBezTo>
                    <a:pt x="37279" y="438432"/>
                    <a:pt x="36965" y="438491"/>
                    <a:pt x="36624" y="438491"/>
                  </a:cubicBezTo>
                  <a:cubicBezTo>
                    <a:pt x="35510" y="438491"/>
                    <a:pt x="34113" y="437865"/>
                    <a:pt x="32657" y="436613"/>
                  </a:cubicBezTo>
                  <a:cubicBezTo>
                    <a:pt x="30822" y="435046"/>
                    <a:pt x="29021" y="432744"/>
                    <a:pt x="27787" y="430576"/>
                  </a:cubicBezTo>
                  <a:lnTo>
                    <a:pt x="25485" y="426606"/>
                  </a:lnTo>
                  <a:lnTo>
                    <a:pt x="22616" y="429942"/>
                  </a:lnTo>
                  <a:cubicBezTo>
                    <a:pt x="20447" y="432452"/>
                    <a:pt x="17039" y="434617"/>
                    <a:pt x="13972" y="434617"/>
                  </a:cubicBezTo>
                  <a:cubicBezTo>
                    <a:pt x="13738" y="434617"/>
                    <a:pt x="13506" y="434605"/>
                    <a:pt x="13276" y="434579"/>
                  </a:cubicBezTo>
                  <a:cubicBezTo>
                    <a:pt x="11475" y="434312"/>
                    <a:pt x="10208" y="433778"/>
                    <a:pt x="9107" y="432477"/>
                  </a:cubicBezTo>
                  <a:cubicBezTo>
                    <a:pt x="7973" y="431110"/>
                    <a:pt x="7105" y="429308"/>
                    <a:pt x="6505" y="427273"/>
                  </a:cubicBezTo>
                  <a:cubicBezTo>
                    <a:pt x="4170" y="419134"/>
                    <a:pt x="4203" y="409794"/>
                    <a:pt x="5004" y="401021"/>
                  </a:cubicBezTo>
                  <a:lnTo>
                    <a:pt x="5004" y="400855"/>
                  </a:lnTo>
                  <a:lnTo>
                    <a:pt x="5004" y="400754"/>
                  </a:lnTo>
                  <a:cubicBezTo>
                    <a:pt x="4870" y="384042"/>
                    <a:pt x="5004" y="367297"/>
                    <a:pt x="5271" y="350552"/>
                  </a:cubicBezTo>
                  <a:cubicBezTo>
                    <a:pt x="5804" y="333840"/>
                    <a:pt x="6538" y="317128"/>
                    <a:pt x="7506" y="300416"/>
                  </a:cubicBezTo>
                  <a:lnTo>
                    <a:pt x="14044" y="200278"/>
                  </a:lnTo>
                  <a:cubicBezTo>
                    <a:pt x="16112" y="166920"/>
                    <a:pt x="18280" y="133563"/>
                    <a:pt x="21149" y="100306"/>
                  </a:cubicBezTo>
                  <a:cubicBezTo>
                    <a:pt x="22650" y="83661"/>
                    <a:pt x="24117" y="67016"/>
                    <a:pt x="25885" y="50370"/>
                  </a:cubicBezTo>
                  <a:cubicBezTo>
                    <a:pt x="27453" y="33692"/>
                    <a:pt x="29555" y="17113"/>
                    <a:pt x="31956" y="568"/>
                  </a:cubicBezTo>
                  <a:lnTo>
                    <a:pt x="30889" y="1"/>
                  </a:lnTo>
                  <a:close/>
                </a:path>
              </a:pathLst>
            </a:custGeom>
            <a:solidFill>
              <a:srgbClr val="D9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5406538" y="4299044"/>
              <a:ext cx="281722" cy="583272"/>
            </a:xfrm>
            <a:custGeom>
              <a:avLst/>
              <a:gdLst/>
              <a:ahLst/>
              <a:cxnLst/>
              <a:rect l="l" t="t" r="r" b="b"/>
              <a:pathLst>
                <a:path w="187502" h="388201" extrusionOk="0">
                  <a:moveTo>
                    <a:pt x="104009" y="0"/>
                  </a:moveTo>
                  <a:lnTo>
                    <a:pt x="1" y="132962"/>
                  </a:lnTo>
                  <a:cubicBezTo>
                    <a:pt x="1035" y="154511"/>
                    <a:pt x="12577" y="200744"/>
                    <a:pt x="17880" y="200744"/>
                  </a:cubicBezTo>
                  <a:cubicBezTo>
                    <a:pt x="21775" y="200744"/>
                    <a:pt x="22202" y="191236"/>
                    <a:pt x="23411" y="191236"/>
                  </a:cubicBezTo>
                  <a:cubicBezTo>
                    <a:pt x="23600" y="191236"/>
                    <a:pt x="23808" y="191468"/>
                    <a:pt x="24051" y="192004"/>
                  </a:cubicBezTo>
                  <a:cubicBezTo>
                    <a:pt x="26620" y="197842"/>
                    <a:pt x="41030" y="225962"/>
                    <a:pt x="53606" y="254316"/>
                  </a:cubicBezTo>
                  <a:cubicBezTo>
                    <a:pt x="77923" y="308988"/>
                    <a:pt x="141869" y="351018"/>
                    <a:pt x="141869" y="351018"/>
                  </a:cubicBezTo>
                  <a:cubicBezTo>
                    <a:pt x="141869" y="351018"/>
                    <a:pt x="120320" y="368698"/>
                    <a:pt x="124790" y="375536"/>
                  </a:cubicBezTo>
                  <a:cubicBezTo>
                    <a:pt x="126309" y="377860"/>
                    <a:pt x="128127" y="378667"/>
                    <a:pt x="129920" y="378667"/>
                  </a:cubicBezTo>
                  <a:cubicBezTo>
                    <a:pt x="133992" y="378667"/>
                    <a:pt x="137932" y="374503"/>
                    <a:pt x="137933" y="374502"/>
                  </a:cubicBezTo>
                  <a:lnTo>
                    <a:pt x="137933" y="374502"/>
                  </a:lnTo>
                  <a:cubicBezTo>
                    <a:pt x="139501" y="375669"/>
                    <a:pt x="136732" y="383875"/>
                    <a:pt x="146839" y="387378"/>
                  </a:cubicBezTo>
                  <a:cubicBezTo>
                    <a:pt x="148520" y="387950"/>
                    <a:pt x="150019" y="388201"/>
                    <a:pt x="151356" y="388201"/>
                  </a:cubicBezTo>
                  <a:cubicBezTo>
                    <a:pt x="160632" y="388201"/>
                    <a:pt x="162092" y="376146"/>
                    <a:pt x="162476" y="376146"/>
                  </a:cubicBezTo>
                  <a:cubicBezTo>
                    <a:pt x="162491" y="376146"/>
                    <a:pt x="162505" y="376164"/>
                    <a:pt x="162517" y="376203"/>
                  </a:cubicBezTo>
                  <a:cubicBezTo>
                    <a:pt x="162776" y="376922"/>
                    <a:pt x="165217" y="384734"/>
                    <a:pt x="172086" y="384734"/>
                  </a:cubicBezTo>
                  <a:cubicBezTo>
                    <a:pt x="173184" y="384734"/>
                    <a:pt x="174394" y="384535"/>
                    <a:pt x="175726" y="384075"/>
                  </a:cubicBezTo>
                  <a:cubicBezTo>
                    <a:pt x="187501" y="380006"/>
                    <a:pt x="175860" y="353854"/>
                    <a:pt x="174959" y="350518"/>
                  </a:cubicBezTo>
                  <a:cubicBezTo>
                    <a:pt x="158414" y="289107"/>
                    <a:pt x="115583" y="96169"/>
                    <a:pt x="104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5404935" y="4299094"/>
              <a:ext cx="279566" cy="587073"/>
            </a:xfrm>
            <a:custGeom>
              <a:avLst/>
              <a:gdLst/>
              <a:ahLst/>
              <a:cxnLst/>
              <a:rect l="l" t="t" r="r" b="b"/>
              <a:pathLst>
                <a:path w="186067" h="390731" extrusionOk="0">
                  <a:moveTo>
                    <a:pt x="28313" y="193879"/>
                  </a:moveTo>
                  <a:cubicBezTo>
                    <a:pt x="28330" y="193879"/>
                    <a:pt x="28321" y="193932"/>
                    <a:pt x="28209" y="194097"/>
                  </a:cubicBezTo>
                  <a:lnTo>
                    <a:pt x="28209" y="194097"/>
                  </a:lnTo>
                  <a:lnTo>
                    <a:pt x="28254" y="193973"/>
                  </a:lnTo>
                  <a:cubicBezTo>
                    <a:pt x="28254" y="193928"/>
                    <a:pt x="28296" y="193879"/>
                    <a:pt x="28313" y="193879"/>
                  </a:cubicBezTo>
                  <a:close/>
                  <a:moveTo>
                    <a:pt x="17459" y="196678"/>
                  </a:moveTo>
                  <a:lnTo>
                    <a:pt x="17446" y="196708"/>
                  </a:lnTo>
                  <a:cubicBezTo>
                    <a:pt x="17441" y="196703"/>
                    <a:pt x="17446" y="196693"/>
                    <a:pt x="17459" y="196678"/>
                  </a:cubicBezTo>
                  <a:close/>
                  <a:moveTo>
                    <a:pt x="20739" y="196784"/>
                  </a:moveTo>
                  <a:cubicBezTo>
                    <a:pt x="20846" y="196874"/>
                    <a:pt x="20873" y="196901"/>
                    <a:pt x="20869" y="196901"/>
                  </a:cubicBezTo>
                  <a:cubicBezTo>
                    <a:pt x="20861" y="196901"/>
                    <a:pt x="20782" y="196842"/>
                    <a:pt x="20782" y="196842"/>
                  </a:cubicBezTo>
                  <a:cubicBezTo>
                    <a:pt x="20768" y="196823"/>
                    <a:pt x="20754" y="196804"/>
                    <a:pt x="20739" y="196784"/>
                  </a:cubicBezTo>
                  <a:close/>
                  <a:moveTo>
                    <a:pt x="166208" y="377625"/>
                  </a:moveTo>
                  <a:cubicBezTo>
                    <a:pt x="166216" y="377625"/>
                    <a:pt x="166212" y="377635"/>
                    <a:pt x="166187" y="377665"/>
                  </a:cubicBezTo>
                  <a:lnTo>
                    <a:pt x="166187" y="377665"/>
                  </a:lnTo>
                  <a:cubicBezTo>
                    <a:pt x="166191" y="377652"/>
                    <a:pt x="166195" y="377639"/>
                    <a:pt x="166199" y="377627"/>
                  </a:cubicBezTo>
                  <a:lnTo>
                    <a:pt x="166199" y="377627"/>
                  </a:lnTo>
                  <a:cubicBezTo>
                    <a:pt x="166203" y="377625"/>
                    <a:pt x="166206" y="377625"/>
                    <a:pt x="166208" y="377625"/>
                  </a:cubicBezTo>
                  <a:close/>
                  <a:moveTo>
                    <a:pt x="105776" y="1"/>
                  </a:moveTo>
                  <a:lnTo>
                    <a:pt x="104442" y="167"/>
                  </a:lnTo>
                  <a:cubicBezTo>
                    <a:pt x="106643" y="37794"/>
                    <a:pt x="111714" y="75221"/>
                    <a:pt x="117618" y="112415"/>
                  </a:cubicBezTo>
                  <a:cubicBezTo>
                    <a:pt x="123722" y="149608"/>
                    <a:pt x="130560" y="186634"/>
                    <a:pt x="138800" y="223361"/>
                  </a:cubicBezTo>
                  <a:cubicBezTo>
                    <a:pt x="142802" y="241740"/>
                    <a:pt x="147306" y="260020"/>
                    <a:pt x="151709" y="278300"/>
                  </a:cubicBezTo>
                  <a:cubicBezTo>
                    <a:pt x="156145" y="296613"/>
                    <a:pt x="160715" y="314826"/>
                    <a:pt x="165852" y="333006"/>
                  </a:cubicBezTo>
                  <a:lnTo>
                    <a:pt x="169688" y="346649"/>
                  </a:lnTo>
                  <a:cubicBezTo>
                    <a:pt x="170422" y="349084"/>
                    <a:pt x="170756" y="350852"/>
                    <a:pt x="171923" y="353787"/>
                  </a:cubicBezTo>
                  <a:lnTo>
                    <a:pt x="174492" y="360192"/>
                  </a:lnTo>
                  <a:cubicBezTo>
                    <a:pt x="176026" y="364428"/>
                    <a:pt x="177327" y="368698"/>
                    <a:pt x="177861" y="372801"/>
                  </a:cubicBezTo>
                  <a:cubicBezTo>
                    <a:pt x="178028" y="374769"/>
                    <a:pt x="178094" y="376804"/>
                    <a:pt x="177661" y="378171"/>
                  </a:cubicBezTo>
                  <a:cubicBezTo>
                    <a:pt x="177194" y="379539"/>
                    <a:pt x="176660" y="380173"/>
                    <a:pt x="175392" y="380773"/>
                  </a:cubicBezTo>
                  <a:cubicBezTo>
                    <a:pt x="174531" y="381105"/>
                    <a:pt x="173721" y="381273"/>
                    <a:pt x="172955" y="381273"/>
                  </a:cubicBezTo>
                  <a:cubicBezTo>
                    <a:pt x="170874" y="381273"/>
                    <a:pt x="169123" y="380032"/>
                    <a:pt x="167587" y="377471"/>
                  </a:cubicBezTo>
                  <a:cubicBezTo>
                    <a:pt x="167353" y="377037"/>
                    <a:pt x="167153" y="376637"/>
                    <a:pt x="166920" y="376170"/>
                  </a:cubicBezTo>
                  <a:lnTo>
                    <a:pt x="166653" y="375503"/>
                  </a:lnTo>
                  <a:lnTo>
                    <a:pt x="166553" y="375336"/>
                  </a:lnTo>
                  <a:lnTo>
                    <a:pt x="166519" y="375269"/>
                  </a:lnTo>
                  <a:cubicBezTo>
                    <a:pt x="166191" y="374284"/>
                    <a:pt x="165097" y="373088"/>
                    <a:pt x="163614" y="373088"/>
                  </a:cubicBezTo>
                  <a:cubicBezTo>
                    <a:pt x="163139" y="373088"/>
                    <a:pt x="162625" y="373210"/>
                    <a:pt x="162083" y="373501"/>
                  </a:cubicBezTo>
                  <a:cubicBezTo>
                    <a:pt x="160799" y="374688"/>
                    <a:pt x="160752" y="374808"/>
                    <a:pt x="160823" y="374808"/>
                  </a:cubicBezTo>
                  <a:cubicBezTo>
                    <a:pt x="160841" y="374808"/>
                    <a:pt x="160867" y="374800"/>
                    <a:pt x="160882" y="374800"/>
                  </a:cubicBezTo>
                  <a:cubicBezTo>
                    <a:pt x="160909" y="374800"/>
                    <a:pt x="160901" y="374826"/>
                    <a:pt x="160749" y="374969"/>
                  </a:cubicBezTo>
                  <a:lnTo>
                    <a:pt x="160582" y="375336"/>
                  </a:lnTo>
                  <a:lnTo>
                    <a:pt x="160482" y="375670"/>
                  </a:lnTo>
                  <a:cubicBezTo>
                    <a:pt x="160182" y="376971"/>
                    <a:pt x="159915" y="377871"/>
                    <a:pt x="159581" y="378872"/>
                  </a:cubicBezTo>
                  <a:cubicBezTo>
                    <a:pt x="158981" y="380840"/>
                    <a:pt x="158047" y="382641"/>
                    <a:pt x="156812" y="383842"/>
                  </a:cubicBezTo>
                  <a:cubicBezTo>
                    <a:pt x="155683" y="385105"/>
                    <a:pt x="154048" y="385648"/>
                    <a:pt x="152238" y="385648"/>
                  </a:cubicBezTo>
                  <a:cubicBezTo>
                    <a:pt x="150415" y="385648"/>
                    <a:pt x="148413" y="385097"/>
                    <a:pt x="146572" y="384176"/>
                  </a:cubicBezTo>
                  <a:cubicBezTo>
                    <a:pt x="144837" y="383308"/>
                    <a:pt x="143503" y="382041"/>
                    <a:pt x="142736" y="380373"/>
                  </a:cubicBezTo>
                  <a:cubicBezTo>
                    <a:pt x="142369" y="379539"/>
                    <a:pt x="142135" y="378605"/>
                    <a:pt x="141969" y="377538"/>
                  </a:cubicBezTo>
                  <a:lnTo>
                    <a:pt x="141702" y="375803"/>
                  </a:lnTo>
                  <a:cubicBezTo>
                    <a:pt x="141468" y="375136"/>
                    <a:pt x="141902" y="374435"/>
                    <a:pt x="140301" y="372768"/>
                  </a:cubicBezTo>
                  <a:lnTo>
                    <a:pt x="139000" y="371367"/>
                  </a:lnTo>
                  <a:lnTo>
                    <a:pt x="137465" y="372968"/>
                  </a:lnTo>
                  <a:cubicBezTo>
                    <a:pt x="135625" y="374835"/>
                    <a:pt x="132954" y="376509"/>
                    <a:pt x="130916" y="376509"/>
                  </a:cubicBezTo>
                  <a:cubicBezTo>
                    <a:pt x="130405" y="376509"/>
                    <a:pt x="129934" y="376404"/>
                    <a:pt x="129526" y="376170"/>
                  </a:cubicBezTo>
                  <a:cubicBezTo>
                    <a:pt x="128492" y="375703"/>
                    <a:pt x="127291" y="374202"/>
                    <a:pt x="127358" y="373401"/>
                  </a:cubicBezTo>
                  <a:cubicBezTo>
                    <a:pt x="127191" y="372301"/>
                    <a:pt x="127959" y="370633"/>
                    <a:pt x="128859" y="369132"/>
                  </a:cubicBezTo>
                  <a:cubicBezTo>
                    <a:pt x="130694" y="366063"/>
                    <a:pt x="133229" y="363194"/>
                    <a:pt x="135898" y="360492"/>
                  </a:cubicBezTo>
                  <a:cubicBezTo>
                    <a:pt x="138533" y="357790"/>
                    <a:pt x="141468" y="355188"/>
                    <a:pt x="144404" y="352853"/>
                  </a:cubicBezTo>
                  <a:lnTo>
                    <a:pt x="146839" y="350952"/>
                  </a:lnTo>
                  <a:lnTo>
                    <a:pt x="144203" y="349017"/>
                  </a:lnTo>
                  <a:cubicBezTo>
                    <a:pt x="125190" y="335274"/>
                    <a:pt x="107978" y="318762"/>
                    <a:pt x="92800" y="301083"/>
                  </a:cubicBezTo>
                  <a:cubicBezTo>
                    <a:pt x="85361" y="292110"/>
                    <a:pt x="78123" y="282970"/>
                    <a:pt x="72085" y="273230"/>
                  </a:cubicBezTo>
                  <a:cubicBezTo>
                    <a:pt x="65647" y="263489"/>
                    <a:pt x="61044" y="253616"/>
                    <a:pt x="55774" y="242708"/>
                  </a:cubicBezTo>
                  <a:cubicBezTo>
                    <a:pt x="50570" y="232033"/>
                    <a:pt x="45366" y="221292"/>
                    <a:pt x="39996" y="210718"/>
                  </a:cubicBezTo>
                  <a:lnTo>
                    <a:pt x="31990" y="194773"/>
                  </a:lnTo>
                  <a:lnTo>
                    <a:pt x="29955" y="190837"/>
                  </a:lnTo>
                  <a:lnTo>
                    <a:pt x="29288" y="189570"/>
                  </a:lnTo>
                  <a:lnTo>
                    <a:pt x="28888" y="188903"/>
                  </a:lnTo>
                  <a:cubicBezTo>
                    <a:pt x="28621" y="188569"/>
                    <a:pt x="28921" y="188736"/>
                    <a:pt x="27954" y="187768"/>
                  </a:cubicBezTo>
                  <a:cubicBezTo>
                    <a:pt x="27153" y="187068"/>
                    <a:pt x="26219" y="186568"/>
                    <a:pt x="25118" y="186401"/>
                  </a:cubicBezTo>
                  <a:cubicBezTo>
                    <a:pt x="24927" y="186353"/>
                    <a:pt x="24718" y="186331"/>
                    <a:pt x="24500" y="186331"/>
                  </a:cubicBezTo>
                  <a:cubicBezTo>
                    <a:pt x="23048" y="186331"/>
                    <a:pt x="21155" y="187293"/>
                    <a:pt x="20749" y="187902"/>
                  </a:cubicBezTo>
                  <a:cubicBezTo>
                    <a:pt x="19314" y="189670"/>
                    <a:pt x="19414" y="190204"/>
                    <a:pt x="19147" y="190771"/>
                  </a:cubicBezTo>
                  <a:lnTo>
                    <a:pt x="18814" y="192072"/>
                  </a:lnTo>
                  <a:cubicBezTo>
                    <a:pt x="18734" y="192406"/>
                    <a:pt x="18657" y="192728"/>
                    <a:pt x="18582" y="193037"/>
                  </a:cubicBezTo>
                  <a:lnTo>
                    <a:pt x="18582" y="193037"/>
                  </a:lnTo>
                  <a:cubicBezTo>
                    <a:pt x="18435" y="192722"/>
                    <a:pt x="18290" y="192400"/>
                    <a:pt x="18147" y="192072"/>
                  </a:cubicBezTo>
                  <a:cubicBezTo>
                    <a:pt x="16979" y="189536"/>
                    <a:pt x="15945" y="186834"/>
                    <a:pt x="14944" y="184099"/>
                  </a:cubicBezTo>
                  <a:cubicBezTo>
                    <a:pt x="12976" y="178662"/>
                    <a:pt x="11309" y="172991"/>
                    <a:pt x="9607" y="167354"/>
                  </a:cubicBezTo>
                  <a:cubicBezTo>
                    <a:pt x="6305" y="156046"/>
                    <a:pt x="3470" y="144538"/>
                    <a:pt x="1735" y="132862"/>
                  </a:cubicBezTo>
                  <a:lnTo>
                    <a:pt x="301" y="133096"/>
                  </a:lnTo>
                  <a:cubicBezTo>
                    <a:pt x="0" y="145138"/>
                    <a:pt x="1835" y="157013"/>
                    <a:pt x="3770" y="168855"/>
                  </a:cubicBezTo>
                  <a:cubicBezTo>
                    <a:pt x="4737" y="174826"/>
                    <a:pt x="6105" y="180663"/>
                    <a:pt x="7606" y="186534"/>
                  </a:cubicBezTo>
                  <a:cubicBezTo>
                    <a:pt x="8340" y="189436"/>
                    <a:pt x="9240" y="192405"/>
                    <a:pt x="10274" y="195374"/>
                  </a:cubicBezTo>
                  <a:cubicBezTo>
                    <a:pt x="10808" y="196842"/>
                    <a:pt x="11442" y="198343"/>
                    <a:pt x="12243" y="199910"/>
                  </a:cubicBezTo>
                  <a:cubicBezTo>
                    <a:pt x="12643" y="200711"/>
                    <a:pt x="13110" y="201545"/>
                    <a:pt x="13810" y="202446"/>
                  </a:cubicBezTo>
                  <a:cubicBezTo>
                    <a:pt x="14344" y="203046"/>
                    <a:pt x="14511" y="203413"/>
                    <a:pt x="15512" y="204113"/>
                  </a:cubicBezTo>
                  <a:cubicBezTo>
                    <a:pt x="15945" y="204447"/>
                    <a:pt x="16279" y="204747"/>
                    <a:pt x="17313" y="205047"/>
                  </a:cubicBezTo>
                  <a:cubicBezTo>
                    <a:pt x="17926" y="205238"/>
                    <a:pt x="18499" y="205307"/>
                    <a:pt x="18947" y="205307"/>
                  </a:cubicBezTo>
                  <a:cubicBezTo>
                    <a:pt x="19206" y="205307"/>
                    <a:pt x="19422" y="205284"/>
                    <a:pt x="19581" y="205248"/>
                  </a:cubicBezTo>
                  <a:cubicBezTo>
                    <a:pt x="21839" y="205089"/>
                    <a:pt x="23339" y="203747"/>
                    <a:pt x="24341" y="202697"/>
                  </a:cubicBezTo>
                  <a:lnTo>
                    <a:pt x="24341" y="202697"/>
                  </a:lnTo>
                  <a:lnTo>
                    <a:pt x="29989" y="215255"/>
                  </a:lnTo>
                  <a:cubicBezTo>
                    <a:pt x="34792" y="226096"/>
                    <a:pt x="39796" y="236870"/>
                    <a:pt x="44799" y="247678"/>
                  </a:cubicBezTo>
                  <a:cubicBezTo>
                    <a:pt x="47301" y="253015"/>
                    <a:pt x="49703" y="258452"/>
                    <a:pt x="52605" y="264056"/>
                  </a:cubicBezTo>
                  <a:cubicBezTo>
                    <a:pt x="53872" y="266892"/>
                    <a:pt x="55507" y="269494"/>
                    <a:pt x="57108" y="272129"/>
                  </a:cubicBezTo>
                  <a:cubicBezTo>
                    <a:pt x="58676" y="274764"/>
                    <a:pt x="60177" y="277466"/>
                    <a:pt x="61978" y="279934"/>
                  </a:cubicBezTo>
                  <a:cubicBezTo>
                    <a:pt x="68816" y="290142"/>
                    <a:pt x="76855" y="299315"/>
                    <a:pt x="85395" y="307921"/>
                  </a:cubicBezTo>
                  <a:cubicBezTo>
                    <a:pt x="101691" y="324441"/>
                    <a:pt x="119916" y="338543"/>
                    <a:pt x="139043" y="351341"/>
                  </a:cubicBezTo>
                  <a:lnTo>
                    <a:pt x="139043" y="351341"/>
                  </a:lnTo>
                  <a:cubicBezTo>
                    <a:pt x="136884" y="353345"/>
                    <a:pt x="134797" y="355372"/>
                    <a:pt x="132729" y="357490"/>
                  </a:cubicBezTo>
                  <a:cubicBezTo>
                    <a:pt x="129993" y="360392"/>
                    <a:pt x="127325" y="363394"/>
                    <a:pt x="125190" y="367064"/>
                  </a:cubicBezTo>
                  <a:cubicBezTo>
                    <a:pt x="124189" y="368965"/>
                    <a:pt x="123088" y="370900"/>
                    <a:pt x="123188" y="373735"/>
                  </a:cubicBezTo>
                  <a:cubicBezTo>
                    <a:pt x="123555" y="376871"/>
                    <a:pt x="125323" y="378672"/>
                    <a:pt x="127592" y="380006"/>
                  </a:cubicBezTo>
                  <a:cubicBezTo>
                    <a:pt x="128629" y="380560"/>
                    <a:pt x="129736" y="380774"/>
                    <a:pt x="130821" y="380774"/>
                  </a:cubicBezTo>
                  <a:cubicBezTo>
                    <a:pt x="132352" y="380774"/>
                    <a:pt x="133840" y="380347"/>
                    <a:pt x="135030" y="379839"/>
                  </a:cubicBezTo>
                  <a:cubicBezTo>
                    <a:pt x="135960" y="379403"/>
                    <a:pt x="136801" y="378930"/>
                    <a:pt x="137587" y="378399"/>
                  </a:cubicBezTo>
                  <a:lnTo>
                    <a:pt x="137587" y="378399"/>
                  </a:lnTo>
                  <a:cubicBezTo>
                    <a:pt x="137730" y="379611"/>
                    <a:pt x="138026" y="380908"/>
                    <a:pt x="138533" y="382174"/>
                  </a:cubicBezTo>
                  <a:cubicBezTo>
                    <a:pt x="139567" y="384876"/>
                    <a:pt x="141835" y="387078"/>
                    <a:pt x="144203" y="388379"/>
                  </a:cubicBezTo>
                  <a:cubicBezTo>
                    <a:pt x="146605" y="389680"/>
                    <a:pt x="149074" y="390614"/>
                    <a:pt x="152009" y="390714"/>
                  </a:cubicBezTo>
                  <a:cubicBezTo>
                    <a:pt x="152210" y="390725"/>
                    <a:pt x="152412" y="390731"/>
                    <a:pt x="152616" y="390731"/>
                  </a:cubicBezTo>
                  <a:cubicBezTo>
                    <a:pt x="155325" y="390731"/>
                    <a:pt x="158270" y="389707"/>
                    <a:pt x="160348" y="387845"/>
                  </a:cubicBezTo>
                  <a:cubicBezTo>
                    <a:pt x="161843" y="386526"/>
                    <a:pt x="162961" y="385004"/>
                    <a:pt x="163837" y="383432"/>
                  </a:cubicBezTo>
                  <a:lnTo>
                    <a:pt x="163837" y="383432"/>
                  </a:lnTo>
                  <a:cubicBezTo>
                    <a:pt x="164938" y="384820"/>
                    <a:pt x="166324" y="386080"/>
                    <a:pt x="168087" y="387011"/>
                  </a:cubicBezTo>
                  <a:cubicBezTo>
                    <a:pt x="169801" y="387887"/>
                    <a:pt x="171721" y="388263"/>
                    <a:pt x="173575" y="388263"/>
                  </a:cubicBezTo>
                  <a:cubicBezTo>
                    <a:pt x="174969" y="388263"/>
                    <a:pt x="176325" y="388050"/>
                    <a:pt x="177527" y="387678"/>
                  </a:cubicBezTo>
                  <a:cubicBezTo>
                    <a:pt x="180763" y="386844"/>
                    <a:pt x="183865" y="383876"/>
                    <a:pt x="184899" y="380807"/>
                  </a:cubicBezTo>
                  <a:cubicBezTo>
                    <a:pt x="186067" y="377771"/>
                    <a:pt x="186067" y="374969"/>
                    <a:pt x="186067" y="372267"/>
                  </a:cubicBezTo>
                  <a:cubicBezTo>
                    <a:pt x="185766" y="366963"/>
                    <a:pt x="184632" y="362093"/>
                    <a:pt x="183298" y="357357"/>
                  </a:cubicBezTo>
                  <a:lnTo>
                    <a:pt x="181197" y="350485"/>
                  </a:lnTo>
                  <a:lnTo>
                    <a:pt x="180796" y="349184"/>
                  </a:lnTo>
                  <a:lnTo>
                    <a:pt x="180429" y="347483"/>
                  </a:lnTo>
                  <a:lnTo>
                    <a:pt x="179629" y="344080"/>
                  </a:lnTo>
                  <a:lnTo>
                    <a:pt x="176527" y="330404"/>
                  </a:lnTo>
                  <a:cubicBezTo>
                    <a:pt x="168387" y="293778"/>
                    <a:pt x="160515" y="257085"/>
                    <a:pt x="152910" y="220325"/>
                  </a:cubicBezTo>
                  <a:cubicBezTo>
                    <a:pt x="145238" y="183565"/>
                    <a:pt x="136898" y="146973"/>
                    <a:pt x="128993" y="110280"/>
                  </a:cubicBezTo>
                  <a:cubicBezTo>
                    <a:pt x="120987" y="73587"/>
                    <a:pt x="112914" y="36927"/>
                    <a:pt x="105776" y="1"/>
                  </a:cubicBezTo>
                  <a:close/>
                </a:path>
              </a:pathLst>
            </a:custGeom>
            <a:solidFill>
              <a:srgbClr val="D9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5630651" y="3429223"/>
              <a:ext cx="133129" cy="67703"/>
            </a:xfrm>
            <a:custGeom>
              <a:avLst/>
              <a:gdLst/>
              <a:ahLst/>
              <a:cxnLst/>
              <a:rect l="l" t="t" r="r" b="b"/>
              <a:pathLst>
                <a:path w="88605" h="45060" extrusionOk="0">
                  <a:moveTo>
                    <a:pt x="30497" y="1"/>
                  </a:moveTo>
                  <a:cubicBezTo>
                    <a:pt x="19562" y="1"/>
                    <a:pt x="10813" y="1937"/>
                    <a:pt x="9041" y="6131"/>
                  </a:cubicBezTo>
                  <a:cubicBezTo>
                    <a:pt x="1" y="27413"/>
                    <a:pt x="39496" y="45059"/>
                    <a:pt x="39496" y="45059"/>
                  </a:cubicBezTo>
                  <a:cubicBezTo>
                    <a:pt x="39496" y="45059"/>
                    <a:pt x="77156" y="43391"/>
                    <a:pt x="83527" y="24311"/>
                  </a:cubicBezTo>
                  <a:cubicBezTo>
                    <a:pt x="88605" y="9215"/>
                    <a:pt x="54350" y="1"/>
                    <a:pt x="30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5478270" y="3492554"/>
              <a:ext cx="446211" cy="204281"/>
            </a:xfrm>
            <a:custGeom>
              <a:avLst/>
              <a:gdLst/>
              <a:ahLst/>
              <a:cxnLst/>
              <a:rect l="l" t="t" r="r" b="b"/>
              <a:pathLst>
                <a:path w="296979" h="135961" extrusionOk="0">
                  <a:moveTo>
                    <a:pt x="140774" y="0"/>
                  </a:moveTo>
                  <a:cubicBezTo>
                    <a:pt x="139496" y="0"/>
                    <a:pt x="138288" y="791"/>
                    <a:pt x="137798" y="2080"/>
                  </a:cubicBezTo>
                  <a:lnTo>
                    <a:pt x="137765" y="2147"/>
                  </a:lnTo>
                  <a:cubicBezTo>
                    <a:pt x="131227" y="19760"/>
                    <a:pt x="124222" y="37272"/>
                    <a:pt x="115883" y="53617"/>
                  </a:cubicBezTo>
                  <a:cubicBezTo>
                    <a:pt x="111680" y="61756"/>
                    <a:pt x="107177" y="69662"/>
                    <a:pt x="101873" y="76667"/>
                  </a:cubicBezTo>
                  <a:cubicBezTo>
                    <a:pt x="99271" y="80170"/>
                    <a:pt x="96502" y="83472"/>
                    <a:pt x="93500" y="86307"/>
                  </a:cubicBezTo>
                  <a:cubicBezTo>
                    <a:pt x="90431" y="89276"/>
                    <a:pt x="87462" y="91211"/>
                    <a:pt x="83560" y="93646"/>
                  </a:cubicBezTo>
                  <a:cubicBezTo>
                    <a:pt x="74590" y="99216"/>
                    <a:pt x="64918" y="102835"/>
                    <a:pt x="55682" y="102835"/>
                  </a:cubicBezTo>
                  <a:cubicBezTo>
                    <a:pt x="49599" y="102835"/>
                    <a:pt x="43706" y="101265"/>
                    <a:pt x="38327" y="97649"/>
                  </a:cubicBezTo>
                  <a:cubicBezTo>
                    <a:pt x="31523" y="93312"/>
                    <a:pt x="25518" y="86741"/>
                    <a:pt x="20448" y="79302"/>
                  </a:cubicBezTo>
                  <a:cubicBezTo>
                    <a:pt x="15211" y="71864"/>
                    <a:pt x="11008" y="63624"/>
                    <a:pt x="6338" y="55185"/>
                  </a:cubicBezTo>
                  <a:cubicBezTo>
                    <a:pt x="5775" y="54193"/>
                    <a:pt x="4695" y="53568"/>
                    <a:pt x="3532" y="53568"/>
                  </a:cubicBezTo>
                  <a:cubicBezTo>
                    <a:pt x="3247" y="53568"/>
                    <a:pt x="2957" y="53605"/>
                    <a:pt x="2669" y="53684"/>
                  </a:cubicBezTo>
                  <a:cubicBezTo>
                    <a:pt x="1001" y="54218"/>
                    <a:pt x="0" y="55952"/>
                    <a:pt x="500" y="57620"/>
                  </a:cubicBezTo>
                  <a:lnTo>
                    <a:pt x="534" y="57687"/>
                  </a:lnTo>
                  <a:cubicBezTo>
                    <a:pt x="3169" y="66793"/>
                    <a:pt x="6338" y="76133"/>
                    <a:pt x="10874" y="85006"/>
                  </a:cubicBezTo>
                  <a:cubicBezTo>
                    <a:pt x="15511" y="93846"/>
                    <a:pt x="21482" y="102552"/>
                    <a:pt x="30288" y="109190"/>
                  </a:cubicBezTo>
                  <a:cubicBezTo>
                    <a:pt x="37791" y="115123"/>
                    <a:pt x="47880" y="118520"/>
                    <a:pt x="57725" y="118520"/>
                  </a:cubicBezTo>
                  <a:cubicBezTo>
                    <a:pt x="59173" y="118520"/>
                    <a:pt x="60616" y="118447"/>
                    <a:pt x="62044" y="118297"/>
                  </a:cubicBezTo>
                  <a:cubicBezTo>
                    <a:pt x="73219" y="117329"/>
                    <a:pt x="83226" y="112960"/>
                    <a:pt x="91999" y="107789"/>
                  </a:cubicBezTo>
                  <a:cubicBezTo>
                    <a:pt x="96269" y="105421"/>
                    <a:pt x="101106" y="101852"/>
                    <a:pt x="104842" y="98116"/>
                  </a:cubicBezTo>
                  <a:cubicBezTo>
                    <a:pt x="108678" y="94346"/>
                    <a:pt x="111947" y="90310"/>
                    <a:pt x="114915" y="86140"/>
                  </a:cubicBezTo>
                  <a:cubicBezTo>
                    <a:pt x="120619" y="77668"/>
                    <a:pt x="125256" y="68828"/>
                    <a:pt x="129025" y="59755"/>
                  </a:cubicBezTo>
                  <a:cubicBezTo>
                    <a:pt x="131746" y="53177"/>
                    <a:pt x="134138" y="46525"/>
                    <a:pt x="136198" y="39798"/>
                  </a:cubicBezTo>
                  <a:lnTo>
                    <a:pt x="136198" y="39798"/>
                  </a:lnTo>
                  <a:cubicBezTo>
                    <a:pt x="136810" y="48765"/>
                    <a:pt x="138173" y="57725"/>
                    <a:pt x="140367" y="66627"/>
                  </a:cubicBezTo>
                  <a:cubicBezTo>
                    <a:pt x="142969" y="77234"/>
                    <a:pt x="147038" y="87642"/>
                    <a:pt x="153043" y="97282"/>
                  </a:cubicBezTo>
                  <a:cubicBezTo>
                    <a:pt x="159047" y="106855"/>
                    <a:pt x="167153" y="115495"/>
                    <a:pt x="177093" y="121599"/>
                  </a:cubicBezTo>
                  <a:cubicBezTo>
                    <a:pt x="181963" y="124701"/>
                    <a:pt x="187334" y="127170"/>
                    <a:pt x="192638" y="129005"/>
                  </a:cubicBezTo>
                  <a:cubicBezTo>
                    <a:pt x="197841" y="130772"/>
                    <a:pt x="203112" y="132340"/>
                    <a:pt x="208516" y="133474"/>
                  </a:cubicBezTo>
                  <a:cubicBezTo>
                    <a:pt x="215678" y="135115"/>
                    <a:pt x="223090" y="135960"/>
                    <a:pt x="230548" y="135960"/>
                  </a:cubicBezTo>
                  <a:cubicBezTo>
                    <a:pt x="234309" y="135960"/>
                    <a:pt x="238082" y="135745"/>
                    <a:pt x="241839" y="135309"/>
                  </a:cubicBezTo>
                  <a:cubicBezTo>
                    <a:pt x="264389" y="132774"/>
                    <a:pt x="285637" y="119664"/>
                    <a:pt x="296312" y="99850"/>
                  </a:cubicBezTo>
                  <a:cubicBezTo>
                    <a:pt x="296979" y="98583"/>
                    <a:pt x="296679" y="96915"/>
                    <a:pt x="295411" y="95814"/>
                  </a:cubicBezTo>
                  <a:cubicBezTo>
                    <a:pt x="294825" y="95316"/>
                    <a:pt x="294109" y="95075"/>
                    <a:pt x="293401" y="95075"/>
                  </a:cubicBezTo>
                  <a:cubicBezTo>
                    <a:pt x="292498" y="95075"/>
                    <a:pt x="291606" y="95466"/>
                    <a:pt x="291008" y="96214"/>
                  </a:cubicBezTo>
                  <a:lnTo>
                    <a:pt x="290741" y="96548"/>
                  </a:lnTo>
                  <a:cubicBezTo>
                    <a:pt x="284703" y="103887"/>
                    <a:pt x="276631" y="110224"/>
                    <a:pt x="267991" y="114361"/>
                  </a:cubicBezTo>
                  <a:cubicBezTo>
                    <a:pt x="259352" y="118630"/>
                    <a:pt x="249979" y="121032"/>
                    <a:pt x="240438" y="121532"/>
                  </a:cubicBezTo>
                  <a:cubicBezTo>
                    <a:pt x="238590" y="121668"/>
                    <a:pt x="236739" y="121732"/>
                    <a:pt x="234885" y="121732"/>
                  </a:cubicBezTo>
                  <a:cubicBezTo>
                    <a:pt x="227136" y="121732"/>
                    <a:pt x="219356" y="120607"/>
                    <a:pt x="211685" y="118831"/>
                  </a:cubicBezTo>
                  <a:cubicBezTo>
                    <a:pt x="206948" y="117730"/>
                    <a:pt x="202244" y="116229"/>
                    <a:pt x="197574" y="114628"/>
                  </a:cubicBezTo>
                  <a:cubicBezTo>
                    <a:pt x="193071" y="112993"/>
                    <a:pt x="188835" y="111225"/>
                    <a:pt x="184932" y="108723"/>
                  </a:cubicBezTo>
                  <a:cubicBezTo>
                    <a:pt x="176993" y="103987"/>
                    <a:pt x="170388" y="97182"/>
                    <a:pt x="164951" y="89376"/>
                  </a:cubicBezTo>
                  <a:cubicBezTo>
                    <a:pt x="159714" y="81437"/>
                    <a:pt x="155611" y="72497"/>
                    <a:pt x="152576" y="63024"/>
                  </a:cubicBezTo>
                  <a:cubicBezTo>
                    <a:pt x="146605" y="44110"/>
                    <a:pt x="144036" y="23462"/>
                    <a:pt x="143969" y="3148"/>
                  </a:cubicBezTo>
                  <a:cubicBezTo>
                    <a:pt x="143969" y="1914"/>
                    <a:pt x="143202" y="646"/>
                    <a:pt x="141901" y="212"/>
                  </a:cubicBezTo>
                  <a:cubicBezTo>
                    <a:pt x="141530" y="68"/>
                    <a:pt x="141149" y="0"/>
                    <a:pt x="140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5533207" y="3320779"/>
              <a:ext cx="66308" cy="72189"/>
            </a:xfrm>
            <a:custGeom>
              <a:avLst/>
              <a:gdLst/>
              <a:ahLst/>
              <a:cxnLst/>
              <a:rect l="l" t="t" r="r" b="b"/>
              <a:pathLst>
                <a:path w="44132" h="48046" extrusionOk="0">
                  <a:moveTo>
                    <a:pt x="40637" y="0"/>
                  </a:moveTo>
                  <a:cubicBezTo>
                    <a:pt x="39001" y="0"/>
                    <a:pt x="37632" y="1097"/>
                    <a:pt x="37160" y="2677"/>
                  </a:cubicBezTo>
                  <a:cubicBezTo>
                    <a:pt x="36026" y="6246"/>
                    <a:pt x="35359" y="9948"/>
                    <a:pt x="34492" y="13618"/>
                  </a:cubicBezTo>
                  <a:cubicBezTo>
                    <a:pt x="32924" y="20323"/>
                    <a:pt x="32190" y="27328"/>
                    <a:pt x="27854" y="33265"/>
                  </a:cubicBezTo>
                  <a:cubicBezTo>
                    <a:pt x="24184" y="31364"/>
                    <a:pt x="22984" y="27961"/>
                    <a:pt x="21249" y="24959"/>
                  </a:cubicBezTo>
                  <a:cubicBezTo>
                    <a:pt x="17480" y="18788"/>
                    <a:pt x="13977" y="12417"/>
                    <a:pt x="10074" y="6279"/>
                  </a:cubicBezTo>
                  <a:cubicBezTo>
                    <a:pt x="8993" y="4584"/>
                    <a:pt x="7369" y="3196"/>
                    <a:pt x="5388" y="3196"/>
                  </a:cubicBezTo>
                  <a:cubicBezTo>
                    <a:pt x="4680" y="3196"/>
                    <a:pt x="3927" y="3373"/>
                    <a:pt x="3136" y="3777"/>
                  </a:cubicBezTo>
                  <a:cubicBezTo>
                    <a:pt x="167" y="5312"/>
                    <a:pt x="0" y="8314"/>
                    <a:pt x="1068" y="10849"/>
                  </a:cubicBezTo>
                  <a:cubicBezTo>
                    <a:pt x="6071" y="23125"/>
                    <a:pt x="11909" y="35000"/>
                    <a:pt x="21082" y="44773"/>
                  </a:cubicBezTo>
                  <a:cubicBezTo>
                    <a:pt x="23128" y="46971"/>
                    <a:pt x="25401" y="48046"/>
                    <a:pt x="27607" y="48046"/>
                  </a:cubicBezTo>
                  <a:cubicBezTo>
                    <a:pt x="30257" y="48046"/>
                    <a:pt x="32811" y="46494"/>
                    <a:pt x="34759" y="43472"/>
                  </a:cubicBezTo>
                  <a:cubicBezTo>
                    <a:pt x="42431" y="31464"/>
                    <a:pt x="43798" y="17787"/>
                    <a:pt x="44099" y="3944"/>
                  </a:cubicBezTo>
                  <a:cubicBezTo>
                    <a:pt x="44132" y="2176"/>
                    <a:pt x="43331" y="608"/>
                    <a:pt x="41664" y="141"/>
                  </a:cubicBezTo>
                  <a:cubicBezTo>
                    <a:pt x="41314" y="46"/>
                    <a:pt x="40970" y="0"/>
                    <a:pt x="40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5799124" y="3349401"/>
              <a:ext cx="66308" cy="72189"/>
            </a:xfrm>
            <a:custGeom>
              <a:avLst/>
              <a:gdLst/>
              <a:ahLst/>
              <a:cxnLst/>
              <a:rect l="l" t="t" r="r" b="b"/>
              <a:pathLst>
                <a:path w="44132" h="48046" extrusionOk="0">
                  <a:moveTo>
                    <a:pt x="40627" y="0"/>
                  </a:moveTo>
                  <a:cubicBezTo>
                    <a:pt x="38979" y="0"/>
                    <a:pt x="37631" y="1102"/>
                    <a:pt x="37160" y="2710"/>
                  </a:cubicBezTo>
                  <a:cubicBezTo>
                    <a:pt x="36026" y="6246"/>
                    <a:pt x="35359" y="9948"/>
                    <a:pt x="34491" y="13618"/>
                  </a:cubicBezTo>
                  <a:cubicBezTo>
                    <a:pt x="32924" y="20323"/>
                    <a:pt x="32190" y="27328"/>
                    <a:pt x="27853" y="33265"/>
                  </a:cubicBezTo>
                  <a:cubicBezTo>
                    <a:pt x="24151" y="31397"/>
                    <a:pt x="22983" y="27928"/>
                    <a:pt x="21249" y="24959"/>
                  </a:cubicBezTo>
                  <a:cubicBezTo>
                    <a:pt x="17479" y="18788"/>
                    <a:pt x="13977" y="12417"/>
                    <a:pt x="10074" y="6279"/>
                  </a:cubicBezTo>
                  <a:cubicBezTo>
                    <a:pt x="8993" y="4584"/>
                    <a:pt x="7369" y="3196"/>
                    <a:pt x="5388" y="3196"/>
                  </a:cubicBezTo>
                  <a:cubicBezTo>
                    <a:pt x="4680" y="3196"/>
                    <a:pt x="3926" y="3373"/>
                    <a:pt x="3136" y="3777"/>
                  </a:cubicBezTo>
                  <a:cubicBezTo>
                    <a:pt x="167" y="5312"/>
                    <a:pt x="0" y="8314"/>
                    <a:pt x="1068" y="10882"/>
                  </a:cubicBezTo>
                  <a:cubicBezTo>
                    <a:pt x="6071" y="23125"/>
                    <a:pt x="11909" y="35000"/>
                    <a:pt x="21082" y="44773"/>
                  </a:cubicBezTo>
                  <a:cubicBezTo>
                    <a:pt x="23128" y="46971"/>
                    <a:pt x="25400" y="48046"/>
                    <a:pt x="27607" y="48046"/>
                  </a:cubicBezTo>
                  <a:cubicBezTo>
                    <a:pt x="30257" y="48046"/>
                    <a:pt x="32811" y="46494"/>
                    <a:pt x="34758" y="43472"/>
                  </a:cubicBezTo>
                  <a:cubicBezTo>
                    <a:pt x="42397" y="31464"/>
                    <a:pt x="43798" y="17787"/>
                    <a:pt x="44065" y="3944"/>
                  </a:cubicBezTo>
                  <a:cubicBezTo>
                    <a:pt x="44132" y="2210"/>
                    <a:pt x="43331" y="608"/>
                    <a:pt x="41663" y="141"/>
                  </a:cubicBezTo>
                  <a:cubicBezTo>
                    <a:pt x="41309" y="46"/>
                    <a:pt x="40962" y="0"/>
                    <a:pt x="40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6082084" y="3834361"/>
              <a:ext cx="25412" cy="72123"/>
            </a:xfrm>
            <a:custGeom>
              <a:avLst/>
              <a:gdLst/>
              <a:ahLst/>
              <a:cxnLst/>
              <a:rect l="l" t="t" r="r" b="b"/>
              <a:pathLst>
                <a:path w="16913" h="48002" extrusionOk="0">
                  <a:moveTo>
                    <a:pt x="5581" y="1"/>
                  </a:moveTo>
                  <a:cubicBezTo>
                    <a:pt x="5340" y="1"/>
                    <a:pt x="5092" y="15"/>
                    <a:pt x="4837" y="45"/>
                  </a:cubicBezTo>
                  <a:cubicBezTo>
                    <a:pt x="1935" y="412"/>
                    <a:pt x="768" y="2480"/>
                    <a:pt x="667" y="5116"/>
                  </a:cubicBezTo>
                  <a:cubicBezTo>
                    <a:pt x="401" y="17158"/>
                    <a:pt x="0" y="29300"/>
                    <a:pt x="3002" y="41108"/>
                  </a:cubicBezTo>
                  <a:cubicBezTo>
                    <a:pt x="3953" y="44674"/>
                    <a:pt x="5990" y="48002"/>
                    <a:pt x="10008" y="48002"/>
                  </a:cubicBezTo>
                  <a:cubicBezTo>
                    <a:pt x="10500" y="48002"/>
                    <a:pt x="11022" y="47952"/>
                    <a:pt x="11575" y="47846"/>
                  </a:cubicBezTo>
                  <a:cubicBezTo>
                    <a:pt x="16145" y="46979"/>
                    <a:pt x="16912" y="43143"/>
                    <a:pt x="16679" y="37772"/>
                  </a:cubicBezTo>
                  <a:cubicBezTo>
                    <a:pt x="14577" y="31835"/>
                    <a:pt x="15945" y="24129"/>
                    <a:pt x="14110" y="16824"/>
                  </a:cubicBezTo>
                  <a:cubicBezTo>
                    <a:pt x="13010" y="12421"/>
                    <a:pt x="11875" y="7984"/>
                    <a:pt x="10441" y="3715"/>
                  </a:cubicBezTo>
                  <a:cubicBezTo>
                    <a:pt x="9712" y="1499"/>
                    <a:pt x="8017" y="1"/>
                    <a:pt x="558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5907395" y="3847005"/>
              <a:ext cx="23959" cy="67174"/>
            </a:xfrm>
            <a:custGeom>
              <a:avLst/>
              <a:gdLst/>
              <a:ahLst/>
              <a:cxnLst/>
              <a:rect l="l" t="t" r="r" b="b"/>
              <a:pathLst>
                <a:path w="15946" h="44708" extrusionOk="0">
                  <a:moveTo>
                    <a:pt x="7436" y="1"/>
                  </a:moveTo>
                  <a:cubicBezTo>
                    <a:pt x="4403" y="1"/>
                    <a:pt x="2883" y="2198"/>
                    <a:pt x="2002" y="4874"/>
                  </a:cubicBezTo>
                  <a:cubicBezTo>
                    <a:pt x="67" y="11179"/>
                    <a:pt x="134" y="17650"/>
                    <a:pt x="1" y="24155"/>
                  </a:cubicBezTo>
                  <a:cubicBezTo>
                    <a:pt x="267" y="28991"/>
                    <a:pt x="234" y="33862"/>
                    <a:pt x="901" y="38598"/>
                  </a:cubicBezTo>
                  <a:cubicBezTo>
                    <a:pt x="1335" y="42001"/>
                    <a:pt x="3403" y="44569"/>
                    <a:pt x="7339" y="44703"/>
                  </a:cubicBezTo>
                  <a:cubicBezTo>
                    <a:pt x="7443" y="44706"/>
                    <a:pt x="7546" y="44708"/>
                    <a:pt x="7648" y="44708"/>
                  </a:cubicBezTo>
                  <a:cubicBezTo>
                    <a:pt x="11435" y="44708"/>
                    <a:pt x="13752" y="42312"/>
                    <a:pt x="14077" y="38999"/>
                  </a:cubicBezTo>
                  <a:cubicBezTo>
                    <a:pt x="15145" y="27490"/>
                    <a:pt x="15945" y="15882"/>
                    <a:pt x="12776" y="4507"/>
                  </a:cubicBezTo>
                  <a:cubicBezTo>
                    <a:pt x="12109" y="2072"/>
                    <a:pt x="10408" y="71"/>
                    <a:pt x="7639" y="4"/>
                  </a:cubicBezTo>
                  <a:cubicBezTo>
                    <a:pt x="7571" y="2"/>
                    <a:pt x="7503" y="1"/>
                    <a:pt x="743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5479125" y="3825202"/>
              <a:ext cx="27162" cy="71590"/>
            </a:xfrm>
            <a:custGeom>
              <a:avLst/>
              <a:gdLst/>
              <a:ahLst/>
              <a:cxnLst/>
              <a:rect l="l" t="t" r="r" b="b"/>
              <a:pathLst>
                <a:path w="18078" h="47647" extrusionOk="0">
                  <a:moveTo>
                    <a:pt x="11332" y="1"/>
                  </a:moveTo>
                  <a:cubicBezTo>
                    <a:pt x="7360" y="1"/>
                    <a:pt x="6244" y="4504"/>
                    <a:pt x="5102" y="7842"/>
                  </a:cubicBezTo>
                  <a:cubicBezTo>
                    <a:pt x="1899" y="17315"/>
                    <a:pt x="1466" y="27255"/>
                    <a:pt x="98" y="35661"/>
                  </a:cubicBezTo>
                  <a:cubicBezTo>
                    <a:pt x="1" y="43703"/>
                    <a:pt x="1858" y="47647"/>
                    <a:pt x="5638" y="47647"/>
                  </a:cubicBezTo>
                  <a:cubicBezTo>
                    <a:pt x="5747" y="47647"/>
                    <a:pt x="5857" y="47643"/>
                    <a:pt x="5969" y="47637"/>
                  </a:cubicBezTo>
                  <a:cubicBezTo>
                    <a:pt x="12407" y="47370"/>
                    <a:pt x="12207" y="41866"/>
                    <a:pt x="12807" y="37563"/>
                  </a:cubicBezTo>
                  <a:cubicBezTo>
                    <a:pt x="14142" y="28556"/>
                    <a:pt x="15242" y="19517"/>
                    <a:pt x="15976" y="10477"/>
                  </a:cubicBezTo>
                  <a:cubicBezTo>
                    <a:pt x="16310" y="6741"/>
                    <a:pt x="18078" y="1404"/>
                    <a:pt x="12741" y="169"/>
                  </a:cubicBezTo>
                  <a:cubicBezTo>
                    <a:pt x="12234" y="54"/>
                    <a:pt x="11766" y="1"/>
                    <a:pt x="1133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5756618" y="3851339"/>
              <a:ext cx="23706" cy="62606"/>
            </a:xfrm>
            <a:custGeom>
              <a:avLst/>
              <a:gdLst/>
              <a:ahLst/>
              <a:cxnLst/>
              <a:rect l="l" t="t" r="r" b="b"/>
              <a:pathLst>
                <a:path w="15778" h="41668" extrusionOk="0">
                  <a:moveTo>
                    <a:pt x="5182" y="0"/>
                  </a:moveTo>
                  <a:cubicBezTo>
                    <a:pt x="4817" y="0"/>
                    <a:pt x="4435" y="40"/>
                    <a:pt x="4037" y="122"/>
                  </a:cubicBezTo>
                  <a:cubicBezTo>
                    <a:pt x="701" y="823"/>
                    <a:pt x="100" y="3458"/>
                    <a:pt x="100" y="6293"/>
                  </a:cubicBezTo>
                  <a:lnTo>
                    <a:pt x="100" y="19970"/>
                  </a:lnTo>
                  <a:cubicBezTo>
                    <a:pt x="100" y="24807"/>
                    <a:pt x="0" y="29643"/>
                    <a:pt x="100" y="34380"/>
                  </a:cubicBezTo>
                  <a:cubicBezTo>
                    <a:pt x="234" y="37883"/>
                    <a:pt x="1768" y="40751"/>
                    <a:pt x="5438" y="41518"/>
                  </a:cubicBezTo>
                  <a:cubicBezTo>
                    <a:pt x="5957" y="41620"/>
                    <a:pt x="6453" y="41668"/>
                    <a:pt x="6925" y="41668"/>
                  </a:cubicBezTo>
                  <a:cubicBezTo>
                    <a:pt x="10336" y="41668"/>
                    <a:pt x="12507" y="39158"/>
                    <a:pt x="13210" y="36081"/>
                  </a:cubicBezTo>
                  <a:cubicBezTo>
                    <a:pt x="15778" y="24873"/>
                    <a:pt x="15411" y="13799"/>
                    <a:pt x="9907" y="3324"/>
                  </a:cubicBezTo>
                  <a:cubicBezTo>
                    <a:pt x="8910" y="1358"/>
                    <a:pt x="7328" y="0"/>
                    <a:pt x="518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5612757" y="3849816"/>
              <a:ext cx="26665" cy="56984"/>
            </a:xfrm>
            <a:custGeom>
              <a:avLst/>
              <a:gdLst/>
              <a:ahLst/>
              <a:cxnLst/>
              <a:rect l="l" t="t" r="r" b="b"/>
              <a:pathLst>
                <a:path w="17747" h="37926" extrusionOk="0">
                  <a:moveTo>
                    <a:pt x="9978" y="1"/>
                  </a:moveTo>
                  <a:cubicBezTo>
                    <a:pt x="7217" y="1"/>
                    <a:pt x="5765" y="2186"/>
                    <a:pt x="4937" y="4471"/>
                  </a:cubicBezTo>
                  <a:cubicBezTo>
                    <a:pt x="2269" y="11776"/>
                    <a:pt x="1101" y="19448"/>
                    <a:pt x="334" y="25353"/>
                  </a:cubicBezTo>
                  <a:cubicBezTo>
                    <a:pt x="67" y="31290"/>
                    <a:pt x="0" y="35460"/>
                    <a:pt x="4604" y="37394"/>
                  </a:cubicBezTo>
                  <a:cubicBezTo>
                    <a:pt x="5447" y="37753"/>
                    <a:pt x="6304" y="37926"/>
                    <a:pt x="7120" y="37926"/>
                  </a:cubicBezTo>
                  <a:cubicBezTo>
                    <a:pt x="9111" y="37926"/>
                    <a:pt x="10856" y="36896"/>
                    <a:pt x="11542" y="35026"/>
                  </a:cubicBezTo>
                  <a:cubicBezTo>
                    <a:pt x="15078" y="25219"/>
                    <a:pt x="17746" y="15145"/>
                    <a:pt x="15011" y="4604"/>
                  </a:cubicBezTo>
                  <a:cubicBezTo>
                    <a:pt x="14377" y="2269"/>
                    <a:pt x="12843" y="34"/>
                    <a:pt x="10041" y="1"/>
                  </a:cubicBezTo>
                  <a:cubicBezTo>
                    <a:pt x="10020" y="1"/>
                    <a:pt x="9999" y="1"/>
                    <a:pt x="9978"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5923386" y="4129917"/>
              <a:ext cx="26614" cy="56955"/>
            </a:xfrm>
            <a:custGeom>
              <a:avLst/>
              <a:gdLst/>
              <a:ahLst/>
              <a:cxnLst/>
              <a:rect l="l" t="t" r="r" b="b"/>
              <a:pathLst>
                <a:path w="17713" h="37907" extrusionOk="0">
                  <a:moveTo>
                    <a:pt x="9886" y="1"/>
                  </a:moveTo>
                  <a:cubicBezTo>
                    <a:pt x="7164" y="1"/>
                    <a:pt x="5759" y="2203"/>
                    <a:pt x="4937" y="4439"/>
                  </a:cubicBezTo>
                  <a:cubicBezTo>
                    <a:pt x="2269" y="11744"/>
                    <a:pt x="1101" y="19416"/>
                    <a:pt x="301" y="25354"/>
                  </a:cubicBezTo>
                  <a:cubicBezTo>
                    <a:pt x="101" y="31258"/>
                    <a:pt x="1" y="35461"/>
                    <a:pt x="4604" y="37396"/>
                  </a:cubicBezTo>
                  <a:cubicBezTo>
                    <a:pt x="5427" y="37740"/>
                    <a:pt x="6267" y="37906"/>
                    <a:pt x="7069" y="37906"/>
                  </a:cubicBezTo>
                  <a:cubicBezTo>
                    <a:pt x="9061" y="37906"/>
                    <a:pt x="10819" y="36882"/>
                    <a:pt x="11509" y="35027"/>
                  </a:cubicBezTo>
                  <a:cubicBezTo>
                    <a:pt x="15045" y="25220"/>
                    <a:pt x="17713" y="15113"/>
                    <a:pt x="14978" y="4572"/>
                  </a:cubicBezTo>
                  <a:cubicBezTo>
                    <a:pt x="14344" y="2237"/>
                    <a:pt x="12810" y="35"/>
                    <a:pt x="10008" y="2"/>
                  </a:cubicBezTo>
                  <a:cubicBezTo>
                    <a:pt x="9967" y="1"/>
                    <a:pt x="9926" y="1"/>
                    <a:pt x="988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6009502" y="3994062"/>
              <a:ext cx="25361" cy="72159"/>
            </a:xfrm>
            <a:custGeom>
              <a:avLst/>
              <a:gdLst/>
              <a:ahLst/>
              <a:cxnLst/>
              <a:rect l="l" t="t" r="r" b="b"/>
              <a:pathLst>
                <a:path w="16879" h="48026" extrusionOk="0">
                  <a:moveTo>
                    <a:pt x="5580" y="1"/>
                  </a:moveTo>
                  <a:cubicBezTo>
                    <a:pt x="5340" y="1"/>
                    <a:pt x="5092" y="15"/>
                    <a:pt x="4837" y="45"/>
                  </a:cubicBezTo>
                  <a:cubicBezTo>
                    <a:pt x="1901" y="412"/>
                    <a:pt x="734" y="2514"/>
                    <a:pt x="667" y="5116"/>
                  </a:cubicBezTo>
                  <a:cubicBezTo>
                    <a:pt x="367" y="17191"/>
                    <a:pt x="0" y="29300"/>
                    <a:pt x="3002" y="41108"/>
                  </a:cubicBezTo>
                  <a:cubicBezTo>
                    <a:pt x="3927" y="44687"/>
                    <a:pt x="5998" y="48026"/>
                    <a:pt x="10026" y="48026"/>
                  </a:cubicBezTo>
                  <a:cubicBezTo>
                    <a:pt x="10503" y="48026"/>
                    <a:pt x="11008" y="47979"/>
                    <a:pt x="11542" y="47880"/>
                  </a:cubicBezTo>
                  <a:cubicBezTo>
                    <a:pt x="16112" y="46979"/>
                    <a:pt x="16879" y="43143"/>
                    <a:pt x="16679" y="37772"/>
                  </a:cubicBezTo>
                  <a:cubicBezTo>
                    <a:pt x="14544" y="31801"/>
                    <a:pt x="15911" y="24129"/>
                    <a:pt x="14077" y="16857"/>
                  </a:cubicBezTo>
                  <a:cubicBezTo>
                    <a:pt x="12976" y="12421"/>
                    <a:pt x="11875" y="8018"/>
                    <a:pt x="10408" y="3715"/>
                  </a:cubicBezTo>
                  <a:cubicBezTo>
                    <a:pt x="9679" y="1499"/>
                    <a:pt x="8011" y="1"/>
                    <a:pt x="5580"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6094314" y="3994062"/>
              <a:ext cx="25361" cy="72159"/>
            </a:xfrm>
            <a:custGeom>
              <a:avLst/>
              <a:gdLst/>
              <a:ahLst/>
              <a:cxnLst/>
              <a:rect l="l" t="t" r="r" b="b"/>
              <a:pathLst>
                <a:path w="16879" h="48026" extrusionOk="0">
                  <a:moveTo>
                    <a:pt x="5581" y="1"/>
                  </a:moveTo>
                  <a:cubicBezTo>
                    <a:pt x="5340" y="1"/>
                    <a:pt x="5092" y="15"/>
                    <a:pt x="4837" y="45"/>
                  </a:cubicBezTo>
                  <a:cubicBezTo>
                    <a:pt x="1902" y="412"/>
                    <a:pt x="734" y="2514"/>
                    <a:pt x="668" y="5116"/>
                  </a:cubicBezTo>
                  <a:cubicBezTo>
                    <a:pt x="367" y="17191"/>
                    <a:pt x="0" y="29300"/>
                    <a:pt x="3003" y="41108"/>
                  </a:cubicBezTo>
                  <a:cubicBezTo>
                    <a:pt x="3927" y="44687"/>
                    <a:pt x="5998" y="48026"/>
                    <a:pt x="10026" y="48026"/>
                  </a:cubicBezTo>
                  <a:cubicBezTo>
                    <a:pt x="10503" y="48026"/>
                    <a:pt x="11008" y="47979"/>
                    <a:pt x="11542" y="47880"/>
                  </a:cubicBezTo>
                  <a:cubicBezTo>
                    <a:pt x="16145" y="46979"/>
                    <a:pt x="16879" y="43143"/>
                    <a:pt x="16679" y="37772"/>
                  </a:cubicBezTo>
                  <a:cubicBezTo>
                    <a:pt x="14544" y="31801"/>
                    <a:pt x="15945" y="24129"/>
                    <a:pt x="14077" y="16857"/>
                  </a:cubicBezTo>
                  <a:cubicBezTo>
                    <a:pt x="13010" y="12421"/>
                    <a:pt x="11876" y="8018"/>
                    <a:pt x="10408" y="3715"/>
                  </a:cubicBezTo>
                  <a:cubicBezTo>
                    <a:pt x="9710" y="1499"/>
                    <a:pt x="8017" y="1"/>
                    <a:pt x="558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5834813" y="4006708"/>
              <a:ext cx="23908" cy="67171"/>
            </a:xfrm>
            <a:custGeom>
              <a:avLst/>
              <a:gdLst/>
              <a:ahLst/>
              <a:cxnLst/>
              <a:rect l="l" t="t" r="r" b="b"/>
              <a:pathLst>
                <a:path w="15912" h="44706" extrusionOk="0">
                  <a:moveTo>
                    <a:pt x="7466" y="1"/>
                  </a:moveTo>
                  <a:cubicBezTo>
                    <a:pt x="4391" y="1"/>
                    <a:pt x="2856" y="2177"/>
                    <a:pt x="2002" y="4872"/>
                  </a:cubicBezTo>
                  <a:cubicBezTo>
                    <a:pt x="34" y="11177"/>
                    <a:pt x="101" y="17648"/>
                    <a:pt x="0" y="24153"/>
                  </a:cubicBezTo>
                  <a:cubicBezTo>
                    <a:pt x="234" y="28990"/>
                    <a:pt x="201" y="33860"/>
                    <a:pt x="868" y="38630"/>
                  </a:cubicBezTo>
                  <a:cubicBezTo>
                    <a:pt x="1335" y="41999"/>
                    <a:pt x="3370" y="44567"/>
                    <a:pt x="7339" y="44701"/>
                  </a:cubicBezTo>
                  <a:cubicBezTo>
                    <a:pt x="7442" y="44704"/>
                    <a:pt x="7544" y="44706"/>
                    <a:pt x="7645" y="44706"/>
                  </a:cubicBezTo>
                  <a:cubicBezTo>
                    <a:pt x="11401" y="44706"/>
                    <a:pt x="13719" y="42310"/>
                    <a:pt x="14044" y="38997"/>
                  </a:cubicBezTo>
                  <a:cubicBezTo>
                    <a:pt x="15111" y="27488"/>
                    <a:pt x="15912" y="15880"/>
                    <a:pt x="12743" y="4505"/>
                  </a:cubicBezTo>
                  <a:cubicBezTo>
                    <a:pt x="12076" y="2104"/>
                    <a:pt x="10375" y="102"/>
                    <a:pt x="7606" y="2"/>
                  </a:cubicBezTo>
                  <a:cubicBezTo>
                    <a:pt x="7559" y="1"/>
                    <a:pt x="7512" y="1"/>
                    <a:pt x="746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5406541" y="3984903"/>
              <a:ext cx="27113" cy="71633"/>
            </a:xfrm>
            <a:custGeom>
              <a:avLst/>
              <a:gdLst/>
              <a:ahLst/>
              <a:cxnLst/>
              <a:rect l="l" t="t" r="r" b="b"/>
              <a:pathLst>
                <a:path w="18045" h="47676" extrusionOk="0">
                  <a:moveTo>
                    <a:pt x="11299" y="1"/>
                  </a:moveTo>
                  <a:cubicBezTo>
                    <a:pt x="7327" y="1"/>
                    <a:pt x="6212" y="4504"/>
                    <a:pt x="5069" y="7842"/>
                  </a:cubicBezTo>
                  <a:cubicBezTo>
                    <a:pt x="1867" y="17315"/>
                    <a:pt x="1467" y="27289"/>
                    <a:pt x="66" y="35662"/>
                  </a:cubicBezTo>
                  <a:cubicBezTo>
                    <a:pt x="0" y="43796"/>
                    <a:pt x="1887" y="47675"/>
                    <a:pt x="5725" y="47675"/>
                  </a:cubicBezTo>
                  <a:cubicBezTo>
                    <a:pt x="5805" y="47675"/>
                    <a:pt x="5887" y="47674"/>
                    <a:pt x="5970" y="47670"/>
                  </a:cubicBezTo>
                  <a:cubicBezTo>
                    <a:pt x="12374" y="47370"/>
                    <a:pt x="12174" y="41866"/>
                    <a:pt x="12808" y="37563"/>
                  </a:cubicBezTo>
                  <a:cubicBezTo>
                    <a:pt x="14142" y="28556"/>
                    <a:pt x="15210" y="19517"/>
                    <a:pt x="15977" y="10477"/>
                  </a:cubicBezTo>
                  <a:cubicBezTo>
                    <a:pt x="16311" y="6774"/>
                    <a:pt x="18045" y="1437"/>
                    <a:pt x="12708" y="169"/>
                  </a:cubicBezTo>
                  <a:cubicBezTo>
                    <a:pt x="12202" y="54"/>
                    <a:pt x="11733" y="1"/>
                    <a:pt x="1129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4313401" y="3978186"/>
              <a:ext cx="27212" cy="71633"/>
            </a:xfrm>
            <a:custGeom>
              <a:avLst/>
              <a:gdLst/>
              <a:ahLst/>
              <a:cxnLst/>
              <a:rect l="l" t="t" r="r" b="b"/>
              <a:pathLst>
                <a:path w="18111" h="47676" extrusionOk="0">
                  <a:moveTo>
                    <a:pt x="11365" y="1"/>
                  </a:moveTo>
                  <a:cubicBezTo>
                    <a:pt x="7393" y="1"/>
                    <a:pt x="6278" y="4504"/>
                    <a:pt x="5135" y="7842"/>
                  </a:cubicBezTo>
                  <a:cubicBezTo>
                    <a:pt x="1933" y="17315"/>
                    <a:pt x="1499" y="27289"/>
                    <a:pt x="131" y="35662"/>
                  </a:cubicBezTo>
                  <a:cubicBezTo>
                    <a:pt x="1" y="43765"/>
                    <a:pt x="1886" y="47675"/>
                    <a:pt x="5757" y="47675"/>
                  </a:cubicBezTo>
                  <a:cubicBezTo>
                    <a:pt x="5838" y="47675"/>
                    <a:pt x="5920" y="47674"/>
                    <a:pt x="6002" y="47670"/>
                  </a:cubicBezTo>
                  <a:cubicBezTo>
                    <a:pt x="12440" y="47370"/>
                    <a:pt x="12240" y="41866"/>
                    <a:pt x="12841" y="37596"/>
                  </a:cubicBezTo>
                  <a:cubicBezTo>
                    <a:pt x="14175" y="28590"/>
                    <a:pt x="15276" y="19517"/>
                    <a:pt x="16009" y="10477"/>
                  </a:cubicBezTo>
                  <a:cubicBezTo>
                    <a:pt x="16343" y="6774"/>
                    <a:pt x="18111" y="1437"/>
                    <a:pt x="12774" y="170"/>
                  </a:cubicBezTo>
                  <a:cubicBezTo>
                    <a:pt x="12268" y="55"/>
                    <a:pt x="11799" y="1"/>
                    <a:pt x="1136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4356107" y="4046307"/>
              <a:ext cx="27162" cy="71635"/>
            </a:xfrm>
            <a:custGeom>
              <a:avLst/>
              <a:gdLst/>
              <a:ahLst/>
              <a:cxnLst/>
              <a:rect l="l" t="t" r="r" b="b"/>
              <a:pathLst>
                <a:path w="18078" h="47677" extrusionOk="0">
                  <a:moveTo>
                    <a:pt x="11332" y="0"/>
                  </a:moveTo>
                  <a:cubicBezTo>
                    <a:pt x="7360" y="0"/>
                    <a:pt x="6245" y="4503"/>
                    <a:pt x="5102" y="7841"/>
                  </a:cubicBezTo>
                  <a:cubicBezTo>
                    <a:pt x="1900" y="17315"/>
                    <a:pt x="1499" y="27288"/>
                    <a:pt x="98" y="35661"/>
                  </a:cubicBezTo>
                  <a:cubicBezTo>
                    <a:pt x="1" y="43765"/>
                    <a:pt x="1840" y="47677"/>
                    <a:pt x="5709" y="47677"/>
                  </a:cubicBezTo>
                  <a:cubicBezTo>
                    <a:pt x="5806" y="47677"/>
                    <a:pt x="5903" y="47675"/>
                    <a:pt x="6003" y="47670"/>
                  </a:cubicBezTo>
                  <a:cubicBezTo>
                    <a:pt x="12407" y="47370"/>
                    <a:pt x="12207" y="41866"/>
                    <a:pt x="12841" y="37563"/>
                  </a:cubicBezTo>
                  <a:cubicBezTo>
                    <a:pt x="14175" y="28556"/>
                    <a:pt x="15243" y="19516"/>
                    <a:pt x="16010" y="10476"/>
                  </a:cubicBezTo>
                  <a:cubicBezTo>
                    <a:pt x="16343" y="6774"/>
                    <a:pt x="18078" y="1437"/>
                    <a:pt x="12741" y="169"/>
                  </a:cubicBezTo>
                  <a:cubicBezTo>
                    <a:pt x="12234" y="54"/>
                    <a:pt x="11766" y="0"/>
                    <a:pt x="1133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4207085" y="3811167"/>
              <a:ext cx="27212" cy="71636"/>
            </a:xfrm>
            <a:custGeom>
              <a:avLst/>
              <a:gdLst/>
              <a:ahLst/>
              <a:cxnLst/>
              <a:rect l="l" t="t" r="r" b="b"/>
              <a:pathLst>
                <a:path w="18111" h="47678" extrusionOk="0">
                  <a:moveTo>
                    <a:pt x="11364" y="1"/>
                  </a:moveTo>
                  <a:cubicBezTo>
                    <a:pt x="7387" y="1"/>
                    <a:pt x="6247" y="4504"/>
                    <a:pt x="5135" y="7842"/>
                  </a:cubicBezTo>
                  <a:cubicBezTo>
                    <a:pt x="1932" y="17315"/>
                    <a:pt x="1499" y="27255"/>
                    <a:pt x="131" y="35661"/>
                  </a:cubicBezTo>
                  <a:cubicBezTo>
                    <a:pt x="1" y="43734"/>
                    <a:pt x="1903" y="47677"/>
                    <a:pt x="5715" y="47677"/>
                  </a:cubicBezTo>
                  <a:cubicBezTo>
                    <a:pt x="5809" y="47677"/>
                    <a:pt x="5905" y="47675"/>
                    <a:pt x="6002" y="47670"/>
                  </a:cubicBezTo>
                  <a:cubicBezTo>
                    <a:pt x="12440" y="47370"/>
                    <a:pt x="12206" y="41866"/>
                    <a:pt x="12840" y="37563"/>
                  </a:cubicBezTo>
                  <a:cubicBezTo>
                    <a:pt x="14174" y="28556"/>
                    <a:pt x="15275" y="19517"/>
                    <a:pt x="16009" y="10477"/>
                  </a:cubicBezTo>
                  <a:cubicBezTo>
                    <a:pt x="16343" y="6741"/>
                    <a:pt x="18110" y="1404"/>
                    <a:pt x="12773" y="169"/>
                  </a:cubicBezTo>
                  <a:cubicBezTo>
                    <a:pt x="12267" y="54"/>
                    <a:pt x="11798" y="1"/>
                    <a:pt x="11364"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5695063" y="4094315"/>
              <a:ext cx="23758" cy="62591"/>
            </a:xfrm>
            <a:custGeom>
              <a:avLst/>
              <a:gdLst/>
              <a:ahLst/>
              <a:cxnLst/>
              <a:rect l="l" t="t" r="r" b="b"/>
              <a:pathLst>
                <a:path w="15812" h="41658" extrusionOk="0">
                  <a:moveTo>
                    <a:pt x="5146" y="1"/>
                  </a:moveTo>
                  <a:cubicBezTo>
                    <a:pt x="4792" y="1"/>
                    <a:pt x="4422" y="36"/>
                    <a:pt x="4037" y="111"/>
                  </a:cubicBezTo>
                  <a:cubicBezTo>
                    <a:pt x="701" y="844"/>
                    <a:pt x="134" y="3446"/>
                    <a:pt x="134" y="6282"/>
                  </a:cubicBezTo>
                  <a:lnTo>
                    <a:pt x="134" y="19958"/>
                  </a:lnTo>
                  <a:cubicBezTo>
                    <a:pt x="134" y="24762"/>
                    <a:pt x="1" y="29598"/>
                    <a:pt x="134" y="34402"/>
                  </a:cubicBezTo>
                  <a:cubicBezTo>
                    <a:pt x="268" y="37904"/>
                    <a:pt x="1802" y="40773"/>
                    <a:pt x="5471" y="41507"/>
                  </a:cubicBezTo>
                  <a:cubicBezTo>
                    <a:pt x="5991" y="41609"/>
                    <a:pt x="6489" y="41658"/>
                    <a:pt x="6962" y="41658"/>
                  </a:cubicBezTo>
                  <a:cubicBezTo>
                    <a:pt x="10349" y="41658"/>
                    <a:pt x="12537" y="39176"/>
                    <a:pt x="13210" y="36103"/>
                  </a:cubicBezTo>
                  <a:cubicBezTo>
                    <a:pt x="15812" y="24895"/>
                    <a:pt x="15445" y="13787"/>
                    <a:pt x="9941" y="3313"/>
                  </a:cubicBezTo>
                  <a:cubicBezTo>
                    <a:pt x="8936" y="1360"/>
                    <a:pt x="7338" y="1"/>
                    <a:pt x="514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5706091" y="4236924"/>
              <a:ext cx="23758" cy="62590"/>
            </a:xfrm>
            <a:custGeom>
              <a:avLst/>
              <a:gdLst/>
              <a:ahLst/>
              <a:cxnLst/>
              <a:rect l="l" t="t" r="r" b="b"/>
              <a:pathLst>
                <a:path w="15812" h="41657" extrusionOk="0">
                  <a:moveTo>
                    <a:pt x="5146" y="0"/>
                  </a:moveTo>
                  <a:cubicBezTo>
                    <a:pt x="4791" y="0"/>
                    <a:pt x="4422" y="36"/>
                    <a:pt x="4036" y="110"/>
                  </a:cubicBezTo>
                  <a:cubicBezTo>
                    <a:pt x="701" y="844"/>
                    <a:pt x="134" y="3446"/>
                    <a:pt x="134" y="6281"/>
                  </a:cubicBezTo>
                  <a:lnTo>
                    <a:pt x="134" y="19957"/>
                  </a:lnTo>
                  <a:cubicBezTo>
                    <a:pt x="134" y="24794"/>
                    <a:pt x="0" y="29598"/>
                    <a:pt x="134" y="34401"/>
                  </a:cubicBezTo>
                  <a:cubicBezTo>
                    <a:pt x="234" y="37904"/>
                    <a:pt x="1802" y="40772"/>
                    <a:pt x="5471" y="41506"/>
                  </a:cubicBezTo>
                  <a:cubicBezTo>
                    <a:pt x="5991" y="41608"/>
                    <a:pt x="6488" y="41657"/>
                    <a:pt x="6962" y="41657"/>
                  </a:cubicBezTo>
                  <a:cubicBezTo>
                    <a:pt x="10349" y="41657"/>
                    <a:pt x="12537" y="39175"/>
                    <a:pt x="13210" y="36102"/>
                  </a:cubicBezTo>
                  <a:cubicBezTo>
                    <a:pt x="15812" y="24894"/>
                    <a:pt x="15445" y="13786"/>
                    <a:pt x="9941" y="3312"/>
                  </a:cubicBezTo>
                  <a:cubicBezTo>
                    <a:pt x="8936" y="1359"/>
                    <a:pt x="7337" y="0"/>
                    <a:pt x="5146"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6071657" y="4185846"/>
              <a:ext cx="23708" cy="62638"/>
            </a:xfrm>
            <a:custGeom>
              <a:avLst/>
              <a:gdLst/>
              <a:ahLst/>
              <a:cxnLst/>
              <a:rect l="l" t="t" r="r" b="b"/>
              <a:pathLst>
                <a:path w="15779" h="41689" extrusionOk="0">
                  <a:moveTo>
                    <a:pt x="5133" y="0"/>
                  </a:moveTo>
                  <a:cubicBezTo>
                    <a:pt x="4783" y="0"/>
                    <a:pt x="4417" y="36"/>
                    <a:pt x="4037" y="110"/>
                  </a:cubicBezTo>
                  <a:cubicBezTo>
                    <a:pt x="701" y="844"/>
                    <a:pt x="101" y="3446"/>
                    <a:pt x="101" y="6281"/>
                  </a:cubicBezTo>
                  <a:lnTo>
                    <a:pt x="101" y="19991"/>
                  </a:lnTo>
                  <a:cubicBezTo>
                    <a:pt x="101" y="24828"/>
                    <a:pt x="1" y="29664"/>
                    <a:pt x="101" y="34401"/>
                  </a:cubicBezTo>
                  <a:cubicBezTo>
                    <a:pt x="234" y="37904"/>
                    <a:pt x="1769" y="40772"/>
                    <a:pt x="5438" y="41539"/>
                  </a:cubicBezTo>
                  <a:cubicBezTo>
                    <a:pt x="5958" y="41641"/>
                    <a:pt x="6454" y="41689"/>
                    <a:pt x="6926" y="41689"/>
                  </a:cubicBezTo>
                  <a:cubicBezTo>
                    <a:pt x="10337" y="41689"/>
                    <a:pt x="12507" y="39179"/>
                    <a:pt x="13210" y="36102"/>
                  </a:cubicBezTo>
                  <a:cubicBezTo>
                    <a:pt x="15779" y="24894"/>
                    <a:pt x="15412" y="13786"/>
                    <a:pt x="9908" y="3345"/>
                  </a:cubicBezTo>
                  <a:cubicBezTo>
                    <a:pt x="8903" y="1364"/>
                    <a:pt x="7304" y="0"/>
                    <a:pt x="513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5540124" y="4009517"/>
              <a:ext cx="26665" cy="57002"/>
            </a:xfrm>
            <a:custGeom>
              <a:avLst/>
              <a:gdLst/>
              <a:ahLst/>
              <a:cxnLst/>
              <a:rect l="l" t="t" r="r" b="b"/>
              <a:pathLst>
                <a:path w="17747" h="37938" extrusionOk="0">
                  <a:moveTo>
                    <a:pt x="9979" y="1"/>
                  </a:moveTo>
                  <a:cubicBezTo>
                    <a:pt x="7218" y="1"/>
                    <a:pt x="5799" y="2187"/>
                    <a:pt x="4971" y="4471"/>
                  </a:cubicBezTo>
                  <a:cubicBezTo>
                    <a:pt x="2302" y="11776"/>
                    <a:pt x="1135" y="19448"/>
                    <a:pt x="334" y="25353"/>
                  </a:cubicBezTo>
                  <a:cubicBezTo>
                    <a:pt x="67" y="31290"/>
                    <a:pt x="1" y="35460"/>
                    <a:pt x="4604" y="37428"/>
                  </a:cubicBezTo>
                  <a:cubicBezTo>
                    <a:pt x="5435" y="37772"/>
                    <a:pt x="6280" y="37938"/>
                    <a:pt x="7085" y="37938"/>
                  </a:cubicBezTo>
                  <a:cubicBezTo>
                    <a:pt x="9091" y="37938"/>
                    <a:pt x="10852" y="36907"/>
                    <a:pt x="11542" y="35026"/>
                  </a:cubicBezTo>
                  <a:cubicBezTo>
                    <a:pt x="15078" y="25253"/>
                    <a:pt x="17747" y="15145"/>
                    <a:pt x="15011" y="4604"/>
                  </a:cubicBezTo>
                  <a:cubicBezTo>
                    <a:pt x="14378" y="2269"/>
                    <a:pt x="12843" y="68"/>
                    <a:pt x="10041" y="1"/>
                  </a:cubicBezTo>
                  <a:cubicBezTo>
                    <a:pt x="10020" y="1"/>
                    <a:pt x="9999"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6232911" y="4217789"/>
              <a:ext cx="26716" cy="57002"/>
            </a:xfrm>
            <a:custGeom>
              <a:avLst/>
              <a:gdLst/>
              <a:ahLst/>
              <a:cxnLst/>
              <a:rect l="l" t="t" r="r" b="b"/>
              <a:pathLst>
                <a:path w="17781" h="37938" extrusionOk="0">
                  <a:moveTo>
                    <a:pt x="9979" y="1"/>
                  </a:moveTo>
                  <a:cubicBezTo>
                    <a:pt x="7251" y="1"/>
                    <a:pt x="5799" y="2187"/>
                    <a:pt x="4971" y="4471"/>
                  </a:cubicBezTo>
                  <a:cubicBezTo>
                    <a:pt x="2303" y="11776"/>
                    <a:pt x="1135" y="19449"/>
                    <a:pt x="335" y="25353"/>
                  </a:cubicBezTo>
                  <a:cubicBezTo>
                    <a:pt x="101" y="31290"/>
                    <a:pt x="1" y="35460"/>
                    <a:pt x="4638" y="37428"/>
                  </a:cubicBezTo>
                  <a:cubicBezTo>
                    <a:pt x="5459" y="37772"/>
                    <a:pt x="6297" y="37938"/>
                    <a:pt x="7097" y="37938"/>
                  </a:cubicBezTo>
                  <a:cubicBezTo>
                    <a:pt x="9092" y="37938"/>
                    <a:pt x="10852" y="36907"/>
                    <a:pt x="11543" y="35026"/>
                  </a:cubicBezTo>
                  <a:cubicBezTo>
                    <a:pt x="15112" y="25253"/>
                    <a:pt x="17780" y="15145"/>
                    <a:pt x="15012" y="4605"/>
                  </a:cubicBezTo>
                  <a:cubicBezTo>
                    <a:pt x="14378" y="2270"/>
                    <a:pt x="12843" y="68"/>
                    <a:pt x="10041" y="1"/>
                  </a:cubicBezTo>
                  <a:cubicBezTo>
                    <a:pt x="10021"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5491603" y="4101447"/>
              <a:ext cx="26714" cy="56984"/>
            </a:xfrm>
            <a:custGeom>
              <a:avLst/>
              <a:gdLst/>
              <a:ahLst/>
              <a:cxnLst/>
              <a:rect l="l" t="t" r="r" b="b"/>
              <a:pathLst>
                <a:path w="17780" h="37926" extrusionOk="0">
                  <a:moveTo>
                    <a:pt x="10011" y="1"/>
                  </a:moveTo>
                  <a:cubicBezTo>
                    <a:pt x="7250" y="1"/>
                    <a:pt x="5798" y="2187"/>
                    <a:pt x="4970" y="4471"/>
                  </a:cubicBezTo>
                  <a:cubicBezTo>
                    <a:pt x="2302" y="11776"/>
                    <a:pt x="1134" y="19448"/>
                    <a:pt x="334" y="25353"/>
                  </a:cubicBezTo>
                  <a:cubicBezTo>
                    <a:pt x="133" y="31290"/>
                    <a:pt x="0" y="35460"/>
                    <a:pt x="4637" y="37395"/>
                  </a:cubicBezTo>
                  <a:cubicBezTo>
                    <a:pt x="5470" y="37753"/>
                    <a:pt x="6323" y="37926"/>
                    <a:pt x="7138" y="37926"/>
                  </a:cubicBezTo>
                  <a:cubicBezTo>
                    <a:pt x="9128" y="37926"/>
                    <a:pt x="10889" y="36896"/>
                    <a:pt x="11575" y="35026"/>
                  </a:cubicBezTo>
                  <a:cubicBezTo>
                    <a:pt x="15111" y="25219"/>
                    <a:pt x="17779" y="15145"/>
                    <a:pt x="15011" y="4605"/>
                  </a:cubicBezTo>
                  <a:cubicBezTo>
                    <a:pt x="14410" y="2270"/>
                    <a:pt x="12843" y="35"/>
                    <a:pt x="10074" y="1"/>
                  </a:cubicBezTo>
                  <a:cubicBezTo>
                    <a:pt x="10053" y="1"/>
                    <a:pt x="10032" y="1"/>
                    <a:pt x="1001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4219261" y="3940594"/>
              <a:ext cx="26665" cy="57002"/>
            </a:xfrm>
            <a:custGeom>
              <a:avLst/>
              <a:gdLst/>
              <a:ahLst/>
              <a:cxnLst/>
              <a:rect l="l" t="t" r="r" b="b"/>
              <a:pathLst>
                <a:path w="17747" h="37938" extrusionOk="0">
                  <a:moveTo>
                    <a:pt x="9978" y="1"/>
                  </a:moveTo>
                  <a:cubicBezTo>
                    <a:pt x="7217" y="1"/>
                    <a:pt x="5765" y="2186"/>
                    <a:pt x="4937" y="4471"/>
                  </a:cubicBezTo>
                  <a:cubicBezTo>
                    <a:pt x="2269" y="11776"/>
                    <a:pt x="1101" y="19448"/>
                    <a:pt x="334" y="25352"/>
                  </a:cubicBezTo>
                  <a:cubicBezTo>
                    <a:pt x="67" y="31290"/>
                    <a:pt x="0" y="35460"/>
                    <a:pt x="4604" y="37428"/>
                  </a:cubicBezTo>
                  <a:cubicBezTo>
                    <a:pt x="5435" y="37772"/>
                    <a:pt x="6279" y="37938"/>
                    <a:pt x="7085" y="37938"/>
                  </a:cubicBezTo>
                  <a:cubicBezTo>
                    <a:pt x="9091" y="37938"/>
                    <a:pt x="10852" y="36907"/>
                    <a:pt x="11542" y="35026"/>
                  </a:cubicBezTo>
                  <a:cubicBezTo>
                    <a:pt x="15078" y="25252"/>
                    <a:pt x="17746" y="15145"/>
                    <a:pt x="15011" y="4604"/>
                  </a:cubicBezTo>
                  <a:cubicBezTo>
                    <a:pt x="14377" y="2269"/>
                    <a:pt x="12809" y="68"/>
                    <a:pt x="10041" y="1"/>
                  </a:cubicBezTo>
                  <a:cubicBezTo>
                    <a:pt x="10020" y="1"/>
                    <a:pt x="9999" y="1"/>
                    <a:pt x="9978"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5418970" y="4159743"/>
              <a:ext cx="26714" cy="56954"/>
            </a:xfrm>
            <a:custGeom>
              <a:avLst/>
              <a:gdLst/>
              <a:ahLst/>
              <a:cxnLst/>
              <a:rect l="l" t="t" r="r" b="b"/>
              <a:pathLst>
                <a:path w="17780" h="37906" extrusionOk="0">
                  <a:moveTo>
                    <a:pt x="9952" y="0"/>
                  </a:moveTo>
                  <a:cubicBezTo>
                    <a:pt x="7230" y="0"/>
                    <a:pt x="5792" y="2203"/>
                    <a:pt x="4971" y="4438"/>
                  </a:cubicBezTo>
                  <a:cubicBezTo>
                    <a:pt x="2302" y="11743"/>
                    <a:pt x="1135" y="19416"/>
                    <a:pt x="367" y="25353"/>
                  </a:cubicBezTo>
                  <a:cubicBezTo>
                    <a:pt x="134" y="31257"/>
                    <a:pt x="0" y="35427"/>
                    <a:pt x="4637" y="37395"/>
                  </a:cubicBezTo>
                  <a:cubicBezTo>
                    <a:pt x="5461" y="37740"/>
                    <a:pt x="6303" y="37906"/>
                    <a:pt x="7109" y="37906"/>
                  </a:cubicBezTo>
                  <a:cubicBezTo>
                    <a:pt x="9111" y="37906"/>
                    <a:pt x="10886" y="36882"/>
                    <a:pt x="11575" y="35027"/>
                  </a:cubicBezTo>
                  <a:cubicBezTo>
                    <a:pt x="15111" y="25220"/>
                    <a:pt x="17780" y="15112"/>
                    <a:pt x="15011" y="4572"/>
                  </a:cubicBezTo>
                  <a:cubicBezTo>
                    <a:pt x="14411" y="2237"/>
                    <a:pt x="12876" y="35"/>
                    <a:pt x="10074" y="2"/>
                  </a:cubicBezTo>
                  <a:cubicBezTo>
                    <a:pt x="10033" y="1"/>
                    <a:pt x="9993" y="0"/>
                    <a:pt x="995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5856669" y="3454276"/>
              <a:ext cx="305727" cy="78862"/>
            </a:xfrm>
            <a:custGeom>
              <a:avLst/>
              <a:gdLst/>
              <a:ahLst/>
              <a:cxnLst/>
              <a:rect l="l" t="t" r="r" b="b"/>
              <a:pathLst>
                <a:path w="203479" h="52487" extrusionOk="0">
                  <a:moveTo>
                    <a:pt x="179362" y="0"/>
                  </a:moveTo>
                  <a:cubicBezTo>
                    <a:pt x="155811" y="2335"/>
                    <a:pt x="132461" y="5871"/>
                    <a:pt x="109245" y="10474"/>
                  </a:cubicBezTo>
                  <a:cubicBezTo>
                    <a:pt x="107236" y="10231"/>
                    <a:pt x="105244" y="10050"/>
                    <a:pt x="103295" y="10050"/>
                  </a:cubicBezTo>
                  <a:cubicBezTo>
                    <a:pt x="98578" y="10050"/>
                    <a:pt x="94112" y="11111"/>
                    <a:pt x="90265" y="14911"/>
                  </a:cubicBezTo>
                  <a:cubicBezTo>
                    <a:pt x="63412" y="21082"/>
                    <a:pt x="38061" y="31556"/>
                    <a:pt x="12943" y="42597"/>
                  </a:cubicBezTo>
                  <a:cubicBezTo>
                    <a:pt x="9774" y="44032"/>
                    <a:pt x="6605" y="45533"/>
                    <a:pt x="3569" y="47234"/>
                  </a:cubicBezTo>
                  <a:cubicBezTo>
                    <a:pt x="2035" y="48101"/>
                    <a:pt x="0" y="49536"/>
                    <a:pt x="1368" y="51671"/>
                  </a:cubicBezTo>
                  <a:cubicBezTo>
                    <a:pt x="1765" y="52273"/>
                    <a:pt x="2296" y="52487"/>
                    <a:pt x="2880" y="52487"/>
                  </a:cubicBezTo>
                  <a:cubicBezTo>
                    <a:pt x="3816" y="52487"/>
                    <a:pt x="4888" y="51940"/>
                    <a:pt x="5771" y="51571"/>
                  </a:cubicBezTo>
                  <a:cubicBezTo>
                    <a:pt x="13743" y="48335"/>
                    <a:pt x="21816" y="45199"/>
                    <a:pt x="29688" y="41763"/>
                  </a:cubicBezTo>
                  <a:cubicBezTo>
                    <a:pt x="47201" y="34191"/>
                    <a:pt x="64780" y="26853"/>
                    <a:pt x="83693" y="23184"/>
                  </a:cubicBezTo>
                  <a:cubicBezTo>
                    <a:pt x="85326" y="23839"/>
                    <a:pt x="86873" y="24135"/>
                    <a:pt x="88348" y="24135"/>
                  </a:cubicBezTo>
                  <a:cubicBezTo>
                    <a:pt x="91908" y="24135"/>
                    <a:pt x="95056" y="22408"/>
                    <a:pt x="98003" y="19814"/>
                  </a:cubicBezTo>
                  <a:cubicBezTo>
                    <a:pt x="126290" y="11875"/>
                    <a:pt x="155111" y="7639"/>
                    <a:pt x="184365" y="5871"/>
                  </a:cubicBezTo>
                  <a:cubicBezTo>
                    <a:pt x="190770" y="4737"/>
                    <a:pt x="197108" y="3670"/>
                    <a:pt x="203479" y="2535"/>
                  </a:cubicBezTo>
                  <a:cubicBezTo>
                    <a:pt x="203345" y="1668"/>
                    <a:pt x="203279" y="834"/>
                    <a:pt x="203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5886293" y="3522157"/>
              <a:ext cx="266384" cy="30212"/>
            </a:xfrm>
            <a:custGeom>
              <a:avLst/>
              <a:gdLst/>
              <a:ahLst/>
              <a:cxnLst/>
              <a:rect l="l" t="t" r="r" b="b"/>
              <a:pathLst>
                <a:path w="177294" h="20108" extrusionOk="0">
                  <a:moveTo>
                    <a:pt x="128169" y="0"/>
                  </a:moveTo>
                  <a:cubicBezTo>
                    <a:pt x="106688" y="0"/>
                    <a:pt x="85265" y="1340"/>
                    <a:pt x="63913" y="4363"/>
                  </a:cubicBezTo>
                  <a:cubicBezTo>
                    <a:pt x="61484" y="4090"/>
                    <a:pt x="59046" y="3802"/>
                    <a:pt x="56649" y="3802"/>
                  </a:cubicBezTo>
                  <a:cubicBezTo>
                    <a:pt x="52888" y="3802"/>
                    <a:pt x="49228" y="4511"/>
                    <a:pt x="45866" y="7098"/>
                  </a:cubicBezTo>
                  <a:cubicBezTo>
                    <a:pt x="30655" y="11501"/>
                    <a:pt x="14544" y="12869"/>
                    <a:pt x="0" y="19941"/>
                  </a:cubicBezTo>
                  <a:cubicBezTo>
                    <a:pt x="1404" y="20055"/>
                    <a:pt x="2797" y="20108"/>
                    <a:pt x="4184" y="20108"/>
                  </a:cubicBezTo>
                  <a:cubicBezTo>
                    <a:pt x="15681" y="20108"/>
                    <a:pt x="26642" y="16510"/>
                    <a:pt x="37894" y="15170"/>
                  </a:cubicBezTo>
                  <a:cubicBezTo>
                    <a:pt x="39516" y="15977"/>
                    <a:pt x="41046" y="16301"/>
                    <a:pt x="42514" y="16301"/>
                  </a:cubicBezTo>
                  <a:cubicBezTo>
                    <a:pt x="46572" y="16301"/>
                    <a:pt x="50158" y="13827"/>
                    <a:pt x="53905" y="12235"/>
                  </a:cubicBezTo>
                  <a:cubicBezTo>
                    <a:pt x="79421" y="6911"/>
                    <a:pt x="105120" y="5324"/>
                    <a:pt x="130928" y="5324"/>
                  </a:cubicBezTo>
                  <a:cubicBezTo>
                    <a:pt x="146350" y="5324"/>
                    <a:pt x="161810" y="5891"/>
                    <a:pt x="177294" y="6564"/>
                  </a:cubicBezTo>
                  <a:cubicBezTo>
                    <a:pt x="169455" y="2428"/>
                    <a:pt x="161215" y="927"/>
                    <a:pt x="152643" y="560"/>
                  </a:cubicBezTo>
                  <a:cubicBezTo>
                    <a:pt x="144477" y="193"/>
                    <a:pt x="136319" y="0"/>
                    <a:pt x="128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5873711" y="3582095"/>
              <a:ext cx="223332" cy="35746"/>
            </a:xfrm>
            <a:custGeom>
              <a:avLst/>
              <a:gdLst/>
              <a:ahLst/>
              <a:cxnLst/>
              <a:rect l="l" t="t" r="r" b="b"/>
              <a:pathLst>
                <a:path w="148640" h="23791" extrusionOk="0">
                  <a:moveTo>
                    <a:pt x="37285" y="0"/>
                  </a:moveTo>
                  <a:cubicBezTo>
                    <a:pt x="36970" y="0"/>
                    <a:pt x="36651" y="52"/>
                    <a:pt x="36327" y="168"/>
                  </a:cubicBezTo>
                  <a:cubicBezTo>
                    <a:pt x="31571" y="1915"/>
                    <a:pt x="26719" y="2223"/>
                    <a:pt x="21851" y="2223"/>
                  </a:cubicBezTo>
                  <a:cubicBezTo>
                    <a:pt x="19203" y="2223"/>
                    <a:pt x="16550" y="2132"/>
                    <a:pt x="13906" y="2132"/>
                  </a:cubicBezTo>
                  <a:cubicBezTo>
                    <a:pt x="10741" y="2132"/>
                    <a:pt x="7588" y="2262"/>
                    <a:pt x="4470" y="2837"/>
                  </a:cubicBezTo>
                  <a:cubicBezTo>
                    <a:pt x="3036" y="3737"/>
                    <a:pt x="1" y="3170"/>
                    <a:pt x="1168" y="6406"/>
                  </a:cubicBezTo>
                  <a:cubicBezTo>
                    <a:pt x="2521" y="6389"/>
                    <a:pt x="3873" y="6381"/>
                    <a:pt x="5225" y="6381"/>
                  </a:cubicBezTo>
                  <a:cubicBezTo>
                    <a:pt x="20035" y="6381"/>
                    <a:pt x="34769" y="7382"/>
                    <a:pt x="49503" y="9308"/>
                  </a:cubicBezTo>
                  <a:cubicBezTo>
                    <a:pt x="76789" y="10709"/>
                    <a:pt x="103274" y="17314"/>
                    <a:pt x="130093" y="21917"/>
                  </a:cubicBezTo>
                  <a:cubicBezTo>
                    <a:pt x="134054" y="22617"/>
                    <a:pt x="138043" y="23791"/>
                    <a:pt x="142126" y="23791"/>
                  </a:cubicBezTo>
                  <a:cubicBezTo>
                    <a:pt x="144268" y="23791"/>
                    <a:pt x="146436" y="23468"/>
                    <a:pt x="148640" y="22584"/>
                  </a:cubicBezTo>
                  <a:cubicBezTo>
                    <a:pt x="114082" y="12177"/>
                    <a:pt x="78657" y="6506"/>
                    <a:pt x="42865" y="2803"/>
                  </a:cubicBezTo>
                  <a:cubicBezTo>
                    <a:pt x="40998" y="1970"/>
                    <a:pt x="39230" y="0"/>
                    <a:pt x="37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5229194" y="3374876"/>
              <a:ext cx="305527" cy="77086"/>
            </a:xfrm>
            <a:custGeom>
              <a:avLst/>
              <a:gdLst/>
              <a:ahLst/>
              <a:cxnLst/>
              <a:rect l="l" t="t" r="r" b="b"/>
              <a:pathLst>
                <a:path w="203346" h="51305" extrusionOk="0">
                  <a:moveTo>
                    <a:pt x="334" y="0"/>
                  </a:moveTo>
                  <a:cubicBezTo>
                    <a:pt x="200" y="834"/>
                    <a:pt x="134" y="1635"/>
                    <a:pt x="0" y="2469"/>
                  </a:cubicBezTo>
                  <a:cubicBezTo>
                    <a:pt x="6338" y="3536"/>
                    <a:pt x="12709" y="4637"/>
                    <a:pt x="19047" y="5705"/>
                  </a:cubicBezTo>
                  <a:cubicBezTo>
                    <a:pt x="48335" y="7472"/>
                    <a:pt x="77155" y="11675"/>
                    <a:pt x="105409" y="19381"/>
                  </a:cubicBezTo>
                  <a:cubicBezTo>
                    <a:pt x="108374" y="21919"/>
                    <a:pt x="111558" y="23613"/>
                    <a:pt x="115153" y="23613"/>
                  </a:cubicBezTo>
                  <a:cubicBezTo>
                    <a:pt x="116614" y="23613"/>
                    <a:pt x="118143" y="23334"/>
                    <a:pt x="119752" y="22717"/>
                  </a:cubicBezTo>
                  <a:cubicBezTo>
                    <a:pt x="138599" y="26319"/>
                    <a:pt x="156212" y="33491"/>
                    <a:pt x="173724" y="40863"/>
                  </a:cubicBezTo>
                  <a:cubicBezTo>
                    <a:pt x="181597" y="44199"/>
                    <a:pt x="189602" y="47234"/>
                    <a:pt x="197575" y="50403"/>
                  </a:cubicBezTo>
                  <a:cubicBezTo>
                    <a:pt x="198456" y="50772"/>
                    <a:pt x="199514" y="51305"/>
                    <a:pt x="200446" y="51305"/>
                  </a:cubicBezTo>
                  <a:cubicBezTo>
                    <a:pt x="201031" y="51305"/>
                    <a:pt x="201566" y="51095"/>
                    <a:pt x="201978" y="50503"/>
                  </a:cubicBezTo>
                  <a:cubicBezTo>
                    <a:pt x="203346" y="48468"/>
                    <a:pt x="201311" y="47067"/>
                    <a:pt x="199776" y="46200"/>
                  </a:cubicBezTo>
                  <a:cubicBezTo>
                    <a:pt x="196774" y="44532"/>
                    <a:pt x="193605" y="43065"/>
                    <a:pt x="190403" y="41697"/>
                  </a:cubicBezTo>
                  <a:cubicBezTo>
                    <a:pt x="165285" y="30889"/>
                    <a:pt x="139967" y="20715"/>
                    <a:pt x="113181" y="14678"/>
                  </a:cubicBezTo>
                  <a:cubicBezTo>
                    <a:pt x="109359" y="10975"/>
                    <a:pt x="104845" y="9940"/>
                    <a:pt x="100083" y="9940"/>
                  </a:cubicBezTo>
                  <a:cubicBezTo>
                    <a:pt x="98153" y="9940"/>
                    <a:pt x="96183" y="10110"/>
                    <a:pt x="94201" y="10341"/>
                  </a:cubicBezTo>
                  <a:cubicBezTo>
                    <a:pt x="71018" y="5838"/>
                    <a:pt x="47634" y="2369"/>
                    <a:pt x="24117" y="34"/>
                  </a:cubicBezTo>
                  <a:cubicBezTo>
                    <a:pt x="16178" y="34"/>
                    <a:pt x="8273"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5238618" y="3440972"/>
              <a:ext cx="266434" cy="29656"/>
            </a:xfrm>
            <a:custGeom>
              <a:avLst/>
              <a:gdLst/>
              <a:ahLst/>
              <a:cxnLst/>
              <a:rect l="l" t="t" r="r" b="b"/>
              <a:pathLst>
                <a:path w="177327" h="19738" extrusionOk="0">
                  <a:moveTo>
                    <a:pt x="48345" y="0"/>
                  </a:moveTo>
                  <a:cubicBezTo>
                    <a:pt x="40465" y="0"/>
                    <a:pt x="32579" y="177"/>
                    <a:pt x="24685" y="514"/>
                  </a:cubicBezTo>
                  <a:cubicBezTo>
                    <a:pt x="16145" y="881"/>
                    <a:pt x="7873" y="2315"/>
                    <a:pt x="0" y="6318"/>
                  </a:cubicBezTo>
                  <a:cubicBezTo>
                    <a:pt x="15067" y="5723"/>
                    <a:pt x="30112" y="5217"/>
                    <a:pt x="45118" y="5217"/>
                  </a:cubicBezTo>
                  <a:cubicBezTo>
                    <a:pt x="71342" y="5217"/>
                    <a:pt x="97450" y="6764"/>
                    <a:pt x="123355" y="12089"/>
                  </a:cubicBezTo>
                  <a:cubicBezTo>
                    <a:pt x="127212" y="13538"/>
                    <a:pt x="130816" y="15928"/>
                    <a:pt x="134885" y="15928"/>
                  </a:cubicBezTo>
                  <a:cubicBezTo>
                    <a:pt x="136342" y="15928"/>
                    <a:pt x="137858" y="15622"/>
                    <a:pt x="139467" y="14858"/>
                  </a:cubicBezTo>
                  <a:cubicBezTo>
                    <a:pt x="150798" y="16206"/>
                    <a:pt x="161832" y="19737"/>
                    <a:pt x="173393" y="19737"/>
                  </a:cubicBezTo>
                  <a:cubicBezTo>
                    <a:pt x="174697" y="19737"/>
                    <a:pt x="176008" y="19692"/>
                    <a:pt x="177327" y="19594"/>
                  </a:cubicBezTo>
                  <a:cubicBezTo>
                    <a:pt x="162783" y="12723"/>
                    <a:pt x="146672" y="11355"/>
                    <a:pt x="131461" y="7052"/>
                  </a:cubicBezTo>
                  <a:cubicBezTo>
                    <a:pt x="128114" y="4517"/>
                    <a:pt x="124496" y="3819"/>
                    <a:pt x="120757" y="3819"/>
                  </a:cubicBezTo>
                  <a:cubicBezTo>
                    <a:pt x="118347" y="3819"/>
                    <a:pt x="115886" y="4109"/>
                    <a:pt x="113415" y="4383"/>
                  </a:cubicBezTo>
                  <a:cubicBezTo>
                    <a:pt x="91792" y="1347"/>
                    <a:pt x="70098" y="0"/>
                    <a:pt x="48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5294207" y="3499281"/>
              <a:ext cx="223383" cy="34358"/>
            </a:xfrm>
            <a:custGeom>
              <a:avLst/>
              <a:gdLst/>
              <a:ahLst/>
              <a:cxnLst/>
              <a:rect l="l" t="t" r="r" b="b"/>
              <a:pathLst>
                <a:path w="148674" h="22867" extrusionOk="0">
                  <a:moveTo>
                    <a:pt x="111368" y="1"/>
                  </a:moveTo>
                  <a:cubicBezTo>
                    <a:pt x="109431" y="1"/>
                    <a:pt x="107669" y="1911"/>
                    <a:pt x="105809" y="2740"/>
                  </a:cubicBezTo>
                  <a:cubicBezTo>
                    <a:pt x="69984" y="6243"/>
                    <a:pt x="34559" y="11680"/>
                    <a:pt x="0" y="21687"/>
                  </a:cubicBezTo>
                  <a:cubicBezTo>
                    <a:pt x="2216" y="22552"/>
                    <a:pt x="4395" y="22867"/>
                    <a:pt x="6547" y="22867"/>
                  </a:cubicBezTo>
                  <a:cubicBezTo>
                    <a:pt x="10619" y="22867"/>
                    <a:pt x="14598" y="21741"/>
                    <a:pt x="18547" y="21087"/>
                  </a:cubicBezTo>
                  <a:cubicBezTo>
                    <a:pt x="45366" y="16717"/>
                    <a:pt x="71885" y="10379"/>
                    <a:pt x="99171" y="8978"/>
                  </a:cubicBezTo>
                  <a:cubicBezTo>
                    <a:pt x="113671" y="7233"/>
                    <a:pt x="128171" y="6275"/>
                    <a:pt x="142745" y="6275"/>
                  </a:cubicBezTo>
                  <a:cubicBezTo>
                    <a:pt x="144331" y="6275"/>
                    <a:pt x="145918" y="6287"/>
                    <a:pt x="147506" y="6310"/>
                  </a:cubicBezTo>
                  <a:cubicBezTo>
                    <a:pt x="148673" y="3141"/>
                    <a:pt x="145638" y="3741"/>
                    <a:pt x="144204" y="2840"/>
                  </a:cubicBezTo>
                  <a:cubicBezTo>
                    <a:pt x="141021" y="2275"/>
                    <a:pt x="137802" y="2153"/>
                    <a:pt x="134571" y="2153"/>
                  </a:cubicBezTo>
                  <a:cubicBezTo>
                    <a:pt x="132116" y="2153"/>
                    <a:pt x="129654" y="2223"/>
                    <a:pt x="127196" y="2223"/>
                  </a:cubicBezTo>
                  <a:cubicBezTo>
                    <a:pt x="122203" y="2223"/>
                    <a:pt x="117224" y="1933"/>
                    <a:pt x="112347" y="172"/>
                  </a:cubicBezTo>
                  <a:cubicBezTo>
                    <a:pt x="112015" y="53"/>
                    <a:pt x="111689" y="1"/>
                    <a:pt x="111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5816169" y="3503498"/>
              <a:ext cx="97931" cy="96935"/>
            </a:xfrm>
            <a:custGeom>
              <a:avLst/>
              <a:gdLst/>
              <a:ahLst/>
              <a:cxnLst/>
              <a:rect l="l" t="t" r="r" b="b"/>
              <a:pathLst>
                <a:path w="65179" h="64516" extrusionOk="0">
                  <a:moveTo>
                    <a:pt x="35442" y="1"/>
                  </a:moveTo>
                  <a:cubicBezTo>
                    <a:pt x="15569" y="1"/>
                    <a:pt x="665" y="13812"/>
                    <a:pt x="332" y="32624"/>
                  </a:cubicBezTo>
                  <a:cubicBezTo>
                    <a:pt x="1" y="50478"/>
                    <a:pt x="12596" y="64516"/>
                    <a:pt x="28809" y="64516"/>
                  </a:cubicBezTo>
                  <a:cubicBezTo>
                    <a:pt x="28923" y="64516"/>
                    <a:pt x="29038" y="64515"/>
                    <a:pt x="29153" y="64514"/>
                  </a:cubicBezTo>
                  <a:cubicBezTo>
                    <a:pt x="47533" y="64314"/>
                    <a:pt x="64978" y="46167"/>
                    <a:pt x="65112" y="27120"/>
                  </a:cubicBezTo>
                  <a:cubicBezTo>
                    <a:pt x="65178" y="11976"/>
                    <a:pt x="52303" y="101"/>
                    <a:pt x="35657" y="1"/>
                  </a:cubicBezTo>
                  <a:cubicBezTo>
                    <a:pt x="35586" y="1"/>
                    <a:pt x="35514" y="1"/>
                    <a:pt x="3544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5469251" y="3445201"/>
              <a:ext cx="97930" cy="96887"/>
            </a:xfrm>
            <a:custGeom>
              <a:avLst/>
              <a:gdLst/>
              <a:ahLst/>
              <a:cxnLst/>
              <a:rect l="l" t="t" r="r" b="b"/>
              <a:pathLst>
                <a:path w="65178" h="64484" extrusionOk="0">
                  <a:moveTo>
                    <a:pt x="35371" y="1"/>
                  </a:moveTo>
                  <a:cubicBezTo>
                    <a:pt x="15499" y="1"/>
                    <a:pt x="630" y="13835"/>
                    <a:pt x="331" y="32592"/>
                  </a:cubicBezTo>
                  <a:cubicBezTo>
                    <a:pt x="0" y="50445"/>
                    <a:pt x="12595" y="64483"/>
                    <a:pt x="28808" y="64483"/>
                  </a:cubicBezTo>
                  <a:cubicBezTo>
                    <a:pt x="28922" y="64483"/>
                    <a:pt x="29037" y="64483"/>
                    <a:pt x="29152" y="64481"/>
                  </a:cubicBezTo>
                  <a:cubicBezTo>
                    <a:pt x="47532" y="64281"/>
                    <a:pt x="64977" y="46135"/>
                    <a:pt x="65078" y="27088"/>
                  </a:cubicBezTo>
                  <a:cubicBezTo>
                    <a:pt x="65178" y="11943"/>
                    <a:pt x="52302" y="68"/>
                    <a:pt x="35657" y="2"/>
                  </a:cubicBezTo>
                  <a:cubicBezTo>
                    <a:pt x="35561" y="1"/>
                    <a:pt x="35466" y="1"/>
                    <a:pt x="3537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40"/>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rot="2293565">
            <a:off x="706478" y="701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rot="2293565">
            <a:off x="7907778" y="3893197"/>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381000" y="879109"/>
            <a:ext cx="8382000" cy="1862048"/>
          </a:xfrm>
          <a:prstGeom prst="rect">
            <a:avLst/>
          </a:prstGeom>
        </p:spPr>
        <p:txBody>
          <a:bodyPr wrap="square">
            <a:spAutoFit/>
          </a:bodyPr>
          <a:lstStyle/>
          <a:p>
            <a:pPr algn="ctr">
              <a:lnSpc>
                <a:spcPct val="125000"/>
              </a:lnSpc>
            </a:pPr>
            <a:r>
              <a:rPr lang="en-US" sz="3200" b="1" dirty="0" err="1">
                <a:solidFill>
                  <a:srgbClr val="FF0000"/>
                </a:solidFill>
                <a:latin typeface="Times New Roman" panose="02020603050405020304" pitchFamily="18" charset="0"/>
                <a:ea typeface="Times New Roman" panose="02020603050405020304" pitchFamily="18" charset="0"/>
              </a:rPr>
              <a:t>Tiết</a:t>
            </a:r>
            <a:r>
              <a:rPr lang="en-US" sz="3200" b="1" dirty="0">
                <a:solidFill>
                  <a:srgbClr val="FF0000"/>
                </a:solidFill>
                <a:latin typeface="Times New Roman" panose="02020603050405020304" pitchFamily="18" charset="0"/>
                <a:ea typeface="Times New Roman" panose="02020603050405020304" pitchFamily="18" charset="0"/>
              </a:rPr>
              <a:t> 20</a:t>
            </a:r>
          </a:p>
          <a:p>
            <a:pPr algn="ctr">
              <a:lnSpc>
                <a:spcPct val="125000"/>
              </a:lnSpc>
            </a:pPr>
            <a:r>
              <a:rPr lang="en-US" sz="3200" b="1" dirty="0">
                <a:solidFill>
                  <a:srgbClr val="FF0000"/>
                </a:solidFill>
                <a:latin typeface="Cambria" panose="02040503050406030204" pitchFamily="18" charset="0"/>
                <a:ea typeface="Cambria" panose="02040503050406030204" pitchFamily="18" charset="0"/>
              </a:rPr>
              <a:t>THỰC HÀNH TIẾNG VIỆT </a:t>
            </a:r>
          </a:p>
          <a:p>
            <a:pPr algn="ctr">
              <a:lnSpc>
                <a:spcPct val="125000"/>
              </a:lnSpc>
            </a:pPr>
            <a:r>
              <a:rPr lang="en-US" sz="2800" b="1" dirty="0">
                <a:solidFill>
                  <a:srgbClr val="FF0000"/>
                </a:solidFill>
                <a:latin typeface="Cambria" panose="02040503050406030204" pitchFamily="18" charset="0"/>
                <a:ea typeface="Cambria" panose="02040503050406030204" pitchFamily="18" charset="0"/>
              </a:rPr>
              <a:t>(</a:t>
            </a:r>
            <a:r>
              <a:rPr lang="en-US" sz="2800" b="1" i="1" dirty="0">
                <a:solidFill>
                  <a:srgbClr val="FF0000"/>
                </a:solidFill>
                <a:latin typeface="Cambria" panose="02040503050406030204" pitchFamily="18" charset="0"/>
                <a:ea typeface="Cambria" panose="02040503050406030204" pitchFamily="18" charset="0"/>
              </a:rPr>
              <a:t>DẤU GẠCH NGANG </a:t>
            </a:r>
            <a:r>
              <a:rPr lang="en-US" sz="2800" b="1" dirty="0">
                <a:solidFill>
                  <a:srgbClr val="FF0000"/>
                </a:solidFill>
                <a:latin typeface="Cambria" panose="02040503050406030204" pitchFamily="18" charset="0"/>
                <a:ea typeface="Cambria" panose="02040503050406030204" pitchFamily="18" charset="0"/>
              </a:rPr>
              <a:t>- </a:t>
            </a:r>
            <a:r>
              <a:rPr lang="en-US" sz="2800" b="1" i="1" dirty="0">
                <a:solidFill>
                  <a:srgbClr val="FF0000"/>
                </a:solidFill>
                <a:latin typeface="Cambria" panose="02040503050406030204" pitchFamily="18" charset="0"/>
                <a:ea typeface="Cambria" panose="02040503050406030204" pitchFamily="18" charset="0"/>
              </a:rPr>
              <a:t>BIỆN PHÁP TU TỪ)</a:t>
            </a:r>
            <a:endParaRPr lang="en-US" sz="2400" dirty="0">
              <a:solidFill>
                <a:srgbClr val="FF0000"/>
              </a:solidFill>
              <a:effectLst/>
              <a:latin typeface="Cambria" panose="02040503050406030204" pitchFamily="18" charset="0"/>
              <a:ea typeface="Cambria" panose="02040503050406030204" pitchFamily="18" charset="0"/>
            </a:endParaRPr>
          </a:p>
        </p:txBody>
      </p:sp>
      <p:pic>
        <p:nvPicPr>
          <p:cNvPr id="101" name="Picture 100">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790567" y="-45944"/>
            <a:ext cx="1938049" cy="1938049"/>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3" name="Google Shape;263;p37"/>
          <p:cNvGrpSpPr/>
          <p:nvPr/>
        </p:nvGrpSpPr>
        <p:grpSpPr>
          <a:xfrm>
            <a:off x="7315909" y="109601"/>
            <a:ext cx="1828091" cy="3286601"/>
            <a:chOff x="3896903" y="644256"/>
            <a:chExt cx="1560802" cy="3108386"/>
          </a:xfrm>
        </p:grpSpPr>
        <p:sp>
          <p:nvSpPr>
            <p:cNvPr id="264" name="Google Shape;264;p37"/>
            <p:cNvSpPr/>
            <p:nvPr/>
          </p:nvSpPr>
          <p:spPr>
            <a:xfrm>
              <a:off x="3896903" y="1357836"/>
              <a:ext cx="848685" cy="747486"/>
            </a:xfrm>
            <a:custGeom>
              <a:avLst/>
              <a:gdLst/>
              <a:ahLst/>
              <a:cxnLst/>
              <a:rect l="l" t="t" r="r" b="b"/>
              <a:pathLst>
                <a:path w="1102188" h="970761" extrusionOk="0">
                  <a:moveTo>
                    <a:pt x="281533" y="1"/>
                  </a:moveTo>
                  <a:cubicBezTo>
                    <a:pt x="206996" y="1"/>
                    <a:pt x="142481" y="21783"/>
                    <a:pt x="96235" y="67614"/>
                  </a:cubicBezTo>
                  <a:cubicBezTo>
                    <a:pt x="0" y="162749"/>
                    <a:pt x="7072" y="337674"/>
                    <a:pt x="97169" y="518337"/>
                  </a:cubicBezTo>
                  <a:cubicBezTo>
                    <a:pt x="141501" y="607034"/>
                    <a:pt x="205580" y="697265"/>
                    <a:pt x="287639" y="780158"/>
                  </a:cubicBezTo>
                  <a:cubicBezTo>
                    <a:pt x="368163" y="861483"/>
                    <a:pt x="455859" y="925729"/>
                    <a:pt x="542421" y="970761"/>
                  </a:cubicBezTo>
                  <a:cubicBezTo>
                    <a:pt x="629950" y="927597"/>
                    <a:pt x="719014" y="865219"/>
                    <a:pt x="801206" y="785662"/>
                  </a:cubicBezTo>
                  <a:cubicBezTo>
                    <a:pt x="885032" y="704604"/>
                    <a:pt x="951079" y="615740"/>
                    <a:pt x="997312" y="528077"/>
                  </a:cubicBezTo>
                  <a:cubicBezTo>
                    <a:pt x="1091379" y="349349"/>
                    <a:pt x="1102187" y="174624"/>
                    <a:pt x="1008053" y="77455"/>
                  </a:cubicBezTo>
                  <a:cubicBezTo>
                    <a:pt x="960990" y="28890"/>
                    <a:pt x="893837" y="5779"/>
                    <a:pt x="815761" y="5779"/>
                  </a:cubicBezTo>
                  <a:cubicBezTo>
                    <a:pt x="736012" y="5779"/>
                    <a:pt x="644866" y="29891"/>
                    <a:pt x="552094" y="75620"/>
                  </a:cubicBezTo>
                  <a:cubicBezTo>
                    <a:pt x="457103" y="26205"/>
                    <a:pt x="363289" y="1"/>
                    <a:pt x="28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3995970" y="1470462"/>
              <a:ext cx="147048" cy="165121"/>
            </a:xfrm>
            <a:custGeom>
              <a:avLst/>
              <a:gdLst/>
              <a:ahLst/>
              <a:cxnLst/>
              <a:rect l="l" t="t" r="r" b="b"/>
              <a:pathLst>
                <a:path w="190971" h="214443" extrusionOk="0">
                  <a:moveTo>
                    <a:pt x="120435" y="1"/>
                  </a:moveTo>
                  <a:cubicBezTo>
                    <a:pt x="86414" y="1"/>
                    <a:pt x="48046" y="29121"/>
                    <a:pt x="26553" y="74723"/>
                  </a:cubicBezTo>
                  <a:cubicBezTo>
                    <a:pt x="1" y="131163"/>
                    <a:pt x="9307" y="191440"/>
                    <a:pt x="47368" y="209386"/>
                  </a:cubicBezTo>
                  <a:cubicBezTo>
                    <a:pt x="54649" y="212813"/>
                    <a:pt x="62456" y="214443"/>
                    <a:pt x="70508" y="214443"/>
                  </a:cubicBezTo>
                  <a:cubicBezTo>
                    <a:pt x="104544" y="214443"/>
                    <a:pt x="142945" y="185319"/>
                    <a:pt x="164418" y="139703"/>
                  </a:cubicBezTo>
                  <a:cubicBezTo>
                    <a:pt x="190970" y="83296"/>
                    <a:pt x="181664" y="22986"/>
                    <a:pt x="143603" y="5073"/>
                  </a:cubicBezTo>
                  <a:cubicBezTo>
                    <a:pt x="136313" y="1635"/>
                    <a:pt x="128496" y="1"/>
                    <a:pt x="12043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4304164" y="2083641"/>
              <a:ext cx="333880" cy="1669001"/>
            </a:xfrm>
            <a:custGeom>
              <a:avLst/>
              <a:gdLst/>
              <a:ahLst/>
              <a:cxnLst/>
              <a:rect l="l" t="t" r="r" b="b"/>
              <a:pathLst>
                <a:path w="433610" h="2167534" extrusionOk="0">
                  <a:moveTo>
                    <a:pt x="12386" y="1"/>
                  </a:moveTo>
                  <a:cubicBezTo>
                    <a:pt x="12085" y="1"/>
                    <a:pt x="11781" y="12"/>
                    <a:pt x="11475" y="36"/>
                  </a:cubicBezTo>
                  <a:cubicBezTo>
                    <a:pt x="4904" y="503"/>
                    <a:pt x="0" y="6207"/>
                    <a:pt x="500" y="12712"/>
                  </a:cubicBezTo>
                  <a:cubicBezTo>
                    <a:pt x="634" y="14746"/>
                    <a:pt x="16245" y="218892"/>
                    <a:pt x="91065" y="525612"/>
                  </a:cubicBezTo>
                  <a:cubicBezTo>
                    <a:pt x="162116" y="816820"/>
                    <a:pt x="409793" y="1983389"/>
                    <a:pt x="387077" y="2154078"/>
                  </a:cubicBezTo>
                  <a:cubicBezTo>
                    <a:pt x="386176" y="2160482"/>
                    <a:pt x="390612" y="2166353"/>
                    <a:pt x="396950" y="2167354"/>
                  </a:cubicBezTo>
                  <a:cubicBezTo>
                    <a:pt x="397017" y="2167354"/>
                    <a:pt x="397150" y="2167387"/>
                    <a:pt x="397250" y="2167421"/>
                  </a:cubicBezTo>
                  <a:cubicBezTo>
                    <a:pt x="397795" y="2167497"/>
                    <a:pt x="398337" y="2167534"/>
                    <a:pt x="398872" y="2167534"/>
                  </a:cubicBezTo>
                  <a:cubicBezTo>
                    <a:pt x="404662" y="2167534"/>
                    <a:pt x="409733" y="2163201"/>
                    <a:pt x="410527" y="2157247"/>
                  </a:cubicBezTo>
                  <a:cubicBezTo>
                    <a:pt x="433610" y="1983756"/>
                    <a:pt x="185332" y="812150"/>
                    <a:pt x="114082" y="520041"/>
                  </a:cubicBezTo>
                  <a:cubicBezTo>
                    <a:pt x="39829" y="215390"/>
                    <a:pt x="24317" y="13012"/>
                    <a:pt x="24151" y="11010"/>
                  </a:cubicBezTo>
                  <a:cubicBezTo>
                    <a:pt x="23705" y="4778"/>
                    <a:pt x="18532" y="1"/>
                    <a:pt x="12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4225979" y="2020105"/>
              <a:ext cx="189068" cy="174874"/>
            </a:xfrm>
            <a:custGeom>
              <a:avLst/>
              <a:gdLst/>
              <a:ahLst/>
              <a:cxnLst/>
              <a:rect l="l" t="t" r="r" b="b"/>
              <a:pathLst>
                <a:path w="245543" h="227109" extrusionOk="0">
                  <a:moveTo>
                    <a:pt x="82730" y="1"/>
                  </a:moveTo>
                  <a:cubicBezTo>
                    <a:pt x="55682" y="1"/>
                    <a:pt x="35210" y="13145"/>
                    <a:pt x="36861" y="53964"/>
                  </a:cubicBezTo>
                  <a:cubicBezTo>
                    <a:pt x="36861" y="53964"/>
                    <a:pt x="52272" y="169947"/>
                    <a:pt x="1" y="212744"/>
                  </a:cubicBezTo>
                  <a:cubicBezTo>
                    <a:pt x="1" y="212744"/>
                    <a:pt x="90046" y="227108"/>
                    <a:pt x="161388" y="227108"/>
                  </a:cubicBezTo>
                  <a:cubicBezTo>
                    <a:pt x="202976" y="227108"/>
                    <a:pt x="238209" y="222227"/>
                    <a:pt x="245543" y="206773"/>
                  </a:cubicBezTo>
                  <a:cubicBezTo>
                    <a:pt x="245543" y="206773"/>
                    <a:pt x="184232" y="89055"/>
                    <a:pt x="202045" y="43023"/>
                  </a:cubicBezTo>
                  <a:cubicBezTo>
                    <a:pt x="202088" y="43001"/>
                    <a:pt x="131652" y="1"/>
                    <a:pt x="8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4242752" y="2057255"/>
              <a:ext cx="149127" cy="40065"/>
            </a:xfrm>
            <a:custGeom>
              <a:avLst/>
              <a:gdLst/>
              <a:ahLst/>
              <a:cxnLst/>
              <a:rect l="l" t="t" r="r" b="b"/>
              <a:pathLst>
                <a:path w="193672" h="52033" extrusionOk="0">
                  <a:moveTo>
                    <a:pt x="180106" y="0"/>
                  </a:moveTo>
                  <a:cubicBezTo>
                    <a:pt x="178065" y="0"/>
                    <a:pt x="176001" y="530"/>
                    <a:pt x="174124" y="1647"/>
                  </a:cubicBezTo>
                  <a:cubicBezTo>
                    <a:pt x="139458" y="22134"/>
                    <a:pt x="107989" y="28323"/>
                    <a:pt x="82617" y="28323"/>
                  </a:cubicBezTo>
                  <a:cubicBezTo>
                    <a:pt x="45319" y="28323"/>
                    <a:pt x="21194" y="14949"/>
                    <a:pt x="19447" y="13956"/>
                  </a:cubicBezTo>
                  <a:cubicBezTo>
                    <a:pt x="17577" y="12889"/>
                    <a:pt x="15540" y="12381"/>
                    <a:pt x="13532" y="12381"/>
                  </a:cubicBezTo>
                  <a:cubicBezTo>
                    <a:pt x="9449" y="12381"/>
                    <a:pt x="5482" y="14481"/>
                    <a:pt x="3269" y="18259"/>
                  </a:cubicBezTo>
                  <a:cubicBezTo>
                    <a:pt x="0" y="23930"/>
                    <a:pt x="1868" y="31168"/>
                    <a:pt x="7539" y="34471"/>
                  </a:cubicBezTo>
                  <a:cubicBezTo>
                    <a:pt x="9040" y="35338"/>
                    <a:pt x="26853" y="45412"/>
                    <a:pt x="55406" y="49915"/>
                  </a:cubicBezTo>
                  <a:cubicBezTo>
                    <a:pt x="63658" y="51208"/>
                    <a:pt x="72813" y="52033"/>
                    <a:pt x="82739" y="52033"/>
                  </a:cubicBezTo>
                  <a:cubicBezTo>
                    <a:pt x="111731" y="52033"/>
                    <a:pt x="147301" y="44998"/>
                    <a:pt x="186166" y="22062"/>
                  </a:cubicBezTo>
                  <a:cubicBezTo>
                    <a:pt x="191804" y="18726"/>
                    <a:pt x="193672" y="11454"/>
                    <a:pt x="190336" y="5817"/>
                  </a:cubicBezTo>
                  <a:cubicBezTo>
                    <a:pt x="188117" y="2090"/>
                    <a:pt x="184158" y="0"/>
                    <a:pt x="180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4299900" y="644256"/>
              <a:ext cx="847375" cy="782620"/>
            </a:xfrm>
            <a:custGeom>
              <a:avLst/>
              <a:gdLst/>
              <a:ahLst/>
              <a:cxnLst/>
              <a:rect l="l" t="t" r="r" b="b"/>
              <a:pathLst>
                <a:path w="1100487" h="1016390" extrusionOk="0">
                  <a:moveTo>
                    <a:pt x="269759" y="0"/>
                  </a:moveTo>
                  <a:cubicBezTo>
                    <a:pt x="228364" y="0"/>
                    <a:pt x="189586" y="9445"/>
                    <a:pt x="155112" y="29316"/>
                  </a:cubicBezTo>
                  <a:cubicBezTo>
                    <a:pt x="37794" y="96731"/>
                    <a:pt x="1" y="267687"/>
                    <a:pt x="41063" y="465362"/>
                  </a:cubicBezTo>
                  <a:cubicBezTo>
                    <a:pt x="61278" y="562398"/>
                    <a:pt x="100272" y="666005"/>
                    <a:pt x="158481" y="767078"/>
                  </a:cubicBezTo>
                  <a:cubicBezTo>
                    <a:pt x="215588" y="866249"/>
                    <a:pt x="283970" y="950776"/>
                    <a:pt x="356188" y="1016390"/>
                  </a:cubicBezTo>
                  <a:cubicBezTo>
                    <a:pt x="451823" y="997009"/>
                    <a:pt x="553830" y="959382"/>
                    <a:pt x="653668" y="903475"/>
                  </a:cubicBezTo>
                  <a:cubicBezTo>
                    <a:pt x="755407" y="846468"/>
                    <a:pt x="841935" y="777419"/>
                    <a:pt x="908983" y="704366"/>
                  </a:cubicBezTo>
                  <a:cubicBezTo>
                    <a:pt x="1045447" y="555560"/>
                    <a:pt x="1100487" y="389341"/>
                    <a:pt x="1034206" y="271390"/>
                  </a:cubicBezTo>
                  <a:cubicBezTo>
                    <a:pt x="984269" y="182469"/>
                    <a:pt x="875330" y="137856"/>
                    <a:pt x="739885" y="137856"/>
                  </a:cubicBezTo>
                  <a:cubicBezTo>
                    <a:pt x="693836" y="137856"/>
                    <a:pt x="644724" y="143013"/>
                    <a:pt x="593825" y="153339"/>
                  </a:cubicBezTo>
                  <a:cubicBezTo>
                    <a:pt x="486498" y="55820"/>
                    <a:pt x="370395" y="0"/>
                    <a:pt x="269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4397298" y="753734"/>
              <a:ext cx="161431" cy="153111"/>
            </a:xfrm>
            <a:custGeom>
              <a:avLst/>
              <a:gdLst/>
              <a:ahLst/>
              <a:cxnLst/>
              <a:rect l="l" t="t" r="r" b="b"/>
              <a:pathLst>
                <a:path w="209650" h="198845" extrusionOk="0">
                  <a:moveTo>
                    <a:pt x="139324" y="0"/>
                  </a:moveTo>
                  <a:cubicBezTo>
                    <a:pt x="109158" y="0"/>
                    <a:pt x="73574" y="18138"/>
                    <a:pt x="46467" y="50454"/>
                  </a:cubicBezTo>
                  <a:cubicBezTo>
                    <a:pt x="6371" y="98188"/>
                    <a:pt x="0" y="158865"/>
                    <a:pt x="32223" y="185918"/>
                  </a:cubicBezTo>
                  <a:cubicBezTo>
                    <a:pt x="42672" y="194681"/>
                    <a:pt x="55886" y="198845"/>
                    <a:pt x="70341" y="198845"/>
                  </a:cubicBezTo>
                  <a:cubicBezTo>
                    <a:pt x="100511" y="198845"/>
                    <a:pt x="136087" y="180708"/>
                    <a:pt x="163217" y="148391"/>
                  </a:cubicBezTo>
                  <a:cubicBezTo>
                    <a:pt x="203279" y="100657"/>
                    <a:pt x="209650" y="39980"/>
                    <a:pt x="177427" y="12927"/>
                  </a:cubicBezTo>
                  <a:cubicBezTo>
                    <a:pt x="166989" y="4164"/>
                    <a:pt x="153779" y="0"/>
                    <a:pt x="13932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4527547" y="1410088"/>
              <a:ext cx="106311" cy="2252462"/>
            </a:xfrm>
            <a:custGeom>
              <a:avLst/>
              <a:gdLst/>
              <a:ahLst/>
              <a:cxnLst/>
              <a:rect l="l" t="t" r="r" b="b"/>
              <a:pathLst>
                <a:path w="138066" h="2925275" extrusionOk="0">
                  <a:moveTo>
                    <a:pt x="64330" y="1"/>
                  </a:moveTo>
                  <a:cubicBezTo>
                    <a:pt x="58876" y="1"/>
                    <a:pt x="54009" y="4006"/>
                    <a:pt x="52938" y="9594"/>
                  </a:cubicBezTo>
                  <a:cubicBezTo>
                    <a:pt x="52504" y="11595"/>
                    <a:pt x="13243" y="212506"/>
                    <a:pt x="3636" y="528065"/>
                  </a:cubicBezTo>
                  <a:cubicBezTo>
                    <a:pt x="0" y="646983"/>
                    <a:pt x="17780" y="983624"/>
                    <a:pt x="38294" y="1373403"/>
                  </a:cubicBezTo>
                  <a:cubicBezTo>
                    <a:pt x="72052" y="2014596"/>
                    <a:pt x="114082" y="2812567"/>
                    <a:pt x="73186" y="2908803"/>
                  </a:cubicBezTo>
                  <a:cubicBezTo>
                    <a:pt x="70617" y="2914840"/>
                    <a:pt x="73453" y="2921812"/>
                    <a:pt x="79457" y="2924347"/>
                  </a:cubicBezTo>
                  <a:cubicBezTo>
                    <a:pt x="80358" y="2924714"/>
                    <a:pt x="81292" y="2924981"/>
                    <a:pt x="82226" y="2925148"/>
                  </a:cubicBezTo>
                  <a:cubicBezTo>
                    <a:pt x="82813" y="2925233"/>
                    <a:pt x="83401" y="2925275"/>
                    <a:pt x="83985" y="2925275"/>
                  </a:cubicBezTo>
                  <a:cubicBezTo>
                    <a:pt x="88640" y="2925275"/>
                    <a:pt x="93049" y="2922607"/>
                    <a:pt x="95035" y="2918043"/>
                  </a:cubicBezTo>
                  <a:cubicBezTo>
                    <a:pt x="138066" y="2816703"/>
                    <a:pt x="97637" y="2049254"/>
                    <a:pt x="61978" y="1372136"/>
                  </a:cubicBezTo>
                  <a:cubicBezTo>
                    <a:pt x="41463" y="982891"/>
                    <a:pt x="23751" y="646750"/>
                    <a:pt x="27320" y="528799"/>
                  </a:cubicBezTo>
                  <a:cubicBezTo>
                    <a:pt x="36827" y="215408"/>
                    <a:pt x="75788" y="16165"/>
                    <a:pt x="76155" y="14197"/>
                  </a:cubicBezTo>
                  <a:cubicBezTo>
                    <a:pt x="77456" y="7793"/>
                    <a:pt x="73286" y="1588"/>
                    <a:pt x="66848" y="287"/>
                  </a:cubicBezTo>
                  <a:cubicBezTo>
                    <a:pt x="66003" y="93"/>
                    <a:pt x="65160" y="1"/>
                    <a:pt x="6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4468446" y="1340924"/>
              <a:ext cx="184805" cy="194741"/>
            </a:xfrm>
            <a:custGeom>
              <a:avLst/>
              <a:gdLst/>
              <a:ahLst/>
              <a:cxnLst/>
              <a:rect l="l" t="t" r="r" b="b"/>
              <a:pathLst>
                <a:path w="240006" h="252911" extrusionOk="0">
                  <a:moveTo>
                    <a:pt x="240005" y="75668"/>
                  </a:moveTo>
                  <a:lnTo>
                    <a:pt x="240005" y="75668"/>
                  </a:lnTo>
                  <a:cubicBezTo>
                    <a:pt x="240005" y="75668"/>
                    <a:pt x="240005" y="75668"/>
                    <a:pt x="240005" y="75668"/>
                  </a:cubicBezTo>
                  <a:lnTo>
                    <a:pt x="240005" y="75668"/>
                  </a:lnTo>
                  <a:cubicBezTo>
                    <a:pt x="240005" y="75668"/>
                    <a:pt x="240005" y="75668"/>
                    <a:pt x="240005" y="75668"/>
                  </a:cubicBezTo>
                  <a:close/>
                  <a:moveTo>
                    <a:pt x="119747" y="1"/>
                  </a:moveTo>
                  <a:cubicBezTo>
                    <a:pt x="100795" y="1"/>
                    <a:pt x="85061" y="11207"/>
                    <a:pt x="77823" y="42244"/>
                  </a:cubicBezTo>
                  <a:cubicBezTo>
                    <a:pt x="77823" y="42244"/>
                    <a:pt x="61811" y="158193"/>
                    <a:pt x="0" y="185479"/>
                  </a:cubicBezTo>
                  <a:cubicBezTo>
                    <a:pt x="0" y="185479"/>
                    <a:pt x="147893" y="252910"/>
                    <a:pt x="212454" y="252910"/>
                  </a:cubicBezTo>
                  <a:cubicBezTo>
                    <a:pt x="224430" y="252910"/>
                    <a:pt x="233539" y="250590"/>
                    <a:pt x="238304" y="245089"/>
                  </a:cubicBezTo>
                  <a:cubicBezTo>
                    <a:pt x="238304" y="245089"/>
                    <a:pt x="210517" y="115296"/>
                    <a:pt x="240005" y="75668"/>
                  </a:cubicBezTo>
                  <a:lnTo>
                    <a:pt x="240005" y="75668"/>
                  </a:lnTo>
                  <a:cubicBezTo>
                    <a:pt x="240005" y="75668"/>
                    <a:pt x="240005" y="75668"/>
                    <a:pt x="240005" y="75668"/>
                  </a:cubicBezTo>
                  <a:cubicBezTo>
                    <a:pt x="239960" y="75668"/>
                    <a:pt x="168993" y="1"/>
                    <a:pt x="119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4513343" y="1377756"/>
              <a:ext cx="146405" cy="49104"/>
            </a:xfrm>
            <a:custGeom>
              <a:avLst/>
              <a:gdLst/>
              <a:ahLst/>
              <a:cxnLst/>
              <a:rect l="l" t="t" r="r" b="b"/>
              <a:pathLst>
                <a:path w="190137" h="63772" extrusionOk="0">
                  <a:moveTo>
                    <a:pt x="13029" y="0"/>
                  </a:moveTo>
                  <a:cubicBezTo>
                    <a:pt x="10051" y="0"/>
                    <a:pt x="7068" y="1118"/>
                    <a:pt x="4771" y="3383"/>
                  </a:cubicBezTo>
                  <a:cubicBezTo>
                    <a:pt x="101" y="7953"/>
                    <a:pt x="1" y="15458"/>
                    <a:pt x="4571" y="20128"/>
                  </a:cubicBezTo>
                  <a:cubicBezTo>
                    <a:pt x="6372" y="21996"/>
                    <a:pt x="37194" y="52785"/>
                    <a:pt x="92667" y="61491"/>
                  </a:cubicBezTo>
                  <a:cubicBezTo>
                    <a:pt x="101869" y="62933"/>
                    <a:pt x="111740" y="63771"/>
                    <a:pt x="122266" y="63771"/>
                  </a:cubicBezTo>
                  <a:cubicBezTo>
                    <a:pt x="139747" y="63771"/>
                    <a:pt x="159034" y="61458"/>
                    <a:pt x="180063" y="55753"/>
                  </a:cubicBezTo>
                  <a:cubicBezTo>
                    <a:pt x="186367" y="54052"/>
                    <a:pt x="190137" y="47514"/>
                    <a:pt x="188402" y="41176"/>
                  </a:cubicBezTo>
                  <a:cubicBezTo>
                    <a:pt x="186975" y="35916"/>
                    <a:pt x="182169" y="32440"/>
                    <a:pt x="176916" y="32440"/>
                  </a:cubicBezTo>
                  <a:cubicBezTo>
                    <a:pt x="175906" y="32440"/>
                    <a:pt x="174880" y="32568"/>
                    <a:pt x="173858" y="32837"/>
                  </a:cubicBezTo>
                  <a:cubicBezTo>
                    <a:pt x="154998" y="37940"/>
                    <a:pt x="137761" y="40002"/>
                    <a:pt x="122220" y="40002"/>
                  </a:cubicBezTo>
                  <a:cubicBezTo>
                    <a:pt x="58625" y="40002"/>
                    <a:pt x="23413" y="5480"/>
                    <a:pt x="21483" y="3550"/>
                  </a:cubicBezTo>
                  <a:cubicBezTo>
                    <a:pt x="19178" y="1194"/>
                    <a:pt x="16106" y="0"/>
                    <a:pt x="13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4581870" y="1948472"/>
              <a:ext cx="246628" cy="1714085"/>
            </a:xfrm>
            <a:custGeom>
              <a:avLst/>
              <a:gdLst/>
              <a:ahLst/>
              <a:cxnLst/>
              <a:rect l="l" t="t" r="r" b="b"/>
              <a:pathLst>
                <a:path w="320296" h="2226084" extrusionOk="0">
                  <a:moveTo>
                    <a:pt x="306980" y="0"/>
                  </a:moveTo>
                  <a:cubicBezTo>
                    <a:pt x="302118" y="0"/>
                    <a:pt x="297515" y="2959"/>
                    <a:pt x="295779" y="7827"/>
                  </a:cubicBezTo>
                  <a:cubicBezTo>
                    <a:pt x="295045" y="9762"/>
                    <a:pt x="226462" y="202700"/>
                    <a:pt x="170356" y="513389"/>
                  </a:cubicBezTo>
                  <a:cubicBezTo>
                    <a:pt x="147339" y="640847"/>
                    <a:pt x="129927" y="920447"/>
                    <a:pt x="111514" y="1216459"/>
                  </a:cubicBezTo>
                  <a:cubicBezTo>
                    <a:pt x="85061" y="1641764"/>
                    <a:pt x="55107" y="2123775"/>
                    <a:pt x="3436" y="2208002"/>
                  </a:cubicBezTo>
                  <a:cubicBezTo>
                    <a:pt x="1" y="2213606"/>
                    <a:pt x="1769" y="2220878"/>
                    <a:pt x="7339" y="2224314"/>
                  </a:cubicBezTo>
                  <a:cubicBezTo>
                    <a:pt x="8740" y="2225181"/>
                    <a:pt x="10175" y="2225682"/>
                    <a:pt x="11676" y="2225949"/>
                  </a:cubicBezTo>
                  <a:cubicBezTo>
                    <a:pt x="12272" y="2226039"/>
                    <a:pt x="12871" y="2226084"/>
                    <a:pt x="13467" y="2226084"/>
                  </a:cubicBezTo>
                  <a:cubicBezTo>
                    <a:pt x="17471" y="2226084"/>
                    <a:pt x="21353" y="2224061"/>
                    <a:pt x="23618" y="2220345"/>
                  </a:cubicBezTo>
                  <a:cubicBezTo>
                    <a:pt x="78357" y="2131114"/>
                    <a:pt x="107211" y="1666882"/>
                    <a:pt x="135130" y="1217927"/>
                  </a:cubicBezTo>
                  <a:cubicBezTo>
                    <a:pt x="153477" y="922582"/>
                    <a:pt x="170856" y="643683"/>
                    <a:pt x="193639" y="517559"/>
                  </a:cubicBezTo>
                  <a:cubicBezTo>
                    <a:pt x="249412" y="208971"/>
                    <a:pt x="317394" y="17735"/>
                    <a:pt x="318061" y="15866"/>
                  </a:cubicBezTo>
                  <a:cubicBezTo>
                    <a:pt x="320296" y="9662"/>
                    <a:pt x="317060" y="2891"/>
                    <a:pt x="310889" y="656"/>
                  </a:cubicBezTo>
                  <a:cubicBezTo>
                    <a:pt x="309601" y="212"/>
                    <a:pt x="308281" y="0"/>
                    <a:pt x="30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4701100" y="1877334"/>
              <a:ext cx="195258" cy="204199"/>
            </a:xfrm>
            <a:custGeom>
              <a:avLst/>
              <a:gdLst/>
              <a:ahLst/>
              <a:cxnLst/>
              <a:rect l="l" t="t" r="r" b="b"/>
              <a:pathLst>
                <a:path w="253582" h="265193" extrusionOk="0">
                  <a:moveTo>
                    <a:pt x="139422" y="1"/>
                  </a:moveTo>
                  <a:cubicBezTo>
                    <a:pt x="123203" y="1"/>
                    <a:pt x="108531" y="9887"/>
                    <a:pt x="98137" y="36101"/>
                  </a:cubicBezTo>
                  <a:cubicBezTo>
                    <a:pt x="98137" y="36101"/>
                    <a:pt x="65147" y="148381"/>
                    <a:pt x="1" y="166227"/>
                  </a:cubicBezTo>
                  <a:cubicBezTo>
                    <a:pt x="1" y="166227"/>
                    <a:pt x="152307" y="265192"/>
                    <a:pt x="210336" y="265192"/>
                  </a:cubicBezTo>
                  <a:cubicBezTo>
                    <a:pt x="217382" y="265192"/>
                    <a:pt x="223038" y="263734"/>
                    <a:pt x="226863" y="260461"/>
                  </a:cubicBezTo>
                  <a:cubicBezTo>
                    <a:pt x="226863" y="260461"/>
                    <a:pt x="218557" y="128000"/>
                    <a:pt x="253582" y="93175"/>
                  </a:cubicBezTo>
                  <a:cubicBezTo>
                    <a:pt x="253582" y="93150"/>
                    <a:pt x="189209" y="1"/>
                    <a:pt x="139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4642924" y="1174833"/>
              <a:ext cx="814781" cy="784726"/>
            </a:xfrm>
            <a:custGeom>
              <a:avLst/>
              <a:gdLst/>
              <a:ahLst/>
              <a:cxnLst/>
              <a:rect l="l" t="t" r="r" b="b"/>
              <a:pathLst>
                <a:path w="1058157" h="1019125" extrusionOk="0">
                  <a:moveTo>
                    <a:pt x="268309" y="0"/>
                  </a:moveTo>
                  <a:cubicBezTo>
                    <a:pt x="243926" y="0"/>
                    <a:pt x="220057" y="3848"/>
                    <a:pt x="197041" y="11837"/>
                  </a:cubicBezTo>
                  <a:cubicBezTo>
                    <a:pt x="69150" y="56102"/>
                    <a:pt x="1" y="216917"/>
                    <a:pt x="3270" y="418795"/>
                  </a:cubicBezTo>
                  <a:cubicBezTo>
                    <a:pt x="4937" y="517933"/>
                    <a:pt x="23784" y="627011"/>
                    <a:pt x="62045" y="737190"/>
                  </a:cubicBezTo>
                  <a:cubicBezTo>
                    <a:pt x="99572" y="845267"/>
                    <a:pt x="150875" y="941136"/>
                    <a:pt x="209517" y="1019125"/>
                  </a:cubicBezTo>
                  <a:cubicBezTo>
                    <a:pt x="307087" y="1017991"/>
                    <a:pt x="414330" y="1000178"/>
                    <a:pt x="522841" y="963952"/>
                  </a:cubicBezTo>
                  <a:cubicBezTo>
                    <a:pt x="633486" y="926992"/>
                    <a:pt x="731423" y="875389"/>
                    <a:pt x="810946" y="816246"/>
                  </a:cubicBezTo>
                  <a:cubicBezTo>
                    <a:pt x="972962" y="695627"/>
                    <a:pt x="1058156" y="542750"/>
                    <a:pt x="1015226" y="414425"/>
                  </a:cubicBezTo>
                  <a:cubicBezTo>
                    <a:pt x="972485" y="286892"/>
                    <a:pt x="814575" y="215861"/>
                    <a:pt x="614492" y="215861"/>
                  </a:cubicBezTo>
                  <a:cubicBezTo>
                    <a:pt x="611261" y="215861"/>
                    <a:pt x="608019" y="215879"/>
                    <a:pt x="604766" y="215917"/>
                  </a:cubicBezTo>
                  <a:cubicBezTo>
                    <a:pt x="503701" y="81528"/>
                    <a:pt x="380550" y="0"/>
                    <a:pt x="2683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4759405" y="1908538"/>
              <a:ext cx="141089" cy="62814"/>
            </a:xfrm>
            <a:custGeom>
              <a:avLst/>
              <a:gdLst/>
              <a:ahLst/>
              <a:cxnLst/>
              <a:rect l="l" t="t" r="r" b="b"/>
              <a:pathLst>
                <a:path w="183232" h="81576" extrusionOk="0">
                  <a:moveTo>
                    <a:pt x="13411" y="1"/>
                  </a:moveTo>
                  <a:cubicBezTo>
                    <a:pt x="11012" y="1"/>
                    <a:pt x="8591" y="730"/>
                    <a:pt x="6505" y="2248"/>
                  </a:cubicBezTo>
                  <a:cubicBezTo>
                    <a:pt x="1201" y="6084"/>
                    <a:pt x="0" y="13523"/>
                    <a:pt x="3803" y="18793"/>
                  </a:cubicBezTo>
                  <a:cubicBezTo>
                    <a:pt x="5571" y="21229"/>
                    <a:pt x="40062" y="67795"/>
                    <a:pt x="112347" y="79137"/>
                  </a:cubicBezTo>
                  <a:cubicBezTo>
                    <a:pt x="122365" y="80690"/>
                    <a:pt x="133103" y="81576"/>
                    <a:pt x="144580" y="81576"/>
                  </a:cubicBezTo>
                  <a:cubicBezTo>
                    <a:pt x="153319" y="81576"/>
                    <a:pt x="162486" y="81062"/>
                    <a:pt x="172090" y="79937"/>
                  </a:cubicBezTo>
                  <a:cubicBezTo>
                    <a:pt x="178561" y="79170"/>
                    <a:pt x="183231" y="73299"/>
                    <a:pt x="182497" y="66794"/>
                  </a:cubicBezTo>
                  <a:cubicBezTo>
                    <a:pt x="181786" y="60791"/>
                    <a:pt x="176710" y="56338"/>
                    <a:pt x="170760" y="56338"/>
                  </a:cubicBezTo>
                  <a:cubicBezTo>
                    <a:pt x="170296" y="56338"/>
                    <a:pt x="169827" y="56365"/>
                    <a:pt x="169355" y="56420"/>
                  </a:cubicBezTo>
                  <a:cubicBezTo>
                    <a:pt x="160769" y="57419"/>
                    <a:pt x="152586" y="57876"/>
                    <a:pt x="144799" y="57876"/>
                  </a:cubicBezTo>
                  <a:cubicBezTo>
                    <a:pt x="62874" y="57876"/>
                    <a:pt x="24750" y="7290"/>
                    <a:pt x="22983" y="4884"/>
                  </a:cubicBezTo>
                  <a:cubicBezTo>
                    <a:pt x="20686" y="1699"/>
                    <a:pt x="17074" y="1"/>
                    <a:pt x="1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4733798" y="1284184"/>
              <a:ext cx="175763" cy="142673"/>
            </a:xfrm>
            <a:custGeom>
              <a:avLst/>
              <a:gdLst/>
              <a:ahLst/>
              <a:cxnLst/>
              <a:rect l="l" t="t" r="r" b="b"/>
              <a:pathLst>
                <a:path w="228264" h="185290" extrusionOk="0">
                  <a:moveTo>
                    <a:pt x="150894" y="1"/>
                  </a:moveTo>
                  <a:cubicBezTo>
                    <a:pt x="124173" y="1"/>
                    <a:pt x="93121" y="11434"/>
                    <a:pt x="65981" y="33573"/>
                  </a:cubicBezTo>
                  <a:cubicBezTo>
                    <a:pt x="17646" y="73034"/>
                    <a:pt x="0" y="131409"/>
                    <a:pt x="26619" y="163999"/>
                  </a:cubicBezTo>
                  <a:cubicBezTo>
                    <a:pt x="38281" y="178309"/>
                    <a:pt x="56521" y="185290"/>
                    <a:pt x="77401" y="185290"/>
                  </a:cubicBezTo>
                  <a:cubicBezTo>
                    <a:pt x="104123" y="185290"/>
                    <a:pt x="135169" y="173857"/>
                    <a:pt x="162283" y="151724"/>
                  </a:cubicBezTo>
                  <a:cubicBezTo>
                    <a:pt x="210617" y="112262"/>
                    <a:pt x="228263" y="53887"/>
                    <a:pt x="201644" y="21264"/>
                  </a:cubicBezTo>
                  <a:cubicBezTo>
                    <a:pt x="189986" y="6973"/>
                    <a:pt x="171761" y="1"/>
                    <a:pt x="150894"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4546540" y="3402169"/>
              <a:ext cx="133038" cy="216728"/>
            </a:xfrm>
            <a:custGeom>
              <a:avLst/>
              <a:gdLst/>
              <a:ahLst/>
              <a:cxnLst/>
              <a:rect l="l" t="t" r="r" b="b"/>
              <a:pathLst>
                <a:path w="172776" h="281465" extrusionOk="0">
                  <a:moveTo>
                    <a:pt x="111517" y="106546"/>
                  </a:moveTo>
                  <a:cubicBezTo>
                    <a:pt x="119827" y="106546"/>
                    <a:pt x="127933" y="107406"/>
                    <a:pt x="131746" y="110400"/>
                  </a:cubicBezTo>
                  <a:cubicBezTo>
                    <a:pt x="151126" y="125597"/>
                    <a:pt x="130529" y="127438"/>
                    <a:pt x="119683" y="127438"/>
                  </a:cubicBezTo>
                  <a:cubicBezTo>
                    <a:pt x="117555" y="127438"/>
                    <a:pt x="115802" y="127367"/>
                    <a:pt x="114801" y="127312"/>
                  </a:cubicBezTo>
                  <a:cubicBezTo>
                    <a:pt x="105461" y="126812"/>
                    <a:pt x="95553" y="124443"/>
                    <a:pt x="86747" y="121174"/>
                  </a:cubicBezTo>
                  <a:cubicBezTo>
                    <a:pt x="80993" y="119047"/>
                    <a:pt x="75406" y="116227"/>
                    <a:pt x="70147" y="112841"/>
                  </a:cubicBezTo>
                  <a:lnTo>
                    <a:pt x="70147" y="112841"/>
                  </a:lnTo>
                  <a:cubicBezTo>
                    <a:pt x="75932" y="110295"/>
                    <a:pt x="82438" y="108584"/>
                    <a:pt x="89549" y="107898"/>
                  </a:cubicBezTo>
                  <a:cubicBezTo>
                    <a:pt x="94036" y="107473"/>
                    <a:pt x="102886" y="106546"/>
                    <a:pt x="111517" y="106546"/>
                  </a:cubicBezTo>
                  <a:close/>
                  <a:moveTo>
                    <a:pt x="94198" y="217846"/>
                  </a:moveTo>
                  <a:cubicBezTo>
                    <a:pt x="104758" y="217846"/>
                    <a:pt x="115062" y="220656"/>
                    <a:pt x="122185" y="226742"/>
                  </a:cubicBezTo>
                  <a:lnTo>
                    <a:pt x="122185" y="226742"/>
                  </a:lnTo>
                  <a:cubicBezTo>
                    <a:pt x="110994" y="224923"/>
                    <a:pt x="99778" y="222212"/>
                    <a:pt x="89332" y="218043"/>
                  </a:cubicBezTo>
                  <a:lnTo>
                    <a:pt x="89332" y="218043"/>
                  </a:lnTo>
                  <a:cubicBezTo>
                    <a:pt x="90953" y="217912"/>
                    <a:pt x="92579" y="217846"/>
                    <a:pt x="94198" y="217846"/>
                  </a:cubicBezTo>
                  <a:close/>
                  <a:moveTo>
                    <a:pt x="36564" y="1"/>
                  </a:moveTo>
                  <a:cubicBezTo>
                    <a:pt x="33734" y="1"/>
                    <a:pt x="30861" y="1193"/>
                    <a:pt x="28539" y="4057"/>
                  </a:cubicBezTo>
                  <a:cubicBezTo>
                    <a:pt x="1" y="39156"/>
                    <a:pt x="8666" y="80878"/>
                    <a:pt x="34402" y="110426"/>
                  </a:cubicBezTo>
                  <a:lnTo>
                    <a:pt x="34402" y="110426"/>
                  </a:lnTo>
                  <a:cubicBezTo>
                    <a:pt x="25349" y="120322"/>
                    <a:pt x="19396" y="133057"/>
                    <a:pt x="18298" y="148794"/>
                  </a:cubicBezTo>
                  <a:cubicBezTo>
                    <a:pt x="16295" y="177308"/>
                    <a:pt x="27313" y="199030"/>
                    <a:pt x="44952" y="215010"/>
                  </a:cubicBezTo>
                  <a:lnTo>
                    <a:pt x="44952" y="215010"/>
                  </a:lnTo>
                  <a:cubicBezTo>
                    <a:pt x="29309" y="229224"/>
                    <a:pt x="22973" y="250759"/>
                    <a:pt x="38046" y="276519"/>
                  </a:cubicBezTo>
                  <a:cubicBezTo>
                    <a:pt x="40088" y="280017"/>
                    <a:pt x="42992" y="281465"/>
                    <a:pt x="45944" y="281465"/>
                  </a:cubicBezTo>
                  <a:cubicBezTo>
                    <a:pt x="53406" y="281465"/>
                    <a:pt x="61164" y="272206"/>
                    <a:pt x="56025" y="263409"/>
                  </a:cubicBezTo>
                  <a:cubicBezTo>
                    <a:pt x="46938" y="247879"/>
                    <a:pt x="51580" y="235532"/>
                    <a:pt x="62042" y="227629"/>
                  </a:cubicBezTo>
                  <a:lnTo>
                    <a:pt x="62042" y="227629"/>
                  </a:lnTo>
                  <a:cubicBezTo>
                    <a:pt x="85212" y="241656"/>
                    <a:pt x="114167" y="249052"/>
                    <a:pt x="140285" y="251234"/>
                  </a:cubicBezTo>
                  <a:cubicBezTo>
                    <a:pt x="140592" y="251259"/>
                    <a:pt x="140902" y="251272"/>
                    <a:pt x="141214" y="251272"/>
                  </a:cubicBezTo>
                  <a:cubicBezTo>
                    <a:pt x="147512" y="251272"/>
                    <a:pt x="154587" y="246208"/>
                    <a:pt x="153061" y="239025"/>
                  </a:cubicBezTo>
                  <a:cubicBezTo>
                    <a:pt x="146639" y="209188"/>
                    <a:pt x="121751" y="196518"/>
                    <a:pt x="95973" y="196518"/>
                  </a:cubicBezTo>
                  <a:cubicBezTo>
                    <a:pt x="84984" y="196518"/>
                    <a:pt x="73833" y="198820"/>
                    <a:pt x="63883" y="203077"/>
                  </a:cubicBezTo>
                  <a:lnTo>
                    <a:pt x="63883" y="203077"/>
                  </a:lnTo>
                  <a:cubicBezTo>
                    <a:pt x="58788" y="198727"/>
                    <a:pt x="54231" y="193661"/>
                    <a:pt x="50388" y="187755"/>
                  </a:cubicBezTo>
                  <a:cubicBezTo>
                    <a:pt x="36005" y="165569"/>
                    <a:pt x="38195" y="142202"/>
                    <a:pt x="51609" y="126452"/>
                  </a:cubicBezTo>
                  <a:lnTo>
                    <a:pt x="51609" y="126452"/>
                  </a:lnTo>
                  <a:cubicBezTo>
                    <a:pt x="61972" y="134281"/>
                    <a:pt x="73729" y="140412"/>
                    <a:pt x="86180" y="144191"/>
                  </a:cubicBezTo>
                  <a:cubicBezTo>
                    <a:pt x="96584" y="147361"/>
                    <a:pt x="109657" y="150293"/>
                    <a:pt x="122296" y="150293"/>
                  </a:cubicBezTo>
                  <a:cubicBezTo>
                    <a:pt x="135593" y="150293"/>
                    <a:pt x="148409" y="147047"/>
                    <a:pt x="157131" y="137419"/>
                  </a:cubicBezTo>
                  <a:cubicBezTo>
                    <a:pt x="172775" y="120140"/>
                    <a:pt x="165337" y="98291"/>
                    <a:pt x="144822" y="90586"/>
                  </a:cubicBezTo>
                  <a:cubicBezTo>
                    <a:pt x="132634" y="86016"/>
                    <a:pt x="118774" y="83660"/>
                    <a:pt x="104801" y="83660"/>
                  </a:cubicBezTo>
                  <a:cubicBezTo>
                    <a:pt x="85956" y="83660"/>
                    <a:pt x="66906" y="87946"/>
                    <a:pt x="51484" y="96868"/>
                  </a:cubicBezTo>
                  <a:lnTo>
                    <a:pt x="51484" y="96868"/>
                  </a:lnTo>
                  <a:cubicBezTo>
                    <a:pt x="32060" y="74964"/>
                    <a:pt x="24586" y="44255"/>
                    <a:pt x="45818" y="18167"/>
                  </a:cubicBezTo>
                  <a:cubicBezTo>
                    <a:pt x="52502" y="9874"/>
                    <a:pt x="44709" y="1"/>
                    <a:pt x="36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7"/>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rot="2293565">
            <a:off x="4838232" y="447248"/>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1303024" y="514350"/>
            <a:ext cx="471677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Cambria" panose="02040503050406030204" pitchFamily="18" charset="0"/>
                <a:ea typeface="Cambria" panose="02040503050406030204" pitchFamily="18" charset="0"/>
              </a:rPr>
              <a:t>I. DẤU GẠCH NGANG</a:t>
            </a:r>
          </a:p>
        </p:txBody>
      </p:sp>
      <p:sp>
        <p:nvSpPr>
          <p:cNvPr id="5" name="Rectangle 4"/>
          <p:cNvSpPr/>
          <p:nvPr/>
        </p:nvSpPr>
        <p:spPr>
          <a:xfrm>
            <a:off x="1507664" y="1583984"/>
            <a:ext cx="5883736" cy="2740366"/>
          </a:xfrm>
          <a:prstGeom prst="rect">
            <a:avLst/>
          </a:prstGeom>
        </p:spPr>
        <p:txBody>
          <a:bodyPr wrap="square">
            <a:spAutoFit/>
          </a:bodyPr>
          <a:lstStyle/>
          <a:p>
            <a:pPr algn="just">
              <a:lnSpc>
                <a:spcPct val="107000"/>
              </a:lnSpc>
            </a:pPr>
            <a:r>
              <a:rPr lang="en-US" sz="2400" b="1" u="sng" dirty="0" err="1">
                <a:latin typeface="Cambria" panose="02040503050406030204" pitchFamily="18" charset="0"/>
                <a:ea typeface="Cambria" panose="02040503050406030204" pitchFamily="18" charset="0"/>
              </a:rPr>
              <a:t>Bài</a:t>
            </a:r>
            <a:r>
              <a:rPr lang="en-US" sz="2400" b="1" u="sng" dirty="0">
                <a:latin typeface="Cambria" panose="02040503050406030204" pitchFamily="18" charset="0"/>
                <a:ea typeface="Cambria" panose="02040503050406030204" pitchFamily="18" charset="0"/>
              </a:rPr>
              <a:t> </a:t>
            </a:r>
            <a:r>
              <a:rPr lang="en-US" sz="2400" b="1" u="sng" dirty="0" err="1">
                <a:latin typeface="Cambria" panose="02040503050406030204" pitchFamily="18" charset="0"/>
                <a:ea typeface="Cambria" panose="02040503050406030204" pitchFamily="18" charset="0"/>
              </a:rPr>
              <a:t>tập</a:t>
            </a:r>
            <a:r>
              <a:rPr lang="en-US" sz="2400" b="1" u="sng" dirty="0">
                <a:latin typeface="Cambria" panose="02040503050406030204" pitchFamily="18" charset="0"/>
                <a:ea typeface="Cambria" panose="02040503050406030204" pitchFamily="18" charset="0"/>
              </a:rPr>
              <a:t> 1/</a:t>
            </a:r>
            <a:r>
              <a:rPr lang="en-US" sz="2400" b="1" u="sng" dirty="0" err="1">
                <a:latin typeface="Cambria" panose="02040503050406030204" pitchFamily="18" charset="0"/>
                <a:ea typeface="Cambria" panose="02040503050406030204" pitchFamily="18" charset="0"/>
              </a:rPr>
              <a:t>tr</a:t>
            </a:r>
            <a:r>
              <a:rPr lang="en-US" sz="2400" b="1" u="sng" dirty="0">
                <a:latin typeface="Cambria" panose="02040503050406030204" pitchFamily="18" charset="0"/>
                <a:ea typeface="Cambria" panose="02040503050406030204" pitchFamily="18" charset="0"/>
              </a:rPr>
              <a:t> 110</a:t>
            </a:r>
            <a:endParaRPr lang="en-US" sz="2400" dirty="0">
              <a:latin typeface="Cambria" panose="02040503050406030204" pitchFamily="18" charset="0"/>
              <a:ea typeface="Cambria" panose="02040503050406030204" pitchFamily="18" charset="0"/>
            </a:endParaRPr>
          </a:p>
          <a:p>
            <a:pPr indent="254000" algn="just">
              <a:lnSpc>
                <a:spcPct val="132000"/>
              </a:lnSpc>
            </a:pPr>
            <a:r>
              <a:rPr lang="vi-VN" sz="2400" dirty="0">
                <a:latin typeface="Cambria" panose="02040503050406030204" pitchFamily="18" charset="0"/>
                <a:ea typeface="Cambria" panose="02040503050406030204" pitchFamily="18" charset="0"/>
              </a:rPr>
              <a:t>a. Hai dấu gạch ngang (câu a) và phần sau dấu gạch ngang (câu b) đánh dấu bộ phận giải thích, chú thích </a:t>
            </a:r>
            <a:endParaRPr lang="en-US" sz="2400" dirty="0">
              <a:latin typeface="Cambria" panose="02040503050406030204" pitchFamily="18" charset="0"/>
              <a:ea typeface="Cambria" panose="02040503050406030204" pitchFamily="18" charset="0"/>
            </a:endParaRPr>
          </a:p>
          <a:p>
            <a:pPr algn="just">
              <a:lnSpc>
                <a:spcPct val="107000"/>
              </a:lnSpc>
            </a:pPr>
            <a:r>
              <a:rPr lang="vi-VN" sz="2400" dirty="0">
                <a:latin typeface="Cambria" panose="02040503050406030204" pitchFamily="18" charset="0"/>
                <a:ea typeface="Cambria" panose="02040503050406030204" pitchFamily="18" charset="0"/>
              </a:rPr>
              <a:t>b. Nếu bỏ các cụm từ tách ra từ dấu gạch ngang thì ý nghĩa của câu sẽ không đầy đủ.</a:t>
            </a:r>
            <a:endParaRPr lang="en-US" sz="2400" dirty="0">
              <a:effectLst/>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8F16AC97-EFDD-48CC-B47C-1F2987EE4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70" b="54545"/>
          <a:stretch/>
        </p:blipFill>
        <p:spPr>
          <a:xfrm>
            <a:off x="-1" y="0"/>
            <a:ext cx="9144001" cy="5143500"/>
          </a:xfrm>
          <a:prstGeom prst="rect">
            <a:avLst/>
          </a:prstGeom>
        </p:spPr>
      </p:pic>
      <p:pic>
        <p:nvPicPr>
          <p:cNvPr id="8" name="Picture 2" descr="TrÃ² chÆ¡i ghÃ©p hÃ¬nh â Wikipedia tiáº¿ng Viá»t">
            <a:extLst>
              <a:ext uri="{FF2B5EF4-FFF2-40B4-BE49-F238E27FC236}">
                <a16:creationId xmlns:a16="http://schemas.microsoft.com/office/drawing/2014/main" id="{CB5A22D9-EA21-4B6F-8A13-73590129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57952"/>
            <a:ext cx="2960443" cy="26651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2E48222-4B0E-4D3F-948D-2A746523A25B}"/>
              </a:ext>
            </a:extLst>
          </p:cNvPr>
          <p:cNvGrpSpPr/>
          <p:nvPr/>
        </p:nvGrpSpPr>
        <p:grpSpPr>
          <a:xfrm>
            <a:off x="3296680" y="360735"/>
            <a:ext cx="2550638" cy="1032080"/>
            <a:chOff x="4395573" y="446811"/>
            <a:chExt cx="3400851" cy="1376107"/>
          </a:xfrm>
        </p:grpSpPr>
        <p:pic>
          <p:nvPicPr>
            <p:cNvPr id="13" name="Picture 12">
              <a:extLst>
                <a:ext uri="{FF2B5EF4-FFF2-40B4-BE49-F238E27FC236}">
                  <a16:creationId xmlns:a16="http://schemas.microsoft.com/office/drawing/2014/main" id="{D248962C-97BE-4537-9D00-0AF896AADA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79" t="10985" r="17901" b="10808"/>
            <a:stretch/>
          </p:blipFill>
          <p:spPr>
            <a:xfrm rot="5400000">
              <a:off x="5407945" y="-565561"/>
              <a:ext cx="1376107" cy="3400851"/>
            </a:xfrm>
            <a:prstGeom prst="rect">
              <a:avLst/>
            </a:prstGeom>
          </p:spPr>
        </p:pic>
        <p:sp>
          <p:nvSpPr>
            <p:cNvPr id="14" name="Rectangle 13">
              <a:extLst>
                <a:ext uri="{FF2B5EF4-FFF2-40B4-BE49-F238E27FC236}">
                  <a16:creationId xmlns:a16="http://schemas.microsoft.com/office/drawing/2014/main" id="{ECB0C48C-D7C5-479E-AD56-B82945B47F91}"/>
                </a:ext>
              </a:extLst>
            </p:cNvPr>
            <p:cNvSpPr/>
            <p:nvPr/>
          </p:nvSpPr>
          <p:spPr>
            <a:xfrm>
              <a:off x="4537806" y="674146"/>
              <a:ext cx="3057948" cy="861775"/>
            </a:xfrm>
            <a:prstGeom prst="rect">
              <a:avLst/>
            </a:prstGeom>
          </p:spPr>
          <p:txBody>
            <a:bodyPr wrap="square">
              <a:spAutoFit/>
            </a:bodyPr>
            <a:lstStyle/>
            <a:p>
              <a:pPr algn="ctr" defTabSz="342900">
                <a:lnSpc>
                  <a:spcPct val="120000"/>
                </a:lnSpc>
                <a:spcBef>
                  <a:spcPct val="20000"/>
                </a:spcBef>
                <a:buClr>
                  <a:srgbClr val="0563C1"/>
                </a:buClr>
              </a:pPr>
              <a:r>
                <a:rPr lang="en-US" altLang="en-US" sz="3000" b="1" kern="1200" dirty="0">
                  <a:latin typeface="Times New Roman" panose="02020603050405020304" pitchFamily="18" charset="0"/>
                  <a:ea typeface="+mn-ea"/>
                  <a:cs typeface="Times New Roman" panose="02020603050405020304" pitchFamily="18" charset="0"/>
                </a:rPr>
                <a:t>GHI NH</a:t>
              </a:r>
              <a:r>
                <a:rPr lang="en-SG" altLang="en-US" sz="3000" b="1" kern="1200" dirty="0">
                  <a:latin typeface="Times New Roman" panose="02020603050405020304" pitchFamily="18" charset="0"/>
                  <a:ea typeface="+mn-ea"/>
                  <a:cs typeface="Times New Roman" panose="02020603050405020304" pitchFamily="18" charset="0"/>
                </a:rPr>
                <a:t>Ớ</a:t>
              </a:r>
              <a:endParaRPr lang="en-US" altLang="en-US" sz="3000" b="1" kern="1200" dirty="0">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3846270" y="1733550"/>
            <a:ext cx="4764330" cy="2308324"/>
          </a:xfrm>
          <a:prstGeom prst="rect">
            <a:avLst/>
          </a:prstGeom>
        </p:spPr>
        <p:txBody>
          <a:bodyPr wrap="square">
            <a:spAutoFit/>
          </a:bodyPr>
          <a:lstStyle/>
          <a:p>
            <a:r>
              <a:rPr lang="vi-VN" sz="2400" dirty="0">
                <a:latin typeface="Cambria" panose="02040503050406030204" pitchFamily="18" charset="0"/>
                <a:ea typeface="Cambria" panose="02040503050406030204" pitchFamily="18" charset="0"/>
              </a:rPr>
              <a:t>Dấu gạch ngang thường được đặt ở đầu dòng để đánh dấu lời nói của nhân vật hoặc để liệt kê; đặt ở giữa câu để đánh dấu bộ phận chú thích, giải thích trong cầu; nối các từ trong một liên danh.</a:t>
            </a:r>
            <a:endParaRPr lang="en-US" sz="24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64993FB0-1350-45CF-A3FB-B18A37700473}"/>
              </a:ext>
            </a:extLst>
          </p:cNvPr>
          <p:cNvPicPr>
            <a:picLocks noChangeAspect="1"/>
          </p:cNvPicPr>
          <p:nvPr/>
        </p:nvPicPr>
        <p:blipFill>
          <a:blip r:embed="rId6"/>
          <a:stretch>
            <a:fillRect/>
          </a:stretch>
        </p:blipFill>
        <p:spPr>
          <a:xfrm>
            <a:off x="2458479" y="451536"/>
            <a:ext cx="838201" cy="915615"/>
          </a:xfrm>
          <a:prstGeom prst="rect">
            <a:avLst/>
          </a:prstGeom>
        </p:spPr>
      </p:pic>
    </p:spTree>
    <p:extLst>
      <p:ext uri="{BB962C8B-B14F-4D97-AF65-F5344CB8AC3E}">
        <p14:creationId xmlns:p14="http://schemas.microsoft.com/office/powerpoint/2010/main" val="15754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3"/>
          <p:cNvSpPr txBox="1">
            <a:spLocks noGrp="1"/>
          </p:cNvSpPr>
          <p:nvPr>
            <p:ph type="title"/>
          </p:nvPr>
        </p:nvSpPr>
        <p:spPr>
          <a:xfrm>
            <a:off x="1988813" y="-14132"/>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rgbClr val="FF0000"/>
                </a:solidFill>
              </a:rPr>
              <a:t>II. Các biện pháp tu từ</a:t>
            </a:r>
            <a:endParaRPr sz="3200" dirty="0">
              <a:solidFill>
                <a:srgbClr val="FF0000"/>
              </a:solidFill>
            </a:endParaRPr>
          </a:p>
        </p:txBody>
      </p:sp>
      <p:sp>
        <p:nvSpPr>
          <p:cNvPr id="544" name="Google Shape;544;p43"/>
          <p:cNvSpPr txBox="1">
            <a:spLocks noGrp="1"/>
          </p:cNvSpPr>
          <p:nvPr>
            <p:ph type="title" idx="4"/>
          </p:nvPr>
        </p:nvSpPr>
        <p:spPr>
          <a:xfrm>
            <a:off x="3475224" y="1849075"/>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So sánh</a:t>
            </a:r>
            <a:endParaRPr sz="3200" dirty="0">
              <a:solidFill>
                <a:srgbClr val="FF0000"/>
              </a:solidFill>
            </a:endParaRPr>
          </a:p>
        </p:txBody>
      </p:sp>
      <p:sp>
        <p:nvSpPr>
          <p:cNvPr id="545" name="Google Shape;545;p43"/>
          <p:cNvSpPr txBox="1">
            <a:spLocks noGrp="1"/>
          </p:cNvSpPr>
          <p:nvPr>
            <p:ph type="title" idx="5"/>
          </p:nvPr>
        </p:nvSpPr>
        <p:spPr>
          <a:xfrm>
            <a:off x="6171578" y="1762938"/>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0000"/>
                </a:solidFill>
              </a:rPr>
              <a:t>Nhân hóa</a:t>
            </a:r>
            <a:endParaRPr sz="2800" dirty="0">
              <a:solidFill>
                <a:srgbClr val="FF0000"/>
              </a:solidFill>
            </a:endParaRPr>
          </a:p>
        </p:txBody>
      </p:sp>
      <p:sp>
        <p:nvSpPr>
          <p:cNvPr id="547" name="Google Shape;547;p43"/>
          <p:cNvSpPr txBox="1">
            <a:spLocks noGrp="1"/>
          </p:cNvSpPr>
          <p:nvPr>
            <p:ph type="title" idx="7"/>
          </p:nvPr>
        </p:nvSpPr>
        <p:spPr>
          <a:xfrm>
            <a:off x="383613" y="1827834"/>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Điệp ngữ</a:t>
            </a:r>
            <a:endParaRPr sz="3200" dirty="0">
              <a:solidFill>
                <a:srgbClr val="FF0000"/>
              </a:solidFill>
            </a:endParaRPr>
          </a:p>
        </p:txBody>
      </p:sp>
      <p:sp>
        <p:nvSpPr>
          <p:cNvPr id="548" name="Google Shape;548;p43"/>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rot="2293565">
            <a:off x="4776103" y="12362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43"/>
          <p:cNvGrpSpPr/>
          <p:nvPr/>
        </p:nvGrpSpPr>
        <p:grpSpPr>
          <a:xfrm>
            <a:off x="6933641" y="1221679"/>
            <a:ext cx="581146" cy="548037"/>
            <a:chOff x="6858700" y="3637300"/>
            <a:chExt cx="484450" cy="456850"/>
          </a:xfrm>
        </p:grpSpPr>
        <p:sp>
          <p:nvSpPr>
            <p:cNvPr id="553" name="Google Shape;553;p43"/>
            <p:cNvSpPr/>
            <p:nvPr/>
          </p:nvSpPr>
          <p:spPr>
            <a:xfrm>
              <a:off x="6867650" y="3939575"/>
              <a:ext cx="77275" cy="148925"/>
            </a:xfrm>
            <a:custGeom>
              <a:avLst/>
              <a:gdLst/>
              <a:ahLst/>
              <a:cxnLst/>
              <a:rect l="l" t="t" r="r" b="b"/>
              <a:pathLst>
                <a:path w="3091" h="5957" extrusionOk="0">
                  <a:moveTo>
                    <a:pt x="2752" y="0"/>
                  </a:moveTo>
                  <a:cubicBezTo>
                    <a:pt x="2660" y="0"/>
                    <a:pt x="2569" y="43"/>
                    <a:pt x="2511" y="123"/>
                  </a:cubicBezTo>
                  <a:cubicBezTo>
                    <a:pt x="1544" y="1448"/>
                    <a:pt x="832" y="2649"/>
                    <a:pt x="449" y="3594"/>
                  </a:cubicBezTo>
                  <a:cubicBezTo>
                    <a:pt x="9" y="4683"/>
                    <a:pt x="1" y="5448"/>
                    <a:pt x="422" y="5870"/>
                  </a:cubicBezTo>
                  <a:cubicBezTo>
                    <a:pt x="478" y="5926"/>
                    <a:pt x="553" y="5957"/>
                    <a:pt x="633" y="5957"/>
                  </a:cubicBezTo>
                  <a:cubicBezTo>
                    <a:pt x="898" y="5956"/>
                    <a:pt x="1032" y="5635"/>
                    <a:pt x="843" y="5447"/>
                  </a:cubicBezTo>
                  <a:cubicBezTo>
                    <a:pt x="418" y="5023"/>
                    <a:pt x="919" y="3320"/>
                    <a:pt x="2993" y="475"/>
                  </a:cubicBezTo>
                  <a:cubicBezTo>
                    <a:pt x="3090" y="341"/>
                    <a:pt x="3060" y="154"/>
                    <a:pt x="2928" y="57"/>
                  </a:cubicBezTo>
                  <a:cubicBezTo>
                    <a:pt x="2875" y="19"/>
                    <a:pt x="2813" y="0"/>
                    <a:pt x="2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7215225" y="3637300"/>
              <a:ext cx="107075" cy="44550"/>
            </a:xfrm>
            <a:custGeom>
              <a:avLst/>
              <a:gdLst/>
              <a:ahLst/>
              <a:cxnLst/>
              <a:rect l="l" t="t" r="r" b="b"/>
              <a:pathLst>
                <a:path w="4283" h="1782" extrusionOk="0">
                  <a:moveTo>
                    <a:pt x="3302" y="1"/>
                  </a:moveTo>
                  <a:cubicBezTo>
                    <a:pt x="2569" y="1"/>
                    <a:pt x="1521" y="411"/>
                    <a:pt x="170" y="1228"/>
                  </a:cubicBezTo>
                  <a:cubicBezTo>
                    <a:pt x="56" y="1298"/>
                    <a:pt x="1" y="1435"/>
                    <a:pt x="37" y="1564"/>
                  </a:cubicBezTo>
                  <a:cubicBezTo>
                    <a:pt x="74" y="1692"/>
                    <a:pt x="191" y="1782"/>
                    <a:pt x="325" y="1782"/>
                  </a:cubicBezTo>
                  <a:cubicBezTo>
                    <a:pt x="379" y="1782"/>
                    <a:pt x="433" y="1766"/>
                    <a:pt x="479" y="1739"/>
                  </a:cubicBezTo>
                  <a:cubicBezTo>
                    <a:pt x="1868" y="899"/>
                    <a:pt x="2781" y="598"/>
                    <a:pt x="3299" y="598"/>
                  </a:cubicBezTo>
                  <a:cubicBezTo>
                    <a:pt x="3513" y="598"/>
                    <a:pt x="3659" y="649"/>
                    <a:pt x="3745" y="734"/>
                  </a:cubicBezTo>
                  <a:cubicBezTo>
                    <a:pt x="3803" y="792"/>
                    <a:pt x="3880" y="821"/>
                    <a:pt x="3956" y="821"/>
                  </a:cubicBezTo>
                  <a:cubicBezTo>
                    <a:pt x="4033" y="821"/>
                    <a:pt x="4109" y="792"/>
                    <a:pt x="4167" y="734"/>
                  </a:cubicBezTo>
                  <a:cubicBezTo>
                    <a:pt x="4283" y="618"/>
                    <a:pt x="4283" y="429"/>
                    <a:pt x="4167" y="312"/>
                  </a:cubicBezTo>
                  <a:cubicBezTo>
                    <a:pt x="3959" y="104"/>
                    <a:pt x="3670" y="1"/>
                    <a:pt x="3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7260075" y="3942100"/>
              <a:ext cx="75325" cy="146400"/>
            </a:xfrm>
            <a:custGeom>
              <a:avLst/>
              <a:gdLst/>
              <a:ahLst/>
              <a:cxnLst/>
              <a:rect l="l" t="t" r="r" b="b"/>
              <a:pathLst>
                <a:path w="3013" h="5856" extrusionOk="0">
                  <a:moveTo>
                    <a:pt x="339" y="0"/>
                  </a:moveTo>
                  <a:cubicBezTo>
                    <a:pt x="278" y="0"/>
                    <a:pt x="217" y="18"/>
                    <a:pt x="164" y="57"/>
                  </a:cubicBezTo>
                  <a:cubicBezTo>
                    <a:pt x="29" y="154"/>
                    <a:pt x="0" y="343"/>
                    <a:pt x="100" y="477"/>
                  </a:cubicBezTo>
                  <a:cubicBezTo>
                    <a:pt x="2112" y="3261"/>
                    <a:pt x="2592" y="4930"/>
                    <a:pt x="2174" y="5346"/>
                  </a:cubicBezTo>
                  <a:cubicBezTo>
                    <a:pt x="1986" y="5534"/>
                    <a:pt x="2120" y="5856"/>
                    <a:pt x="2385" y="5856"/>
                  </a:cubicBezTo>
                  <a:cubicBezTo>
                    <a:pt x="2463" y="5856"/>
                    <a:pt x="2540" y="5825"/>
                    <a:pt x="2596" y="5769"/>
                  </a:cubicBezTo>
                  <a:cubicBezTo>
                    <a:pt x="3013" y="5352"/>
                    <a:pt x="3008" y="4599"/>
                    <a:pt x="2584" y="3532"/>
                  </a:cubicBezTo>
                  <a:cubicBezTo>
                    <a:pt x="2215" y="2606"/>
                    <a:pt x="1523" y="1429"/>
                    <a:pt x="583" y="127"/>
                  </a:cubicBezTo>
                  <a:cubicBezTo>
                    <a:pt x="525" y="44"/>
                    <a:pt x="43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6880925" y="3637300"/>
              <a:ext cx="105975" cy="43950"/>
            </a:xfrm>
            <a:custGeom>
              <a:avLst/>
              <a:gdLst/>
              <a:ahLst/>
              <a:cxnLst/>
              <a:rect l="l" t="t" r="r" b="b"/>
              <a:pathLst>
                <a:path w="4239" h="1758" extrusionOk="0">
                  <a:moveTo>
                    <a:pt x="979" y="1"/>
                  </a:moveTo>
                  <a:cubicBezTo>
                    <a:pt x="610" y="1"/>
                    <a:pt x="321" y="105"/>
                    <a:pt x="114" y="312"/>
                  </a:cubicBezTo>
                  <a:cubicBezTo>
                    <a:pt x="0" y="429"/>
                    <a:pt x="1" y="616"/>
                    <a:pt x="117" y="731"/>
                  </a:cubicBezTo>
                  <a:cubicBezTo>
                    <a:pt x="175" y="790"/>
                    <a:pt x="251" y="819"/>
                    <a:pt x="328" y="819"/>
                  </a:cubicBezTo>
                  <a:cubicBezTo>
                    <a:pt x="403" y="819"/>
                    <a:pt x="478" y="791"/>
                    <a:pt x="536" y="734"/>
                  </a:cubicBezTo>
                  <a:cubicBezTo>
                    <a:pt x="621" y="649"/>
                    <a:pt x="768" y="598"/>
                    <a:pt x="982" y="598"/>
                  </a:cubicBezTo>
                  <a:cubicBezTo>
                    <a:pt x="1495" y="598"/>
                    <a:pt x="2395" y="892"/>
                    <a:pt x="3763" y="1715"/>
                  </a:cubicBezTo>
                  <a:cubicBezTo>
                    <a:pt x="3808" y="1743"/>
                    <a:pt x="3861" y="1758"/>
                    <a:pt x="3915" y="1758"/>
                  </a:cubicBezTo>
                  <a:cubicBezTo>
                    <a:pt x="4050" y="1758"/>
                    <a:pt x="4167" y="1668"/>
                    <a:pt x="4203" y="1539"/>
                  </a:cubicBezTo>
                  <a:cubicBezTo>
                    <a:pt x="4239" y="1411"/>
                    <a:pt x="4185" y="1273"/>
                    <a:pt x="4070" y="1204"/>
                  </a:cubicBezTo>
                  <a:cubicBezTo>
                    <a:pt x="2738" y="403"/>
                    <a:pt x="1704" y="1"/>
                    <a:pt x="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6858700" y="3669025"/>
              <a:ext cx="484450" cy="395250"/>
            </a:xfrm>
            <a:custGeom>
              <a:avLst/>
              <a:gdLst/>
              <a:ahLst/>
              <a:cxnLst/>
              <a:rect l="l" t="t" r="r" b="b"/>
              <a:pathLst>
                <a:path w="19378" h="15810" extrusionOk="0">
                  <a:moveTo>
                    <a:pt x="4755" y="0"/>
                  </a:moveTo>
                  <a:cubicBezTo>
                    <a:pt x="3917" y="0"/>
                    <a:pt x="3125" y="243"/>
                    <a:pt x="2423" y="722"/>
                  </a:cubicBezTo>
                  <a:cubicBezTo>
                    <a:pt x="1385" y="1430"/>
                    <a:pt x="616" y="2635"/>
                    <a:pt x="316" y="4027"/>
                  </a:cubicBezTo>
                  <a:cubicBezTo>
                    <a:pt x="1" y="5487"/>
                    <a:pt x="206" y="7050"/>
                    <a:pt x="896" y="8430"/>
                  </a:cubicBezTo>
                  <a:cubicBezTo>
                    <a:pt x="2281" y="11202"/>
                    <a:pt x="4572" y="13055"/>
                    <a:pt x="6249" y="14122"/>
                  </a:cubicBezTo>
                  <a:cubicBezTo>
                    <a:pt x="8063" y="15277"/>
                    <a:pt x="9532" y="15773"/>
                    <a:pt x="9594" y="15794"/>
                  </a:cubicBezTo>
                  <a:cubicBezTo>
                    <a:pt x="9625" y="15804"/>
                    <a:pt x="9656" y="15809"/>
                    <a:pt x="9688" y="15809"/>
                  </a:cubicBezTo>
                  <a:cubicBezTo>
                    <a:pt x="9720" y="15809"/>
                    <a:pt x="9752" y="15804"/>
                    <a:pt x="9782" y="15794"/>
                  </a:cubicBezTo>
                  <a:cubicBezTo>
                    <a:pt x="9844" y="15773"/>
                    <a:pt x="11314" y="15277"/>
                    <a:pt x="13127" y="14122"/>
                  </a:cubicBezTo>
                  <a:cubicBezTo>
                    <a:pt x="14804" y="13055"/>
                    <a:pt x="17095" y="11202"/>
                    <a:pt x="18481" y="8430"/>
                  </a:cubicBezTo>
                  <a:cubicBezTo>
                    <a:pt x="19170" y="7050"/>
                    <a:pt x="19377" y="5487"/>
                    <a:pt x="19061" y="4027"/>
                  </a:cubicBezTo>
                  <a:lnTo>
                    <a:pt x="19062" y="4027"/>
                  </a:lnTo>
                  <a:cubicBezTo>
                    <a:pt x="18762" y="2635"/>
                    <a:pt x="17992" y="1430"/>
                    <a:pt x="16955" y="722"/>
                  </a:cubicBezTo>
                  <a:cubicBezTo>
                    <a:pt x="16253" y="243"/>
                    <a:pt x="15461" y="0"/>
                    <a:pt x="14623" y="0"/>
                  </a:cubicBezTo>
                  <a:cubicBezTo>
                    <a:pt x="14272" y="0"/>
                    <a:pt x="13914" y="43"/>
                    <a:pt x="13550" y="128"/>
                  </a:cubicBezTo>
                  <a:cubicBezTo>
                    <a:pt x="12251" y="434"/>
                    <a:pt x="10952" y="1269"/>
                    <a:pt x="9689" y="2609"/>
                  </a:cubicBezTo>
                  <a:cubicBezTo>
                    <a:pt x="8425" y="1269"/>
                    <a:pt x="7127" y="434"/>
                    <a:pt x="5827" y="128"/>
                  </a:cubicBezTo>
                  <a:cubicBezTo>
                    <a:pt x="5464" y="43"/>
                    <a:pt x="5106" y="0"/>
                    <a:pt x="4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6875250" y="3642800"/>
              <a:ext cx="460425" cy="451350"/>
            </a:xfrm>
            <a:custGeom>
              <a:avLst/>
              <a:gdLst/>
              <a:ahLst/>
              <a:cxnLst/>
              <a:rect l="l" t="t" r="r" b="b"/>
              <a:pathLst>
                <a:path w="18417" h="18054" extrusionOk="0">
                  <a:moveTo>
                    <a:pt x="17550" y="1"/>
                  </a:moveTo>
                  <a:cubicBezTo>
                    <a:pt x="17474" y="1"/>
                    <a:pt x="17398" y="30"/>
                    <a:pt x="17339" y="88"/>
                  </a:cubicBezTo>
                  <a:cubicBezTo>
                    <a:pt x="17221" y="206"/>
                    <a:pt x="17223" y="398"/>
                    <a:pt x="17344" y="514"/>
                  </a:cubicBezTo>
                  <a:cubicBezTo>
                    <a:pt x="17656" y="826"/>
                    <a:pt x="17512" y="1921"/>
                    <a:pt x="16169" y="4057"/>
                  </a:cubicBezTo>
                  <a:cubicBezTo>
                    <a:pt x="14925" y="6036"/>
                    <a:pt x="12981" y="8385"/>
                    <a:pt x="10696" y="10671"/>
                  </a:cubicBezTo>
                  <a:cubicBezTo>
                    <a:pt x="8410" y="12956"/>
                    <a:pt x="6061" y="14900"/>
                    <a:pt x="4081" y="16144"/>
                  </a:cubicBezTo>
                  <a:cubicBezTo>
                    <a:pt x="2542" y="17112"/>
                    <a:pt x="1543" y="17457"/>
                    <a:pt x="989" y="17457"/>
                  </a:cubicBezTo>
                  <a:cubicBezTo>
                    <a:pt x="774" y="17457"/>
                    <a:pt x="627" y="17406"/>
                    <a:pt x="540" y="17318"/>
                  </a:cubicBezTo>
                  <a:cubicBezTo>
                    <a:pt x="481" y="17260"/>
                    <a:pt x="405" y="17231"/>
                    <a:pt x="328" y="17231"/>
                  </a:cubicBezTo>
                  <a:cubicBezTo>
                    <a:pt x="252" y="17231"/>
                    <a:pt x="176" y="17260"/>
                    <a:pt x="118" y="17318"/>
                  </a:cubicBezTo>
                  <a:cubicBezTo>
                    <a:pt x="0" y="17436"/>
                    <a:pt x="0" y="17624"/>
                    <a:pt x="118" y="17741"/>
                  </a:cubicBezTo>
                  <a:cubicBezTo>
                    <a:pt x="326" y="17949"/>
                    <a:pt x="616" y="18053"/>
                    <a:pt x="985" y="18053"/>
                  </a:cubicBezTo>
                  <a:cubicBezTo>
                    <a:pt x="1769" y="18053"/>
                    <a:pt x="2911" y="17585"/>
                    <a:pt x="4400" y="16649"/>
                  </a:cubicBezTo>
                  <a:cubicBezTo>
                    <a:pt x="6416" y="15381"/>
                    <a:pt x="8802" y="13409"/>
                    <a:pt x="11118" y="11093"/>
                  </a:cubicBezTo>
                  <a:cubicBezTo>
                    <a:pt x="13434" y="8777"/>
                    <a:pt x="15408" y="6391"/>
                    <a:pt x="16674" y="4374"/>
                  </a:cubicBezTo>
                  <a:cubicBezTo>
                    <a:pt x="18050" y="2185"/>
                    <a:pt x="18417" y="744"/>
                    <a:pt x="17766" y="92"/>
                  </a:cubicBezTo>
                  <a:cubicBezTo>
                    <a:pt x="17707" y="31"/>
                    <a:pt x="17629" y="1"/>
                    <a:pt x="17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6867450" y="3642925"/>
              <a:ext cx="460550" cy="451225"/>
            </a:xfrm>
            <a:custGeom>
              <a:avLst/>
              <a:gdLst/>
              <a:ahLst/>
              <a:cxnLst/>
              <a:rect l="l" t="t" r="r" b="b"/>
              <a:pathLst>
                <a:path w="18422" h="18049" extrusionOk="0">
                  <a:moveTo>
                    <a:pt x="864" y="0"/>
                  </a:moveTo>
                  <a:cubicBezTo>
                    <a:pt x="788" y="0"/>
                    <a:pt x="712" y="29"/>
                    <a:pt x="654" y="87"/>
                  </a:cubicBezTo>
                  <a:cubicBezTo>
                    <a:pt x="1" y="739"/>
                    <a:pt x="369" y="2180"/>
                    <a:pt x="1745" y="4369"/>
                  </a:cubicBezTo>
                  <a:cubicBezTo>
                    <a:pt x="3012" y="6386"/>
                    <a:pt x="4986" y="8772"/>
                    <a:pt x="7302" y="11088"/>
                  </a:cubicBezTo>
                  <a:cubicBezTo>
                    <a:pt x="9618" y="13403"/>
                    <a:pt x="12002" y="15376"/>
                    <a:pt x="14019" y="16644"/>
                  </a:cubicBezTo>
                  <a:cubicBezTo>
                    <a:pt x="15508" y="17579"/>
                    <a:pt x="16650" y="18048"/>
                    <a:pt x="17434" y="18048"/>
                  </a:cubicBezTo>
                  <a:cubicBezTo>
                    <a:pt x="17804" y="18048"/>
                    <a:pt x="18093" y="17944"/>
                    <a:pt x="18301" y="17736"/>
                  </a:cubicBezTo>
                  <a:cubicBezTo>
                    <a:pt x="18420" y="17619"/>
                    <a:pt x="18421" y="17428"/>
                    <a:pt x="18304" y="17311"/>
                  </a:cubicBezTo>
                  <a:cubicBezTo>
                    <a:pt x="18246" y="17253"/>
                    <a:pt x="18169" y="17224"/>
                    <a:pt x="18093" y="17224"/>
                  </a:cubicBezTo>
                  <a:cubicBezTo>
                    <a:pt x="18016" y="17224"/>
                    <a:pt x="17938" y="17254"/>
                    <a:pt x="17880" y="17313"/>
                  </a:cubicBezTo>
                  <a:cubicBezTo>
                    <a:pt x="17793" y="17401"/>
                    <a:pt x="17645" y="17452"/>
                    <a:pt x="17430" y="17452"/>
                  </a:cubicBezTo>
                  <a:cubicBezTo>
                    <a:pt x="16876" y="17452"/>
                    <a:pt x="15878" y="17107"/>
                    <a:pt x="14337" y="16139"/>
                  </a:cubicBezTo>
                  <a:cubicBezTo>
                    <a:pt x="12358" y="14895"/>
                    <a:pt x="10009" y="12951"/>
                    <a:pt x="7724" y="10666"/>
                  </a:cubicBezTo>
                  <a:cubicBezTo>
                    <a:pt x="5439" y="8380"/>
                    <a:pt x="3494" y="6031"/>
                    <a:pt x="2251" y="4052"/>
                  </a:cubicBezTo>
                  <a:cubicBezTo>
                    <a:pt x="908" y="1916"/>
                    <a:pt x="763" y="821"/>
                    <a:pt x="1075" y="509"/>
                  </a:cubicBezTo>
                  <a:cubicBezTo>
                    <a:pt x="1192" y="392"/>
                    <a:pt x="1192" y="203"/>
                    <a:pt x="1075" y="87"/>
                  </a:cubicBezTo>
                  <a:cubicBezTo>
                    <a:pt x="1017" y="29"/>
                    <a:pt x="941" y="0"/>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6900075" y="3744875"/>
              <a:ext cx="179025" cy="140250"/>
            </a:xfrm>
            <a:custGeom>
              <a:avLst/>
              <a:gdLst/>
              <a:ahLst/>
              <a:cxnLst/>
              <a:rect l="l" t="t" r="r" b="b"/>
              <a:pathLst>
                <a:path w="7161" h="5610" extrusionOk="0">
                  <a:moveTo>
                    <a:pt x="1970" y="0"/>
                  </a:moveTo>
                  <a:cubicBezTo>
                    <a:pt x="1533" y="0"/>
                    <a:pt x="1216" y="175"/>
                    <a:pt x="1074" y="271"/>
                  </a:cubicBezTo>
                  <a:cubicBezTo>
                    <a:pt x="252" y="833"/>
                    <a:pt x="1" y="2060"/>
                    <a:pt x="505" y="3066"/>
                  </a:cubicBezTo>
                  <a:cubicBezTo>
                    <a:pt x="1414" y="4885"/>
                    <a:pt x="3402" y="5565"/>
                    <a:pt x="3486" y="5594"/>
                  </a:cubicBezTo>
                  <a:cubicBezTo>
                    <a:pt x="3517" y="5604"/>
                    <a:pt x="3549" y="5609"/>
                    <a:pt x="3581" y="5609"/>
                  </a:cubicBezTo>
                  <a:cubicBezTo>
                    <a:pt x="3613" y="5609"/>
                    <a:pt x="3645" y="5604"/>
                    <a:pt x="3675" y="5594"/>
                  </a:cubicBezTo>
                  <a:cubicBezTo>
                    <a:pt x="3759" y="5567"/>
                    <a:pt x="5747" y="4886"/>
                    <a:pt x="6658" y="3067"/>
                  </a:cubicBezTo>
                  <a:cubicBezTo>
                    <a:pt x="7160" y="2060"/>
                    <a:pt x="6911" y="833"/>
                    <a:pt x="6087" y="272"/>
                  </a:cubicBezTo>
                  <a:lnTo>
                    <a:pt x="6087" y="271"/>
                  </a:lnTo>
                  <a:cubicBezTo>
                    <a:pt x="5945" y="175"/>
                    <a:pt x="5628" y="0"/>
                    <a:pt x="5192" y="0"/>
                  </a:cubicBezTo>
                  <a:cubicBezTo>
                    <a:pt x="4756" y="0"/>
                    <a:pt x="4200" y="174"/>
                    <a:pt x="3581" y="774"/>
                  </a:cubicBezTo>
                  <a:cubicBezTo>
                    <a:pt x="2962" y="174"/>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7076875" y="3817775"/>
              <a:ext cx="179000" cy="140225"/>
            </a:xfrm>
            <a:custGeom>
              <a:avLst/>
              <a:gdLst/>
              <a:ahLst/>
              <a:cxnLst/>
              <a:rect l="l" t="t" r="r" b="b"/>
              <a:pathLst>
                <a:path w="7160" h="5609" extrusionOk="0">
                  <a:moveTo>
                    <a:pt x="1970" y="0"/>
                  </a:moveTo>
                  <a:cubicBezTo>
                    <a:pt x="1532" y="0"/>
                    <a:pt x="1215" y="175"/>
                    <a:pt x="1073" y="273"/>
                  </a:cubicBezTo>
                  <a:cubicBezTo>
                    <a:pt x="251" y="833"/>
                    <a:pt x="1" y="2060"/>
                    <a:pt x="504" y="3067"/>
                  </a:cubicBezTo>
                  <a:cubicBezTo>
                    <a:pt x="1413" y="4885"/>
                    <a:pt x="3401" y="5566"/>
                    <a:pt x="3485" y="5593"/>
                  </a:cubicBezTo>
                  <a:cubicBezTo>
                    <a:pt x="3516" y="5604"/>
                    <a:pt x="3548" y="5609"/>
                    <a:pt x="3580" y="5609"/>
                  </a:cubicBezTo>
                  <a:cubicBezTo>
                    <a:pt x="3612" y="5609"/>
                    <a:pt x="3644" y="5604"/>
                    <a:pt x="3674" y="5593"/>
                  </a:cubicBezTo>
                  <a:cubicBezTo>
                    <a:pt x="3758" y="5566"/>
                    <a:pt x="5747" y="4885"/>
                    <a:pt x="6657" y="3067"/>
                  </a:cubicBezTo>
                  <a:cubicBezTo>
                    <a:pt x="7159" y="2060"/>
                    <a:pt x="6910" y="833"/>
                    <a:pt x="6086" y="273"/>
                  </a:cubicBezTo>
                  <a:cubicBezTo>
                    <a:pt x="5944" y="176"/>
                    <a:pt x="5627" y="1"/>
                    <a:pt x="5190" y="1"/>
                  </a:cubicBezTo>
                  <a:cubicBezTo>
                    <a:pt x="4754" y="1"/>
                    <a:pt x="4199" y="175"/>
                    <a:pt x="3580" y="774"/>
                  </a:cubicBezTo>
                  <a:cubicBezTo>
                    <a:pt x="2961" y="175"/>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3"/>
          <p:cNvGrpSpPr/>
          <p:nvPr/>
        </p:nvGrpSpPr>
        <p:grpSpPr>
          <a:xfrm>
            <a:off x="4141879" y="1272422"/>
            <a:ext cx="596591" cy="472253"/>
            <a:chOff x="5726125" y="3737550"/>
            <a:chExt cx="497325" cy="393675"/>
          </a:xfrm>
        </p:grpSpPr>
        <p:sp>
          <p:nvSpPr>
            <p:cNvPr id="563" name="Google Shape;563;p43"/>
            <p:cNvSpPr/>
            <p:nvPr/>
          </p:nvSpPr>
          <p:spPr>
            <a:xfrm>
              <a:off x="5976900" y="3737550"/>
              <a:ext cx="246550" cy="193925"/>
            </a:xfrm>
            <a:custGeom>
              <a:avLst/>
              <a:gdLst/>
              <a:ahLst/>
              <a:cxnLst/>
              <a:rect l="l" t="t" r="r" b="b"/>
              <a:pathLst>
                <a:path w="9862" h="7757" extrusionOk="0">
                  <a:moveTo>
                    <a:pt x="4925" y="0"/>
                  </a:moveTo>
                  <a:cubicBezTo>
                    <a:pt x="4919" y="0"/>
                    <a:pt x="4913" y="0"/>
                    <a:pt x="4907" y="1"/>
                  </a:cubicBezTo>
                  <a:cubicBezTo>
                    <a:pt x="4748" y="14"/>
                    <a:pt x="4588" y="35"/>
                    <a:pt x="4432" y="64"/>
                  </a:cubicBezTo>
                  <a:cubicBezTo>
                    <a:pt x="4280" y="91"/>
                    <a:pt x="4174" y="231"/>
                    <a:pt x="4187" y="384"/>
                  </a:cubicBezTo>
                  <a:cubicBezTo>
                    <a:pt x="4202" y="538"/>
                    <a:pt x="4330" y="656"/>
                    <a:pt x="4484" y="656"/>
                  </a:cubicBezTo>
                  <a:cubicBezTo>
                    <a:pt x="4484" y="656"/>
                    <a:pt x="4485" y="656"/>
                    <a:pt x="4486" y="656"/>
                  </a:cubicBezTo>
                  <a:lnTo>
                    <a:pt x="4486" y="656"/>
                  </a:lnTo>
                  <a:lnTo>
                    <a:pt x="4485" y="657"/>
                  </a:lnTo>
                  <a:cubicBezTo>
                    <a:pt x="4503" y="657"/>
                    <a:pt x="4522" y="655"/>
                    <a:pt x="4540" y="652"/>
                  </a:cubicBezTo>
                  <a:cubicBezTo>
                    <a:pt x="4677" y="626"/>
                    <a:pt x="4815" y="607"/>
                    <a:pt x="4954" y="596"/>
                  </a:cubicBezTo>
                  <a:cubicBezTo>
                    <a:pt x="5117" y="580"/>
                    <a:pt x="5235" y="437"/>
                    <a:pt x="5223" y="275"/>
                  </a:cubicBezTo>
                  <a:cubicBezTo>
                    <a:pt x="5210" y="119"/>
                    <a:pt x="5080" y="0"/>
                    <a:pt x="4925" y="0"/>
                  </a:cubicBezTo>
                  <a:close/>
                  <a:moveTo>
                    <a:pt x="6121" y="80"/>
                  </a:moveTo>
                  <a:cubicBezTo>
                    <a:pt x="5984" y="80"/>
                    <a:pt x="5860" y="175"/>
                    <a:pt x="5829" y="313"/>
                  </a:cubicBezTo>
                  <a:cubicBezTo>
                    <a:pt x="5793" y="474"/>
                    <a:pt x="5892" y="633"/>
                    <a:pt x="6053" y="670"/>
                  </a:cubicBezTo>
                  <a:cubicBezTo>
                    <a:pt x="6186" y="700"/>
                    <a:pt x="6319" y="739"/>
                    <a:pt x="6448" y="785"/>
                  </a:cubicBezTo>
                  <a:cubicBezTo>
                    <a:pt x="6480" y="796"/>
                    <a:pt x="6513" y="802"/>
                    <a:pt x="6548" y="802"/>
                  </a:cubicBezTo>
                  <a:cubicBezTo>
                    <a:pt x="6694" y="802"/>
                    <a:pt x="6817" y="697"/>
                    <a:pt x="6843" y="553"/>
                  </a:cubicBezTo>
                  <a:cubicBezTo>
                    <a:pt x="6867" y="411"/>
                    <a:pt x="6785" y="270"/>
                    <a:pt x="6648" y="222"/>
                  </a:cubicBezTo>
                  <a:cubicBezTo>
                    <a:pt x="6496" y="168"/>
                    <a:pt x="6341" y="122"/>
                    <a:pt x="6184" y="87"/>
                  </a:cubicBezTo>
                  <a:cubicBezTo>
                    <a:pt x="6163" y="82"/>
                    <a:pt x="6142" y="80"/>
                    <a:pt x="6121" y="80"/>
                  </a:cubicBezTo>
                  <a:close/>
                  <a:moveTo>
                    <a:pt x="3346" y="415"/>
                  </a:moveTo>
                  <a:cubicBezTo>
                    <a:pt x="3306" y="415"/>
                    <a:pt x="3267" y="423"/>
                    <a:pt x="3228" y="439"/>
                  </a:cubicBezTo>
                  <a:cubicBezTo>
                    <a:pt x="3088" y="501"/>
                    <a:pt x="2945" y="570"/>
                    <a:pt x="2805" y="643"/>
                  </a:cubicBezTo>
                  <a:cubicBezTo>
                    <a:pt x="2683" y="707"/>
                    <a:pt x="2622" y="846"/>
                    <a:pt x="2655" y="980"/>
                  </a:cubicBezTo>
                  <a:cubicBezTo>
                    <a:pt x="2687" y="1114"/>
                    <a:pt x="2807" y="1206"/>
                    <a:pt x="2944" y="1206"/>
                  </a:cubicBezTo>
                  <a:cubicBezTo>
                    <a:pt x="2993" y="1206"/>
                    <a:pt x="3040" y="1195"/>
                    <a:pt x="3083" y="1172"/>
                  </a:cubicBezTo>
                  <a:cubicBezTo>
                    <a:pt x="3212" y="1105"/>
                    <a:pt x="3341" y="1042"/>
                    <a:pt x="3468" y="986"/>
                  </a:cubicBezTo>
                  <a:cubicBezTo>
                    <a:pt x="3617" y="920"/>
                    <a:pt x="3686" y="744"/>
                    <a:pt x="3619" y="594"/>
                  </a:cubicBezTo>
                  <a:cubicBezTo>
                    <a:pt x="3571" y="482"/>
                    <a:pt x="3461" y="415"/>
                    <a:pt x="3346" y="415"/>
                  </a:cubicBezTo>
                  <a:close/>
                  <a:moveTo>
                    <a:pt x="7593" y="768"/>
                  </a:moveTo>
                  <a:cubicBezTo>
                    <a:pt x="7502" y="768"/>
                    <a:pt x="7412" y="809"/>
                    <a:pt x="7353" y="887"/>
                  </a:cubicBezTo>
                  <a:cubicBezTo>
                    <a:pt x="7254" y="1020"/>
                    <a:pt x="7281" y="1209"/>
                    <a:pt x="7415" y="1307"/>
                  </a:cubicBezTo>
                  <a:cubicBezTo>
                    <a:pt x="7526" y="1391"/>
                    <a:pt x="7632" y="1480"/>
                    <a:pt x="7733" y="1575"/>
                  </a:cubicBezTo>
                  <a:cubicBezTo>
                    <a:pt x="7789" y="1627"/>
                    <a:pt x="7862" y="1656"/>
                    <a:pt x="7938" y="1656"/>
                  </a:cubicBezTo>
                  <a:cubicBezTo>
                    <a:pt x="8204" y="1656"/>
                    <a:pt x="8334" y="1320"/>
                    <a:pt x="8141" y="1139"/>
                  </a:cubicBezTo>
                  <a:cubicBezTo>
                    <a:pt x="8025" y="1030"/>
                    <a:pt x="7902" y="927"/>
                    <a:pt x="7774" y="830"/>
                  </a:cubicBezTo>
                  <a:cubicBezTo>
                    <a:pt x="7720" y="788"/>
                    <a:pt x="7656" y="768"/>
                    <a:pt x="7593" y="768"/>
                  </a:cubicBezTo>
                  <a:close/>
                  <a:moveTo>
                    <a:pt x="1935" y="1249"/>
                  </a:moveTo>
                  <a:cubicBezTo>
                    <a:pt x="1873" y="1249"/>
                    <a:pt x="1811" y="1268"/>
                    <a:pt x="1757" y="1308"/>
                  </a:cubicBezTo>
                  <a:cubicBezTo>
                    <a:pt x="1636" y="1399"/>
                    <a:pt x="1514" y="1495"/>
                    <a:pt x="1394" y="1594"/>
                  </a:cubicBezTo>
                  <a:cubicBezTo>
                    <a:pt x="1177" y="1772"/>
                    <a:pt x="1303" y="2124"/>
                    <a:pt x="1584" y="2124"/>
                  </a:cubicBezTo>
                  <a:cubicBezTo>
                    <a:pt x="1652" y="2124"/>
                    <a:pt x="1720" y="2099"/>
                    <a:pt x="1774" y="2055"/>
                  </a:cubicBezTo>
                  <a:cubicBezTo>
                    <a:pt x="1887" y="1962"/>
                    <a:pt x="2002" y="1873"/>
                    <a:pt x="2115" y="1788"/>
                  </a:cubicBezTo>
                  <a:cubicBezTo>
                    <a:pt x="2247" y="1689"/>
                    <a:pt x="2275" y="1501"/>
                    <a:pt x="2176" y="1370"/>
                  </a:cubicBezTo>
                  <a:cubicBezTo>
                    <a:pt x="2117" y="1291"/>
                    <a:pt x="2027" y="1249"/>
                    <a:pt x="1935" y="1249"/>
                  </a:cubicBezTo>
                  <a:close/>
                  <a:moveTo>
                    <a:pt x="8695" y="1979"/>
                  </a:moveTo>
                  <a:cubicBezTo>
                    <a:pt x="8640" y="1979"/>
                    <a:pt x="8584" y="1994"/>
                    <a:pt x="8535" y="2025"/>
                  </a:cubicBezTo>
                  <a:cubicBezTo>
                    <a:pt x="8395" y="2114"/>
                    <a:pt x="8353" y="2298"/>
                    <a:pt x="8442" y="2437"/>
                  </a:cubicBezTo>
                  <a:cubicBezTo>
                    <a:pt x="8517" y="2556"/>
                    <a:pt x="8588" y="2678"/>
                    <a:pt x="8653" y="2804"/>
                  </a:cubicBezTo>
                  <a:cubicBezTo>
                    <a:pt x="8704" y="2903"/>
                    <a:pt x="8806" y="2966"/>
                    <a:pt x="8918" y="2966"/>
                  </a:cubicBezTo>
                  <a:cubicBezTo>
                    <a:pt x="9139" y="2966"/>
                    <a:pt x="9285" y="2724"/>
                    <a:pt x="9183" y="2529"/>
                  </a:cubicBezTo>
                  <a:cubicBezTo>
                    <a:pt x="9110" y="2388"/>
                    <a:pt x="9031" y="2249"/>
                    <a:pt x="8948" y="2118"/>
                  </a:cubicBezTo>
                  <a:cubicBezTo>
                    <a:pt x="8891" y="2028"/>
                    <a:pt x="8794" y="1979"/>
                    <a:pt x="8695" y="1979"/>
                  </a:cubicBezTo>
                  <a:close/>
                  <a:moveTo>
                    <a:pt x="707" y="2334"/>
                  </a:moveTo>
                  <a:cubicBezTo>
                    <a:pt x="628" y="2334"/>
                    <a:pt x="550" y="2364"/>
                    <a:pt x="491" y="2425"/>
                  </a:cubicBezTo>
                  <a:cubicBezTo>
                    <a:pt x="386" y="2533"/>
                    <a:pt x="280" y="2645"/>
                    <a:pt x="176" y="2759"/>
                  </a:cubicBezTo>
                  <a:cubicBezTo>
                    <a:pt x="0" y="2951"/>
                    <a:pt x="136" y="3259"/>
                    <a:pt x="397" y="3259"/>
                  </a:cubicBezTo>
                  <a:lnTo>
                    <a:pt x="396" y="3258"/>
                  </a:lnTo>
                  <a:lnTo>
                    <a:pt x="396" y="3258"/>
                  </a:lnTo>
                  <a:cubicBezTo>
                    <a:pt x="397" y="3258"/>
                    <a:pt x="399" y="3258"/>
                    <a:pt x="400" y="3258"/>
                  </a:cubicBezTo>
                  <a:cubicBezTo>
                    <a:pt x="482" y="3258"/>
                    <a:pt x="562" y="3223"/>
                    <a:pt x="617" y="3162"/>
                  </a:cubicBezTo>
                  <a:cubicBezTo>
                    <a:pt x="717" y="3053"/>
                    <a:pt x="818" y="2947"/>
                    <a:pt x="918" y="2844"/>
                  </a:cubicBezTo>
                  <a:cubicBezTo>
                    <a:pt x="1036" y="2726"/>
                    <a:pt x="1035" y="2535"/>
                    <a:pt x="915" y="2419"/>
                  </a:cubicBezTo>
                  <a:cubicBezTo>
                    <a:pt x="858" y="2362"/>
                    <a:pt x="782" y="2334"/>
                    <a:pt x="707" y="2334"/>
                  </a:cubicBezTo>
                  <a:close/>
                  <a:moveTo>
                    <a:pt x="9349" y="3480"/>
                  </a:moveTo>
                  <a:cubicBezTo>
                    <a:pt x="9323" y="3480"/>
                    <a:pt x="9297" y="3483"/>
                    <a:pt x="9270" y="3490"/>
                  </a:cubicBezTo>
                  <a:cubicBezTo>
                    <a:pt x="9111" y="3534"/>
                    <a:pt x="9017" y="3698"/>
                    <a:pt x="9060" y="3857"/>
                  </a:cubicBezTo>
                  <a:cubicBezTo>
                    <a:pt x="9098" y="3993"/>
                    <a:pt x="9130" y="4132"/>
                    <a:pt x="9158" y="4272"/>
                  </a:cubicBezTo>
                  <a:cubicBezTo>
                    <a:pt x="9184" y="4412"/>
                    <a:pt x="9308" y="4514"/>
                    <a:pt x="9451" y="4514"/>
                  </a:cubicBezTo>
                  <a:lnTo>
                    <a:pt x="9451" y="4515"/>
                  </a:lnTo>
                  <a:cubicBezTo>
                    <a:pt x="9469" y="4515"/>
                    <a:pt x="9488" y="4513"/>
                    <a:pt x="9507" y="4508"/>
                  </a:cubicBezTo>
                  <a:cubicBezTo>
                    <a:pt x="9669" y="4477"/>
                    <a:pt x="9775" y="4321"/>
                    <a:pt x="9744" y="4159"/>
                  </a:cubicBezTo>
                  <a:cubicBezTo>
                    <a:pt x="9715" y="4004"/>
                    <a:pt x="9679" y="3851"/>
                    <a:pt x="9637" y="3700"/>
                  </a:cubicBezTo>
                  <a:cubicBezTo>
                    <a:pt x="9601" y="3567"/>
                    <a:pt x="9480" y="3480"/>
                    <a:pt x="9349" y="3480"/>
                  </a:cubicBezTo>
                  <a:close/>
                  <a:moveTo>
                    <a:pt x="9562" y="5105"/>
                  </a:moveTo>
                  <a:cubicBezTo>
                    <a:pt x="9398" y="5105"/>
                    <a:pt x="9264" y="5239"/>
                    <a:pt x="9264" y="5403"/>
                  </a:cubicBezTo>
                  <a:cubicBezTo>
                    <a:pt x="9263" y="5544"/>
                    <a:pt x="9257" y="5687"/>
                    <a:pt x="9247" y="5830"/>
                  </a:cubicBezTo>
                  <a:cubicBezTo>
                    <a:pt x="9235" y="5994"/>
                    <a:pt x="9359" y="6138"/>
                    <a:pt x="9523" y="6149"/>
                  </a:cubicBezTo>
                  <a:cubicBezTo>
                    <a:pt x="9531" y="6150"/>
                    <a:pt x="9538" y="6150"/>
                    <a:pt x="9546" y="6150"/>
                  </a:cubicBezTo>
                  <a:lnTo>
                    <a:pt x="9546" y="6151"/>
                  </a:lnTo>
                  <a:cubicBezTo>
                    <a:pt x="9701" y="6151"/>
                    <a:pt x="9832" y="6030"/>
                    <a:pt x="9843" y="5874"/>
                  </a:cubicBezTo>
                  <a:cubicBezTo>
                    <a:pt x="9855" y="5717"/>
                    <a:pt x="9861" y="5560"/>
                    <a:pt x="9861" y="5404"/>
                  </a:cubicBezTo>
                  <a:cubicBezTo>
                    <a:pt x="9862" y="5240"/>
                    <a:pt x="9728" y="5105"/>
                    <a:pt x="9563" y="5105"/>
                  </a:cubicBezTo>
                  <a:close/>
                  <a:moveTo>
                    <a:pt x="9348" y="6730"/>
                  </a:moveTo>
                  <a:cubicBezTo>
                    <a:pt x="9216" y="6730"/>
                    <a:pt x="9094" y="6819"/>
                    <a:pt x="9058" y="6952"/>
                  </a:cubicBezTo>
                  <a:cubicBezTo>
                    <a:pt x="9023" y="7089"/>
                    <a:pt x="8981" y="7228"/>
                    <a:pt x="8936" y="7362"/>
                  </a:cubicBezTo>
                  <a:cubicBezTo>
                    <a:pt x="8869" y="7556"/>
                    <a:pt x="9013" y="7757"/>
                    <a:pt x="9219" y="7757"/>
                  </a:cubicBezTo>
                  <a:cubicBezTo>
                    <a:pt x="9347" y="7757"/>
                    <a:pt x="9461" y="7675"/>
                    <a:pt x="9501" y="7554"/>
                  </a:cubicBezTo>
                  <a:cubicBezTo>
                    <a:pt x="9551" y="7407"/>
                    <a:pt x="9596" y="7255"/>
                    <a:pt x="9636" y="7105"/>
                  </a:cubicBezTo>
                  <a:cubicBezTo>
                    <a:pt x="9678" y="6946"/>
                    <a:pt x="9583" y="6782"/>
                    <a:pt x="9424" y="6740"/>
                  </a:cubicBezTo>
                  <a:cubicBezTo>
                    <a:pt x="9399" y="6734"/>
                    <a:pt x="9373" y="6730"/>
                    <a:pt x="9348" y="67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5756400" y="3923675"/>
              <a:ext cx="275500" cy="207550"/>
            </a:xfrm>
            <a:custGeom>
              <a:avLst/>
              <a:gdLst/>
              <a:ahLst/>
              <a:cxnLst/>
              <a:rect l="l" t="t" r="r" b="b"/>
              <a:pathLst>
                <a:path w="11020" h="8302" extrusionOk="0">
                  <a:moveTo>
                    <a:pt x="0" y="0"/>
                  </a:moveTo>
                  <a:cubicBezTo>
                    <a:pt x="101" y="296"/>
                    <a:pt x="221" y="585"/>
                    <a:pt x="362" y="865"/>
                  </a:cubicBezTo>
                  <a:cubicBezTo>
                    <a:pt x="3066" y="6272"/>
                    <a:pt x="9149" y="8301"/>
                    <a:pt x="9149" y="8301"/>
                  </a:cubicBezTo>
                  <a:lnTo>
                    <a:pt x="9149" y="5608"/>
                  </a:lnTo>
                  <a:cubicBezTo>
                    <a:pt x="9149" y="5520"/>
                    <a:pt x="9220" y="5455"/>
                    <a:pt x="9301" y="5455"/>
                  </a:cubicBezTo>
                  <a:cubicBezTo>
                    <a:pt x="9318" y="5455"/>
                    <a:pt x="9335" y="5457"/>
                    <a:pt x="9352" y="5463"/>
                  </a:cubicBezTo>
                  <a:cubicBezTo>
                    <a:pt x="9486" y="5511"/>
                    <a:pt x="9625" y="5534"/>
                    <a:pt x="9763" y="5534"/>
                  </a:cubicBezTo>
                  <a:cubicBezTo>
                    <a:pt x="10028" y="5534"/>
                    <a:pt x="10291" y="5448"/>
                    <a:pt x="10508" y="5283"/>
                  </a:cubicBezTo>
                  <a:cubicBezTo>
                    <a:pt x="10837" y="5033"/>
                    <a:pt x="11019" y="4633"/>
                    <a:pt x="10991" y="4219"/>
                  </a:cubicBezTo>
                  <a:cubicBezTo>
                    <a:pt x="10950" y="3616"/>
                    <a:pt x="10465" y="3125"/>
                    <a:pt x="9861" y="3079"/>
                  </a:cubicBezTo>
                  <a:cubicBezTo>
                    <a:pt x="9827" y="3076"/>
                    <a:pt x="9793" y="3075"/>
                    <a:pt x="9759" y="3075"/>
                  </a:cubicBezTo>
                  <a:cubicBezTo>
                    <a:pt x="9621" y="3075"/>
                    <a:pt x="9484" y="3098"/>
                    <a:pt x="9353" y="3145"/>
                  </a:cubicBezTo>
                  <a:cubicBezTo>
                    <a:pt x="9336" y="3151"/>
                    <a:pt x="9319" y="3154"/>
                    <a:pt x="9303" y="3154"/>
                  </a:cubicBezTo>
                  <a:cubicBezTo>
                    <a:pt x="9221" y="3154"/>
                    <a:pt x="9149" y="3088"/>
                    <a:pt x="9149" y="3000"/>
                  </a:cubicBezTo>
                  <a:lnTo>
                    <a:pt x="9149" y="0"/>
                  </a:lnTo>
                  <a:lnTo>
                    <a:pt x="6149" y="0"/>
                  </a:lnTo>
                  <a:cubicBezTo>
                    <a:pt x="6044" y="0"/>
                    <a:pt x="5968" y="104"/>
                    <a:pt x="6004" y="205"/>
                  </a:cubicBezTo>
                  <a:cubicBezTo>
                    <a:pt x="6061" y="367"/>
                    <a:pt x="6084" y="541"/>
                    <a:pt x="6071" y="714"/>
                  </a:cubicBezTo>
                  <a:cubicBezTo>
                    <a:pt x="6024" y="1316"/>
                    <a:pt x="5533" y="1801"/>
                    <a:pt x="4930" y="1842"/>
                  </a:cubicBezTo>
                  <a:cubicBezTo>
                    <a:pt x="4900" y="1844"/>
                    <a:pt x="4871" y="1845"/>
                    <a:pt x="4842" y="1845"/>
                  </a:cubicBezTo>
                  <a:cubicBezTo>
                    <a:pt x="4004" y="1845"/>
                    <a:pt x="3400" y="1010"/>
                    <a:pt x="3687" y="204"/>
                  </a:cubicBezTo>
                  <a:cubicBezTo>
                    <a:pt x="3722" y="104"/>
                    <a:pt x="3647" y="0"/>
                    <a:pt x="3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5726125" y="3739225"/>
              <a:ext cx="259025" cy="230600"/>
            </a:xfrm>
            <a:custGeom>
              <a:avLst/>
              <a:gdLst/>
              <a:ahLst/>
              <a:cxnLst/>
              <a:rect l="l" t="t" r="r" b="b"/>
              <a:pathLst>
                <a:path w="10361" h="9224" extrusionOk="0">
                  <a:moveTo>
                    <a:pt x="5279" y="0"/>
                  </a:moveTo>
                  <a:cubicBezTo>
                    <a:pt x="2031" y="0"/>
                    <a:pt x="0" y="3809"/>
                    <a:pt x="1211" y="7378"/>
                  </a:cubicBezTo>
                  <a:lnTo>
                    <a:pt x="4752" y="7378"/>
                  </a:lnTo>
                  <a:cubicBezTo>
                    <a:pt x="4858" y="7378"/>
                    <a:pt x="4932" y="7482"/>
                    <a:pt x="4896" y="7583"/>
                  </a:cubicBezTo>
                  <a:cubicBezTo>
                    <a:pt x="4839" y="7745"/>
                    <a:pt x="4817" y="7919"/>
                    <a:pt x="4830" y="8092"/>
                  </a:cubicBezTo>
                  <a:cubicBezTo>
                    <a:pt x="4878" y="8694"/>
                    <a:pt x="5368" y="9179"/>
                    <a:pt x="5972" y="9220"/>
                  </a:cubicBezTo>
                  <a:cubicBezTo>
                    <a:pt x="5999" y="9222"/>
                    <a:pt x="6027" y="9223"/>
                    <a:pt x="6054" y="9223"/>
                  </a:cubicBezTo>
                  <a:cubicBezTo>
                    <a:pt x="6438" y="9223"/>
                    <a:pt x="6802" y="9045"/>
                    <a:pt x="7036" y="8736"/>
                  </a:cubicBezTo>
                  <a:cubicBezTo>
                    <a:pt x="7285" y="8407"/>
                    <a:pt x="7353" y="7973"/>
                    <a:pt x="7215" y="7582"/>
                  </a:cubicBezTo>
                  <a:cubicBezTo>
                    <a:pt x="7179" y="7482"/>
                    <a:pt x="7253" y="7378"/>
                    <a:pt x="7360" y="7378"/>
                  </a:cubicBezTo>
                  <a:lnTo>
                    <a:pt x="10360" y="7378"/>
                  </a:lnTo>
                  <a:lnTo>
                    <a:pt x="10360" y="6222"/>
                  </a:lnTo>
                  <a:cubicBezTo>
                    <a:pt x="10361" y="6135"/>
                    <a:pt x="10288" y="6069"/>
                    <a:pt x="10206" y="6069"/>
                  </a:cubicBezTo>
                  <a:cubicBezTo>
                    <a:pt x="10190" y="6069"/>
                    <a:pt x="10173" y="6072"/>
                    <a:pt x="10156" y="6078"/>
                  </a:cubicBezTo>
                  <a:lnTo>
                    <a:pt x="10155" y="6078"/>
                  </a:lnTo>
                  <a:cubicBezTo>
                    <a:pt x="10022" y="6125"/>
                    <a:pt x="9883" y="6149"/>
                    <a:pt x="9743" y="6149"/>
                  </a:cubicBezTo>
                  <a:cubicBezTo>
                    <a:pt x="9710" y="6149"/>
                    <a:pt x="9678" y="6148"/>
                    <a:pt x="9646" y="6145"/>
                  </a:cubicBezTo>
                  <a:cubicBezTo>
                    <a:pt x="9044" y="6098"/>
                    <a:pt x="8558" y="5607"/>
                    <a:pt x="8518" y="5004"/>
                  </a:cubicBezTo>
                  <a:cubicBezTo>
                    <a:pt x="8466" y="4267"/>
                    <a:pt x="9059" y="3688"/>
                    <a:pt x="9741" y="3688"/>
                  </a:cubicBezTo>
                  <a:cubicBezTo>
                    <a:pt x="9878" y="3688"/>
                    <a:pt x="10017" y="3711"/>
                    <a:pt x="10156" y="3760"/>
                  </a:cubicBezTo>
                  <a:cubicBezTo>
                    <a:pt x="10173" y="3766"/>
                    <a:pt x="10190" y="3769"/>
                    <a:pt x="10206" y="3769"/>
                  </a:cubicBezTo>
                  <a:cubicBezTo>
                    <a:pt x="10288" y="3769"/>
                    <a:pt x="10360" y="3703"/>
                    <a:pt x="10360" y="3615"/>
                  </a:cubicBezTo>
                  <a:lnTo>
                    <a:pt x="10360" y="2836"/>
                  </a:lnTo>
                  <a:cubicBezTo>
                    <a:pt x="8539" y="813"/>
                    <a:pt x="6779" y="0"/>
                    <a:pt x="5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5985100" y="3877550"/>
              <a:ext cx="228750" cy="253675"/>
            </a:xfrm>
            <a:custGeom>
              <a:avLst/>
              <a:gdLst/>
              <a:ahLst/>
              <a:cxnLst/>
              <a:rect l="l" t="t" r="r" b="b"/>
              <a:pathLst>
                <a:path w="9150" h="10147" extrusionOk="0">
                  <a:moveTo>
                    <a:pt x="4608" y="0"/>
                  </a:moveTo>
                  <a:cubicBezTo>
                    <a:pt x="3769" y="0"/>
                    <a:pt x="3167" y="835"/>
                    <a:pt x="3453" y="1641"/>
                  </a:cubicBezTo>
                  <a:cubicBezTo>
                    <a:pt x="3488" y="1741"/>
                    <a:pt x="3414" y="1845"/>
                    <a:pt x="3308" y="1845"/>
                  </a:cubicBezTo>
                  <a:lnTo>
                    <a:pt x="1" y="1845"/>
                  </a:lnTo>
                  <a:lnTo>
                    <a:pt x="1" y="4845"/>
                  </a:lnTo>
                  <a:cubicBezTo>
                    <a:pt x="1" y="4933"/>
                    <a:pt x="73" y="4999"/>
                    <a:pt x="154" y="4999"/>
                  </a:cubicBezTo>
                  <a:cubicBezTo>
                    <a:pt x="171" y="4999"/>
                    <a:pt x="188" y="4996"/>
                    <a:pt x="205" y="4990"/>
                  </a:cubicBezTo>
                  <a:cubicBezTo>
                    <a:pt x="337" y="4944"/>
                    <a:pt x="476" y="4920"/>
                    <a:pt x="615" y="4920"/>
                  </a:cubicBezTo>
                  <a:cubicBezTo>
                    <a:pt x="648" y="4920"/>
                    <a:pt x="681" y="4921"/>
                    <a:pt x="714" y="4924"/>
                  </a:cubicBezTo>
                  <a:cubicBezTo>
                    <a:pt x="1317" y="4970"/>
                    <a:pt x="1802" y="5462"/>
                    <a:pt x="1843" y="6064"/>
                  </a:cubicBezTo>
                  <a:cubicBezTo>
                    <a:pt x="1871" y="6478"/>
                    <a:pt x="1689" y="6878"/>
                    <a:pt x="1360" y="7128"/>
                  </a:cubicBezTo>
                  <a:cubicBezTo>
                    <a:pt x="1143" y="7293"/>
                    <a:pt x="880" y="7379"/>
                    <a:pt x="615" y="7379"/>
                  </a:cubicBezTo>
                  <a:cubicBezTo>
                    <a:pt x="477" y="7379"/>
                    <a:pt x="339" y="7356"/>
                    <a:pt x="205" y="7308"/>
                  </a:cubicBezTo>
                  <a:cubicBezTo>
                    <a:pt x="188" y="7302"/>
                    <a:pt x="170" y="7300"/>
                    <a:pt x="153" y="7300"/>
                  </a:cubicBezTo>
                  <a:cubicBezTo>
                    <a:pt x="72" y="7300"/>
                    <a:pt x="1" y="7365"/>
                    <a:pt x="1" y="7453"/>
                  </a:cubicBezTo>
                  <a:lnTo>
                    <a:pt x="1" y="10146"/>
                  </a:lnTo>
                  <a:cubicBezTo>
                    <a:pt x="1" y="10146"/>
                    <a:pt x="6085" y="8117"/>
                    <a:pt x="8789" y="2710"/>
                  </a:cubicBezTo>
                  <a:cubicBezTo>
                    <a:pt x="8928" y="2431"/>
                    <a:pt x="9049" y="2141"/>
                    <a:pt x="9149" y="1845"/>
                  </a:cubicBezTo>
                  <a:lnTo>
                    <a:pt x="5916" y="1845"/>
                  </a:lnTo>
                  <a:cubicBezTo>
                    <a:pt x="5915" y="1845"/>
                    <a:pt x="5915" y="1845"/>
                    <a:pt x="5914" y="1845"/>
                  </a:cubicBezTo>
                  <a:cubicBezTo>
                    <a:pt x="5809" y="1845"/>
                    <a:pt x="5736" y="1741"/>
                    <a:pt x="5771" y="1641"/>
                  </a:cubicBezTo>
                  <a:cubicBezTo>
                    <a:pt x="5829" y="1477"/>
                    <a:pt x="5852" y="1304"/>
                    <a:pt x="5837" y="1131"/>
                  </a:cubicBezTo>
                  <a:cubicBezTo>
                    <a:pt x="5791" y="529"/>
                    <a:pt x="5299" y="44"/>
                    <a:pt x="4697" y="3"/>
                  </a:cubicBezTo>
                  <a:cubicBezTo>
                    <a:pt x="4667" y="1"/>
                    <a:pt x="4637" y="0"/>
                    <a:pt x="4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43"/>
          <p:cNvGrpSpPr/>
          <p:nvPr/>
        </p:nvGrpSpPr>
        <p:grpSpPr>
          <a:xfrm>
            <a:off x="1253520" y="1178314"/>
            <a:ext cx="578357" cy="568011"/>
            <a:chOff x="5080775" y="1574000"/>
            <a:chExt cx="482125" cy="473500"/>
          </a:xfrm>
        </p:grpSpPr>
        <p:sp>
          <p:nvSpPr>
            <p:cNvPr id="570" name="Google Shape;570;p43"/>
            <p:cNvSpPr/>
            <p:nvPr/>
          </p:nvSpPr>
          <p:spPr>
            <a:xfrm>
              <a:off x="5080775" y="1918725"/>
              <a:ext cx="132050" cy="128775"/>
            </a:xfrm>
            <a:custGeom>
              <a:avLst/>
              <a:gdLst/>
              <a:ahLst/>
              <a:cxnLst/>
              <a:rect l="l" t="t" r="r" b="b"/>
              <a:pathLst>
                <a:path w="5282" h="5151" extrusionOk="0">
                  <a:moveTo>
                    <a:pt x="4955" y="0"/>
                  </a:moveTo>
                  <a:cubicBezTo>
                    <a:pt x="4881" y="0"/>
                    <a:pt x="4806" y="28"/>
                    <a:pt x="4748" y="83"/>
                  </a:cubicBezTo>
                  <a:lnTo>
                    <a:pt x="189" y="4643"/>
                  </a:lnTo>
                  <a:cubicBezTo>
                    <a:pt x="1" y="4831"/>
                    <a:pt x="134" y="5151"/>
                    <a:pt x="399" y="5151"/>
                  </a:cubicBezTo>
                  <a:cubicBezTo>
                    <a:pt x="478" y="5151"/>
                    <a:pt x="555" y="5120"/>
                    <a:pt x="610" y="5064"/>
                  </a:cubicBezTo>
                  <a:lnTo>
                    <a:pt x="5169" y="504"/>
                  </a:lnTo>
                  <a:cubicBezTo>
                    <a:pt x="5282" y="387"/>
                    <a:pt x="5280" y="202"/>
                    <a:pt x="5166" y="87"/>
                  </a:cubicBezTo>
                  <a:cubicBezTo>
                    <a:pt x="5108" y="29"/>
                    <a:pt x="5031" y="0"/>
                    <a:pt x="4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5083000" y="1971700"/>
              <a:ext cx="77900" cy="74425"/>
            </a:xfrm>
            <a:custGeom>
              <a:avLst/>
              <a:gdLst/>
              <a:ahLst/>
              <a:cxnLst/>
              <a:rect l="l" t="t" r="r" b="b"/>
              <a:pathLst>
                <a:path w="3116" h="2977" extrusionOk="0">
                  <a:moveTo>
                    <a:pt x="1262" y="1"/>
                  </a:moveTo>
                  <a:cubicBezTo>
                    <a:pt x="1144" y="1"/>
                    <a:pt x="1028" y="68"/>
                    <a:pt x="982" y="191"/>
                  </a:cubicBezTo>
                  <a:lnTo>
                    <a:pt x="75" y="2572"/>
                  </a:lnTo>
                  <a:cubicBezTo>
                    <a:pt x="0" y="2770"/>
                    <a:pt x="158" y="2977"/>
                    <a:pt x="356" y="2977"/>
                  </a:cubicBezTo>
                  <a:cubicBezTo>
                    <a:pt x="379" y="2977"/>
                    <a:pt x="402" y="2974"/>
                    <a:pt x="426" y="2968"/>
                  </a:cubicBezTo>
                  <a:lnTo>
                    <a:pt x="2820" y="2372"/>
                  </a:lnTo>
                  <a:cubicBezTo>
                    <a:pt x="3029" y="2320"/>
                    <a:pt x="3115" y="2058"/>
                    <a:pt x="2977" y="1893"/>
                  </a:cubicBezTo>
                  <a:lnTo>
                    <a:pt x="1488" y="106"/>
                  </a:lnTo>
                  <a:cubicBezTo>
                    <a:pt x="1429" y="34"/>
                    <a:pt x="1345" y="1"/>
                    <a:pt x="1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5089450" y="1699875"/>
              <a:ext cx="302325" cy="247575"/>
            </a:xfrm>
            <a:custGeom>
              <a:avLst/>
              <a:gdLst/>
              <a:ahLst/>
              <a:cxnLst/>
              <a:rect l="l" t="t" r="r" b="b"/>
              <a:pathLst>
                <a:path w="12093" h="9903" extrusionOk="0">
                  <a:moveTo>
                    <a:pt x="3027" y="1"/>
                  </a:moveTo>
                  <a:cubicBezTo>
                    <a:pt x="2492" y="1"/>
                    <a:pt x="1986" y="156"/>
                    <a:pt x="1537" y="462"/>
                  </a:cubicBezTo>
                  <a:cubicBezTo>
                    <a:pt x="867" y="918"/>
                    <a:pt x="393" y="1661"/>
                    <a:pt x="200" y="2555"/>
                  </a:cubicBezTo>
                  <a:cubicBezTo>
                    <a:pt x="1" y="3474"/>
                    <a:pt x="131" y="4457"/>
                    <a:pt x="564" y="5325"/>
                  </a:cubicBezTo>
                  <a:cubicBezTo>
                    <a:pt x="1423" y="7044"/>
                    <a:pt x="2842" y="8192"/>
                    <a:pt x="3881" y="8853"/>
                  </a:cubicBezTo>
                  <a:cubicBezTo>
                    <a:pt x="5002" y="9567"/>
                    <a:pt x="5914" y="9875"/>
                    <a:pt x="5953" y="9887"/>
                  </a:cubicBezTo>
                  <a:cubicBezTo>
                    <a:pt x="5983" y="9898"/>
                    <a:pt x="6015" y="9903"/>
                    <a:pt x="6046" y="9903"/>
                  </a:cubicBezTo>
                  <a:cubicBezTo>
                    <a:pt x="6078" y="9903"/>
                    <a:pt x="6110" y="9898"/>
                    <a:pt x="6140" y="9887"/>
                  </a:cubicBezTo>
                  <a:cubicBezTo>
                    <a:pt x="6179" y="9875"/>
                    <a:pt x="7091" y="9567"/>
                    <a:pt x="8212" y="8853"/>
                  </a:cubicBezTo>
                  <a:cubicBezTo>
                    <a:pt x="9251" y="8192"/>
                    <a:pt x="10669" y="7044"/>
                    <a:pt x="11528" y="5325"/>
                  </a:cubicBezTo>
                  <a:cubicBezTo>
                    <a:pt x="11963" y="4457"/>
                    <a:pt x="12092" y="3474"/>
                    <a:pt x="11893" y="2555"/>
                  </a:cubicBezTo>
                  <a:cubicBezTo>
                    <a:pt x="11700" y="1661"/>
                    <a:pt x="11226" y="919"/>
                    <a:pt x="10556" y="462"/>
                  </a:cubicBezTo>
                  <a:cubicBezTo>
                    <a:pt x="10107" y="156"/>
                    <a:pt x="9601" y="1"/>
                    <a:pt x="9066" y="1"/>
                  </a:cubicBezTo>
                  <a:cubicBezTo>
                    <a:pt x="8842" y="1"/>
                    <a:pt x="8614" y="28"/>
                    <a:pt x="8382" y="82"/>
                  </a:cubicBezTo>
                  <a:cubicBezTo>
                    <a:pt x="7593" y="268"/>
                    <a:pt x="6809" y="761"/>
                    <a:pt x="6046" y="1545"/>
                  </a:cubicBezTo>
                  <a:cubicBezTo>
                    <a:pt x="5284" y="760"/>
                    <a:pt x="4499" y="268"/>
                    <a:pt x="3710" y="82"/>
                  </a:cubicBezTo>
                  <a:cubicBezTo>
                    <a:pt x="3479" y="28"/>
                    <a:pt x="3251" y="1"/>
                    <a:pt x="3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5142450" y="1705975"/>
              <a:ext cx="249325" cy="231725"/>
            </a:xfrm>
            <a:custGeom>
              <a:avLst/>
              <a:gdLst/>
              <a:ahLst/>
              <a:cxnLst/>
              <a:rect l="l" t="t" r="r" b="b"/>
              <a:pathLst>
                <a:path w="9973" h="9269" extrusionOk="0">
                  <a:moveTo>
                    <a:pt x="2098" y="1"/>
                  </a:moveTo>
                  <a:cubicBezTo>
                    <a:pt x="1899" y="76"/>
                    <a:pt x="1711" y="174"/>
                    <a:pt x="1535" y="294"/>
                  </a:cubicBezTo>
                  <a:cubicBezTo>
                    <a:pt x="867" y="750"/>
                    <a:pt x="392" y="1494"/>
                    <a:pt x="198" y="2387"/>
                  </a:cubicBezTo>
                  <a:cubicBezTo>
                    <a:pt x="0" y="3306"/>
                    <a:pt x="130" y="4289"/>
                    <a:pt x="563" y="5157"/>
                  </a:cubicBezTo>
                  <a:cubicBezTo>
                    <a:pt x="1423" y="6875"/>
                    <a:pt x="2841" y="8024"/>
                    <a:pt x="3880" y="8685"/>
                  </a:cubicBezTo>
                  <a:cubicBezTo>
                    <a:pt x="4213" y="8897"/>
                    <a:pt x="4556" y="9092"/>
                    <a:pt x="4910" y="9269"/>
                  </a:cubicBezTo>
                  <a:cubicBezTo>
                    <a:pt x="5317" y="9072"/>
                    <a:pt x="5711" y="8852"/>
                    <a:pt x="6092" y="8610"/>
                  </a:cubicBezTo>
                  <a:cubicBezTo>
                    <a:pt x="7131" y="7949"/>
                    <a:pt x="8549" y="6800"/>
                    <a:pt x="9408" y="5081"/>
                  </a:cubicBezTo>
                  <a:cubicBezTo>
                    <a:pt x="9843" y="4213"/>
                    <a:pt x="9972" y="3230"/>
                    <a:pt x="9773" y="2311"/>
                  </a:cubicBezTo>
                  <a:cubicBezTo>
                    <a:pt x="9580" y="1419"/>
                    <a:pt x="9106" y="675"/>
                    <a:pt x="8436" y="218"/>
                  </a:cubicBezTo>
                  <a:cubicBezTo>
                    <a:pt x="8318" y="138"/>
                    <a:pt x="8194" y="67"/>
                    <a:pt x="8065" y="5"/>
                  </a:cubicBezTo>
                  <a:cubicBezTo>
                    <a:pt x="7383" y="237"/>
                    <a:pt x="6706" y="696"/>
                    <a:pt x="6046" y="1378"/>
                  </a:cubicBezTo>
                  <a:cubicBezTo>
                    <a:pt x="5678" y="999"/>
                    <a:pt x="5306" y="688"/>
                    <a:pt x="4929" y="447"/>
                  </a:cubicBezTo>
                  <a:cubicBezTo>
                    <a:pt x="4592" y="677"/>
                    <a:pt x="4257" y="961"/>
                    <a:pt x="3926" y="1302"/>
                  </a:cubicBezTo>
                  <a:cubicBezTo>
                    <a:pt x="3328" y="685"/>
                    <a:pt x="2714" y="251"/>
                    <a:pt x="2098" y="1"/>
                  </a:cubicBezTo>
                  <a:close/>
                </a:path>
              </a:pathLst>
            </a:custGeom>
            <a:solidFill>
              <a:srgbClr val="FF7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5164775" y="1701775"/>
              <a:ext cx="302300" cy="247575"/>
            </a:xfrm>
            <a:custGeom>
              <a:avLst/>
              <a:gdLst/>
              <a:ahLst/>
              <a:cxnLst/>
              <a:rect l="l" t="t" r="r" b="b"/>
              <a:pathLst>
                <a:path w="12092" h="9903" extrusionOk="0">
                  <a:moveTo>
                    <a:pt x="3028" y="0"/>
                  </a:moveTo>
                  <a:cubicBezTo>
                    <a:pt x="2492" y="0"/>
                    <a:pt x="1984" y="156"/>
                    <a:pt x="1535" y="462"/>
                  </a:cubicBezTo>
                  <a:cubicBezTo>
                    <a:pt x="867" y="918"/>
                    <a:pt x="391" y="1661"/>
                    <a:pt x="198" y="2555"/>
                  </a:cubicBezTo>
                  <a:cubicBezTo>
                    <a:pt x="0" y="3473"/>
                    <a:pt x="129" y="4456"/>
                    <a:pt x="564" y="5324"/>
                  </a:cubicBezTo>
                  <a:cubicBezTo>
                    <a:pt x="1422" y="7043"/>
                    <a:pt x="2841" y="8192"/>
                    <a:pt x="3880" y="8853"/>
                  </a:cubicBezTo>
                  <a:cubicBezTo>
                    <a:pt x="5000" y="9566"/>
                    <a:pt x="5913" y="9874"/>
                    <a:pt x="5952" y="9887"/>
                  </a:cubicBezTo>
                  <a:cubicBezTo>
                    <a:pt x="5982" y="9897"/>
                    <a:pt x="6014" y="9902"/>
                    <a:pt x="6046" y="9902"/>
                  </a:cubicBezTo>
                  <a:cubicBezTo>
                    <a:pt x="6078" y="9902"/>
                    <a:pt x="6109" y="9897"/>
                    <a:pt x="6140" y="9887"/>
                  </a:cubicBezTo>
                  <a:cubicBezTo>
                    <a:pt x="6178" y="9874"/>
                    <a:pt x="7090" y="9566"/>
                    <a:pt x="8212" y="8853"/>
                  </a:cubicBezTo>
                  <a:cubicBezTo>
                    <a:pt x="9250" y="8192"/>
                    <a:pt x="10668" y="7043"/>
                    <a:pt x="11528" y="5324"/>
                  </a:cubicBezTo>
                  <a:cubicBezTo>
                    <a:pt x="11962" y="4456"/>
                    <a:pt x="12091" y="3473"/>
                    <a:pt x="11892" y="2555"/>
                  </a:cubicBezTo>
                  <a:cubicBezTo>
                    <a:pt x="11699" y="1661"/>
                    <a:pt x="11225" y="918"/>
                    <a:pt x="10555" y="462"/>
                  </a:cubicBezTo>
                  <a:cubicBezTo>
                    <a:pt x="10106" y="156"/>
                    <a:pt x="9599" y="0"/>
                    <a:pt x="9064" y="0"/>
                  </a:cubicBezTo>
                  <a:cubicBezTo>
                    <a:pt x="8841" y="0"/>
                    <a:pt x="8613" y="27"/>
                    <a:pt x="8382" y="81"/>
                  </a:cubicBezTo>
                  <a:cubicBezTo>
                    <a:pt x="7593" y="267"/>
                    <a:pt x="6808" y="759"/>
                    <a:pt x="6046" y="1545"/>
                  </a:cubicBezTo>
                  <a:cubicBezTo>
                    <a:pt x="5283" y="759"/>
                    <a:pt x="4499" y="267"/>
                    <a:pt x="3710" y="81"/>
                  </a:cubicBezTo>
                  <a:cubicBezTo>
                    <a:pt x="3479" y="27"/>
                    <a:pt x="3251" y="0"/>
                    <a:pt x="3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5313050" y="1644000"/>
              <a:ext cx="174525" cy="171350"/>
            </a:xfrm>
            <a:custGeom>
              <a:avLst/>
              <a:gdLst/>
              <a:ahLst/>
              <a:cxnLst/>
              <a:rect l="l" t="t" r="r" b="b"/>
              <a:pathLst>
                <a:path w="6981" h="6854" extrusionOk="0">
                  <a:moveTo>
                    <a:pt x="6652" y="1"/>
                  </a:moveTo>
                  <a:cubicBezTo>
                    <a:pt x="6574" y="1"/>
                    <a:pt x="6496" y="31"/>
                    <a:pt x="6438" y="92"/>
                  </a:cubicBezTo>
                  <a:lnTo>
                    <a:pt x="184" y="6345"/>
                  </a:lnTo>
                  <a:cubicBezTo>
                    <a:pt x="1" y="6529"/>
                    <a:pt x="135" y="6853"/>
                    <a:pt x="395" y="6853"/>
                  </a:cubicBezTo>
                  <a:cubicBezTo>
                    <a:pt x="474" y="6853"/>
                    <a:pt x="550" y="6822"/>
                    <a:pt x="605" y="6766"/>
                  </a:cubicBezTo>
                  <a:lnTo>
                    <a:pt x="6859" y="513"/>
                  </a:lnTo>
                  <a:cubicBezTo>
                    <a:pt x="6979" y="397"/>
                    <a:pt x="6980" y="206"/>
                    <a:pt x="6863" y="87"/>
                  </a:cubicBezTo>
                  <a:cubicBezTo>
                    <a:pt x="6805" y="30"/>
                    <a:pt x="6728"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5471875" y="1574000"/>
              <a:ext cx="47325" cy="82100"/>
            </a:xfrm>
            <a:custGeom>
              <a:avLst/>
              <a:gdLst/>
              <a:ahLst/>
              <a:cxnLst/>
              <a:rect l="l" t="t" r="r" b="b"/>
              <a:pathLst>
                <a:path w="1893" h="3284" extrusionOk="0">
                  <a:moveTo>
                    <a:pt x="1570" y="0"/>
                  </a:moveTo>
                  <a:cubicBezTo>
                    <a:pt x="1533" y="0"/>
                    <a:pt x="1495" y="14"/>
                    <a:pt x="1465" y="44"/>
                  </a:cubicBezTo>
                  <a:lnTo>
                    <a:pt x="48" y="1460"/>
                  </a:lnTo>
                  <a:cubicBezTo>
                    <a:pt x="16" y="1492"/>
                    <a:pt x="1" y="1537"/>
                    <a:pt x="6" y="1582"/>
                  </a:cubicBezTo>
                  <a:lnTo>
                    <a:pt x="208" y="3283"/>
                  </a:lnTo>
                  <a:lnTo>
                    <a:pt x="1892" y="1599"/>
                  </a:lnTo>
                  <a:lnTo>
                    <a:pt x="1718" y="131"/>
                  </a:lnTo>
                  <a:cubicBezTo>
                    <a:pt x="1708" y="50"/>
                    <a:pt x="1640"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5477075" y="1613950"/>
              <a:ext cx="80875" cy="47200"/>
            </a:xfrm>
            <a:custGeom>
              <a:avLst/>
              <a:gdLst/>
              <a:ahLst/>
              <a:cxnLst/>
              <a:rect l="l" t="t" r="r" b="b"/>
              <a:pathLst>
                <a:path w="3235" h="1888" extrusionOk="0">
                  <a:moveTo>
                    <a:pt x="1684" y="1"/>
                  </a:moveTo>
                  <a:lnTo>
                    <a:pt x="0" y="1685"/>
                  </a:lnTo>
                  <a:lnTo>
                    <a:pt x="1606" y="1886"/>
                  </a:lnTo>
                  <a:cubicBezTo>
                    <a:pt x="1612" y="1887"/>
                    <a:pt x="1618" y="1887"/>
                    <a:pt x="1624" y="1887"/>
                  </a:cubicBezTo>
                  <a:cubicBezTo>
                    <a:pt x="1663" y="1887"/>
                    <a:pt x="1701" y="1872"/>
                    <a:pt x="1730" y="1844"/>
                  </a:cubicBezTo>
                  <a:lnTo>
                    <a:pt x="3147" y="426"/>
                  </a:lnTo>
                  <a:cubicBezTo>
                    <a:pt x="3235" y="339"/>
                    <a:pt x="3184" y="189"/>
                    <a:pt x="3061" y="173"/>
                  </a:cubicBezTo>
                  <a:lnTo>
                    <a:pt x="1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5457625" y="1854525"/>
              <a:ext cx="105275" cy="83325"/>
            </a:xfrm>
            <a:custGeom>
              <a:avLst/>
              <a:gdLst/>
              <a:ahLst/>
              <a:cxnLst/>
              <a:rect l="l" t="t" r="r" b="b"/>
              <a:pathLst>
                <a:path w="4211" h="3333" extrusionOk="0">
                  <a:moveTo>
                    <a:pt x="1219" y="1"/>
                  </a:moveTo>
                  <a:cubicBezTo>
                    <a:pt x="1004" y="1"/>
                    <a:pt x="813" y="68"/>
                    <a:pt x="661" y="171"/>
                  </a:cubicBezTo>
                  <a:cubicBezTo>
                    <a:pt x="157" y="514"/>
                    <a:pt x="0" y="1260"/>
                    <a:pt x="305" y="1870"/>
                  </a:cubicBezTo>
                  <a:cubicBezTo>
                    <a:pt x="827" y="2912"/>
                    <a:pt x="1964" y="3301"/>
                    <a:pt x="2012" y="3318"/>
                  </a:cubicBezTo>
                  <a:cubicBezTo>
                    <a:pt x="2043" y="3328"/>
                    <a:pt x="2075" y="3333"/>
                    <a:pt x="2106" y="3333"/>
                  </a:cubicBezTo>
                  <a:cubicBezTo>
                    <a:pt x="2138" y="3333"/>
                    <a:pt x="2170" y="3328"/>
                    <a:pt x="2201" y="3318"/>
                  </a:cubicBezTo>
                  <a:cubicBezTo>
                    <a:pt x="2248" y="3301"/>
                    <a:pt x="3386" y="2912"/>
                    <a:pt x="3907" y="1870"/>
                  </a:cubicBezTo>
                  <a:cubicBezTo>
                    <a:pt x="4211" y="1261"/>
                    <a:pt x="4055" y="515"/>
                    <a:pt x="3551" y="171"/>
                  </a:cubicBezTo>
                  <a:cubicBezTo>
                    <a:pt x="3400" y="68"/>
                    <a:pt x="3209" y="1"/>
                    <a:pt x="2995" y="1"/>
                  </a:cubicBezTo>
                  <a:cubicBezTo>
                    <a:pt x="2726" y="1"/>
                    <a:pt x="2420" y="105"/>
                    <a:pt x="2107" y="375"/>
                  </a:cubicBezTo>
                  <a:cubicBezTo>
                    <a:pt x="1793" y="105"/>
                    <a:pt x="1487"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5193300" y="1575700"/>
              <a:ext cx="105250" cy="83300"/>
            </a:xfrm>
            <a:custGeom>
              <a:avLst/>
              <a:gdLst/>
              <a:ahLst/>
              <a:cxnLst/>
              <a:rect l="l" t="t" r="r" b="b"/>
              <a:pathLst>
                <a:path w="4210" h="3332" extrusionOk="0">
                  <a:moveTo>
                    <a:pt x="1218" y="1"/>
                  </a:moveTo>
                  <a:cubicBezTo>
                    <a:pt x="1003" y="1"/>
                    <a:pt x="812" y="68"/>
                    <a:pt x="660" y="171"/>
                  </a:cubicBezTo>
                  <a:cubicBezTo>
                    <a:pt x="156" y="514"/>
                    <a:pt x="1" y="1260"/>
                    <a:pt x="305" y="1869"/>
                  </a:cubicBezTo>
                  <a:cubicBezTo>
                    <a:pt x="825" y="2912"/>
                    <a:pt x="1963" y="3301"/>
                    <a:pt x="2011" y="3317"/>
                  </a:cubicBezTo>
                  <a:cubicBezTo>
                    <a:pt x="2042" y="3327"/>
                    <a:pt x="2073" y="3332"/>
                    <a:pt x="2105" y="3332"/>
                  </a:cubicBezTo>
                  <a:cubicBezTo>
                    <a:pt x="2137" y="3332"/>
                    <a:pt x="2169" y="3327"/>
                    <a:pt x="2200" y="3317"/>
                  </a:cubicBezTo>
                  <a:cubicBezTo>
                    <a:pt x="2247" y="3301"/>
                    <a:pt x="3384" y="2912"/>
                    <a:pt x="3906" y="1869"/>
                  </a:cubicBezTo>
                  <a:cubicBezTo>
                    <a:pt x="4210" y="1260"/>
                    <a:pt x="4054" y="514"/>
                    <a:pt x="3550" y="171"/>
                  </a:cubicBezTo>
                  <a:cubicBezTo>
                    <a:pt x="3399" y="68"/>
                    <a:pt x="3208" y="1"/>
                    <a:pt x="2994" y="1"/>
                  </a:cubicBezTo>
                  <a:cubicBezTo>
                    <a:pt x="2725" y="1"/>
                    <a:pt x="2419" y="105"/>
                    <a:pt x="2106" y="375"/>
                  </a:cubicBezTo>
                  <a:cubicBezTo>
                    <a:pt x="1792" y="105"/>
                    <a:pt x="1486" y="1"/>
                    <a:pt x="1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5310675" y="1962825"/>
              <a:ext cx="105300" cy="83300"/>
            </a:xfrm>
            <a:custGeom>
              <a:avLst/>
              <a:gdLst/>
              <a:ahLst/>
              <a:cxnLst/>
              <a:rect l="l" t="t" r="r" b="b"/>
              <a:pathLst>
                <a:path w="4212" h="3332" extrusionOk="0">
                  <a:moveTo>
                    <a:pt x="1219" y="0"/>
                  </a:moveTo>
                  <a:cubicBezTo>
                    <a:pt x="1005" y="0"/>
                    <a:pt x="813" y="67"/>
                    <a:pt x="662" y="170"/>
                  </a:cubicBezTo>
                  <a:cubicBezTo>
                    <a:pt x="158" y="514"/>
                    <a:pt x="1" y="1260"/>
                    <a:pt x="306" y="1869"/>
                  </a:cubicBezTo>
                  <a:cubicBezTo>
                    <a:pt x="827" y="2911"/>
                    <a:pt x="1965" y="3300"/>
                    <a:pt x="2012" y="3316"/>
                  </a:cubicBezTo>
                  <a:cubicBezTo>
                    <a:pt x="2043" y="3326"/>
                    <a:pt x="2075" y="3331"/>
                    <a:pt x="2107" y="3331"/>
                  </a:cubicBezTo>
                  <a:cubicBezTo>
                    <a:pt x="2138" y="3331"/>
                    <a:pt x="2170" y="3326"/>
                    <a:pt x="2201" y="3316"/>
                  </a:cubicBezTo>
                  <a:cubicBezTo>
                    <a:pt x="2248" y="3300"/>
                    <a:pt x="3387" y="2911"/>
                    <a:pt x="3907" y="1869"/>
                  </a:cubicBezTo>
                  <a:cubicBezTo>
                    <a:pt x="4211" y="1260"/>
                    <a:pt x="4055" y="514"/>
                    <a:pt x="3551" y="170"/>
                  </a:cubicBezTo>
                  <a:cubicBezTo>
                    <a:pt x="3400" y="67"/>
                    <a:pt x="3209" y="0"/>
                    <a:pt x="2994" y="0"/>
                  </a:cubicBezTo>
                  <a:cubicBezTo>
                    <a:pt x="2725" y="0"/>
                    <a:pt x="2419" y="105"/>
                    <a:pt x="2106" y="374"/>
                  </a:cubicBezTo>
                  <a:cubicBezTo>
                    <a:pt x="1794" y="105"/>
                    <a:pt x="1488"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071193" y="-28761"/>
            <a:ext cx="847911" cy="847911"/>
          </a:xfrm>
          <a:prstGeom prst="rect">
            <a:avLst/>
          </a:prstGeom>
        </p:spPr>
      </p:pic>
      <p:pic>
        <p:nvPicPr>
          <p:cNvPr id="47" name="Picture 46">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271110" y="1725991"/>
            <a:ext cx="847911" cy="847911"/>
          </a:xfrm>
          <a:prstGeom prst="rect">
            <a:avLst/>
          </a:prstGeom>
        </p:spPr>
      </p:pic>
      <p:pic>
        <p:nvPicPr>
          <p:cNvPr id="48" name="Picture 47">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2902089" y="1744675"/>
            <a:ext cx="847911" cy="847911"/>
          </a:xfrm>
          <a:prstGeom prst="rect">
            <a:avLst/>
          </a:prstGeom>
        </p:spPr>
      </p:pic>
      <p:pic>
        <p:nvPicPr>
          <p:cNvPr id="49" name="Picture 48">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5601480" y="1766698"/>
            <a:ext cx="847911" cy="847911"/>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44"/>
          <p:cNvSpPr txBox="1">
            <a:spLocks noGrp="1"/>
          </p:cNvSpPr>
          <p:nvPr>
            <p:ph type="title" idx="2"/>
          </p:nvPr>
        </p:nvSpPr>
        <p:spPr>
          <a:xfrm>
            <a:off x="1807400" y="1757707"/>
            <a:ext cx="6650799" cy="1142930"/>
          </a:xfrm>
          <a:prstGeom prst="rect">
            <a:avLst/>
          </a:prstGeom>
        </p:spPr>
        <p:txBody>
          <a:bodyPr spcFirstLastPara="1" wrap="square" lIns="91425" tIns="91425" rIns="91425" bIns="91425" anchor="b" anchorCtr="0">
            <a:noAutofit/>
          </a:bodyPr>
          <a:lstStyle/>
          <a:p>
            <a:pPr lvl="0"/>
            <a:br>
              <a:rPr lang="en" sz="4800" b="1" dirty="0">
                <a:solidFill>
                  <a:srgbClr val="FF0000"/>
                </a:solidFill>
                <a:latin typeface="Cambria" panose="02040503050406030204" pitchFamily="18" charset="0"/>
                <a:ea typeface="Cambria" panose="02040503050406030204" pitchFamily="18" charset="0"/>
              </a:rPr>
            </a:br>
            <a:r>
              <a:rPr lang="en" sz="4800" b="1" dirty="0">
                <a:solidFill>
                  <a:srgbClr val="FF0000"/>
                </a:solidFill>
                <a:latin typeface="Cambria" panose="02040503050406030204" pitchFamily="18" charset="0"/>
                <a:ea typeface="Cambria" panose="02040503050406030204" pitchFamily="18" charset="0"/>
              </a:rPr>
              <a:t>   </a:t>
            </a:r>
            <a:r>
              <a:rPr lang="en" sz="4000" b="1" dirty="0">
                <a:solidFill>
                  <a:srgbClr val="FF0000"/>
                </a:solidFill>
                <a:latin typeface="Cambria" panose="02040503050406030204" pitchFamily="18" charset="0"/>
                <a:ea typeface="Cambria" panose="02040503050406030204" pitchFamily="18" charset="0"/>
              </a:rPr>
              <a:t>II. Các biện pháp tu từ </a:t>
            </a:r>
            <a:endParaRPr sz="4800" b="1" dirty="0">
              <a:solidFill>
                <a:srgbClr val="FF0000"/>
              </a:solidFill>
              <a:latin typeface="Cambria" panose="02040503050406030204" pitchFamily="18" charset="0"/>
              <a:ea typeface="Cambria" panose="02040503050406030204" pitchFamily="18" charset="0"/>
            </a:endParaRPr>
          </a:p>
        </p:txBody>
      </p:sp>
      <p:sp>
        <p:nvSpPr>
          <p:cNvPr id="587" name="Google Shape;587;p44"/>
          <p:cNvSpPr/>
          <p:nvPr/>
        </p:nvSpPr>
        <p:spPr>
          <a:xfrm>
            <a:off x="3912137" y="1582289"/>
            <a:ext cx="17037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4"/>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rot="2293565">
            <a:off x="706478" y="701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rot="2293565">
            <a:off x="7907778" y="3893197"/>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Picture 108">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752600" y="2052726"/>
            <a:ext cx="847911" cy="847911"/>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5"/>
          <p:cNvSpPr txBox="1">
            <a:spLocks noGrp="1"/>
          </p:cNvSpPr>
          <p:nvPr>
            <p:ph type="title"/>
          </p:nvPr>
        </p:nvSpPr>
        <p:spPr>
          <a:xfrm>
            <a:off x="367165" y="17850"/>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tx1"/>
                </a:solidFill>
                <a:latin typeface="Times New Roman" panose="02020603050405020304" pitchFamily="18" charset="0"/>
                <a:cs typeface="Times New Roman" panose="02020603050405020304" pitchFamily="18" charset="0"/>
              </a:rPr>
              <a:t>Bài 2/ tr47 (SGK): </a:t>
            </a:r>
            <a:br>
              <a:rPr lang="en" sz="2400" b="1" dirty="0">
                <a:solidFill>
                  <a:schemeClr val="tx1"/>
                </a:solidFill>
                <a:latin typeface="Times New Roman" panose="02020603050405020304" pitchFamily="18" charset="0"/>
                <a:cs typeface="Times New Roman" panose="02020603050405020304" pitchFamily="18" charset="0"/>
              </a:rPr>
            </a:br>
            <a:endParaRPr sz="2400" b="1" dirty="0">
              <a:solidFill>
                <a:schemeClr val="tx1"/>
              </a:solidFill>
              <a:latin typeface="Times New Roman" panose="02020603050405020304" pitchFamily="18" charset="0"/>
              <a:cs typeface="Times New Roman" panose="02020603050405020304" pitchFamily="18" charset="0"/>
            </a:endParaRPr>
          </a:p>
        </p:txBody>
      </p:sp>
      <p:sp>
        <p:nvSpPr>
          <p:cNvPr id="745" name="Google Shape;745;p45"/>
          <p:cNvSpPr/>
          <p:nvPr/>
        </p:nvSpPr>
        <p:spPr>
          <a:xfrm rot="2293565">
            <a:off x="235553" y="19541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rot="2293565">
            <a:off x="4832003" y="16241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rot="2293565">
            <a:off x="8639128" y="4589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rot="2293565">
            <a:off x="7674953" y="2497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04800" y="742950"/>
            <a:ext cx="7985656" cy="22098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pPr>
            <a:r>
              <a:rPr lang="nl-NL" sz="2000" b="1" dirty="0">
                <a:latin typeface="Cambria" panose="02040503050406030204" pitchFamily="18" charset="0"/>
                <a:ea typeface="Cambria" panose="02040503050406030204" pitchFamily="18" charset="0"/>
              </a:rPr>
              <a:t>a. </a:t>
            </a:r>
            <a:endParaRPr lang="en-US" sz="2000" dirty="0">
              <a:latin typeface="Cambria" panose="02040503050406030204" pitchFamily="18" charset="0"/>
              <a:ea typeface="Cambria" panose="02040503050406030204" pitchFamily="18" charset="0"/>
            </a:endParaRPr>
          </a:p>
          <a:p>
            <a:pPr algn="just">
              <a:lnSpc>
                <a:spcPct val="107000"/>
              </a:lnSpc>
            </a:pPr>
            <a:r>
              <a:rPr lang="nl-NL" sz="2000" dirty="0">
                <a:latin typeface="Cambria" panose="02040503050406030204" pitchFamily="18" charset="0"/>
                <a:ea typeface="Cambria" panose="02040503050406030204" pitchFamily="18" charset="0"/>
              </a:rPr>
              <a:t>Biện pháp tu từ so sánh: </a:t>
            </a:r>
            <a:r>
              <a:rPr lang="nl-NL" sz="2000" i="1" dirty="0">
                <a:latin typeface="Cambria" panose="02040503050406030204" pitchFamily="18" charset="0"/>
                <a:ea typeface="Cambria" panose="02040503050406030204" pitchFamily="18" charset="0"/>
              </a:rPr>
              <a:t>đôi mày ai  - trăng mới in ngần.</a:t>
            </a:r>
            <a:endParaRPr lang="en-US" sz="2000" dirty="0">
              <a:latin typeface="Cambria" panose="02040503050406030204" pitchFamily="18" charset="0"/>
              <a:ea typeface="Cambria" panose="02040503050406030204" pitchFamily="18" charset="0"/>
            </a:endParaRPr>
          </a:p>
          <a:p>
            <a:pPr algn="just">
              <a:lnSpc>
                <a:spcPct val="107000"/>
              </a:lnSpc>
            </a:pPr>
            <a:r>
              <a:rPr lang="nl-NL" sz="2000" dirty="0">
                <a:latin typeface="Cambria" panose="02040503050406030204" pitchFamily="18" charset="0"/>
                <a:ea typeface="Cambria" panose="02040503050406030204" pitchFamily="18" charset="0"/>
              </a:rPr>
              <a:t>Tác dụng: Diễn đạt sinh động, vẻ đẹp đôi lông mày, tươi trẻ, dịu dàng.</a:t>
            </a:r>
            <a:endParaRPr lang="en-US" sz="2000" dirty="0">
              <a:latin typeface="Cambria" panose="02040503050406030204" pitchFamily="18" charset="0"/>
              <a:ea typeface="Cambria" panose="02040503050406030204" pitchFamily="18" charset="0"/>
            </a:endParaRPr>
          </a:p>
          <a:p>
            <a:pPr algn="just">
              <a:lnSpc>
                <a:spcPct val="107000"/>
              </a:lnSpc>
            </a:pPr>
            <a:r>
              <a:rPr lang="nl-NL" sz="2000" b="1" dirty="0">
                <a:latin typeface="Cambria" panose="02040503050406030204" pitchFamily="18" charset="0"/>
                <a:ea typeface="Cambria" panose="02040503050406030204" pitchFamily="18" charset="0"/>
              </a:rPr>
              <a:t>b. </a:t>
            </a:r>
            <a:endParaRPr lang="en-US" sz="2000" dirty="0">
              <a:latin typeface="Cambria" panose="02040503050406030204" pitchFamily="18" charset="0"/>
              <a:ea typeface="Cambria" panose="02040503050406030204" pitchFamily="18" charset="0"/>
            </a:endParaRPr>
          </a:p>
          <a:p>
            <a:pPr indent="254000" algn="just">
              <a:lnSpc>
                <a:spcPct val="130000"/>
              </a:lnSpc>
            </a:pPr>
            <a:r>
              <a:rPr lang="nl-NL" sz="2000" dirty="0">
                <a:latin typeface="Cambria" panose="02040503050406030204" pitchFamily="18" charset="0"/>
                <a:ea typeface="Cambria" panose="02040503050406030204" pitchFamily="18" charset="0"/>
              </a:rPr>
              <a:t>Biện pháp tu từ</a:t>
            </a:r>
            <a:r>
              <a:rPr lang="vi-VN" sz="2000" dirty="0">
                <a:latin typeface="Cambria" panose="02040503050406030204" pitchFamily="18" charset="0"/>
                <a:ea typeface="Cambria" panose="02040503050406030204" pitchFamily="18" charset="0"/>
              </a:rPr>
              <a:t> so sánh </a:t>
            </a:r>
            <a:r>
              <a:rPr lang="vi-VN" sz="2000" i="1" dirty="0">
                <a:latin typeface="Cambria" panose="02040503050406030204" pitchFamily="18" charset="0"/>
                <a:ea typeface="Cambria" panose="02040503050406030204" pitchFamily="18" charset="0"/>
              </a:rPr>
              <a:t>trời sáng lung linh - ngọc </a:t>
            </a:r>
            <a:r>
              <a:rPr lang="vi-VN" sz="2000" dirty="0">
                <a:latin typeface="Cambria" panose="02040503050406030204" pitchFamily="18" charset="0"/>
                <a:ea typeface="Cambria" panose="02040503050406030204" pitchFamily="18" charset="0"/>
              </a:rPr>
              <a:t>chỉ vẻ đẹp của ánh sáng trong, thanh khiết, có sắc màu ảo diệu. </a:t>
            </a:r>
            <a:endParaRPr lang="en-US" sz="2000" dirty="0">
              <a:effectLst/>
              <a:latin typeface="Cambria" panose="02040503050406030204" pitchFamily="18" charset="0"/>
              <a:ea typeface="Cambria" panose="02040503050406030204" pitchFamily="18" charset="0"/>
            </a:endParaRPr>
          </a:p>
        </p:txBody>
      </p:sp>
      <p:sp>
        <p:nvSpPr>
          <p:cNvPr id="4" name="TextBox 3"/>
          <p:cNvSpPr txBox="1"/>
          <p:nvPr/>
        </p:nvSpPr>
        <p:spPr>
          <a:xfrm>
            <a:off x="197920" y="3714750"/>
            <a:ext cx="8092536"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latin typeface="Cambria" panose="02040503050406030204" pitchFamily="18" charset="0"/>
                <a:ea typeface="Cambria" panose="02040503050406030204" pitchFamily="18" charset="0"/>
              </a:rPr>
              <a:t>=&gt; </a:t>
            </a:r>
            <a:r>
              <a:rPr lang="vi-VN" sz="1800" dirty="0">
                <a:latin typeface="Cambria" panose="02040503050406030204" pitchFamily="18" charset="0"/>
                <a:ea typeface="Cambria" panose="02040503050406030204" pitchFamily="18" charset="0"/>
              </a:rPr>
              <a:t>Chính sự tương đ</a:t>
            </a:r>
            <a:r>
              <a:rPr lang="en-US" sz="1800">
                <a:latin typeface="Cambria" panose="02040503050406030204" pitchFamily="18" charset="0"/>
                <a:ea typeface="Cambria" panose="02040503050406030204" pitchFamily="18" charset="0"/>
              </a:rPr>
              <a:t>ồ</a:t>
            </a:r>
            <a:r>
              <a:rPr lang="vi-VN" sz="1800">
                <a:latin typeface="Cambria" panose="02040503050406030204" pitchFamily="18" charset="0"/>
                <a:ea typeface="Cambria" panose="02040503050406030204" pitchFamily="18" charset="0"/>
              </a:rPr>
              <a:t>ng </a:t>
            </a:r>
            <a:r>
              <a:rPr lang="vi-VN" sz="1800" dirty="0">
                <a:latin typeface="Cambria" panose="02040503050406030204" pitchFamily="18" charset="0"/>
                <a:ea typeface="Cambria" panose="02040503050406030204" pitchFamily="18" charset="0"/>
              </a:rPr>
              <a:t>này sẽ tạo ra hiệu quả thẩm mĩ cho câu văn. </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Ở đây, nhà văn bộc lộ tài năng sáng tạo qua việc tạo ra những liên tưởng bất ngờ, </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kết nối những sự vật tưởng như rất khác nhau.</a:t>
            </a:r>
            <a:endParaRPr lang="en-US" sz="1800" dirty="0">
              <a:latin typeface="Cambria" panose="02040503050406030204" pitchFamily="18" charset="0"/>
              <a:ea typeface="Cambria" panose="02040503050406030204" pitchFamily="18" charset="0"/>
            </a:endParaRPr>
          </a:p>
          <a:p>
            <a:endParaRPr lang="en-US" dirty="0"/>
          </a:p>
        </p:txBody>
      </p:sp>
      <p:sp>
        <p:nvSpPr>
          <p:cNvPr id="8" name="Down Arrow 7"/>
          <p:cNvSpPr/>
          <p:nvPr/>
        </p:nvSpPr>
        <p:spPr>
          <a:xfrm>
            <a:off x="3869149" y="3010705"/>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047750"/>
            <a:ext cx="3810000" cy="3167662"/>
          </a:xfrm>
          <a:prstGeom prst="rect">
            <a:avLst/>
          </a:prstGeom>
          <a:solidFill>
            <a:schemeClr val="accent2">
              <a:lumMod val="60000"/>
              <a:lumOff val="40000"/>
            </a:schemeClr>
          </a:solidFill>
        </p:spPr>
        <p:txBody>
          <a:bodyPr wrap="square">
            <a:spAutoFit/>
          </a:bodyPr>
          <a:lstStyle/>
          <a:p>
            <a:r>
              <a:rPr lang="vi-VN" sz="2000" dirty="0">
                <a:latin typeface="Cambria" panose="02040503050406030204" pitchFamily="18" charset="0"/>
                <a:ea typeface="Cambria" panose="02040503050406030204" pitchFamily="18" charset="0"/>
              </a:rPr>
              <a:t>a, Những cụm từ chứa biện pháp tu từ nhân hoá trong câu văn : </a:t>
            </a:r>
            <a:r>
              <a:rPr lang="vi-VN" sz="2000" i="1" dirty="0">
                <a:latin typeface="Cambria" panose="02040503050406030204" pitchFamily="18" charset="0"/>
                <a:ea typeface="Cambria" panose="02040503050406030204" pitchFamily="18" charset="0"/>
              </a:rPr>
              <a:t>đôi mùa giao tiễn nhau, đồi núi chuyển mình, sông hồ rung động. </a:t>
            </a:r>
            <a:endParaRPr lang="en-US"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=&gt; </a:t>
            </a:r>
            <a:r>
              <a:rPr lang="en-US" sz="2000" b="1" dirty="0" err="1">
                <a:latin typeface="Cambria" panose="02040503050406030204" pitchFamily="18" charset="0"/>
                <a:ea typeface="Cambria" panose="02040503050406030204" pitchFamily="18" charset="0"/>
              </a:rPr>
              <a:t>Tác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dụng</a:t>
            </a:r>
            <a:r>
              <a:rPr lang="en-US" sz="2000" b="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gũi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thuộc</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thể hiện những rung động của nhà văn lan toả vào cảnh vật, thiên nhiên phóng chiếu nội tâm con người.</a:t>
            </a:r>
            <a:endParaRPr lang="en-US" sz="2000" dirty="0">
              <a:latin typeface="Cambria" panose="02040503050406030204" pitchFamily="18" charset="0"/>
              <a:ea typeface="Cambria" panose="02040503050406030204" pitchFamily="18" charset="0"/>
            </a:endParaRPr>
          </a:p>
          <a:p>
            <a:pPr algn="just">
              <a:lnSpc>
                <a:spcPct val="107000"/>
              </a:lnSpc>
            </a:pPr>
            <a:endParaRPr lang="en-US" sz="2000" b="1" i="1" dirty="0">
              <a:effectLst/>
              <a:latin typeface="Cambria" panose="02040503050406030204" pitchFamily="18" charset="0"/>
              <a:ea typeface="Cambria" panose="02040503050406030204" pitchFamily="18" charset="0"/>
            </a:endParaRPr>
          </a:p>
        </p:txBody>
      </p:sp>
      <p:sp>
        <p:nvSpPr>
          <p:cNvPr id="8" name="Down Arrow 7"/>
          <p:cNvSpPr/>
          <p:nvPr/>
        </p:nvSpPr>
        <p:spPr>
          <a:xfrm>
            <a:off x="4533900" y="1068029"/>
            <a:ext cx="266700" cy="3147383"/>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53000" y="1104575"/>
            <a:ext cx="3810000" cy="2305375"/>
          </a:xfrm>
          <a:prstGeom prst="rect">
            <a:avLst/>
          </a:prstGeom>
          <a:solidFill>
            <a:schemeClr val="accent2">
              <a:lumMod val="60000"/>
              <a:lumOff val="40000"/>
            </a:schemeClr>
          </a:solidFill>
        </p:spPr>
        <p:txBody>
          <a:bodyPr wrap="square">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Biện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hoá</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vài con ong siêng năng.</a:t>
            </a:r>
            <a:endParaRPr lang="en-US"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=&gt; </a:t>
            </a:r>
            <a:r>
              <a:rPr lang="en-US" sz="2000" b="1" dirty="0" err="1">
                <a:latin typeface="Cambria" panose="02040503050406030204" pitchFamily="18" charset="0"/>
                <a:ea typeface="Cambria" panose="02040503050406030204" pitchFamily="18" charset="0"/>
              </a:rPr>
              <a:t>Tác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dụng</a:t>
            </a:r>
            <a:r>
              <a:rPr lang="en-US" sz="2000" b="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gũi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thuộc</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siêng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chỉ</a:t>
            </a:r>
            <a:r>
              <a:rPr lang="en-US" sz="2000" dirty="0">
                <a:latin typeface="Cambria" panose="02040503050406030204" pitchFamily="18" charset="0"/>
                <a:ea typeface="Cambria" panose="02040503050406030204" pitchFamily="18" charset="0"/>
              </a:rPr>
              <a:t>.</a:t>
            </a:r>
          </a:p>
          <a:p>
            <a:pPr algn="just">
              <a:lnSpc>
                <a:spcPct val="107000"/>
              </a:lnSpc>
            </a:pPr>
            <a:endParaRPr lang="en-US" sz="2400" b="1" i="1" dirty="0">
              <a:effectLst/>
              <a:latin typeface="Cambria" panose="02040503050406030204" pitchFamily="18" charset="0"/>
              <a:ea typeface="Cambria" panose="02040503050406030204" pitchFamily="18" charset="0"/>
            </a:endParaRPr>
          </a:p>
        </p:txBody>
      </p:sp>
      <p:sp>
        <p:nvSpPr>
          <p:cNvPr id="3" name="Rectangle 2"/>
          <p:cNvSpPr/>
          <p:nvPr/>
        </p:nvSpPr>
        <p:spPr>
          <a:xfrm>
            <a:off x="1219200" y="187464"/>
            <a:ext cx="4572000" cy="707886"/>
          </a:xfrm>
          <a:prstGeom prst="rect">
            <a:avLst/>
          </a:prstGeom>
        </p:spPr>
        <p:txBody>
          <a:bodyPr>
            <a:spAutoFit/>
          </a:bodyPr>
          <a:lstStyle/>
          <a:p>
            <a:r>
              <a:rPr lang="en" sz="2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Bài 3/ tr47 (SGK): </a:t>
            </a:r>
            <a:br>
              <a:rPr lang="en" sz="2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b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theme/theme1.xml><?xml version="1.0" encoding="utf-8"?>
<a:theme xmlns:a="http://schemas.openxmlformats.org/drawingml/2006/main" name="Be my valentine">
  <a:themeElements>
    <a:clrScheme name="Simple Light">
      <a:dk1>
        <a:srgbClr val="000000"/>
      </a:dk1>
      <a:lt1>
        <a:srgbClr val="FFFFFF"/>
      </a:lt1>
      <a:dk2>
        <a:srgbClr val="595959"/>
      </a:dk2>
      <a:lt2>
        <a:srgbClr val="EEEEEE"/>
      </a:lt2>
      <a:accent1>
        <a:srgbClr val="F8CF6F"/>
      </a:accent1>
      <a:accent2>
        <a:srgbClr val="F89C5E"/>
      </a:accent2>
      <a:accent3>
        <a:srgbClr val="FBB486"/>
      </a:accent3>
      <a:accent4>
        <a:srgbClr val="DAE2C9"/>
      </a:accent4>
      <a:accent5>
        <a:srgbClr val="FE9D9D"/>
      </a:accent5>
      <a:accent6>
        <a:srgbClr val="5E2C3F"/>
      </a:accent6>
      <a:hlink>
        <a:srgbClr val="5E2C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217</TotalTime>
  <Words>975</Words>
  <Application>Microsoft Office PowerPoint</Application>
  <PresentationFormat>On-screen Show (16:9)</PresentationFormat>
  <Paragraphs>59</Paragraphs>
  <Slides>14</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Cambria</vt:lpstr>
      <vt:lpstr>Poppins</vt:lpstr>
      <vt:lpstr>Calibri Light</vt:lpstr>
      <vt:lpstr>Elsie Black</vt:lpstr>
      <vt:lpstr>SimSun</vt:lpstr>
      <vt:lpstr>微软雅黑</vt:lpstr>
      <vt:lpstr>Arial</vt:lpstr>
      <vt:lpstr>Calibri</vt:lpstr>
      <vt:lpstr>Times New Roman</vt:lpstr>
      <vt:lpstr>Be my valentine</vt:lpstr>
      <vt:lpstr>Office Theme</vt:lpstr>
      <vt:lpstr>1_Office Theme</vt:lpstr>
      <vt:lpstr>2_Office Theme</vt:lpstr>
      <vt:lpstr>3_Office Theme</vt:lpstr>
      <vt:lpstr>KHỞI ĐỘNG</vt:lpstr>
      <vt:lpstr>PowerPoint Presentation</vt:lpstr>
      <vt:lpstr>PowerPoint Presentation</vt:lpstr>
      <vt:lpstr>PowerPoint Presentation</vt:lpstr>
      <vt:lpstr>PowerPoint Presentation</vt:lpstr>
      <vt:lpstr>II. Các biện pháp tu từ</vt:lpstr>
      <vt:lpstr>    II. Các biện pháp tu từ </vt:lpstr>
      <vt:lpstr>Bài 2/ tr47 (SGK):  </vt:lpstr>
      <vt:lpstr>PowerPoint Presentation</vt:lpstr>
      <vt:lpstr>PowerPoint Presentation</vt:lpstr>
      <vt:lpstr>PowerPoint Presentation</vt:lpstr>
      <vt:lpstr>So sánh</vt:lpstr>
      <vt:lpstr>PowerPoint Presentation</vt:lpstr>
      <vt:lpstr>Thank you!</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Yoga</dc:creator>
  <dc:description>9Slide.vn</dc:description>
  <cp:lastModifiedBy>Administrator</cp:lastModifiedBy>
  <cp:revision>31</cp:revision>
  <dcterms:modified xsi:type="dcterms:W3CDTF">2024-04-23T03:28:13Z</dcterms:modified>
  <cp:category>9Slide.vn</cp:category>
</cp:coreProperties>
</file>