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</p:sldMasterIdLst>
  <p:notesMasterIdLst>
    <p:notesMasterId r:id="rId20"/>
  </p:notesMasterIdLst>
  <p:sldIdLst>
    <p:sldId id="323" r:id="rId3"/>
    <p:sldId id="324" r:id="rId4"/>
    <p:sldId id="325" r:id="rId5"/>
    <p:sldId id="326" r:id="rId6"/>
    <p:sldId id="256" r:id="rId7"/>
    <p:sldId id="258" r:id="rId8"/>
    <p:sldId id="259" r:id="rId9"/>
    <p:sldId id="302" r:id="rId10"/>
    <p:sldId id="303" r:id="rId11"/>
    <p:sldId id="327" r:id="rId12"/>
    <p:sldId id="304" r:id="rId13"/>
    <p:sldId id="305" r:id="rId14"/>
    <p:sldId id="329" r:id="rId15"/>
    <p:sldId id="306" r:id="rId16"/>
    <p:sldId id="328" r:id="rId17"/>
    <p:sldId id="307" r:id="rId18"/>
    <p:sldId id="269" r:id="rId19"/>
  </p:sldIdLst>
  <p:sldSz cx="9144000" cy="5143500" type="screen16x9"/>
  <p:notesSz cx="6858000" cy="9144000"/>
  <p:embeddedFontLst>
    <p:embeddedFont>
      <p:font typeface="Oxygen" panose="020B0604020202020204" charset="0"/>
      <p:regular r:id="rId21"/>
      <p:bold r:id="rId22"/>
    </p:embeddedFont>
    <p:embeddedFont>
      <p:font typeface="Oswald" panose="020B0604020202020204" charset="0"/>
      <p:regular r:id="rId23"/>
      <p:bold r:id="rId24"/>
    </p:embeddedFont>
    <p:embeddedFont>
      <p:font typeface="Fira Sans Extra Condensed Medium" panose="020B0604020202020204" charset="0"/>
      <p:regular r:id="rId25"/>
      <p:bold r:id="rId26"/>
      <p:italic r:id="rId27"/>
      <p:boldItalic r:id="rId28"/>
    </p:embeddedFont>
    <p:embeddedFont>
      <p:font typeface=".VnAvant" panose="020B7200000000000000" pitchFamily="34" charset="0"/>
      <p:regular r:id="rId29"/>
      <p:bold r:id="rId30"/>
      <p:italic r:id="rId31"/>
      <p:boldItalic r:id="rId32"/>
    </p:embeddedFont>
    <p:embeddedFont>
      <p:font typeface=".VnTime" panose="020B7200000000000000" pitchFamily="34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Hammersmith One" panose="020B0604020202020204" charset="0"/>
      <p:regular r:id="rId41"/>
    </p:embeddedFont>
    <p:embeddedFont>
      <p:font typeface="Raleway" pitchFamily="2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EDAB2CF-0E67-4BEC-BEE3-10ED5D293424}">
  <a:tblStyle styleId="{0EDAB2CF-0E67-4BEC-BEE3-10ED5D29342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3EEECFB-5D1B-4EFA-ABED-FA47D133069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20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9.fntdata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presProps" Target="presProps.xml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5" name="Google Shape;233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6" name="Google Shape;233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7" name="Google Shape;2347;g6ed2768a3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8" name="Google Shape;2348;g6ed2768a3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9507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7" name="Google Shape;2347;g6ed2768a3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8" name="Google Shape;2348;g6ed2768a3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2677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7" name="Google Shape;2347;g6ed2768a3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8" name="Google Shape;2348;g6ed2768a3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6682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8" name="Google Shape;3418;g6ed2768a38_0_4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9" name="Google Shape;3419;g6ed2768a38_0_4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7" name="Google Shape;2347;g6ed2768a3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8" name="Google Shape;2348;g6ed2768a3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8" name="Google Shape;2438;g6ed2768a3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9" name="Google Shape;2439;g6ed2768a3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8" name="Google Shape;2438;g6ed2768a3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9" name="Google Shape;2439;g6ed2768a3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1671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8" name="Google Shape;2438;g6ed2768a3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9" name="Google Shape;2439;g6ed2768a3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4423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5" name="Google Shape;233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6" name="Google Shape;233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8690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7" name="Google Shape;2347;g6ed2768a3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8" name="Google Shape;2348;g6ed2768a3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2433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7" name="Google Shape;2347;g6ed2768a3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8" name="Google Shape;2348;g6ed2768a3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0384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7" name="Google Shape;2347;g6ed2768a3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8" name="Google Shape;2348;g6ed2768a3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4385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65687" y="3465568"/>
            <a:ext cx="724576" cy="1853448"/>
            <a:chOff x="2508475" y="2379100"/>
            <a:chExt cx="147125" cy="376350"/>
          </a:xfrm>
        </p:grpSpPr>
        <p:sp>
          <p:nvSpPr>
            <p:cNvPr id="10" name="Google Shape;10;p2"/>
            <p:cNvSpPr/>
            <p:nvPr/>
          </p:nvSpPr>
          <p:spPr>
            <a:xfrm>
              <a:off x="2508475" y="2438700"/>
              <a:ext cx="60875" cy="316750"/>
            </a:xfrm>
            <a:custGeom>
              <a:avLst/>
              <a:gdLst/>
              <a:ahLst/>
              <a:cxnLst/>
              <a:rect l="l" t="t" r="r" b="b"/>
              <a:pathLst>
                <a:path w="2435" h="12670" extrusionOk="0">
                  <a:moveTo>
                    <a:pt x="1394" y="1"/>
                  </a:moveTo>
                  <a:cubicBezTo>
                    <a:pt x="694" y="1"/>
                    <a:pt x="315" y="2966"/>
                    <a:pt x="315" y="4148"/>
                  </a:cubicBezTo>
                  <a:cubicBezTo>
                    <a:pt x="315" y="4886"/>
                    <a:pt x="309" y="5623"/>
                    <a:pt x="297" y="6355"/>
                  </a:cubicBezTo>
                  <a:cubicBezTo>
                    <a:pt x="284" y="7093"/>
                    <a:pt x="278" y="7850"/>
                    <a:pt x="284" y="8594"/>
                  </a:cubicBezTo>
                  <a:cubicBezTo>
                    <a:pt x="284" y="8783"/>
                    <a:pt x="297" y="8966"/>
                    <a:pt x="315" y="9149"/>
                  </a:cubicBezTo>
                  <a:cubicBezTo>
                    <a:pt x="391" y="10026"/>
                    <a:pt x="0" y="11741"/>
                    <a:pt x="788" y="12410"/>
                  </a:cubicBezTo>
                  <a:cubicBezTo>
                    <a:pt x="1000" y="12590"/>
                    <a:pt x="1179" y="12670"/>
                    <a:pt x="1332" y="12670"/>
                  </a:cubicBezTo>
                  <a:cubicBezTo>
                    <a:pt x="2297" y="12670"/>
                    <a:pt x="2170" y="9478"/>
                    <a:pt x="2170" y="8607"/>
                  </a:cubicBezTo>
                  <a:cubicBezTo>
                    <a:pt x="2239" y="7812"/>
                    <a:pt x="2214" y="7011"/>
                    <a:pt x="2195" y="6210"/>
                  </a:cubicBezTo>
                  <a:cubicBezTo>
                    <a:pt x="2176" y="5081"/>
                    <a:pt x="2435" y="1322"/>
                    <a:pt x="1829" y="357"/>
                  </a:cubicBezTo>
                  <a:cubicBezTo>
                    <a:pt x="1673" y="109"/>
                    <a:pt x="1527" y="1"/>
                    <a:pt x="13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537725" y="2468000"/>
              <a:ext cx="8450" cy="6100"/>
            </a:xfrm>
            <a:custGeom>
              <a:avLst/>
              <a:gdLst/>
              <a:ahLst/>
              <a:cxnLst/>
              <a:rect l="l" t="t" r="r" b="b"/>
              <a:pathLst>
                <a:path w="338" h="244" extrusionOk="0">
                  <a:moveTo>
                    <a:pt x="191" y="0"/>
                  </a:moveTo>
                  <a:cubicBezTo>
                    <a:pt x="127" y="0"/>
                    <a:pt x="59" y="69"/>
                    <a:pt x="35" y="119"/>
                  </a:cubicBezTo>
                  <a:cubicBezTo>
                    <a:pt x="0" y="193"/>
                    <a:pt x="32" y="244"/>
                    <a:pt x="90" y="244"/>
                  </a:cubicBezTo>
                  <a:cubicBezTo>
                    <a:pt x="105" y="244"/>
                    <a:pt x="123" y="240"/>
                    <a:pt x="142" y="232"/>
                  </a:cubicBezTo>
                  <a:lnTo>
                    <a:pt x="186" y="213"/>
                  </a:lnTo>
                  <a:cubicBezTo>
                    <a:pt x="224" y="194"/>
                    <a:pt x="337" y="87"/>
                    <a:pt x="268" y="37"/>
                  </a:cubicBezTo>
                  <a:cubicBezTo>
                    <a:pt x="262" y="30"/>
                    <a:pt x="255" y="24"/>
                    <a:pt x="243" y="18"/>
                  </a:cubicBezTo>
                  <a:cubicBezTo>
                    <a:pt x="227" y="5"/>
                    <a:pt x="209" y="0"/>
                    <a:pt x="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547875" y="2471400"/>
              <a:ext cx="7500" cy="5125"/>
            </a:xfrm>
            <a:custGeom>
              <a:avLst/>
              <a:gdLst/>
              <a:ahLst/>
              <a:cxnLst/>
              <a:rect l="l" t="t" r="r" b="b"/>
              <a:pathLst>
                <a:path w="300" h="205" extrusionOk="0">
                  <a:moveTo>
                    <a:pt x="187" y="0"/>
                  </a:moveTo>
                  <a:cubicBezTo>
                    <a:pt x="182" y="0"/>
                    <a:pt x="177" y="1"/>
                    <a:pt x="171" y="1"/>
                  </a:cubicBezTo>
                  <a:cubicBezTo>
                    <a:pt x="108" y="8"/>
                    <a:pt x="45" y="46"/>
                    <a:pt x="20" y="109"/>
                  </a:cubicBezTo>
                  <a:cubicBezTo>
                    <a:pt x="13" y="128"/>
                    <a:pt x="1" y="165"/>
                    <a:pt x="20" y="184"/>
                  </a:cubicBezTo>
                  <a:lnTo>
                    <a:pt x="26" y="191"/>
                  </a:lnTo>
                  <a:cubicBezTo>
                    <a:pt x="39" y="200"/>
                    <a:pt x="51" y="205"/>
                    <a:pt x="64" y="205"/>
                  </a:cubicBezTo>
                  <a:cubicBezTo>
                    <a:pt x="77" y="205"/>
                    <a:pt x="89" y="200"/>
                    <a:pt x="102" y="191"/>
                  </a:cubicBezTo>
                  <a:cubicBezTo>
                    <a:pt x="103" y="191"/>
                    <a:pt x="105" y="191"/>
                    <a:pt x="106" y="191"/>
                  </a:cubicBezTo>
                  <a:cubicBezTo>
                    <a:pt x="207" y="191"/>
                    <a:pt x="300" y="0"/>
                    <a:pt x="1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32900" y="2478150"/>
              <a:ext cx="8225" cy="6550"/>
            </a:xfrm>
            <a:custGeom>
              <a:avLst/>
              <a:gdLst/>
              <a:ahLst/>
              <a:cxnLst/>
              <a:rect l="l" t="t" r="r" b="b"/>
              <a:pathLst>
                <a:path w="329" h="262" extrusionOk="0">
                  <a:moveTo>
                    <a:pt x="204" y="0"/>
                  </a:moveTo>
                  <a:cubicBezTo>
                    <a:pt x="162" y="0"/>
                    <a:pt x="105" y="60"/>
                    <a:pt x="95" y="85"/>
                  </a:cubicBezTo>
                  <a:cubicBezTo>
                    <a:pt x="95" y="85"/>
                    <a:pt x="102" y="78"/>
                    <a:pt x="108" y="78"/>
                  </a:cubicBezTo>
                  <a:cubicBezTo>
                    <a:pt x="64" y="123"/>
                    <a:pt x="1" y="255"/>
                    <a:pt x="108" y="261"/>
                  </a:cubicBezTo>
                  <a:cubicBezTo>
                    <a:pt x="152" y="261"/>
                    <a:pt x="196" y="236"/>
                    <a:pt x="221" y="198"/>
                  </a:cubicBezTo>
                  <a:cubicBezTo>
                    <a:pt x="272" y="154"/>
                    <a:pt x="329" y="34"/>
                    <a:pt x="221" y="22"/>
                  </a:cubicBezTo>
                  <a:lnTo>
                    <a:pt x="234" y="15"/>
                  </a:lnTo>
                  <a:cubicBezTo>
                    <a:pt x="226" y="4"/>
                    <a:pt x="216" y="0"/>
                    <a:pt x="2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531950" y="2695725"/>
              <a:ext cx="7450" cy="6750"/>
            </a:xfrm>
            <a:custGeom>
              <a:avLst/>
              <a:gdLst/>
              <a:ahLst/>
              <a:cxnLst/>
              <a:rect l="l" t="t" r="r" b="b"/>
              <a:pathLst>
                <a:path w="298" h="270" extrusionOk="0">
                  <a:moveTo>
                    <a:pt x="205" y="0"/>
                  </a:moveTo>
                  <a:cubicBezTo>
                    <a:pt x="153" y="0"/>
                    <a:pt x="94" y="43"/>
                    <a:pt x="70" y="85"/>
                  </a:cubicBezTo>
                  <a:lnTo>
                    <a:pt x="64" y="92"/>
                  </a:lnTo>
                  <a:cubicBezTo>
                    <a:pt x="45" y="129"/>
                    <a:pt x="1" y="224"/>
                    <a:pt x="70" y="243"/>
                  </a:cubicBezTo>
                  <a:cubicBezTo>
                    <a:pt x="70" y="249"/>
                    <a:pt x="70" y="249"/>
                    <a:pt x="70" y="249"/>
                  </a:cubicBezTo>
                  <a:cubicBezTo>
                    <a:pt x="80" y="264"/>
                    <a:pt x="93" y="269"/>
                    <a:pt x="108" y="269"/>
                  </a:cubicBezTo>
                  <a:cubicBezTo>
                    <a:pt x="156" y="269"/>
                    <a:pt x="220" y="203"/>
                    <a:pt x="234" y="174"/>
                  </a:cubicBezTo>
                  <a:cubicBezTo>
                    <a:pt x="234" y="167"/>
                    <a:pt x="234" y="161"/>
                    <a:pt x="241" y="161"/>
                  </a:cubicBezTo>
                  <a:cubicBezTo>
                    <a:pt x="266" y="129"/>
                    <a:pt x="297" y="47"/>
                    <a:pt x="253" y="16"/>
                  </a:cubicBezTo>
                  <a:cubicBezTo>
                    <a:pt x="239" y="5"/>
                    <a:pt x="222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532750" y="2716450"/>
              <a:ext cx="11375" cy="6650"/>
            </a:xfrm>
            <a:custGeom>
              <a:avLst/>
              <a:gdLst/>
              <a:ahLst/>
              <a:cxnLst/>
              <a:rect l="l" t="t" r="r" b="b"/>
              <a:pathLst>
                <a:path w="455" h="266" extrusionOk="0">
                  <a:moveTo>
                    <a:pt x="290" y="0"/>
                  </a:moveTo>
                  <a:cubicBezTo>
                    <a:pt x="171" y="0"/>
                    <a:pt x="0" y="265"/>
                    <a:pt x="158" y="265"/>
                  </a:cubicBezTo>
                  <a:cubicBezTo>
                    <a:pt x="278" y="265"/>
                    <a:pt x="454" y="0"/>
                    <a:pt x="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527375" y="2658100"/>
              <a:ext cx="13750" cy="21000"/>
            </a:xfrm>
            <a:custGeom>
              <a:avLst/>
              <a:gdLst/>
              <a:ahLst/>
              <a:cxnLst/>
              <a:rect l="l" t="t" r="r" b="b"/>
              <a:pathLst>
                <a:path w="550" h="840" extrusionOk="0">
                  <a:moveTo>
                    <a:pt x="480" y="1"/>
                  </a:moveTo>
                  <a:cubicBezTo>
                    <a:pt x="411" y="7"/>
                    <a:pt x="348" y="51"/>
                    <a:pt x="316" y="121"/>
                  </a:cubicBezTo>
                  <a:cubicBezTo>
                    <a:pt x="278" y="190"/>
                    <a:pt x="278" y="278"/>
                    <a:pt x="316" y="348"/>
                  </a:cubicBezTo>
                  <a:cubicBezTo>
                    <a:pt x="196" y="386"/>
                    <a:pt x="102" y="474"/>
                    <a:pt x="45" y="587"/>
                  </a:cubicBezTo>
                  <a:cubicBezTo>
                    <a:pt x="1" y="682"/>
                    <a:pt x="1" y="840"/>
                    <a:pt x="146" y="840"/>
                  </a:cubicBezTo>
                  <a:cubicBezTo>
                    <a:pt x="291" y="840"/>
                    <a:pt x="430" y="714"/>
                    <a:pt x="487" y="594"/>
                  </a:cubicBezTo>
                  <a:cubicBezTo>
                    <a:pt x="518" y="531"/>
                    <a:pt x="524" y="455"/>
                    <a:pt x="493" y="392"/>
                  </a:cubicBezTo>
                  <a:cubicBezTo>
                    <a:pt x="499" y="386"/>
                    <a:pt x="505" y="373"/>
                    <a:pt x="499" y="360"/>
                  </a:cubicBezTo>
                  <a:cubicBezTo>
                    <a:pt x="480" y="259"/>
                    <a:pt x="518" y="184"/>
                    <a:pt x="537" y="89"/>
                  </a:cubicBezTo>
                  <a:cubicBezTo>
                    <a:pt x="550" y="45"/>
                    <a:pt x="537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22650" y="2589625"/>
              <a:ext cx="9775" cy="7100"/>
            </a:xfrm>
            <a:custGeom>
              <a:avLst/>
              <a:gdLst/>
              <a:ahLst/>
              <a:cxnLst/>
              <a:rect l="l" t="t" r="r" b="b"/>
              <a:pathLst>
                <a:path w="391" h="284" extrusionOk="0">
                  <a:moveTo>
                    <a:pt x="295" y="1"/>
                  </a:moveTo>
                  <a:cubicBezTo>
                    <a:pt x="276" y="1"/>
                    <a:pt x="255" y="4"/>
                    <a:pt x="234" y="9"/>
                  </a:cubicBezTo>
                  <a:cubicBezTo>
                    <a:pt x="171" y="22"/>
                    <a:pt x="1" y="198"/>
                    <a:pt x="121" y="242"/>
                  </a:cubicBezTo>
                  <a:lnTo>
                    <a:pt x="133" y="242"/>
                  </a:lnTo>
                  <a:cubicBezTo>
                    <a:pt x="143" y="273"/>
                    <a:pt x="169" y="284"/>
                    <a:pt x="196" y="284"/>
                  </a:cubicBezTo>
                  <a:cubicBezTo>
                    <a:pt x="218" y="284"/>
                    <a:pt x="242" y="276"/>
                    <a:pt x="259" y="268"/>
                  </a:cubicBezTo>
                  <a:cubicBezTo>
                    <a:pt x="329" y="236"/>
                    <a:pt x="379" y="173"/>
                    <a:pt x="385" y="97"/>
                  </a:cubicBezTo>
                  <a:cubicBezTo>
                    <a:pt x="390" y="24"/>
                    <a:pt x="348" y="1"/>
                    <a:pt x="2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534950" y="2602450"/>
              <a:ext cx="6975" cy="4425"/>
            </a:xfrm>
            <a:custGeom>
              <a:avLst/>
              <a:gdLst/>
              <a:ahLst/>
              <a:cxnLst/>
              <a:rect l="l" t="t" r="r" b="b"/>
              <a:pathLst>
                <a:path w="279" h="177" extrusionOk="0">
                  <a:moveTo>
                    <a:pt x="175" y="0"/>
                  </a:moveTo>
                  <a:cubicBezTo>
                    <a:pt x="144" y="0"/>
                    <a:pt x="107" y="22"/>
                    <a:pt x="89" y="45"/>
                  </a:cubicBezTo>
                  <a:lnTo>
                    <a:pt x="83" y="45"/>
                  </a:lnTo>
                  <a:cubicBezTo>
                    <a:pt x="64" y="51"/>
                    <a:pt x="1" y="108"/>
                    <a:pt x="39" y="133"/>
                  </a:cubicBezTo>
                  <a:lnTo>
                    <a:pt x="57" y="165"/>
                  </a:lnTo>
                  <a:cubicBezTo>
                    <a:pt x="66" y="173"/>
                    <a:pt x="78" y="176"/>
                    <a:pt x="92" y="176"/>
                  </a:cubicBezTo>
                  <a:cubicBezTo>
                    <a:pt x="108" y="176"/>
                    <a:pt x="126" y="171"/>
                    <a:pt x="139" y="165"/>
                  </a:cubicBezTo>
                  <a:cubicBezTo>
                    <a:pt x="184" y="139"/>
                    <a:pt x="278" y="76"/>
                    <a:pt x="209" y="13"/>
                  </a:cubicBezTo>
                  <a:cubicBezTo>
                    <a:pt x="200" y="4"/>
                    <a:pt x="188" y="0"/>
                    <a:pt x="1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541325" y="2588875"/>
              <a:ext cx="9100" cy="5100"/>
            </a:xfrm>
            <a:custGeom>
              <a:avLst/>
              <a:gdLst/>
              <a:ahLst/>
              <a:cxnLst/>
              <a:rect l="l" t="t" r="r" b="b"/>
              <a:pathLst>
                <a:path w="364" h="204" extrusionOk="0">
                  <a:moveTo>
                    <a:pt x="197" y="1"/>
                  </a:moveTo>
                  <a:cubicBezTo>
                    <a:pt x="96" y="1"/>
                    <a:pt x="0" y="203"/>
                    <a:pt x="96" y="203"/>
                  </a:cubicBezTo>
                  <a:cubicBezTo>
                    <a:pt x="99" y="203"/>
                    <a:pt x="102" y="203"/>
                    <a:pt x="105" y="203"/>
                  </a:cubicBezTo>
                  <a:cubicBezTo>
                    <a:pt x="130" y="203"/>
                    <a:pt x="149" y="203"/>
                    <a:pt x="175" y="190"/>
                  </a:cubicBezTo>
                  <a:cubicBezTo>
                    <a:pt x="225" y="184"/>
                    <a:pt x="364" y="45"/>
                    <a:pt x="263" y="14"/>
                  </a:cubicBezTo>
                  <a:cubicBezTo>
                    <a:pt x="244" y="1"/>
                    <a:pt x="225" y="1"/>
                    <a:pt x="206" y="1"/>
                  </a:cubicBezTo>
                  <a:cubicBezTo>
                    <a:pt x="203" y="1"/>
                    <a:pt x="200" y="1"/>
                    <a:pt x="1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534475" y="2553725"/>
              <a:ext cx="12475" cy="7275"/>
            </a:xfrm>
            <a:custGeom>
              <a:avLst/>
              <a:gdLst/>
              <a:ahLst/>
              <a:cxnLst/>
              <a:rect l="l" t="t" r="r" b="b"/>
              <a:pathLst>
                <a:path w="499" h="291" extrusionOk="0">
                  <a:moveTo>
                    <a:pt x="316" y="1"/>
                  </a:moveTo>
                  <a:cubicBezTo>
                    <a:pt x="184" y="1"/>
                    <a:pt x="1" y="291"/>
                    <a:pt x="177" y="291"/>
                  </a:cubicBezTo>
                  <a:cubicBezTo>
                    <a:pt x="310" y="291"/>
                    <a:pt x="499" y="1"/>
                    <a:pt x="3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544900" y="2523150"/>
              <a:ext cx="6325" cy="5225"/>
            </a:xfrm>
            <a:custGeom>
              <a:avLst/>
              <a:gdLst/>
              <a:ahLst/>
              <a:cxnLst/>
              <a:rect l="l" t="t" r="r" b="b"/>
              <a:pathLst>
                <a:path w="253" h="209" extrusionOk="0">
                  <a:moveTo>
                    <a:pt x="202" y="0"/>
                  </a:moveTo>
                  <a:cubicBezTo>
                    <a:pt x="170" y="0"/>
                    <a:pt x="139" y="6"/>
                    <a:pt x="107" y="25"/>
                  </a:cubicBezTo>
                  <a:cubicBezTo>
                    <a:pt x="82" y="32"/>
                    <a:pt x="0" y="120"/>
                    <a:pt x="50" y="145"/>
                  </a:cubicBezTo>
                  <a:cubicBezTo>
                    <a:pt x="63" y="158"/>
                    <a:pt x="69" y="164"/>
                    <a:pt x="76" y="177"/>
                  </a:cubicBezTo>
                  <a:cubicBezTo>
                    <a:pt x="82" y="200"/>
                    <a:pt x="95" y="209"/>
                    <a:pt x="111" y="209"/>
                  </a:cubicBezTo>
                  <a:cubicBezTo>
                    <a:pt x="163" y="209"/>
                    <a:pt x="248" y="119"/>
                    <a:pt x="252" y="76"/>
                  </a:cubicBezTo>
                  <a:cubicBezTo>
                    <a:pt x="252" y="57"/>
                    <a:pt x="246" y="44"/>
                    <a:pt x="246" y="32"/>
                  </a:cubicBezTo>
                  <a:cubicBezTo>
                    <a:pt x="233" y="13"/>
                    <a:pt x="221" y="0"/>
                    <a:pt x="2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540325" y="2540925"/>
              <a:ext cx="10475" cy="5925"/>
            </a:xfrm>
            <a:custGeom>
              <a:avLst/>
              <a:gdLst/>
              <a:ahLst/>
              <a:cxnLst/>
              <a:rect l="l" t="t" r="r" b="b"/>
              <a:pathLst>
                <a:path w="419" h="237" extrusionOk="0">
                  <a:moveTo>
                    <a:pt x="280" y="0"/>
                  </a:moveTo>
                  <a:cubicBezTo>
                    <a:pt x="273" y="0"/>
                    <a:pt x="266" y="1"/>
                    <a:pt x="259" y="2"/>
                  </a:cubicBezTo>
                  <a:cubicBezTo>
                    <a:pt x="240" y="2"/>
                    <a:pt x="227" y="8"/>
                    <a:pt x="215" y="14"/>
                  </a:cubicBezTo>
                  <a:cubicBezTo>
                    <a:pt x="158" y="27"/>
                    <a:pt x="0" y="178"/>
                    <a:pt x="114" y="216"/>
                  </a:cubicBezTo>
                  <a:cubicBezTo>
                    <a:pt x="133" y="229"/>
                    <a:pt x="151" y="229"/>
                    <a:pt x="177" y="235"/>
                  </a:cubicBezTo>
                  <a:cubicBezTo>
                    <a:pt x="181" y="236"/>
                    <a:pt x="185" y="236"/>
                    <a:pt x="189" y="236"/>
                  </a:cubicBezTo>
                  <a:cubicBezTo>
                    <a:pt x="306" y="236"/>
                    <a:pt x="419" y="0"/>
                    <a:pt x="2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594725" y="2379100"/>
              <a:ext cx="60875" cy="316750"/>
            </a:xfrm>
            <a:custGeom>
              <a:avLst/>
              <a:gdLst/>
              <a:ahLst/>
              <a:cxnLst/>
              <a:rect l="l" t="t" r="r" b="b"/>
              <a:pathLst>
                <a:path w="2435" h="12670" extrusionOk="0">
                  <a:moveTo>
                    <a:pt x="1390" y="1"/>
                  </a:moveTo>
                  <a:cubicBezTo>
                    <a:pt x="694" y="1"/>
                    <a:pt x="315" y="2966"/>
                    <a:pt x="315" y="4148"/>
                  </a:cubicBezTo>
                  <a:cubicBezTo>
                    <a:pt x="315" y="4885"/>
                    <a:pt x="309" y="5623"/>
                    <a:pt x="296" y="6355"/>
                  </a:cubicBezTo>
                  <a:cubicBezTo>
                    <a:pt x="278" y="7093"/>
                    <a:pt x="278" y="7850"/>
                    <a:pt x="284" y="8594"/>
                  </a:cubicBezTo>
                  <a:cubicBezTo>
                    <a:pt x="284" y="8777"/>
                    <a:pt x="296" y="8966"/>
                    <a:pt x="315" y="9143"/>
                  </a:cubicBezTo>
                  <a:cubicBezTo>
                    <a:pt x="391" y="10026"/>
                    <a:pt x="0" y="11741"/>
                    <a:pt x="788" y="12410"/>
                  </a:cubicBezTo>
                  <a:cubicBezTo>
                    <a:pt x="999" y="12590"/>
                    <a:pt x="1178" y="12670"/>
                    <a:pt x="1330" y="12670"/>
                  </a:cubicBezTo>
                  <a:cubicBezTo>
                    <a:pt x="2292" y="12670"/>
                    <a:pt x="2170" y="9478"/>
                    <a:pt x="2170" y="8607"/>
                  </a:cubicBezTo>
                  <a:cubicBezTo>
                    <a:pt x="2239" y="7812"/>
                    <a:pt x="2214" y="7011"/>
                    <a:pt x="2195" y="6210"/>
                  </a:cubicBezTo>
                  <a:cubicBezTo>
                    <a:pt x="2176" y="5081"/>
                    <a:pt x="2435" y="1322"/>
                    <a:pt x="1823" y="357"/>
                  </a:cubicBezTo>
                  <a:cubicBezTo>
                    <a:pt x="1667" y="109"/>
                    <a:pt x="1523" y="1"/>
                    <a:pt x="13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623925" y="2408375"/>
              <a:ext cx="8350" cy="5975"/>
            </a:xfrm>
            <a:custGeom>
              <a:avLst/>
              <a:gdLst/>
              <a:ahLst/>
              <a:cxnLst/>
              <a:rect l="l" t="t" r="r" b="b"/>
              <a:pathLst>
                <a:path w="334" h="239" extrusionOk="0">
                  <a:moveTo>
                    <a:pt x="191" y="0"/>
                  </a:moveTo>
                  <a:cubicBezTo>
                    <a:pt x="127" y="0"/>
                    <a:pt x="60" y="66"/>
                    <a:pt x="30" y="120"/>
                  </a:cubicBezTo>
                  <a:cubicBezTo>
                    <a:pt x="1" y="189"/>
                    <a:pt x="33" y="239"/>
                    <a:pt x="91" y="239"/>
                  </a:cubicBezTo>
                  <a:cubicBezTo>
                    <a:pt x="107" y="239"/>
                    <a:pt x="125" y="235"/>
                    <a:pt x="144" y="227"/>
                  </a:cubicBezTo>
                  <a:lnTo>
                    <a:pt x="188" y="208"/>
                  </a:lnTo>
                  <a:cubicBezTo>
                    <a:pt x="226" y="189"/>
                    <a:pt x="333" y="82"/>
                    <a:pt x="270" y="38"/>
                  </a:cubicBezTo>
                  <a:lnTo>
                    <a:pt x="245" y="19"/>
                  </a:lnTo>
                  <a:cubicBezTo>
                    <a:pt x="228" y="6"/>
                    <a:pt x="210" y="0"/>
                    <a:pt x="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26075" y="2427050"/>
              <a:ext cx="9025" cy="7625"/>
            </a:xfrm>
            <a:custGeom>
              <a:avLst/>
              <a:gdLst/>
              <a:ahLst/>
              <a:cxnLst/>
              <a:rect l="l" t="t" r="r" b="b"/>
              <a:pathLst>
                <a:path w="361" h="305" extrusionOk="0">
                  <a:moveTo>
                    <a:pt x="177" y="0"/>
                  </a:moveTo>
                  <a:cubicBezTo>
                    <a:pt x="151" y="0"/>
                    <a:pt x="122" y="24"/>
                    <a:pt x="108" y="47"/>
                  </a:cubicBezTo>
                  <a:cubicBezTo>
                    <a:pt x="89" y="73"/>
                    <a:pt x="70" y="104"/>
                    <a:pt x="52" y="129"/>
                  </a:cubicBezTo>
                  <a:cubicBezTo>
                    <a:pt x="0" y="206"/>
                    <a:pt x="12" y="304"/>
                    <a:pt x="89" y="304"/>
                  </a:cubicBezTo>
                  <a:cubicBezTo>
                    <a:pt x="106" y="304"/>
                    <a:pt x="128" y="299"/>
                    <a:pt x="152" y="287"/>
                  </a:cubicBezTo>
                  <a:cubicBezTo>
                    <a:pt x="228" y="249"/>
                    <a:pt x="361" y="98"/>
                    <a:pt x="247" y="35"/>
                  </a:cubicBezTo>
                  <a:lnTo>
                    <a:pt x="203" y="10"/>
                  </a:lnTo>
                  <a:cubicBezTo>
                    <a:pt x="195" y="3"/>
                    <a:pt x="186" y="0"/>
                    <a:pt x="1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634125" y="2411650"/>
              <a:ext cx="7550" cy="5175"/>
            </a:xfrm>
            <a:custGeom>
              <a:avLst/>
              <a:gdLst/>
              <a:ahLst/>
              <a:cxnLst/>
              <a:rect l="l" t="t" r="r" b="b"/>
              <a:pathLst>
                <a:path w="302" h="207" extrusionOk="0">
                  <a:moveTo>
                    <a:pt x="182" y="1"/>
                  </a:moveTo>
                  <a:cubicBezTo>
                    <a:pt x="179" y="1"/>
                    <a:pt x="175" y="1"/>
                    <a:pt x="171" y="1"/>
                  </a:cubicBezTo>
                  <a:cubicBezTo>
                    <a:pt x="102" y="7"/>
                    <a:pt x="45" y="52"/>
                    <a:pt x="20" y="108"/>
                  </a:cubicBezTo>
                  <a:cubicBezTo>
                    <a:pt x="13" y="134"/>
                    <a:pt x="1" y="165"/>
                    <a:pt x="20" y="190"/>
                  </a:cubicBezTo>
                  <a:lnTo>
                    <a:pt x="26" y="197"/>
                  </a:lnTo>
                  <a:cubicBezTo>
                    <a:pt x="35" y="203"/>
                    <a:pt x="48" y="206"/>
                    <a:pt x="61" y="206"/>
                  </a:cubicBezTo>
                  <a:cubicBezTo>
                    <a:pt x="73" y="206"/>
                    <a:pt x="86" y="203"/>
                    <a:pt x="95" y="197"/>
                  </a:cubicBezTo>
                  <a:cubicBezTo>
                    <a:pt x="97" y="197"/>
                    <a:pt x="98" y="197"/>
                    <a:pt x="100" y="197"/>
                  </a:cubicBezTo>
                  <a:cubicBezTo>
                    <a:pt x="203" y="197"/>
                    <a:pt x="302" y="1"/>
                    <a:pt x="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619150" y="2418525"/>
              <a:ext cx="8075" cy="6400"/>
            </a:xfrm>
            <a:custGeom>
              <a:avLst/>
              <a:gdLst/>
              <a:ahLst/>
              <a:cxnLst/>
              <a:rect l="l" t="t" r="r" b="b"/>
              <a:pathLst>
                <a:path w="323" h="256" extrusionOk="0">
                  <a:moveTo>
                    <a:pt x="202" y="0"/>
                  </a:moveTo>
                  <a:cubicBezTo>
                    <a:pt x="160" y="0"/>
                    <a:pt x="105" y="56"/>
                    <a:pt x="95" y="86"/>
                  </a:cubicBezTo>
                  <a:lnTo>
                    <a:pt x="101" y="79"/>
                  </a:lnTo>
                  <a:lnTo>
                    <a:pt x="101" y="79"/>
                  </a:lnTo>
                  <a:cubicBezTo>
                    <a:pt x="64" y="117"/>
                    <a:pt x="1" y="250"/>
                    <a:pt x="102" y="256"/>
                  </a:cubicBezTo>
                  <a:cubicBezTo>
                    <a:pt x="152" y="256"/>
                    <a:pt x="196" y="237"/>
                    <a:pt x="221" y="199"/>
                  </a:cubicBezTo>
                  <a:cubicBezTo>
                    <a:pt x="272" y="149"/>
                    <a:pt x="322" y="35"/>
                    <a:pt x="221" y="23"/>
                  </a:cubicBezTo>
                  <a:lnTo>
                    <a:pt x="234" y="16"/>
                  </a:lnTo>
                  <a:cubicBezTo>
                    <a:pt x="225" y="5"/>
                    <a:pt x="214" y="0"/>
                    <a:pt x="2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618050" y="2636125"/>
              <a:ext cx="7600" cy="6675"/>
            </a:xfrm>
            <a:custGeom>
              <a:avLst/>
              <a:gdLst/>
              <a:ahLst/>
              <a:cxnLst/>
              <a:rect l="l" t="t" r="r" b="b"/>
              <a:pathLst>
                <a:path w="304" h="267" extrusionOk="0">
                  <a:moveTo>
                    <a:pt x="207" y="0"/>
                  </a:moveTo>
                  <a:cubicBezTo>
                    <a:pt x="153" y="0"/>
                    <a:pt x="93" y="43"/>
                    <a:pt x="70" y="85"/>
                  </a:cubicBezTo>
                  <a:lnTo>
                    <a:pt x="64" y="92"/>
                  </a:lnTo>
                  <a:cubicBezTo>
                    <a:pt x="45" y="129"/>
                    <a:pt x="0" y="218"/>
                    <a:pt x="70" y="243"/>
                  </a:cubicBezTo>
                  <a:cubicBezTo>
                    <a:pt x="70" y="243"/>
                    <a:pt x="70" y="243"/>
                    <a:pt x="70" y="249"/>
                  </a:cubicBezTo>
                  <a:cubicBezTo>
                    <a:pt x="79" y="261"/>
                    <a:pt x="91" y="266"/>
                    <a:pt x="105" y="266"/>
                  </a:cubicBezTo>
                  <a:cubicBezTo>
                    <a:pt x="155" y="266"/>
                    <a:pt x="224" y="197"/>
                    <a:pt x="234" y="167"/>
                  </a:cubicBezTo>
                  <a:lnTo>
                    <a:pt x="240" y="155"/>
                  </a:lnTo>
                  <a:cubicBezTo>
                    <a:pt x="265" y="123"/>
                    <a:pt x="303" y="41"/>
                    <a:pt x="259" y="16"/>
                  </a:cubicBezTo>
                  <a:cubicBezTo>
                    <a:pt x="243" y="5"/>
                    <a:pt x="226" y="0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618825" y="2656700"/>
              <a:ext cx="11400" cy="6650"/>
            </a:xfrm>
            <a:custGeom>
              <a:avLst/>
              <a:gdLst/>
              <a:ahLst/>
              <a:cxnLst/>
              <a:rect l="l" t="t" r="r" b="b"/>
              <a:pathLst>
                <a:path w="456" h="266" extrusionOk="0">
                  <a:moveTo>
                    <a:pt x="297" y="0"/>
                  </a:moveTo>
                  <a:cubicBezTo>
                    <a:pt x="171" y="0"/>
                    <a:pt x="1" y="265"/>
                    <a:pt x="165" y="265"/>
                  </a:cubicBezTo>
                  <a:cubicBezTo>
                    <a:pt x="285" y="265"/>
                    <a:pt x="455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30025" y="2637450"/>
              <a:ext cx="5075" cy="2875"/>
            </a:xfrm>
            <a:custGeom>
              <a:avLst/>
              <a:gdLst/>
              <a:ahLst/>
              <a:cxnLst/>
              <a:rect l="l" t="t" r="r" b="b"/>
              <a:pathLst>
                <a:path w="203" h="115" extrusionOk="0">
                  <a:moveTo>
                    <a:pt x="127" y="1"/>
                  </a:moveTo>
                  <a:cubicBezTo>
                    <a:pt x="76" y="1"/>
                    <a:pt x="1" y="114"/>
                    <a:pt x="70" y="114"/>
                  </a:cubicBezTo>
                  <a:cubicBezTo>
                    <a:pt x="127" y="114"/>
                    <a:pt x="203" y="1"/>
                    <a:pt x="1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621200" y="2542675"/>
              <a:ext cx="6975" cy="4500"/>
            </a:xfrm>
            <a:custGeom>
              <a:avLst/>
              <a:gdLst/>
              <a:ahLst/>
              <a:cxnLst/>
              <a:rect l="l" t="t" r="r" b="b"/>
              <a:pathLst>
                <a:path w="279" h="180" extrusionOk="0">
                  <a:moveTo>
                    <a:pt x="175" y="1"/>
                  </a:moveTo>
                  <a:cubicBezTo>
                    <a:pt x="143" y="1"/>
                    <a:pt x="107" y="23"/>
                    <a:pt x="89" y="45"/>
                  </a:cubicBezTo>
                  <a:lnTo>
                    <a:pt x="83" y="45"/>
                  </a:lnTo>
                  <a:cubicBezTo>
                    <a:pt x="64" y="52"/>
                    <a:pt x="1" y="115"/>
                    <a:pt x="38" y="134"/>
                  </a:cubicBezTo>
                  <a:lnTo>
                    <a:pt x="57" y="165"/>
                  </a:lnTo>
                  <a:cubicBezTo>
                    <a:pt x="65" y="176"/>
                    <a:pt x="78" y="180"/>
                    <a:pt x="91" y="180"/>
                  </a:cubicBezTo>
                  <a:cubicBezTo>
                    <a:pt x="109" y="180"/>
                    <a:pt x="128" y="172"/>
                    <a:pt x="139" y="165"/>
                  </a:cubicBezTo>
                  <a:cubicBezTo>
                    <a:pt x="183" y="146"/>
                    <a:pt x="278" y="83"/>
                    <a:pt x="209" y="14"/>
                  </a:cubicBezTo>
                  <a:cubicBezTo>
                    <a:pt x="199" y="5"/>
                    <a:pt x="188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627550" y="2529125"/>
              <a:ext cx="9125" cy="5250"/>
            </a:xfrm>
            <a:custGeom>
              <a:avLst/>
              <a:gdLst/>
              <a:ahLst/>
              <a:cxnLst/>
              <a:rect l="l" t="t" r="r" b="b"/>
              <a:pathLst>
                <a:path w="365" h="210" extrusionOk="0">
                  <a:moveTo>
                    <a:pt x="198" y="0"/>
                  </a:moveTo>
                  <a:cubicBezTo>
                    <a:pt x="91" y="0"/>
                    <a:pt x="1" y="209"/>
                    <a:pt x="98" y="209"/>
                  </a:cubicBezTo>
                  <a:cubicBezTo>
                    <a:pt x="100" y="209"/>
                    <a:pt x="103" y="209"/>
                    <a:pt x="106" y="209"/>
                  </a:cubicBezTo>
                  <a:cubicBezTo>
                    <a:pt x="125" y="209"/>
                    <a:pt x="150" y="203"/>
                    <a:pt x="175" y="196"/>
                  </a:cubicBezTo>
                  <a:cubicBezTo>
                    <a:pt x="226" y="184"/>
                    <a:pt x="365" y="51"/>
                    <a:pt x="264" y="13"/>
                  </a:cubicBezTo>
                  <a:cubicBezTo>
                    <a:pt x="245" y="7"/>
                    <a:pt x="226" y="1"/>
                    <a:pt x="207" y="1"/>
                  </a:cubicBezTo>
                  <a:cubicBezTo>
                    <a:pt x="204" y="0"/>
                    <a:pt x="201" y="0"/>
                    <a:pt x="1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620725" y="2493975"/>
              <a:ext cx="12325" cy="7425"/>
            </a:xfrm>
            <a:custGeom>
              <a:avLst/>
              <a:gdLst/>
              <a:ahLst/>
              <a:cxnLst/>
              <a:rect l="l" t="t" r="r" b="b"/>
              <a:pathLst>
                <a:path w="493" h="297" extrusionOk="0">
                  <a:moveTo>
                    <a:pt x="316" y="0"/>
                  </a:moveTo>
                  <a:cubicBezTo>
                    <a:pt x="184" y="0"/>
                    <a:pt x="1" y="297"/>
                    <a:pt x="177" y="297"/>
                  </a:cubicBezTo>
                  <a:cubicBezTo>
                    <a:pt x="310" y="297"/>
                    <a:pt x="493" y="0"/>
                    <a:pt x="3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631125" y="2463500"/>
              <a:ext cx="6175" cy="5250"/>
            </a:xfrm>
            <a:custGeom>
              <a:avLst/>
              <a:gdLst/>
              <a:ahLst/>
              <a:cxnLst/>
              <a:rect l="l" t="t" r="r" b="b"/>
              <a:pathLst>
                <a:path w="247" h="210" extrusionOk="0">
                  <a:moveTo>
                    <a:pt x="179" y="0"/>
                  </a:moveTo>
                  <a:cubicBezTo>
                    <a:pt x="154" y="0"/>
                    <a:pt x="129" y="11"/>
                    <a:pt x="108" y="21"/>
                  </a:cubicBezTo>
                  <a:cubicBezTo>
                    <a:pt x="83" y="34"/>
                    <a:pt x="1" y="116"/>
                    <a:pt x="45" y="147"/>
                  </a:cubicBezTo>
                  <a:cubicBezTo>
                    <a:pt x="64" y="153"/>
                    <a:pt x="70" y="160"/>
                    <a:pt x="77" y="179"/>
                  </a:cubicBezTo>
                  <a:cubicBezTo>
                    <a:pt x="83" y="201"/>
                    <a:pt x="95" y="210"/>
                    <a:pt x="111" y="210"/>
                  </a:cubicBezTo>
                  <a:cubicBezTo>
                    <a:pt x="162" y="210"/>
                    <a:pt x="247" y="115"/>
                    <a:pt x="247" y="72"/>
                  </a:cubicBezTo>
                  <a:cubicBezTo>
                    <a:pt x="247" y="59"/>
                    <a:pt x="247" y="40"/>
                    <a:pt x="241" y="27"/>
                  </a:cubicBezTo>
                  <a:cubicBezTo>
                    <a:pt x="234" y="8"/>
                    <a:pt x="215" y="2"/>
                    <a:pt x="196" y="2"/>
                  </a:cubicBezTo>
                  <a:cubicBezTo>
                    <a:pt x="191" y="1"/>
                    <a:pt x="185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26575" y="2481150"/>
              <a:ext cx="10475" cy="5925"/>
            </a:xfrm>
            <a:custGeom>
              <a:avLst/>
              <a:gdLst/>
              <a:ahLst/>
              <a:cxnLst/>
              <a:rect l="l" t="t" r="r" b="b"/>
              <a:pathLst>
                <a:path w="419" h="237" extrusionOk="0">
                  <a:moveTo>
                    <a:pt x="280" y="1"/>
                  </a:moveTo>
                  <a:cubicBezTo>
                    <a:pt x="273" y="1"/>
                    <a:pt x="266" y="1"/>
                    <a:pt x="259" y="3"/>
                  </a:cubicBezTo>
                  <a:cubicBezTo>
                    <a:pt x="240" y="9"/>
                    <a:pt x="227" y="9"/>
                    <a:pt x="208" y="15"/>
                  </a:cubicBezTo>
                  <a:cubicBezTo>
                    <a:pt x="158" y="28"/>
                    <a:pt x="0" y="179"/>
                    <a:pt x="114" y="223"/>
                  </a:cubicBezTo>
                  <a:cubicBezTo>
                    <a:pt x="132" y="230"/>
                    <a:pt x="151" y="236"/>
                    <a:pt x="170" y="236"/>
                  </a:cubicBezTo>
                  <a:cubicBezTo>
                    <a:pt x="175" y="236"/>
                    <a:pt x="179" y="237"/>
                    <a:pt x="183" y="237"/>
                  </a:cubicBezTo>
                  <a:cubicBezTo>
                    <a:pt x="305" y="237"/>
                    <a:pt x="419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2"/>
          <p:cNvGrpSpPr/>
          <p:nvPr/>
        </p:nvGrpSpPr>
        <p:grpSpPr>
          <a:xfrm rot="5400000">
            <a:off x="4295219" y="3043495"/>
            <a:ext cx="387678" cy="2302721"/>
            <a:chOff x="1535150" y="2784850"/>
            <a:chExt cx="114650" cy="451700"/>
          </a:xfrm>
        </p:grpSpPr>
        <p:sp>
          <p:nvSpPr>
            <p:cNvPr id="37" name="Google Shape;37;p2"/>
            <p:cNvSpPr/>
            <p:nvPr/>
          </p:nvSpPr>
          <p:spPr>
            <a:xfrm>
              <a:off x="1535150" y="2784850"/>
              <a:ext cx="114650" cy="451700"/>
            </a:xfrm>
            <a:custGeom>
              <a:avLst/>
              <a:gdLst/>
              <a:ahLst/>
              <a:cxnLst/>
              <a:rect l="l" t="t" r="r" b="b"/>
              <a:pathLst>
                <a:path w="4586" h="18068" extrusionOk="0">
                  <a:moveTo>
                    <a:pt x="2227" y="1"/>
                  </a:moveTo>
                  <a:cubicBezTo>
                    <a:pt x="1286" y="1"/>
                    <a:pt x="294" y="840"/>
                    <a:pt x="215" y="3193"/>
                  </a:cubicBezTo>
                  <a:cubicBezTo>
                    <a:pt x="170" y="4562"/>
                    <a:pt x="183" y="5930"/>
                    <a:pt x="158" y="7305"/>
                  </a:cubicBezTo>
                  <a:cubicBezTo>
                    <a:pt x="133" y="9084"/>
                    <a:pt x="13" y="10843"/>
                    <a:pt x="6" y="12622"/>
                  </a:cubicBezTo>
                  <a:cubicBezTo>
                    <a:pt x="0" y="16388"/>
                    <a:pt x="128" y="18068"/>
                    <a:pt x="1104" y="18068"/>
                  </a:cubicBezTo>
                  <a:cubicBezTo>
                    <a:pt x="1147" y="18068"/>
                    <a:pt x="1191" y="18065"/>
                    <a:pt x="1236" y="18058"/>
                  </a:cubicBezTo>
                  <a:cubicBezTo>
                    <a:pt x="3198" y="17794"/>
                    <a:pt x="3526" y="16412"/>
                    <a:pt x="3627" y="14918"/>
                  </a:cubicBezTo>
                  <a:cubicBezTo>
                    <a:pt x="3791" y="12401"/>
                    <a:pt x="3879" y="9714"/>
                    <a:pt x="3974" y="7261"/>
                  </a:cubicBezTo>
                  <a:cubicBezTo>
                    <a:pt x="4049" y="5287"/>
                    <a:pt x="4585" y="2997"/>
                    <a:pt x="3841" y="1099"/>
                  </a:cubicBezTo>
                  <a:cubicBezTo>
                    <a:pt x="3587" y="457"/>
                    <a:pt x="2920" y="1"/>
                    <a:pt x="2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603575" y="2822400"/>
              <a:ext cx="10275" cy="9500"/>
            </a:xfrm>
            <a:custGeom>
              <a:avLst/>
              <a:gdLst/>
              <a:ahLst/>
              <a:cxnLst/>
              <a:rect l="l" t="t" r="r" b="b"/>
              <a:pathLst>
                <a:path w="411" h="380" extrusionOk="0">
                  <a:moveTo>
                    <a:pt x="297" y="1"/>
                  </a:moveTo>
                  <a:cubicBezTo>
                    <a:pt x="183" y="13"/>
                    <a:pt x="82" y="83"/>
                    <a:pt x="38" y="190"/>
                  </a:cubicBezTo>
                  <a:cubicBezTo>
                    <a:pt x="0" y="266"/>
                    <a:pt x="7" y="379"/>
                    <a:pt x="120" y="379"/>
                  </a:cubicBezTo>
                  <a:cubicBezTo>
                    <a:pt x="234" y="367"/>
                    <a:pt x="328" y="297"/>
                    <a:pt x="379" y="190"/>
                  </a:cubicBezTo>
                  <a:cubicBezTo>
                    <a:pt x="410" y="121"/>
                    <a:pt x="410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610825" y="2836800"/>
              <a:ext cx="8375" cy="7550"/>
            </a:xfrm>
            <a:custGeom>
              <a:avLst/>
              <a:gdLst/>
              <a:ahLst/>
              <a:cxnLst/>
              <a:rect l="l" t="t" r="r" b="b"/>
              <a:pathLst>
                <a:path w="335" h="302" extrusionOk="0">
                  <a:moveTo>
                    <a:pt x="212" y="0"/>
                  </a:moveTo>
                  <a:cubicBezTo>
                    <a:pt x="191" y="0"/>
                    <a:pt x="171" y="2"/>
                    <a:pt x="152" y="5"/>
                  </a:cubicBezTo>
                  <a:cubicBezTo>
                    <a:pt x="101" y="18"/>
                    <a:pt x="1" y="100"/>
                    <a:pt x="26" y="169"/>
                  </a:cubicBezTo>
                  <a:cubicBezTo>
                    <a:pt x="11" y="237"/>
                    <a:pt x="30" y="301"/>
                    <a:pt x="95" y="301"/>
                  </a:cubicBezTo>
                  <a:cubicBezTo>
                    <a:pt x="114" y="301"/>
                    <a:pt x="137" y="295"/>
                    <a:pt x="164" y="282"/>
                  </a:cubicBezTo>
                  <a:cubicBezTo>
                    <a:pt x="221" y="257"/>
                    <a:pt x="272" y="207"/>
                    <a:pt x="297" y="150"/>
                  </a:cubicBezTo>
                  <a:cubicBezTo>
                    <a:pt x="316" y="112"/>
                    <a:pt x="335" y="18"/>
                    <a:pt x="272" y="5"/>
                  </a:cubicBezTo>
                  <a:cubicBezTo>
                    <a:pt x="253" y="2"/>
                    <a:pt x="232" y="0"/>
                    <a:pt x="2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00900" y="2847325"/>
              <a:ext cx="12150" cy="7275"/>
            </a:xfrm>
            <a:custGeom>
              <a:avLst/>
              <a:gdLst/>
              <a:ahLst/>
              <a:cxnLst/>
              <a:rect l="l" t="t" r="r" b="b"/>
              <a:pathLst>
                <a:path w="486" h="291" extrusionOk="0">
                  <a:moveTo>
                    <a:pt x="316" y="0"/>
                  </a:moveTo>
                  <a:cubicBezTo>
                    <a:pt x="183" y="0"/>
                    <a:pt x="0" y="290"/>
                    <a:pt x="177" y="290"/>
                  </a:cubicBezTo>
                  <a:cubicBezTo>
                    <a:pt x="303" y="290"/>
                    <a:pt x="486" y="0"/>
                    <a:pt x="3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591125" y="2833450"/>
              <a:ext cx="7825" cy="6275"/>
            </a:xfrm>
            <a:custGeom>
              <a:avLst/>
              <a:gdLst/>
              <a:ahLst/>
              <a:cxnLst/>
              <a:rect l="l" t="t" r="r" b="b"/>
              <a:pathLst>
                <a:path w="313" h="251" extrusionOk="0">
                  <a:moveTo>
                    <a:pt x="236" y="0"/>
                  </a:moveTo>
                  <a:cubicBezTo>
                    <a:pt x="227" y="0"/>
                    <a:pt x="218" y="2"/>
                    <a:pt x="208" y="7"/>
                  </a:cubicBezTo>
                  <a:cubicBezTo>
                    <a:pt x="114" y="25"/>
                    <a:pt x="0" y="164"/>
                    <a:pt x="107" y="240"/>
                  </a:cubicBezTo>
                  <a:cubicBezTo>
                    <a:pt x="118" y="248"/>
                    <a:pt x="130" y="251"/>
                    <a:pt x="141" y="251"/>
                  </a:cubicBezTo>
                  <a:cubicBezTo>
                    <a:pt x="177" y="251"/>
                    <a:pt x="214" y="220"/>
                    <a:pt x="233" y="196"/>
                  </a:cubicBezTo>
                  <a:lnTo>
                    <a:pt x="246" y="177"/>
                  </a:lnTo>
                  <a:cubicBezTo>
                    <a:pt x="265" y="152"/>
                    <a:pt x="284" y="126"/>
                    <a:pt x="297" y="95"/>
                  </a:cubicBezTo>
                  <a:cubicBezTo>
                    <a:pt x="312" y="48"/>
                    <a:pt x="280" y="0"/>
                    <a:pt x="2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586725" y="2802425"/>
              <a:ext cx="5650" cy="4675"/>
            </a:xfrm>
            <a:custGeom>
              <a:avLst/>
              <a:gdLst/>
              <a:ahLst/>
              <a:cxnLst/>
              <a:rect l="l" t="t" r="r" b="b"/>
              <a:pathLst>
                <a:path w="226" h="187" extrusionOk="0">
                  <a:moveTo>
                    <a:pt x="168" y="1"/>
                  </a:moveTo>
                  <a:cubicBezTo>
                    <a:pt x="157" y="1"/>
                    <a:pt x="145" y="4"/>
                    <a:pt x="132" y="11"/>
                  </a:cubicBezTo>
                  <a:cubicBezTo>
                    <a:pt x="107" y="24"/>
                    <a:pt x="82" y="43"/>
                    <a:pt x="63" y="62"/>
                  </a:cubicBezTo>
                  <a:cubicBezTo>
                    <a:pt x="0" y="124"/>
                    <a:pt x="26" y="187"/>
                    <a:pt x="78" y="187"/>
                  </a:cubicBezTo>
                  <a:cubicBezTo>
                    <a:pt x="99" y="187"/>
                    <a:pt x="125" y="176"/>
                    <a:pt x="151" y="150"/>
                  </a:cubicBezTo>
                  <a:cubicBezTo>
                    <a:pt x="170" y="131"/>
                    <a:pt x="189" y="106"/>
                    <a:pt x="201" y="81"/>
                  </a:cubicBezTo>
                  <a:cubicBezTo>
                    <a:pt x="226" y="37"/>
                    <a:pt x="205" y="1"/>
                    <a:pt x="1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550925" y="3002675"/>
              <a:ext cx="5525" cy="4500"/>
            </a:xfrm>
            <a:custGeom>
              <a:avLst/>
              <a:gdLst/>
              <a:ahLst/>
              <a:cxnLst/>
              <a:rect l="l" t="t" r="r" b="b"/>
              <a:pathLst>
                <a:path w="221" h="180" extrusionOk="0">
                  <a:moveTo>
                    <a:pt x="121" y="0"/>
                  </a:moveTo>
                  <a:cubicBezTo>
                    <a:pt x="91" y="0"/>
                    <a:pt x="54" y="33"/>
                    <a:pt x="44" y="49"/>
                  </a:cubicBezTo>
                  <a:cubicBezTo>
                    <a:pt x="38" y="55"/>
                    <a:pt x="38" y="62"/>
                    <a:pt x="31" y="74"/>
                  </a:cubicBezTo>
                  <a:cubicBezTo>
                    <a:pt x="1" y="120"/>
                    <a:pt x="7" y="179"/>
                    <a:pt x="55" y="179"/>
                  </a:cubicBezTo>
                  <a:cubicBezTo>
                    <a:pt x="66" y="179"/>
                    <a:pt x="79" y="176"/>
                    <a:pt x="94" y="169"/>
                  </a:cubicBezTo>
                  <a:cubicBezTo>
                    <a:pt x="139" y="150"/>
                    <a:pt x="221" y="55"/>
                    <a:pt x="151" y="11"/>
                  </a:cubicBezTo>
                  <a:lnTo>
                    <a:pt x="139" y="5"/>
                  </a:lnTo>
                  <a:cubicBezTo>
                    <a:pt x="133" y="2"/>
                    <a:pt x="127" y="0"/>
                    <a:pt x="1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550425" y="2984650"/>
              <a:ext cx="7300" cy="4275"/>
            </a:xfrm>
            <a:custGeom>
              <a:avLst/>
              <a:gdLst/>
              <a:ahLst/>
              <a:cxnLst/>
              <a:rect l="l" t="t" r="r" b="b"/>
              <a:pathLst>
                <a:path w="292" h="171" extrusionOk="0">
                  <a:moveTo>
                    <a:pt x="184" y="1"/>
                  </a:moveTo>
                  <a:cubicBezTo>
                    <a:pt x="108" y="1"/>
                    <a:pt x="1" y="171"/>
                    <a:pt x="108" y="171"/>
                  </a:cubicBezTo>
                  <a:cubicBezTo>
                    <a:pt x="184" y="171"/>
                    <a:pt x="291" y="1"/>
                    <a:pt x="1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569525" y="2961650"/>
              <a:ext cx="9275" cy="7525"/>
            </a:xfrm>
            <a:custGeom>
              <a:avLst/>
              <a:gdLst/>
              <a:ahLst/>
              <a:cxnLst/>
              <a:rect l="l" t="t" r="r" b="b"/>
              <a:pathLst>
                <a:path w="371" h="301" extrusionOk="0">
                  <a:moveTo>
                    <a:pt x="259" y="1"/>
                  </a:moveTo>
                  <a:cubicBezTo>
                    <a:pt x="227" y="1"/>
                    <a:pt x="191" y="13"/>
                    <a:pt x="158" y="38"/>
                  </a:cubicBezTo>
                  <a:cubicBezTo>
                    <a:pt x="88" y="88"/>
                    <a:pt x="38" y="164"/>
                    <a:pt x="13" y="246"/>
                  </a:cubicBezTo>
                  <a:cubicBezTo>
                    <a:pt x="0" y="286"/>
                    <a:pt x="22" y="301"/>
                    <a:pt x="50" y="301"/>
                  </a:cubicBezTo>
                  <a:cubicBezTo>
                    <a:pt x="65" y="301"/>
                    <a:pt x="81" y="297"/>
                    <a:pt x="95" y="290"/>
                  </a:cubicBezTo>
                  <a:cubicBezTo>
                    <a:pt x="105" y="295"/>
                    <a:pt x="116" y="297"/>
                    <a:pt x="127" y="297"/>
                  </a:cubicBezTo>
                  <a:cubicBezTo>
                    <a:pt x="206" y="297"/>
                    <a:pt x="301" y="194"/>
                    <a:pt x="328" y="145"/>
                  </a:cubicBezTo>
                  <a:cubicBezTo>
                    <a:pt x="370" y="51"/>
                    <a:pt x="324" y="1"/>
                    <a:pt x="2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88600" y="2976675"/>
              <a:ext cx="7750" cy="7225"/>
            </a:xfrm>
            <a:custGeom>
              <a:avLst/>
              <a:gdLst/>
              <a:ahLst/>
              <a:cxnLst/>
              <a:rect l="l" t="t" r="r" b="b"/>
              <a:pathLst>
                <a:path w="310" h="289" extrusionOk="0">
                  <a:moveTo>
                    <a:pt x="186" y="0"/>
                  </a:moveTo>
                  <a:cubicBezTo>
                    <a:pt x="170" y="0"/>
                    <a:pt x="155" y="2"/>
                    <a:pt x="139" y="4"/>
                  </a:cubicBezTo>
                  <a:cubicBezTo>
                    <a:pt x="82" y="4"/>
                    <a:pt x="0" y="80"/>
                    <a:pt x="19" y="143"/>
                  </a:cubicBezTo>
                  <a:cubicBezTo>
                    <a:pt x="38" y="187"/>
                    <a:pt x="19" y="219"/>
                    <a:pt x="51" y="263"/>
                  </a:cubicBezTo>
                  <a:cubicBezTo>
                    <a:pt x="62" y="281"/>
                    <a:pt x="78" y="288"/>
                    <a:pt x="96" y="288"/>
                  </a:cubicBezTo>
                  <a:cubicBezTo>
                    <a:pt x="161" y="288"/>
                    <a:pt x="257" y="195"/>
                    <a:pt x="271" y="156"/>
                  </a:cubicBezTo>
                  <a:lnTo>
                    <a:pt x="278" y="143"/>
                  </a:lnTo>
                  <a:cubicBezTo>
                    <a:pt x="290" y="99"/>
                    <a:pt x="309" y="36"/>
                    <a:pt x="252" y="11"/>
                  </a:cubicBezTo>
                  <a:cubicBezTo>
                    <a:pt x="230" y="3"/>
                    <a:pt x="208" y="0"/>
                    <a:pt x="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578975" y="3004975"/>
              <a:ext cx="6175" cy="4925"/>
            </a:xfrm>
            <a:custGeom>
              <a:avLst/>
              <a:gdLst/>
              <a:ahLst/>
              <a:cxnLst/>
              <a:rect l="l" t="t" r="r" b="b"/>
              <a:pathLst>
                <a:path w="247" h="197" extrusionOk="0">
                  <a:moveTo>
                    <a:pt x="136" y="0"/>
                  </a:moveTo>
                  <a:cubicBezTo>
                    <a:pt x="121" y="0"/>
                    <a:pt x="107" y="5"/>
                    <a:pt x="95" y="14"/>
                  </a:cubicBezTo>
                  <a:cubicBezTo>
                    <a:pt x="82" y="20"/>
                    <a:pt x="70" y="33"/>
                    <a:pt x="57" y="39"/>
                  </a:cubicBezTo>
                  <a:cubicBezTo>
                    <a:pt x="51" y="45"/>
                    <a:pt x="45" y="52"/>
                    <a:pt x="38" y="58"/>
                  </a:cubicBezTo>
                  <a:cubicBezTo>
                    <a:pt x="32" y="71"/>
                    <a:pt x="26" y="77"/>
                    <a:pt x="19" y="89"/>
                  </a:cubicBezTo>
                  <a:cubicBezTo>
                    <a:pt x="13" y="96"/>
                    <a:pt x="13" y="102"/>
                    <a:pt x="13" y="108"/>
                  </a:cubicBezTo>
                  <a:cubicBezTo>
                    <a:pt x="7" y="121"/>
                    <a:pt x="0" y="134"/>
                    <a:pt x="0" y="146"/>
                  </a:cubicBezTo>
                  <a:lnTo>
                    <a:pt x="0" y="153"/>
                  </a:lnTo>
                  <a:cubicBezTo>
                    <a:pt x="0" y="178"/>
                    <a:pt x="19" y="197"/>
                    <a:pt x="45" y="197"/>
                  </a:cubicBezTo>
                  <a:lnTo>
                    <a:pt x="57" y="197"/>
                  </a:lnTo>
                  <a:cubicBezTo>
                    <a:pt x="114" y="190"/>
                    <a:pt x="246" y="83"/>
                    <a:pt x="183" y="20"/>
                  </a:cubicBezTo>
                  <a:cubicBezTo>
                    <a:pt x="170" y="7"/>
                    <a:pt x="153" y="0"/>
                    <a:pt x="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574400" y="2987225"/>
              <a:ext cx="5775" cy="6075"/>
            </a:xfrm>
            <a:custGeom>
              <a:avLst/>
              <a:gdLst/>
              <a:ahLst/>
              <a:cxnLst/>
              <a:rect l="l" t="t" r="r" b="b"/>
              <a:pathLst>
                <a:path w="231" h="243" extrusionOk="0">
                  <a:moveTo>
                    <a:pt x="157" y="0"/>
                  </a:moveTo>
                  <a:cubicBezTo>
                    <a:pt x="149" y="0"/>
                    <a:pt x="141" y="2"/>
                    <a:pt x="133" y="5"/>
                  </a:cubicBezTo>
                  <a:cubicBezTo>
                    <a:pt x="64" y="24"/>
                    <a:pt x="7" y="80"/>
                    <a:pt x="1" y="156"/>
                  </a:cubicBezTo>
                  <a:cubicBezTo>
                    <a:pt x="1" y="194"/>
                    <a:pt x="1" y="213"/>
                    <a:pt x="26" y="232"/>
                  </a:cubicBezTo>
                  <a:cubicBezTo>
                    <a:pt x="38" y="239"/>
                    <a:pt x="51" y="243"/>
                    <a:pt x="64" y="243"/>
                  </a:cubicBezTo>
                  <a:cubicBezTo>
                    <a:pt x="105" y="243"/>
                    <a:pt x="147" y="210"/>
                    <a:pt x="171" y="181"/>
                  </a:cubicBezTo>
                  <a:cubicBezTo>
                    <a:pt x="190" y="150"/>
                    <a:pt x="209" y="112"/>
                    <a:pt x="215" y="80"/>
                  </a:cubicBezTo>
                  <a:cubicBezTo>
                    <a:pt x="231" y="38"/>
                    <a:pt x="198" y="0"/>
                    <a:pt x="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600250" y="2946500"/>
              <a:ext cx="9500" cy="8625"/>
            </a:xfrm>
            <a:custGeom>
              <a:avLst/>
              <a:gdLst/>
              <a:ahLst/>
              <a:cxnLst/>
              <a:rect l="l" t="t" r="r" b="b"/>
              <a:pathLst>
                <a:path w="380" h="345" extrusionOk="0">
                  <a:moveTo>
                    <a:pt x="244" y="1"/>
                  </a:moveTo>
                  <a:cubicBezTo>
                    <a:pt x="159" y="1"/>
                    <a:pt x="65" y="122"/>
                    <a:pt x="45" y="183"/>
                  </a:cubicBezTo>
                  <a:cubicBezTo>
                    <a:pt x="32" y="215"/>
                    <a:pt x="26" y="253"/>
                    <a:pt x="14" y="290"/>
                  </a:cubicBezTo>
                  <a:cubicBezTo>
                    <a:pt x="1" y="331"/>
                    <a:pt x="16" y="345"/>
                    <a:pt x="40" y="345"/>
                  </a:cubicBezTo>
                  <a:cubicBezTo>
                    <a:pt x="76" y="345"/>
                    <a:pt x="133" y="313"/>
                    <a:pt x="152" y="290"/>
                  </a:cubicBezTo>
                  <a:cubicBezTo>
                    <a:pt x="159" y="278"/>
                    <a:pt x="171" y="271"/>
                    <a:pt x="184" y="265"/>
                  </a:cubicBezTo>
                  <a:cubicBezTo>
                    <a:pt x="253" y="240"/>
                    <a:pt x="379" y="101"/>
                    <a:pt x="304" y="25"/>
                  </a:cubicBezTo>
                  <a:cubicBezTo>
                    <a:pt x="285" y="8"/>
                    <a:pt x="265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65675" y="2932600"/>
              <a:ext cx="4825" cy="4900"/>
            </a:xfrm>
            <a:custGeom>
              <a:avLst/>
              <a:gdLst/>
              <a:ahLst/>
              <a:cxnLst/>
              <a:rect l="l" t="t" r="r" b="b"/>
              <a:pathLst>
                <a:path w="193" h="196" extrusionOk="0">
                  <a:moveTo>
                    <a:pt x="143" y="1"/>
                  </a:moveTo>
                  <a:cubicBezTo>
                    <a:pt x="87" y="1"/>
                    <a:pt x="1" y="65"/>
                    <a:pt x="9" y="127"/>
                  </a:cubicBezTo>
                  <a:cubicBezTo>
                    <a:pt x="9" y="134"/>
                    <a:pt x="9" y="146"/>
                    <a:pt x="9" y="153"/>
                  </a:cubicBezTo>
                  <a:cubicBezTo>
                    <a:pt x="15" y="184"/>
                    <a:pt x="32" y="196"/>
                    <a:pt x="53" y="196"/>
                  </a:cubicBezTo>
                  <a:cubicBezTo>
                    <a:pt x="80" y="196"/>
                    <a:pt x="114" y="177"/>
                    <a:pt x="141" y="153"/>
                  </a:cubicBezTo>
                  <a:cubicBezTo>
                    <a:pt x="141" y="154"/>
                    <a:pt x="141" y="155"/>
                    <a:pt x="142" y="155"/>
                  </a:cubicBezTo>
                  <a:cubicBezTo>
                    <a:pt x="143" y="155"/>
                    <a:pt x="146" y="148"/>
                    <a:pt x="160" y="134"/>
                  </a:cubicBezTo>
                  <a:cubicBezTo>
                    <a:pt x="160" y="134"/>
                    <a:pt x="160" y="127"/>
                    <a:pt x="160" y="127"/>
                  </a:cubicBezTo>
                  <a:cubicBezTo>
                    <a:pt x="167" y="115"/>
                    <a:pt x="173" y="102"/>
                    <a:pt x="173" y="90"/>
                  </a:cubicBezTo>
                  <a:lnTo>
                    <a:pt x="179" y="96"/>
                  </a:lnTo>
                  <a:cubicBezTo>
                    <a:pt x="186" y="83"/>
                    <a:pt x="186" y="77"/>
                    <a:pt x="186" y="64"/>
                  </a:cubicBezTo>
                  <a:cubicBezTo>
                    <a:pt x="192" y="19"/>
                    <a:pt x="172" y="1"/>
                    <a:pt x="1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576300" y="3116100"/>
              <a:ext cx="6775" cy="6225"/>
            </a:xfrm>
            <a:custGeom>
              <a:avLst/>
              <a:gdLst/>
              <a:ahLst/>
              <a:cxnLst/>
              <a:rect l="l" t="t" r="r" b="b"/>
              <a:pathLst>
                <a:path w="271" h="249" extrusionOk="0">
                  <a:moveTo>
                    <a:pt x="193" y="1"/>
                  </a:moveTo>
                  <a:cubicBezTo>
                    <a:pt x="186" y="1"/>
                    <a:pt x="178" y="1"/>
                    <a:pt x="171" y="3"/>
                  </a:cubicBezTo>
                  <a:cubicBezTo>
                    <a:pt x="95" y="28"/>
                    <a:pt x="38" y="85"/>
                    <a:pt x="19" y="154"/>
                  </a:cubicBezTo>
                  <a:cubicBezTo>
                    <a:pt x="1" y="218"/>
                    <a:pt x="39" y="249"/>
                    <a:pt x="86" y="249"/>
                  </a:cubicBezTo>
                  <a:cubicBezTo>
                    <a:pt x="103" y="249"/>
                    <a:pt x="122" y="245"/>
                    <a:pt x="139" y="236"/>
                  </a:cubicBezTo>
                  <a:cubicBezTo>
                    <a:pt x="196" y="211"/>
                    <a:pt x="240" y="167"/>
                    <a:pt x="259" y="103"/>
                  </a:cubicBezTo>
                  <a:cubicBezTo>
                    <a:pt x="270" y="47"/>
                    <a:pt x="251" y="1"/>
                    <a:pt x="1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569850" y="3098575"/>
              <a:ext cx="6000" cy="3950"/>
            </a:xfrm>
            <a:custGeom>
              <a:avLst/>
              <a:gdLst/>
              <a:ahLst/>
              <a:cxnLst/>
              <a:rect l="l" t="t" r="r" b="b"/>
              <a:pathLst>
                <a:path w="240" h="158" extrusionOk="0">
                  <a:moveTo>
                    <a:pt x="194" y="1"/>
                  </a:moveTo>
                  <a:cubicBezTo>
                    <a:pt x="190" y="1"/>
                    <a:pt x="186" y="2"/>
                    <a:pt x="183" y="3"/>
                  </a:cubicBezTo>
                  <a:lnTo>
                    <a:pt x="164" y="3"/>
                  </a:lnTo>
                  <a:cubicBezTo>
                    <a:pt x="157" y="2"/>
                    <a:pt x="151" y="1"/>
                    <a:pt x="145" y="1"/>
                  </a:cubicBezTo>
                  <a:cubicBezTo>
                    <a:pt x="55" y="1"/>
                    <a:pt x="1" y="157"/>
                    <a:pt x="77" y="157"/>
                  </a:cubicBezTo>
                  <a:cubicBezTo>
                    <a:pt x="82" y="157"/>
                    <a:pt x="88" y="156"/>
                    <a:pt x="94" y="155"/>
                  </a:cubicBezTo>
                  <a:cubicBezTo>
                    <a:pt x="138" y="149"/>
                    <a:pt x="189" y="117"/>
                    <a:pt x="214" y="73"/>
                  </a:cubicBezTo>
                  <a:cubicBezTo>
                    <a:pt x="220" y="67"/>
                    <a:pt x="239" y="41"/>
                    <a:pt x="227" y="22"/>
                  </a:cubicBezTo>
                  <a:lnTo>
                    <a:pt x="220" y="16"/>
                  </a:lnTo>
                  <a:cubicBezTo>
                    <a:pt x="216" y="7"/>
                    <a:pt x="204" y="1"/>
                    <a:pt x="1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598325" y="3074900"/>
              <a:ext cx="8175" cy="6750"/>
            </a:xfrm>
            <a:custGeom>
              <a:avLst/>
              <a:gdLst/>
              <a:ahLst/>
              <a:cxnLst/>
              <a:rect l="l" t="t" r="r" b="b"/>
              <a:pathLst>
                <a:path w="327" h="270" extrusionOk="0">
                  <a:moveTo>
                    <a:pt x="246" y="1"/>
                  </a:moveTo>
                  <a:cubicBezTo>
                    <a:pt x="212" y="1"/>
                    <a:pt x="171" y="14"/>
                    <a:pt x="141" y="30"/>
                  </a:cubicBezTo>
                  <a:cubicBezTo>
                    <a:pt x="78" y="74"/>
                    <a:pt x="34" y="137"/>
                    <a:pt x="15" y="213"/>
                  </a:cubicBezTo>
                  <a:cubicBezTo>
                    <a:pt x="0" y="247"/>
                    <a:pt x="12" y="269"/>
                    <a:pt x="38" y="269"/>
                  </a:cubicBezTo>
                  <a:cubicBezTo>
                    <a:pt x="46" y="269"/>
                    <a:pt x="55" y="267"/>
                    <a:pt x="65" y="263"/>
                  </a:cubicBezTo>
                  <a:cubicBezTo>
                    <a:pt x="72" y="257"/>
                    <a:pt x="78" y="257"/>
                    <a:pt x="84" y="250"/>
                  </a:cubicBezTo>
                  <a:lnTo>
                    <a:pt x="84" y="257"/>
                  </a:lnTo>
                  <a:cubicBezTo>
                    <a:pt x="97" y="264"/>
                    <a:pt x="110" y="267"/>
                    <a:pt x="124" y="267"/>
                  </a:cubicBezTo>
                  <a:cubicBezTo>
                    <a:pt x="205" y="267"/>
                    <a:pt x="294" y="152"/>
                    <a:pt x="305" y="93"/>
                  </a:cubicBezTo>
                  <a:cubicBezTo>
                    <a:pt x="327" y="24"/>
                    <a:pt x="292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608150" y="3099675"/>
              <a:ext cx="4900" cy="6950"/>
            </a:xfrm>
            <a:custGeom>
              <a:avLst/>
              <a:gdLst/>
              <a:ahLst/>
              <a:cxnLst/>
              <a:rect l="l" t="t" r="r" b="b"/>
              <a:pathLst>
                <a:path w="196" h="278" extrusionOk="0">
                  <a:moveTo>
                    <a:pt x="127" y="0"/>
                  </a:moveTo>
                  <a:cubicBezTo>
                    <a:pt x="90" y="0"/>
                    <a:pt x="41" y="57"/>
                    <a:pt x="32" y="86"/>
                  </a:cubicBezTo>
                  <a:cubicBezTo>
                    <a:pt x="7" y="136"/>
                    <a:pt x="0" y="193"/>
                    <a:pt x="7" y="243"/>
                  </a:cubicBezTo>
                  <a:cubicBezTo>
                    <a:pt x="13" y="268"/>
                    <a:pt x="27" y="278"/>
                    <a:pt x="45" y="278"/>
                  </a:cubicBezTo>
                  <a:cubicBezTo>
                    <a:pt x="95" y="278"/>
                    <a:pt x="174" y="199"/>
                    <a:pt x="183" y="161"/>
                  </a:cubicBezTo>
                  <a:cubicBezTo>
                    <a:pt x="196" y="117"/>
                    <a:pt x="183" y="67"/>
                    <a:pt x="158" y="23"/>
                  </a:cubicBezTo>
                  <a:cubicBezTo>
                    <a:pt x="150" y="7"/>
                    <a:pt x="139" y="0"/>
                    <a:pt x="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599125" y="3132900"/>
              <a:ext cx="8250" cy="6000"/>
            </a:xfrm>
            <a:custGeom>
              <a:avLst/>
              <a:gdLst/>
              <a:ahLst/>
              <a:cxnLst/>
              <a:rect l="l" t="t" r="r" b="b"/>
              <a:pathLst>
                <a:path w="330" h="240" extrusionOk="0">
                  <a:moveTo>
                    <a:pt x="169" y="1"/>
                  </a:moveTo>
                  <a:cubicBezTo>
                    <a:pt x="133" y="1"/>
                    <a:pt x="100" y="36"/>
                    <a:pt x="84" y="62"/>
                  </a:cubicBezTo>
                  <a:lnTo>
                    <a:pt x="52" y="94"/>
                  </a:lnTo>
                  <a:cubicBezTo>
                    <a:pt x="0" y="156"/>
                    <a:pt x="21" y="239"/>
                    <a:pt x="89" y="239"/>
                  </a:cubicBezTo>
                  <a:cubicBezTo>
                    <a:pt x="104" y="239"/>
                    <a:pt x="121" y="235"/>
                    <a:pt x="141" y="226"/>
                  </a:cubicBezTo>
                  <a:cubicBezTo>
                    <a:pt x="185" y="207"/>
                    <a:pt x="330" y="50"/>
                    <a:pt x="216" y="12"/>
                  </a:cubicBezTo>
                  <a:lnTo>
                    <a:pt x="191" y="5"/>
                  </a:lnTo>
                  <a:cubicBezTo>
                    <a:pt x="184" y="2"/>
                    <a:pt x="176" y="1"/>
                    <a:pt x="1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594425" y="3096475"/>
              <a:ext cx="4975" cy="4100"/>
            </a:xfrm>
            <a:custGeom>
              <a:avLst/>
              <a:gdLst/>
              <a:ahLst/>
              <a:cxnLst/>
              <a:rect l="l" t="t" r="r" b="b"/>
              <a:pathLst>
                <a:path w="199" h="164" extrusionOk="0">
                  <a:moveTo>
                    <a:pt x="139" y="0"/>
                  </a:moveTo>
                  <a:cubicBezTo>
                    <a:pt x="96" y="0"/>
                    <a:pt x="40" y="19"/>
                    <a:pt x="19" y="43"/>
                  </a:cubicBezTo>
                  <a:cubicBezTo>
                    <a:pt x="7" y="69"/>
                    <a:pt x="1" y="94"/>
                    <a:pt x="1" y="125"/>
                  </a:cubicBezTo>
                  <a:cubicBezTo>
                    <a:pt x="3" y="153"/>
                    <a:pt x="18" y="164"/>
                    <a:pt x="38" y="164"/>
                  </a:cubicBezTo>
                  <a:cubicBezTo>
                    <a:pt x="66" y="164"/>
                    <a:pt x="104" y="141"/>
                    <a:pt x="127" y="119"/>
                  </a:cubicBezTo>
                  <a:cubicBezTo>
                    <a:pt x="158" y="106"/>
                    <a:pt x="177" y="75"/>
                    <a:pt x="190" y="43"/>
                  </a:cubicBezTo>
                  <a:cubicBezTo>
                    <a:pt x="198" y="12"/>
                    <a:pt x="173" y="0"/>
                    <a:pt x="1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584750" y="3172225"/>
              <a:ext cx="8750" cy="5875"/>
            </a:xfrm>
            <a:custGeom>
              <a:avLst/>
              <a:gdLst/>
              <a:ahLst/>
              <a:cxnLst/>
              <a:rect l="l" t="t" r="r" b="b"/>
              <a:pathLst>
                <a:path w="350" h="235" extrusionOk="0">
                  <a:moveTo>
                    <a:pt x="211" y="1"/>
                  </a:moveTo>
                  <a:cubicBezTo>
                    <a:pt x="123" y="1"/>
                    <a:pt x="1" y="116"/>
                    <a:pt x="60" y="198"/>
                  </a:cubicBezTo>
                  <a:lnTo>
                    <a:pt x="66" y="211"/>
                  </a:lnTo>
                  <a:cubicBezTo>
                    <a:pt x="79" y="228"/>
                    <a:pt x="95" y="235"/>
                    <a:pt x="112" y="235"/>
                  </a:cubicBezTo>
                  <a:cubicBezTo>
                    <a:pt x="208" y="235"/>
                    <a:pt x="349" y="24"/>
                    <a:pt x="243" y="3"/>
                  </a:cubicBezTo>
                  <a:lnTo>
                    <a:pt x="230" y="3"/>
                  </a:lnTo>
                  <a:cubicBezTo>
                    <a:pt x="224" y="2"/>
                    <a:pt x="218" y="1"/>
                    <a:pt x="2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69825" y="3212325"/>
              <a:ext cx="12650" cy="7450"/>
            </a:xfrm>
            <a:custGeom>
              <a:avLst/>
              <a:gdLst/>
              <a:ahLst/>
              <a:cxnLst/>
              <a:rect l="l" t="t" r="r" b="b"/>
              <a:pathLst>
                <a:path w="506" h="298" extrusionOk="0">
                  <a:moveTo>
                    <a:pt x="322" y="1"/>
                  </a:moveTo>
                  <a:cubicBezTo>
                    <a:pt x="190" y="1"/>
                    <a:pt x="1" y="297"/>
                    <a:pt x="184" y="297"/>
                  </a:cubicBezTo>
                  <a:cubicBezTo>
                    <a:pt x="316" y="297"/>
                    <a:pt x="505" y="1"/>
                    <a:pt x="3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55950" y="3199675"/>
              <a:ext cx="6650" cy="7025"/>
            </a:xfrm>
            <a:custGeom>
              <a:avLst/>
              <a:gdLst/>
              <a:ahLst/>
              <a:cxnLst/>
              <a:rect l="l" t="t" r="r" b="b"/>
              <a:pathLst>
                <a:path w="266" h="281" extrusionOk="0">
                  <a:moveTo>
                    <a:pt x="212" y="1"/>
                  </a:moveTo>
                  <a:cubicBezTo>
                    <a:pt x="160" y="1"/>
                    <a:pt x="88" y="58"/>
                    <a:pt x="70" y="84"/>
                  </a:cubicBezTo>
                  <a:cubicBezTo>
                    <a:pt x="64" y="97"/>
                    <a:pt x="64" y="103"/>
                    <a:pt x="57" y="109"/>
                  </a:cubicBezTo>
                  <a:cubicBezTo>
                    <a:pt x="20" y="160"/>
                    <a:pt x="1" y="223"/>
                    <a:pt x="57" y="261"/>
                  </a:cubicBezTo>
                  <a:cubicBezTo>
                    <a:pt x="83" y="273"/>
                    <a:pt x="108" y="280"/>
                    <a:pt x="127" y="280"/>
                  </a:cubicBezTo>
                  <a:cubicBezTo>
                    <a:pt x="131" y="281"/>
                    <a:pt x="136" y="281"/>
                    <a:pt x="140" y="281"/>
                  </a:cubicBezTo>
                  <a:cubicBezTo>
                    <a:pt x="198" y="281"/>
                    <a:pt x="253" y="206"/>
                    <a:pt x="259" y="154"/>
                  </a:cubicBezTo>
                  <a:cubicBezTo>
                    <a:pt x="266" y="116"/>
                    <a:pt x="266" y="78"/>
                    <a:pt x="259" y="40"/>
                  </a:cubicBezTo>
                  <a:cubicBezTo>
                    <a:pt x="252" y="11"/>
                    <a:pt x="234" y="1"/>
                    <a:pt x="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581975" y="3196875"/>
              <a:ext cx="6950" cy="5575"/>
            </a:xfrm>
            <a:custGeom>
              <a:avLst/>
              <a:gdLst/>
              <a:ahLst/>
              <a:cxnLst/>
              <a:rect l="l" t="t" r="r" b="b"/>
              <a:pathLst>
                <a:path w="278" h="223" extrusionOk="0">
                  <a:moveTo>
                    <a:pt x="150" y="0"/>
                  </a:moveTo>
                  <a:cubicBezTo>
                    <a:pt x="126" y="0"/>
                    <a:pt x="103" y="7"/>
                    <a:pt x="82" y="20"/>
                  </a:cubicBezTo>
                  <a:cubicBezTo>
                    <a:pt x="32" y="45"/>
                    <a:pt x="0" y="95"/>
                    <a:pt x="7" y="158"/>
                  </a:cubicBezTo>
                  <a:cubicBezTo>
                    <a:pt x="0" y="158"/>
                    <a:pt x="0" y="165"/>
                    <a:pt x="7" y="165"/>
                  </a:cubicBezTo>
                  <a:cubicBezTo>
                    <a:pt x="0" y="209"/>
                    <a:pt x="26" y="223"/>
                    <a:pt x="57" y="223"/>
                  </a:cubicBezTo>
                  <a:cubicBezTo>
                    <a:pt x="89" y="223"/>
                    <a:pt x="126" y="209"/>
                    <a:pt x="145" y="196"/>
                  </a:cubicBezTo>
                  <a:cubicBezTo>
                    <a:pt x="183" y="165"/>
                    <a:pt x="278" y="39"/>
                    <a:pt x="190" y="7"/>
                  </a:cubicBezTo>
                  <a:cubicBezTo>
                    <a:pt x="176" y="3"/>
                    <a:pt x="163" y="0"/>
                    <a:pt x="1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568575" y="3196875"/>
              <a:ext cx="8050" cy="4750"/>
            </a:xfrm>
            <a:custGeom>
              <a:avLst/>
              <a:gdLst/>
              <a:ahLst/>
              <a:cxnLst/>
              <a:rect l="l" t="t" r="r" b="b"/>
              <a:pathLst>
                <a:path w="322" h="190" extrusionOk="0">
                  <a:moveTo>
                    <a:pt x="208" y="1"/>
                  </a:moveTo>
                  <a:cubicBezTo>
                    <a:pt x="120" y="1"/>
                    <a:pt x="0" y="190"/>
                    <a:pt x="114" y="190"/>
                  </a:cubicBezTo>
                  <a:cubicBezTo>
                    <a:pt x="202" y="190"/>
                    <a:pt x="322" y="1"/>
                    <a:pt x="2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56500" y="3171500"/>
              <a:ext cx="6100" cy="5650"/>
            </a:xfrm>
            <a:custGeom>
              <a:avLst/>
              <a:gdLst/>
              <a:ahLst/>
              <a:cxnLst/>
              <a:rect l="l" t="t" r="r" b="b"/>
              <a:pathLst>
                <a:path w="244" h="226" extrusionOk="0">
                  <a:moveTo>
                    <a:pt x="185" y="1"/>
                  </a:moveTo>
                  <a:cubicBezTo>
                    <a:pt x="167" y="1"/>
                    <a:pt x="148" y="7"/>
                    <a:pt x="136" y="13"/>
                  </a:cubicBezTo>
                  <a:cubicBezTo>
                    <a:pt x="73" y="38"/>
                    <a:pt x="29" y="89"/>
                    <a:pt x="17" y="152"/>
                  </a:cubicBezTo>
                  <a:cubicBezTo>
                    <a:pt x="1" y="189"/>
                    <a:pt x="33" y="226"/>
                    <a:pt x="70" y="226"/>
                  </a:cubicBezTo>
                  <a:cubicBezTo>
                    <a:pt x="78" y="226"/>
                    <a:pt x="85" y="224"/>
                    <a:pt x="92" y="221"/>
                  </a:cubicBezTo>
                  <a:cubicBezTo>
                    <a:pt x="136" y="208"/>
                    <a:pt x="174" y="177"/>
                    <a:pt x="199" y="133"/>
                  </a:cubicBezTo>
                  <a:cubicBezTo>
                    <a:pt x="204" y="128"/>
                    <a:pt x="208" y="124"/>
                    <a:pt x="206" y="124"/>
                  </a:cubicBezTo>
                  <a:cubicBezTo>
                    <a:pt x="205" y="124"/>
                    <a:pt x="203" y="125"/>
                    <a:pt x="199" y="126"/>
                  </a:cubicBezTo>
                  <a:cubicBezTo>
                    <a:pt x="218" y="107"/>
                    <a:pt x="244" y="82"/>
                    <a:pt x="237" y="57"/>
                  </a:cubicBezTo>
                  <a:lnTo>
                    <a:pt x="231" y="32"/>
                  </a:lnTo>
                  <a:cubicBezTo>
                    <a:pt x="224" y="8"/>
                    <a:pt x="205" y="1"/>
                    <a:pt x="1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607525" y="3117575"/>
              <a:ext cx="11200" cy="10425"/>
            </a:xfrm>
            <a:custGeom>
              <a:avLst/>
              <a:gdLst/>
              <a:ahLst/>
              <a:cxnLst/>
              <a:rect l="l" t="t" r="r" b="b"/>
              <a:pathLst>
                <a:path w="448" h="417" extrusionOk="0">
                  <a:moveTo>
                    <a:pt x="328" y="0"/>
                  </a:moveTo>
                  <a:cubicBezTo>
                    <a:pt x="202" y="13"/>
                    <a:pt x="95" y="89"/>
                    <a:pt x="44" y="208"/>
                  </a:cubicBezTo>
                  <a:cubicBezTo>
                    <a:pt x="0" y="284"/>
                    <a:pt x="6" y="417"/>
                    <a:pt x="126" y="417"/>
                  </a:cubicBezTo>
                  <a:cubicBezTo>
                    <a:pt x="252" y="404"/>
                    <a:pt x="360" y="328"/>
                    <a:pt x="410" y="208"/>
                  </a:cubicBezTo>
                  <a:cubicBezTo>
                    <a:pt x="448" y="126"/>
                    <a:pt x="448" y="0"/>
                    <a:pt x="3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561325" y="3005000"/>
              <a:ext cx="12000" cy="11200"/>
            </a:xfrm>
            <a:custGeom>
              <a:avLst/>
              <a:gdLst/>
              <a:ahLst/>
              <a:cxnLst/>
              <a:rect l="l" t="t" r="r" b="b"/>
              <a:pathLst>
                <a:path w="480" h="448" extrusionOk="0">
                  <a:moveTo>
                    <a:pt x="347" y="0"/>
                  </a:moveTo>
                  <a:cubicBezTo>
                    <a:pt x="215" y="13"/>
                    <a:pt x="95" y="95"/>
                    <a:pt x="44" y="221"/>
                  </a:cubicBezTo>
                  <a:cubicBezTo>
                    <a:pt x="0" y="309"/>
                    <a:pt x="0" y="448"/>
                    <a:pt x="133" y="448"/>
                  </a:cubicBezTo>
                  <a:cubicBezTo>
                    <a:pt x="265" y="435"/>
                    <a:pt x="379" y="347"/>
                    <a:pt x="435" y="227"/>
                  </a:cubicBezTo>
                  <a:cubicBezTo>
                    <a:pt x="479" y="139"/>
                    <a:pt x="479" y="0"/>
                    <a:pt x="3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549500" y="2961325"/>
              <a:ext cx="7275" cy="6800"/>
            </a:xfrm>
            <a:custGeom>
              <a:avLst/>
              <a:gdLst/>
              <a:ahLst/>
              <a:cxnLst/>
              <a:rect l="l" t="t" r="r" b="b"/>
              <a:pathLst>
                <a:path w="291" h="272" extrusionOk="0">
                  <a:moveTo>
                    <a:pt x="215" y="0"/>
                  </a:moveTo>
                  <a:cubicBezTo>
                    <a:pt x="133" y="6"/>
                    <a:pt x="63" y="57"/>
                    <a:pt x="25" y="133"/>
                  </a:cubicBezTo>
                  <a:cubicBezTo>
                    <a:pt x="0" y="189"/>
                    <a:pt x="6" y="271"/>
                    <a:pt x="82" y="271"/>
                  </a:cubicBezTo>
                  <a:cubicBezTo>
                    <a:pt x="164" y="265"/>
                    <a:pt x="233" y="215"/>
                    <a:pt x="265" y="139"/>
                  </a:cubicBezTo>
                  <a:cubicBezTo>
                    <a:pt x="290" y="82"/>
                    <a:pt x="290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581825" y="2817350"/>
              <a:ext cx="7100" cy="5875"/>
            </a:xfrm>
            <a:custGeom>
              <a:avLst/>
              <a:gdLst/>
              <a:ahLst/>
              <a:cxnLst/>
              <a:rect l="l" t="t" r="r" b="b"/>
              <a:pathLst>
                <a:path w="284" h="235" extrusionOk="0">
                  <a:moveTo>
                    <a:pt x="213" y="0"/>
                  </a:moveTo>
                  <a:cubicBezTo>
                    <a:pt x="175" y="0"/>
                    <a:pt x="133" y="37"/>
                    <a:pt x="107" y="58"/>
                  </a:cubicBezTo>
                  <a:lnTo>
                    <a:pt x="101" y="64"/>
                  </a:lnTo>
                  <a:cubicBezTo>
                    <a:pt x="63" y="102"/>
                    <a:pt x="0" y="234"/>
                    <a:pt x="107" y="234"/>
                  </a:cubicBezTo>
                  <a:cubicBezTo>
                    <a:pt x="177" y="228"/>
                    <a:pt x="240" y="177"/>
                    <a:pt x="271" y="108"/>
                  </a:cubicBezTo>
                  <a:cubicBezTo>
                    <a:pt x="284" y="89"/>
                    <a:pt x="284" y="58"/>
                    <a:pt x="271" y="32"/>
                  </a:cubicBezTo>
                  <a:cubicBezTo>
                    <a:pt x="259" y="20"/>
                    <a:pt x="252" y="14"/>
                    <a:pt x="240" y="7"/>
                  </a:cubicBezTo>
                  <a:cubicBezTo>
                    <a:pt x="231" y="2"/>
                    <a:pt x="222" y="0"/>
                    <a:pt x="2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2481699" y="896889"/>
            <a:ext cx="1900522" cy="1472882"/>
            <a:chOff x="1891175" y="2586225"/>
            <a:chExt cx="212100" cy="164375"/>
          </a:xfrm>
        </p:grpSpPr>
        <p:sp>
          <p:nvSpPr>
            <p:cNvPr id="68" name="Google Shape;68;p2"/>
            <p:cNvSpPr/>
            <p:nvPr/>
          </p:nvSpPr>
          <p:spPr>
            <a:xfrm>
              <a:off x="1891175" y="2586225"/>
              <a:ext cx="212100" cy="164375"/>
            </a:xfrm>
            <a:custGeom>
              <a:avLst/>
              <a:gdLst/>
              <a:ahLst/>
              <a:cxnLst/>
              <a:rect l="l" t="t" r="r" b="b"/>
              <a:pathLst>
                <a:path w="8484" h="6575" extrusionOk="0">
                  <a:moveTo>
                    <a:pt x="5004" y="0"/>
                  </a:moveTo>
                  <a:cubicBezTo>
                    <a:pt x="2188" y="0"/>
                    <a:pt x="0" y="2940"/>
                    <a:pt x="1646" y="5518"/>
                  </a:cubicBezTo>
                  <a:cubicBezTo>
                    <a:pt x="2131" y="6278"/>
                    <a:pt x="3024" y="6575"/>
                    <a:pt x="3970" y="6575"/>
                  </a:cubicBezTo>
                  <a:cubicBezTo>
                    <a:pt x="5066" y="6575"/>
                    <a:pt x="6235" y="6177"/>
                    <a:pt x="6925" y="5638"/>
                  </a:cubicBezTo>
                  <a:cubicBezTo>
                    <a:pt x="8332" y="4547"/>
                    <a:pt x="8483" y="769"/>
                    <a:pt x="6061" y="139"/>
                  </a:cubicBezTo>
                  <a:cubicBezTo>
                    <a:pt x="5703" y="44"/>
                    <a:pt x="5349" y="0"/>
                    <a:pt x="50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039375" y="2650525"/>
              <a:ext cx="7925" cy="6675"/>
            </a:xfrm>
            <a:custGeom>
              <a:avLst/>
              <a:gdLst/>
              <a:ahLst/>
              <a:cxnLst/>
              <a:rect l="l" t="t" r="r" b="b"/>
              <a:pathLst>
                <a:path w="317" h="267" extrusionOk="0">
                  <a:moveTo>
                    <a:pt x="212" y="0"/>
                  </a:moveTo>
                  <a:cubicBezTo>
                    <a:pt x="147" y="0"/>
                    <a:pt x="88" y="40"/>
                    <a:pt x="58" y="96"/>
                  </a:cubicBezTo>
                  <a:cubicBezTo>
                    <a:pt x="26" y="146"/>
                    <a:pt x="1" y="216"/>
                    <a:pt x="64" y="253"/>
                  </a:cubicBezTo>
                  <a:cubicBezTo>
                    <a:pt x="77" y="266"/>
                    <a:pt x="95" y="266"/>
                    <a:pt x="114" y="266"/>
                  </a:cubicBezTo>
                  <a:cubicBezTo>
                    <a:pt x="196" y="260"/>
                    <a:pt x="259" y="197"/>
                    <a:pt x="272" y="121"/>
                  </a:cubicBezTo>
                  <a:cubicBezTo>
                    <a:pt x="304" y="71"/>
                    <a:pt x="316" y="26"/>
                    <a:pt x="259" y="7"/>
                  </a:cubicBezTo>
                  <a:cubicBezTo>
                    <a:pt x="244" y="3"/>
                    <a:pt x="228" y="0"/>
                    <a:pt x="2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050000" y="2649275"/>
              <a:ext cx="12425" cy="7925"/>
            </a:xfrm>
            <a:custGeom>
              <a:avLst/>
              <a:gdLst/>
              <a:ahLst/>
              <a:cxnLst/>
              <a:rect l="l" t="t" r="r" b="b"/>
              <a:pathLst>
                <a:path w="497" h="317" extrusionOk="0">
                  <a:moveTo>
                    <a:pt x="402" y="1"/>
                  </a:moveTo>
                  <a:cubicBezTo>
                    <a:pt x="276" y="7"/>
                    <a:pt x="162" y="64"/>
                    <a:pt x="74" y="152"/>
                  </a:cubicBezTo>
                  <a:cubicBezTo>
                    <a:pt x="0" y="221"/>
                    <a:pt x="19" y="317"/>
                    <a:pt x="90" y="317"/>
                  </a:cubicBezTo>
                  <a:cubicBezTo>
                    <a:pt x="110" y="317"/>
                    <a:pt x="135" y="309"/>
                    <a:pt x="162" y="291"/>
                  </a:cubicBezTo>
                  <a:lnTo>
                    <a:pt x="162" y="291"/>
                  </a:lnTo>
                  <a:cubicBezTo>
                    <a:pt x="143" y="303"/>
                    <a:pt x="238" y="310"/>
                    <a:pt x="251" y="310"/>
                  </a:cubicBezTo>
                  <a:cubicBezTo>
                    <a:pt x="345" y="297"/>
                    <a:pt x="427" y="240"/>
                    <a:pt x="465" y="152"/>
                  </a:cubicBezTo>
                  <a:cubicBezTo>
                    <a:pt x="497" y="95"/>
                    <a:pt x="49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056325" y="2663150"/>
              <a:ext cx="7375" cy="6975"/>
            </a:xfrm>
            <a:custGeom>
              <a:avLst/>
              <a:gdLst/>
              <a:ahLst/>
              <a:cxnLst/>
              <a:rect l="l" t="t" r="r" b="b"/>
              <a:pathLst>
                <a:path w="295" h="279" extrusionOk="0">
                  <a:moveTo>
                    <a:pt x="210" y="0"/>
                  </a:moveTo>
                  <a:cubicBezTo>
                    <a:pt x="117" y="0"/>
                    <a:pt x="51" y="112"/>
                    <a:pt x="23" y="184"/>
                  </a:cubicBezTo>
                  <a:cubicBezTo>
                    <a:pt x="0" y="248"/>
                    <a:pt x="44" y="279"/>
                    <a:pt x="93" y="279"/>
                  </a:cubicBezTo>
                  <a:cubicBezTo>
                    <a:pt x="112" y="279"/>
                    <a:pt x="132" y="274"/>
                    <a:pt x="149" y="266"/>
                  </a:cubicBezTo>
                  <a:cubicBezTo>
                    <a:pt x="206" y="234"/>
                    <a:pt x="294" y="146"/>
                    <a:pt x="269" y="70"/>
                  </a:cubicBezTo>
                  <a:cubicBezTo>
                    <a:pt x="269" y="70"/>
                    <a:pt x="269" y="70"/>
                    <a:pt x="263" y="64"/>
                  </a:cubicBezTo>
                  <a:cubicBezTo>
                    <a:pt x="275" y="39"/>
                    <a:pt x="282" y="20"/>
                    <a:pt x="250" y="7"/>
                  </a:cubicBezTo>
                  <a:cubicBezTo>
                    <a:pt x="236" y="2"/>
                    <a:pt x="223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043475" y="2665175"/>
              <a:ext cx="7275" cy="4725"/>
            </a:xfrm>
            <a:custGeom>
              <a:avLst/>
              <a:gdLst/>
              <a:ahLst/>
              <a:cxnLst/>
              <a:rect l="l" t="t" r="r" b="b"/>
              <a:pathLst>
                <a:path w="291" h="189" extrusionOk="0">
                  <a:moveTo>
                    <a:pt x="195" y="0"/>
                  </a:moveTo>
                  <a:cubicBezTo>
                    <a:pt x="183" y="0"/>
                    <a:pt x="170" y="3"/>
                    <a:pt x="159" y="8"/>
                  </a:cubicBezTo>
                  <a:lnTo>
                    <a:pt x="146" y="14"/>
                  </a:lnTo>
                  <a:cubicBezTo>
                    <a:pt x="95" y="33"/>
                    <a:pt x="1" y="147"/>
                    <a:pt x="83" y="185"/>
                  </a:cubicBezTo>
                  <a:cubicBezTo>
                    <a:pt x="90" y="188"/>
                    <a:pt x="98" y="189"/>
                    <a:pt x="106" y="189"/>
                  </a:cubicBezTo>
                  <a:cubicBezTo>
                    <a:pt x="132" y="189"/>
                    <a:pt x="160" y="175"/>
                    <a:pt x="184" y="166"/>
                  </a:cubicBezTo>
                  <a:cubicBezTo>
                    <a:pt x="215" y="153"/>
                    <a:pt x="291" y="71"/>
                    <a:pt x="247" y="40"/>
                  </a:cubicBezTo>
                  <a:cubicBezTo>
                    <a:pt x="241" y="34"/>
                    <a:pt x="237" y="31"/>
                    <a:pt x="234" y="30"/>
                  </a:cubicBezTo>
                  <a:lnTo>
                    <a:pt x="234" y="30"/>
                  </a:lnTo>
                  <a:cubicBezTo>
                    <a:pt x="232" y="8"/>
                    <a:pt x="215" y="0"/>
                    <a:pt x="1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052575" y="2616325"/>
              <a:ext cx="6550" cy="6225"/>
            </a:xfrm>
            <a:custGeom>
              <a:avLst/>
              <a:gdLst/>
              <a:ahLst/>
              <a:cxnLst/>
              <a:rect l="l" t="t" r="r" b="b"/>
              <a:pathLst>
                <a:path w="262" h="249" extrusionOk="0">
                  <a:moveTo>
                    <a:pt x="196" y="0"/>
                  </a:moveTo>
                  <a:cubicBezTo>
                    <a:pt x="121" y="0"/>
                    <a:pt x="1" y="84"/>
                    <a:pt x="34" y="183"/>
                  </a:cubicBezTo>
                  <a:cubicBezTo>
                    <a:pt x="34" y="196"/>
                    <a:pt x="40" y="209"/>
                    <a:pt x="47" y="215"/>
                  </a:cubicBezTo>
                  <a:cubicBezTo>
                    <a:pt x="60" y="239"/>
                    <a:pt x="78" y="248"/>
                    <a:pt x="99" y="248"/>
                  </a:cubicBezTo>
                  <a:cubicBezTo>
                    <a:pt x="149" y="248"/>
                    <a:pt x="210" y="192"/>
                    <a:pt x="223" y="152"/>
                  </a:cubicBezTo>
                  <a:cubicBezTo>
                    <a:pt x="236" y="127"/>
                    <a:pt x="242" y="101"/>
                    <a:pt x="249" y="76"/>
                  </a:cubicBezTo>
                  <a:cubicBezTo>
                    <a:pt x="262" y="23"/>
                    <a:pt x="235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028975" y="2712825"/>
              <a:ext cx="7500" cy="5225"/>
            </a:xfrm>
            <a:custGeom>
              <a:avLst/>
              <a:gdLst/>
              <a:ahLst/>
              <a:cxnLst/>
              <a:rect l="l" t="t" r="r" b="b"/>
              <a:pathLst>
                <a:path w="300" h="209" extrusionOk="0">
                  <a:moveTo>
                    <a:pt x="212" y="1"/>
                  </a:moveTo>
                  <a:cubicBezTo>
                    <a:pt x="203" y="1"/>
                    <a:pt x="193" y="2"/>
                    <a:pt x="183" y="7"/>
                  </a:cubicBezTo>
                  <a:cubicBezTo>
                    <a:pt x="127" y="32"/>
                    <a:pt x="1" y="209"/>
                    <a:pt x="133" y="209"/>
                  </a:cubicBezTo>
                  <a:cubicBezTo>
                    <a:pt x="196" y="196"/>
                    <a:pt x="247" y="158"/>
                    <a:pt x="278" y="101"/>
                  </a:cubicBezTo>
                  <a:cubicBezTo>
                    <a:pt x="299" y="49"/>
                    <a:pt x="259" y="1"/>
                    <a:pt x="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056825" y="2692200"/>
              <a:ext cx="8600" cy="8600"/>
            </a:xfrm>
            <a:custGeom>
              <a:avLst/>
              <a:gdLst/>
              <a:ahLst/>
              <a:cxnLst/>
              <a:rect l="l" t="t" r="r" b="b"/>
              <a:pathLst>
                <a:path w="344" h="344" extrusionOk="0">
                  <a:moveTo>
                    <a:pt x="250" y="1"/>
                  </a:moveTo>
                  <a:cubicBezTo>
                    <a:pt x="146" y="1"/>
                    <a:pt x="61" y="144"/>
                    <a:pt x="28" y="226"/>
                  </a:cubicBezTo>
                  <a:cubicBezTo>
                    <a:pt x="1" y="292"/>
                    <a:pt x="54" y="343"/>
                    <a:pt x="114" y="343"/>
                  </a:cubicBezTo>
                  <a:cubicBezTo>
                    <a:pt x="123" y="343"/>
                    <a:pt x="133" y="342"/>
                    <a:pt x="142" y="340"/>
                  </a:cubicBezTo>
                  <a:cubicBezTo>
                    <a:pt x="173" y="327"/>
                    <a:pt x="205" y="315"/>
                    <a:pt x="230" y="296"/>
                  </a:cubicBezTo>
                  <a:cubicBezTo>
                    <a:pt x="243" y="289"/>
                    <a:pt x="255" y="277"/>
                    <a:pt x="262" y="264"/>
                  </a:cubicBezTo>
                  <a:cubicBezTo>
                    <a:pt x="287" y="245"/>
                    <a:pt x="306" y="220"/>
                    <a:pt x="318" y="195"/>
                  </a:cubicBezTo>
                  <a:cubicBezTo>
                    <a:pt x="318" y="188"/>
                    <a:pt x="318" y="182"/>
                    <a:pt x="318" y="176"/>
                  </a:cubicBezTo>
                  <a:cubicBezTo>
                    <a:pt x="331" y="157"/>
                    <a:pt x="337" y="138"/>
                    <a:pt x="337" y="113"/>
                  </a:cubicBezTo>
                  <a:cubicBezTo>
                    <a:pt x="337" y="100"/>
                    <a:pt x="337" y="94"/>
                    <a:pt x="337" y="87"/>
                  </a:cubicBezTo>
                  <a:cubicBezTo>
                    <a:pt x="344" y="56"/>
                    <a:pt x="331" y="24"/>
                    <a:pt x="299" y="12"/>
                  </a:cubicBezTo>
                  <a:cubicBezTo>
                    <a:pt x="282" y="4"/>
                    <a:pt x="266" y="1"/>
                    <a:pt x="2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937200" y="2668200"/>
              <a:ext cx="7450" cy="6975"/>
            </a:xfrm>
            <a:custGeom>
              <a:avLst/>
              <a:gdLst/>
              <a:ahLst/>
              <a:cxnLst/>
              <a:rect l="l" t="t" r="r" b="b"/>
              <a:pathLst>
                <a:path w="298" h="279" extrusionOk="0">
                  <a:moveTo>
                    <a:pt x="215" y="1"/>
                  </a:moveTo>
                  <a:cubicBezTo>
                    <a:pt x="133" y="7"/>
                    <a:pt x="58" y="57"/>
                    <a:pt x="26" y="139"/>
                  </a:cubicBezTo>
                  <a:cubicBezTo>
                    <a:pt x="1" y="190"/>
                    <a:pt x="1" y="278"/>
                    <a:pt x="83" y="278"/>
                  </a:cubicBezTo>
                  <a:cubicBezTo>
                    <a:pt x="165" y="272"/>
                    <a:pt x="241" y="215"/>
                    <a:pt x="272" y="139"/>
                  </a:cubicBezTo>
                  <a:cubicBezTo>
                    <a:pt x="297" y="89"/>
                    <a:pt x="297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941250" y="2689950"/>
              <a:ext cx="6225" cy="5375"/>
            </a:xfrm>
            <a:custGeom>
              <a:avLst/>
              <a:gdLst/>
              <a:ahLst/>
              <a:cxnLst/>
              <a:rect l="l" t="t" r="r" b="b"/>
              <a:pathLst>
                <a:path w="249" h="215" extrusionOk="0">
                  <a:moveTo>
                    <a:pt x="118" y="0"/>
                  </a:moveTo>
                  <a:cubicBezTo>
                    <a:pt x="83" y="0"/>
                    <a:pt x="38" y="53"/>
                    <a:pt x="28" y="77"/>
                  </a:cubicBezTo>
                  <a:cubicBezTo>
                    <a:pt x="16" y="102"/>
                    <a:pt x="9" y="133"/>
                    <a:pt x="3" y="165"/>
                  </a:cubicBezTo>
                  <a:cubicBezTo>
                    <a:pt x="0" y="202"/>
                    <a:pt x="18" y="215"/>
                    <a:pt x="43" y="215"/>
                  </a:cubicBezTo>
                  <a:cubicBezTo>
                    <a:pt x="82" y="215"/>
                    <a:pt x="138" y="184"/>
                    <a:pt x="161" y="165"/>
                  </a:cubicBezTo>
                  <a:cubicBezTo>
                    <a:pt x="198" y="127"/>
                    <a:pt x="249" y="39"/>
                    <a:pt x="148" y="20"/>
                  </a:cubicBezTo>
                  <a:cubicBezTo>
                    <a:pt x="140" y="6"/>
                    <a:pt x="130" y="0"/>
                    <a:pt x="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966225" y="2673725"/>
              <a:ext cx="8500" cy="6850"/>
            </a:xfrm>
            <a:custGeom>
              <a:avLst/>
              <a:gdLst/>
              <a:ahLst/>
              <a:cxnLst/>
              <a:rect l="l" t="t" r="r" b="b"/>
              <a:pathLst>
                <a:path w="340" h="274" extrusionOk="0">
                  <a:moveTo>
                    <a:pt x="235" y="0"/>
                  </a:moveTo>
                  <a:cubicBezTo>
                    <a:pt x="233" y="0"/>
                    <a:pt x="230" y="0"/>
                    <a:pt x="227" y="0"/>
                  </a:cubicBezTo>
                  <a:cubicBezTo>
                    <a:pt x="127" y="7"/>
                    <a:pt x="0" y="114"/>
                    <a:pt x="7" y="215"/>
                  </a:cubicBezTo>
                  <a:cubicBezTo>
                    <a:pt x="7" y="240"/>
                    <a:pt x="19" y="265"/>
                    <a:pt x="45" y="271"/>
                  </a:cubicBezTo>
                  <a:cubicBezTo>
                    <a:pt x="53" y="273"/>
                    <a:pt x="61" y="274"/>
                    <a:pt x="70" y="274"/>
                  </a:cubicBezTo>
                  <a:cubicBezTo>
                    <a:pt x="93" y="274"/>
                    <a:pt x="114" y="268"/>
                    <a:pt x="133" y="259"/>
                  </a:cubicBezTo>
                  <a:cubicBezTo>
                    <a:pt x="139" y="259"/>
                    <a:pt x="145" y="253"/>
                    <a:pt x="145" y="253"/>
                  </a:cubicBezTo>
                  <a:lnTo>
                    <a:pt x="152" y="253"/>
                  </a:lnTo>
                  <a:cubicBezTo>
                    <a:pt x="157" y="254"/>
                    <a:pt x="163" y="255"/>
                    <a:pt x="168" y="255"/>
                  </a:cubicBezTo>
                  <a:cubicBezTo>
                    <a:pt x="212" y="255"/>
                    <a:pt x="249" y="211"/>
                    <a:pt x="272" y="183"/>
                  </a:cubicBezTo>
                  <a:cubicBezTo>
                    <a:pt x="302" y="122"/>
                    <a:pt x="339" y="0"/>
                    <a:pt x="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952675" y="2668575"/>
              <a:ext cx="7900" cy="6200"/>
            </a:xfrm>
            <a:custGeom>
              <a:avLst/>
              <a:gdLst/>
              <a:ahLst/>
              <a:cxnLst/>
              <a:rect l="l" t="t" r="r" b="b"/>
              <a:pathLst>
                <a:path w="316" h="248" extrusionOk="0">
                  <a:moveTo>
                    <a:pt x="245" y="0"/>
                  </a:moveTo>
                  <a:cubicBezTo>
                    <a:pt x="236" y="0"/>
                    <a:pt x="226" y="2"/>
                    <a:pt x="214" y="4"/>
                  </a:cubicBezTo>
                  <a:cubicBezTo>
                    <a:pt x="151" y="23"/>
                    <a:pt x="0" y="156"/>
                    <a:pt x="82" y="225"/>
                  </a:cubicBezTo>
                  <a:cubicBezTo>
                    <a:pt x="102" y="242"/>
                    <a:pt x="121" y="248"/>
                    <a:pt x="141" y="248"/>
                  </a:cubicBezTo>
                  <a:cubicBezTo>
                    <a:pt x="166" y="248"/>
                    <a:pt x="193" y="239"/>
                    <a:pt x="221" y="232"/>
                  </a:cubicBezTo>
                  <a:cubicBezTo>
                    <a:pt x="246" y="219"/>
                    <a:pt x="296" y="168"/>
                    <a:pt x="278" y="137"/>
                  </a:cubicBezTo>
                  <a:cubicBezTo>
                    <a:pt x="276" y="137"/>
                    <a:pt x="275" y="137"/>
                    <a:pt x="274" y="138"/>
                  </a:cubicBezTo>
                  <a:lnTo>
                    <a:pt x="274" y="138"/>
                  </a:lnTo>
                  <a:cubicBezTo>
                    <a:pt x="300" y="82"/>
                    <a:pt x="315" y="0"/>
                    <a:pt x="2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957875" y="2648400"/>
              <a:ext cx="5800" cy="6475"/>
            </a:xfrm>
            <a:custGeom>
              <a:avLst/>
              <a:gdLst/>
              <a:ahLst/>
              <a:cxnLst/>
              <a:rect l="l" t="t" r="r" b="b"/>
              <a:pathLst>
                <a:path w="232" h="259" extrusionOk="0">
                  <a:moveTo>
                    <a:pt x="192" y="0"/>
                  </a:moveTo>
                  <a:cubicBezTo>
                    <a:pt x="186" y="0"/>
                    <a:pt x="179" y="1"/>
                    <a:pt x="170" y="4"/>
                  </a:cubicBezTo>
                  <a:cubicBezTo>
                    <a:pt x="101" y="29"/>
                    <a:pt x="51" y="74"/>
                    <a:pt x="19" y="137"/>
                  </a:cubicBezTo>
                  <a:cubicBezTo>
                    <a:pt x="0" y="174"/>
                    <a:pt x="0" y="231"/>
                    <a:pt x="44" y="244"/>
                  </a:cubicBezTo>
                  <a:lnTo>
                    <a:pt x="70" y="256"/>
                  </a:lnTo>
                  <a:cubicBezTo>
                    <a:pt x="75" y="258"/>
                    <a:pt x="80" y="259"/>
                    <a:pt x="85" y="259"/>
                  </a:cubicBezTo>
                  <a:cubicBezTo>
                    <a:pt x="117" y="259"/>
                    <a:pt x="148" y="228"/>
                    <a:pt x="164" y="206"/>
                  </a:cubicBezTo>
                  <a:cubicBezTo>
                    <a:pt x="196" y="174"/>
                    <a:pt x="221" y="130"/>
                    <a:pt x="221" y="80"/>
                  </a:cubicBezTo>
                  <a:cubicBezTo>
                    <a:pt x="232" y="42"/>
                    <a:pt x="229" y="0"/>
                    <a:pt x="1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992175" y="2605350"/>
              <a:ext cx="7975" cy="6275"/>
            </a:xfrm>
            <a:custGeom>
              <a:avLst/>
              <a:gdLst/>
              <a:ahLst/>
              <a:cxnLst/>
              <a:rect l="l" t="t" r="r" b="b"/>
              <a:pathLst>
                <a:path w="319" h="251" extrusionOk="0">
                  <a:moveTo>
                    <a:pt x="253" y="0"/>
                  </a:moveTo>
                  <a:cubicBezTo>
                    <a:pt x="163" y="0"/>
                    <a:pt x="0" y="132"/>
                    <a:pt x="79" y="225"/>
                  </a:cubicBezTo>
                  <a:lnTo>
                    <a:pt x="85" y="231"/>
                  </a:lnTo>
                  <a:cubicBezTo>
                    <a:pt x="96" y="245"/>
                    <a:pt x="113" y="251"/>
                    <a:pt x="131" y="251"/>
                  </a:cubicBezTo>
                  <a:cubicBezTo>
                    <a:pt x="154" y="251"/>
                    <a:pt x="178" y="242"/>
                    <a:pt x="192" y="231"/>
                  </a:cubicBezTo>
                  <a:cubicBezTo>
                    <a:pt x="268" y="200"/>
                    <a:pt x="318" y="118"/>
                    <a:pt x="306" y="36"/>
                  </a:cubicBezTo>
                  <a:cubicBezTo>
                    <a:pt x="299" y="11"/>
                    <a:pt x="279" y="0"/>
                    <a:pt x="2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996975" y="2638150"/>
              <a:ext cx="8700" cy="7325"/>
            </a:xfrm>
            <a:custGeom>
              <a:avLst/>
              <a:gdLst/>
              <a:ahLst/>
              <a:cxnLst/>
              <a:rect l="l" t="t" r="r" b="b"/>
              <a:pathLst>
                <a:path w="348" h="293" extrusionOk="0">
                  <a:moveTo>
                    <a:pt x="224" y="0"/>
                  </a:moveTo>
                  <a:cubicBezTo>
                    <a:pt x="209" y="0"/>
                    <a:pt x="190" y="6"/>
                    <a:pt x="171" y="17"/>
                  </a:cubicBezTo>
                  <a:cubicBezTo>
                    <a:pt x="95" y="67"/>
                    <a:pt x="0" y="181"/>
                    <a:pt x="70" y="269"/>
                  </a:cubicBezTo>
                  <a:cubicBezTo>
                    <a:pt x="83" y="286"/>
                    <a:pt x="101" y="293"/>
                    <a:pt x="120" y="293"/>
                  </a:cubicBezTo>
                  <a:cubicBezTo>
                    <a:pt x="213" y="293"/>
                    <a:pt x="347" y="135"/>
                    <a:pt x="259" y="67"/>
                  </a:cubicBezTo>
                  <a:cubicBezTo>
                    <a:pt x="271" y="22"/>
                    <a:pt x="25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014150" y="2612450"/>
              <a:ext cx="6025" cy="6175"/>
            </a:xfrm>
            <a:custGeom>
              <a:avLst/>
              <a:gdLst/>
              <a:ahLst/>
              <a:cxnLst/>
              <a:rect l="l" t="t" r="r" b="b"/>
              <a:pathLst>
                <a:path w="241" h="247" extrusionOk="0">
                  <a:moveTo>
                    <a:pt x="182" y="1"/>
                  </a:moveTo>
                  <a:cubicBezTo>
                    <a:pt x="153" y="1"/>
                    <a:pt x="118" y="18"/>
                    <a:pt x="95" y="29"/>
                  </a:cubicBezTo>
                  <a:cubicBezTo>
                    <a:pt x="70" y="48"/>
                    <a:pt x="45" y="67"/>
                    <a:pt x="32" y="99"/>
                  </a:cubicBezTo>
                  <a:cubicBezTo>
                    <a:pt x="26" y="111"/>
                    <a:pt x="26" y="118"/>
                    <a:pt x="20" y="137"/>
                  </a:cubicBezTo>
                  <a:cubicBezTo>
                    <a:pt x="20" y="137"/>
                    <a:pt x="20" y="137"/>
                    <a:pt x="20" y="143"/>
                  </a:cubicBezTo>
                  <a:cubicBezTo>
                    <a:pt x="1" y="168"/>
                    <a:pt x="7" y="206"/>
                    <a:pt x="32" y="225"/>
                  </a:cubicBezTo>
                  <a:cubicBezTo>
                    <a:pt x="39" y="231"/>
                    <a:pt x="45" y="231"/>
                    <a:pt x="51" y="238"/>
                  </a:cubicBezTo>
                  <a:cubicBezTo>
                    <a:pt x="61" y="244"/>
                    <a:pt x="72" y="247"/>
                    <a:pt x="82" y="247"/>
                  </a:cubicBezTo>
                  <a:cubicBezTo>
                    <a:pt x="145" y="247"/>
                    <a:pt x="212" y="148"/>
                    <a:pt x="228" y="105"/>
                  </a:cubicBezTo>
                  <a:cubicBezTo>
                    <a:pt x="240" y="80"/>
                    <a:pt x="234" y="55"/>
                    <a:pt x="228" y="36"/>
                  </a:cubicBezTo>
                  <a:cubicBezTo>
                    <a:pt x="220" y="10"/>
                    <a:pt x="202" y="1"/>
                    <a:pt x="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990500" y="2704625"/>
              <a:ext cx="9325" cy="5375"/>
            </a:xfrm>
            <a:custGeom>
              <a:avLst/>
              <a:gdLst/>
              <a:ahLst/>
              <a:cxnLst/>
              <a:rect l="l" t="t" r="r" b="b"/>
              <a:pathLst>
                <a:path w="373" h="215" extrusionOk="0">
                  <a:moveTo>
                    <a:pt x="240" y="0"/>
                  </a:moveTo>
                  <a:cubicBezTo>
                    <a:pt x="139" y="0"/>
                    <a:pt x="1" y="215"/>
                    <a:pt x="133" y="215"/>
                  </a:cubicBezTo>
                  <a:cubicBezTo>
                    <a:pt x="234" y="215"/>
                    <a:pt x="373" y="0"/>
                    <a:pt x="2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986125" y="2724650"/>
              <a:ext cx="7725" cy="7325"/>
            </a:xfrm>
            <a:custGeom>
              <a:avLst/>
              <a:gdLst/>
              <a:ahLst/>
              <a:cxnLst/>
              <a:rect l="l" t="t" r="r" b="b"/>
              <a:pathLst>
                <a:path w="309" h="293" extrusionOk="0">
                  <a:moveTo>
                    <a:pt x="195" y="0"/>
                  </a:moveTo>
                  <a:cubicBezTo>
                    <a:pt x="150" y="0"/>
                    <a:pt x="100" y="45"/>
                    <a:pt x="75" y="76"/>
                  </a:cubicBezTo>
                  <a:lnTo>
                    <a:pt x="56" y="114"/>
                  </a:lnTo>
                  <a:cubicBezTo>
                    <a:pt x="0" y="185"/>
                    <a:pt x="14" y="293"/>
                    <a:pt x="90" y="293"/>
                  </a:cubicBezTo>
                  <a:cubicBezTo>
                    <a:pt x="109" y="293"/>
                    <a:pt x="131" y="286"/>
                    <a:pt x="157" y="272"/>
                  </a:cubicBezTo>
                  <a:cubicBezTo>
                    <a:pt x="226" y="246"/>
                    <a:pt x="277" y="190"/>
                    <a:pt x="296" y="114"/>
                  </a:cubicBezTo>
                  <a:cubicBezTo>
                    <a:pt x="308" y="57"/>
                    <a:pt x="289" y="13"/>
                    <a:pt x="226" y="7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997925" y="2729700"/>
              <a:ext cx="10725" cy="8350"/>
            </a:xfrm>
            <a:custGeom>
              <a:avLst/>
              <a:gdLst/>
              <a:ahLst/>
              <a:cxnLst/>
              <a:rect l="l" t="t" r="r" b="b"/>
              <a:pathLst>
                <a:path w="429" h="334" extrusionOk="0">
                  <a:moveTo>
                    <a:pt x="310" y="1"/>
                  </a:moveTo>
                  <a:cubicBezTo>
                    <a:pt x="287" y="1"/>
                    <a:pt x="262" y="7"/>
                    <a:pt x="233" y="19"/>
                  </a:cubicBezTo>
                  <a:cubicBezTo>
                    <a:pt x="196" y="38"/>
                    <a:pt x="164" y="57"/>
                    <a:pt x="133" y="89"/>
                  </a:cubicBezTo>
                  <a:cubicBezTo>
                    <a:pt x="82" y="139"/>
                    <a:pt x="0" y="328"/>
                    <a:pt x="126" y="328"/>
                  </a:cubicBezTo>
                  <a:cubicBezTo>
                    <a:pt x="138" y="332"/>
                    <a:pt x="150" y="334"/>
                    <a:pt x="162" y="334"/>
                  </a:cubicBezTo>
                  <a:cubicBezTo>
                    <a:pt x="254" y="334"/>
                    <a:pt x="351" y="237"/>
                    <a:pt x="385" y="164"/>
                  </a:cubicBezTo>
                  <a:cubicBezTo>
                    <a:pt x="429" y="71"/>
                    <a:pt x="389" y="1"/>
                    <a:pt x="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Google Shape;87;p2"/>
          <p:cNvSpPr/>
          <p:nvPr/>
        </p:nvSpPr>
        <p:spPr>
          <a:xfrm>
            <a:off x="6549250" y="2465025"/>
            <a:ext cx="2594760" cy="2594418"/>
          </a:xfrm>
          <a:custGeom>
            <a:avLst/>
            <a:gdLst/>
            <a:ahLst/>
            <a:cxnLst/>
            <a:rect l="l" t="t" r="r" b="b"/>
            <a:pathLst>
              <a:path w="53068" h="53061" extrusionOk="0">
                <a:moveTo>
                  <a:pt x="52910" y="0"/>
                </a:moveTo>
                <a:cubicBezTo>
                  <a:pt x="52317" y="631"/>
                  <a:pt x="51301" y="1577"/>
                  <a:pt x="50317" y="2485"/>
                </a:cubicBezTo>
                <a:cubicBezTo>
                  <a:pt x="49554" y="3204"/>
                  <a:pt x="48829" y="3879"/>
                  <a:pt x="48362" y="4352"/>
                </a:cubicBezTo>
                <a:cubicBezTo>
                  <a:pt x="44679" y="8098"/>
                  <a:pt x="41727" y="11163"/>
                  <a:pt x="39072" y="14001"/>
                </a:cubicBezTo>
                <a:cubicBezTo>
                  <a:pt x="37048" y="16158"/>
                  <a:pt x="34922" y="18284"/>
                  <a:pt x="32866" y="20346"/>
                </a:cubicBezTo>
                <a:cubicBezTo>
                  <a:pt x="29561" y="23651"/>
                  <a:pt x="26143" y="27076"/>
                  <a:pt x="23065" y="30715"/>
                </a:cubicBezTo>
                <a:cubicBezTo>
                  <a:pt x="19167" y="35319"/>
                  <a:pt x="15352" y="38542"/>
                  <a:pt x="11662" y="41657"/>
                </a:cubicBezTo>
                <a:cubicBezTo>
                  <a:pt x="7884" y="44849"/>
                  <a:pt x="3974" y="48147"/>
                  <a:pt x="0" y="52922"/>
                </a:cubicBezTo>
                <a:lnTo>
                  <a:pt x="158" y="53060"/>
                </a:lnTo>
                <a:cubicBezTo>
                  <a:pt x="4125" y="48299"/>
                  <a:pt x="8023" y="45006"/>
                  <a:pt x="11794" y="41821"/>
                </a:cubicBezTo>
                <a:cubicBezTo>
                  <a:pt x="15497" y="38699"/>
                  <a:pt x="19319" y="35477"/>
                  <a:pt x="23229" y="30854"/>
                </a:cubicBezTo>
                <a:cubicBezTo>
                  <a:pt x="26300" y="27221"/>
                  <a:pt x="29713" y="23802"/>
                  <a:pt x="33017" y="20498"/>
                </a:cubicBezTo>
                <a:cubicBezTo>
                  <a:pt x="35073" y="18435"/>
                  <a:pt x="37199" y="16310"/>
                  <a:pt x="39223" y="14147"/>
                </a:cubicBezTo>
                <a:cubicBezTo>
                  <a:pt x="41885" y="11315"/>
                  <a:pt x="44837" y="8243"/>
                  <a:pt x="48520" y="4503"/>
                </a:cubicBezTo>
                <a:cubicBezTo>
                  <a:pt x="48974" y="4037"/>
                  <a:pt x="49699" y="3362"/>
                  <a:pt x="50469" y="2643"/>
                </a:cubicBezTo>
                <a:cubicBezTo>
                  <a:pt x="51453" y="1728"/>
                  <a:pt x="52468" y="782"/>
                  <a:pt x="53067" y="139"/>
                </a:cubicBezTo>
                <a:lnTo>
                  <a:pt x="529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" name="Google Shape;88;p2"/>
          <p:cNvGrpSpPr/>
          <p:nvPr/>
        </p:nvGrpSpPr>
        <p:grpSpPr>
          <a:xfrm>
            <a:off x="6907913" y="3254016"/>
            <a:ext cx="2109692" cy="2065015"/>
            <a:chOff x="2112850" y="2786000"/>
            <a:chExt cx="582000" cy="569675"/>
          </a:xfrm>
        </p:grpSpPr>
        <p:sp>
          <p:nvSpPr>
            <p:cNvPr id="89" name="Google Shape;89;p2"/>
            <p:cNvSpPr/>
            <p:nvPr/>
          </p:nvSpPr>
          <p:spPr>
            <a:xfrm>
              <a:off x="2112850" y="2786000"/>
              <a:ext cx="582000" cy="569675"/>
            </a:xfrm>
            <a:custGeom>
              <a:avLst/>
              <a:gdLst/>
              <a:ahLst/>
              <a:cxnLst/>
              <a:rect l="l" t="t" r="r" b="b"/>
              <a:pathLst>
                <a:path w="23280" h="22787" extrusionOk="0">
                  <a:moveTo>
                    <a:pt x="12716" y="1"/>
                  </a:moveTo>
                  <a:cubicBezTo>
                    <a:pt x="4968" y="1"/>
                    <a:pt x="1" y="5943"/>
                    <a:pt x="1" y="12393"/>
                  </a:cubicBezTo>
                  <a:cubicBezTo>
                    <a:pt x="1" y="16543"/>
                    <a:pt x="2871" y="20214"/>
                    <a:pt x="6560" y="21860"/>
                  </a:cubicBezTo>
                  <a:cubicBezTo>
                    <a:pt x="7970" y="22489"/>
                    <a:pt x="9473" y="22787"/>
                    <a:pt x="10974" y="22787"/>
                  </a:cubicBezTo>
                  <a:cubicBezTo>
                    <a:pt x="13757" y="22787"/>
                    <a:pt x="16531" y="21763"/>
                    <a:pt x="18682" y="19936"/>
                  </a:cubicBezTo>
                  <a:cubicBezTo>
                    <a:pt x="22233" y="16921"/>
                    <a:pt x="23280" y="12223"/>
                    <a:pt x="21829" y="7865"/>
                  </a:cubicBezTo>
                  <a:cubicBezTo>
                    <a:pt x="20669" y="4383"/>
                    <a:pt x="17723" y="347"/>
                    <a:pt x="13952" y="50"/>
                  </a:cubicBezTo>
                  <a:cubicBezTo>
                    <a:pt x="13533" y="17"/>
                    <a:pt x="13120" y="1"/>
                    <a:pt x="12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2514625" y="2867375"/>
              <a:ext cx="14825" cy="13150"/>
            </a:xfrm>
            <a:custGeom>
              <a:avLst/>
              <a:gdLst/>
              <a:ahLst/>
              <a:cxnLst/>
              <a:rect l="l" t="t" r="r" b="b"/>
              <a:pathLst>
                <a:path w="593" h="526" extrusionOk="0">
                  <a:moveTo>
                    <a:pt x="387" y="1"/>
                  </a:moveTo>
                  <a:cubicBezTo>
                    <a:pt x="367" y="1"/>
                    <a:pt x="347" y="4"/>
                    <a:pt x="328" y="12"/>
                  </a:cubicBezTo>
                  <a:cubicBezTo>
                    <a:pt x="170" y="43"/>
                    <a:pt x="6" y="220"/>
                    <a:pt x="6" y="384"/>
                  </a:cubicBezTo>
                  <a:cubicBezTo>
                    <a:pt x="0" y="453"/>
                    <a:pt x="51" y="516"/>
                    <a:pt x="126" y="516"/>
                  </a:cubicBezTo>
                  <a:cubicBezTo>
                    <a:pt x="143" y="523"/>
                    <a:pt x="160" y="525"/>
                    <a:pt x="178" y="525"/>
                  </a:cubicBezTo>
                  <a:cubicBezTo>
                    <a:pt x="267" y="525"/>
                    <a:pt x="365" y="454"/>
                    <a:pt x="423" y="397"/>
                  </a:cubicBezTo>
                  <a:cubicBezTo>
                    <a:pt x="511" y="315"/>
                    <a:pt x="593" y="169"/>
                    <a:pt x="505" y="50"/>
                  </a:cubicBezTo>
                  <a:cubicBezTo>
                    <a:pt x="474" y="19"/>
                    <a:pt x="431" y="1"/>
                    <a:pt x="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542850" y="2880250"/>
              <a:ext cx="19100" cy="12800"/>
            </a:xfrm>
            <a:custGeom>
              <a:avLst/>
              <a:gdLst/>
              <a:ahLst/>
              <a:cxnLst/>
              <a:rect l="l" t="t" r="r" b="b"/>
              <a:pathLst>
                <a:path w="764" h="512" extrusionOk="0">
                  <a:moveTo>
                    <a:pt x="520" y="1"/>
                  </a:moveTo>
                  <a:cubicBezTo>
                    <a:pt x="445" y="1"/>
                    <a:pt x="374" y="28"/>
                    <a:pt x="315" y="77"/>
                  </a:cubicBezTo>
                  <a:lnTo>
                    <a:pt x="290" y="83"/>
                  </a:lnTo>
                  <a:cubicBezTo>
                    <a:pt x="214" y="109"/>
                    <a:pt x="0" y="304"/>
                    <a:pt x="151" y="373"/>
                  </a:cubicBezTo>
                  <a:lnTo>
                    <a:pt x="158" y="373"/>
                  </a:lnTo>
                  <a:cubicBezTo>
                    <a:pt x="170" y="405"/>
                    <a:pt x="189" y="430"/>
                    <a:pt x="214" y="449"/>
                  </a:cubicBezTo>
                  <a:cubicBezTo>
                    <a:pt x="227" y="468"/>
                    <a:pt x="246" y="474"/>
                    <a:pt x="265" y="487"/>
                  </a:cubicBezTo>
                  <a:cubicBezTo>
                    <a:pt x="252" y="482"/>
                    <a:pt x="246" y="480"/>
                    <a:pt x="245" y="480"/>
                  </a:cubicBezTo>
                  <a:lnTo>
                    <a:pt x="245" y="480"/>
                  </a:lnTo>
                  <a:cubicBezTo>
                    <a:pt x="242" y="480"/>
                    <a:pt x="278" y="495"/>
                    <a:pt x="296" y="500"/>
                  </a:cubicBezTo>
                  <a:cubicBezTo>
                    <a:pt x="315" y="508"/>
                    <a:pt x="335" y="512"/>
                    <a:pt x="355" y="512"/>
                  </a:cubicBezTo>
                  <a:cubicBezTo>
                    <a:pt x="457" y="512"/>
                    <a:pt x="571" y="416"/>
                    <a:pt x="618" y="342"/>
                  </a:cubicBezTo>
                  <a:cubicBezTo>
                    <a:pt x="669" y="279"/>
                    <a:pt x="763" y="52"/>
                    <a:pt x="612" y="14"/>
                  </a:cubicBezTo>
                  <a:cubicBezTo>
                    <a:pt x="581" y="5"/>
                    <a:pt x="550" y="1"/>
                    <a:pt x="5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2533825" y="2913250"/>
              <a:ext cx="13600" cy="11525"/>
            </a:xfrm>
            <a:custGeom>
              <a:avLst/>
              <a:gdLst/>
              <a:ahLst/>
              <a:cxnLst/>
              <a:rect l="l" t="t" r="r" b="b"/>
              <a:pathLst>
                <a:path w="544" h="461" extrusionOk="0">
                  <a:moveTo>
                    <a:pt x="385" y="0"/>
                  </a:moveTo>
                  <a:cubicBezTo>
                    <a:pt x="217" y="0"/>
                    <a:pt x="1" y="205"/>
                    <a:pt x="58" y="378"/>
                  </a:cubicBezTo>
                  <a:lnTo>
                    <a:pt x="65" y="391"/>
                  </a:lnTo>
                  <a:cubicBezTo>
                    <a:pt x="82" y="431"/>
                    <a:pt x="120" y="461"/>
                    <a:pt x="165" y="461"/>
                  </a:cubicBezTo>
                  <a:cubicBezTo>
                    <a:pt x="170" y="461"/>
                    <a:pt x="174" y="460"/>
                    <a:pt x="178" y="460"/>
                  </a:cubicBezTo>
                  <a:cubicBezTo>
                    <a:pt x="222" y="460"/>
                    <a:pt x="273" y="447"/>
                    <a:pt x="317" y="428"/>
                  </a:cubicBezTo>
                  <a:cubicBezTo>
                    <a:pt x="418" y="378"/>
                    <a:pt x="493" y="283"/>
                    <a:pt x="531" y="176"/>
                  </a:cubicBezTo>
                  <a:cubicBezTo>
                    <a:pt x="544" y="126"/>
                    <a:pt x="531" y="69"/>
                    <a:pt x="493" y="37"/>
                  </a:cubicBezTo>
                  <a:cubicBezTo>
                    <a:pt x="487" y="31"/>
                    <a:pt x="481" y="31"/>
                    <a:pt x="475" y="25"/>
                  </a:cubicBezTo>
                  <a:cubicBezTo>
                    <a:pt x="462" y="18"/>
                    <a:pt x="443" y="12"/>
                    <a:pt x="430" y="6"/>
                  </a:cubicBezTo>
                  <a:cubicBezTo>
                    <a:pt x="416" y="2"/>
                    <a:pt x="401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2526050" y="2899950"/>
              <a:ext cx="9250" cy="7250"/>
            </a:xfrm>
            <a:custGeom>
              <a:avLst/>
              <a:gdLst/>
              <a:ahLst/>
              <a:cxnLst/>
              <a:rect l="l" t="t" r="r" b="b"/>
              <a:pathLst>
                <a:path w="370" h="290" extrusionOk="0">
                  <a:moveTo>
                    <a:pt x="211" y="0"/>
                  </a:moveTo>
                  <a:cubicBezTo>
                    <a:pt x="134" y="0"/>
                    <a:pt x="56" y="87"/>
                    <a:pt x="29" y="147"/>
                  </a:cubicBezTo>
                  <a:cubicBezTo>
                    <a:pt x="1" y="203"/>
                    <a:pt x="18" y="290"/>
                    <a:pt x="89" y="290"/>
                  </a:cubicBezTo>
                  <a:cubicBezTo>
                    <a:pt x="97" y="290"/>
                    <a:pt x="107" y="288"/>
                    <a:pt x="117" y="286"/>
                  </a:cubicBezTo>
                  <a:cubicBezTo>
                    <a:pt x="161" y="273"/>
                    <a:pt x="199" y="254"/>
                    <a:pt x="237" y="235"/>
                  </a:cubicBezTo>
                  <a:cubicBezTo>
                    <a:pt x="243" y="222"/>
                    <a:pt x="256" y="216"/>
                    <a:pt x="262" y="204"/>
                  </a:cubicBezTo>
                  <a:cubicBezTo>
                    <a:pt x="262" y="204"/>
                    <a:pt x="275" y="204"/>
                    <a:pt x="294" y="191"/>
                  </a:cubicBezTo>
                  <a:cubicBezTo>
                    <a:pt x="313" y="178"/>
                    <a:pt x="369" y="128"/>
                    <a:pt x="338" y="103"/>
                  </a:cubicBezTo>
                  <a:cubicBezTo>
                    <a:pt x="331" y="84"/>
                    <a:pt x="319" y="65"/>
                    <a:pt x="306" y="46"/>
                  </a:cubicBezTo>
                  <a:cubicBezTo>
                    <a:pt x="287" y="27"/>
                    <a:pt x="268" y="21"/>
                    <a:pt x="249" y="8"/>
                  </a:cubicBezTo>
                  <a:cubicBezTo>
                    <a:pt x="237" y="3"/>
                    <a:pt x="224" y="0"/>
                    <a:pt x="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2562075" y="2902500"/>
              <a:ext cx="9650" cy="5700"/>
            </a:xfrm>
            <a:custGeom>
              <a:avLst/>
              <a:gdLst/>
              <a:ahLst/>
              <a:cxnLst/>
              <a:rect l="l" t="t" r="r" b="b"/>
              <a:pathLst>
                <a:path w="386" h="228" extrusionOk="0">
                  <a:moveTo>
                    <a:pt x="246" y="1"/>
                  </a:moveTo>
                  <a:cubicBezTo>
                    <a:pt x="146" y="1"/>
                    <a:pt x="0" y="228"/>
                    <a:pt x="139" y="228"/>
                  </a:cubicBezTo>
                  <a:cubicBezTo>
                    <a:pt x="240" y="228"/>
                    <a:pt x="385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2566500" y="2926875"/>
              <a:ext cx="7275" cy="7500"/>
            </a:xfrm>
            <a:custGeom>
              <a:avLst/>
              <a:gdLst/>
              <a:ahLst/>
              <a:cxnLst/>
              <a:rect l="l" t="t" r="r" b="b"/>
              <a:pathLst>
                <a:path w="291" h="300" extrusionOk="0">
                  <a:moveTo>
                    <a:pt x="106" y="0"/>
                  </a:moveTo>
                  <a:cubicBezTo>
                    <a:pt x="68" y="0"/>
                    <a:pt x="20" y="58"/>
                    <a:pt x="32" y="92"/>
                  </a:cubicBezTo>
                  <a:cubicBezTo>
                    <a:pt x="32" y="110"/>
                    <a:pt x="32" y="123"/>
                    <a:pt x="38" y="136"/>
                  </a:cubicBezTo>
                  <a:cubicBezTo>
                    <a:pt x="32" y="148"/>
                    <a:pt x="25" y="161"/>
                    <a:pt x="19" y="173"/>
                  </a:cubicBezTo>
                  <a:cubicBezTo>
                    <a:pt x="0" y="205"/>
                    <a:pt x="0" y="249"/>
                    <a:pt x="19" y="281"/>
                  </a:cubicBezTo>
                  <a:cubicBezTo>
                    <a:pt x="32" y="293"/>
                    <a:pt x="51" y="300"/>
                    <a:pt x="69" y="300"/>
                  </a:cubicBezTo>
                  <a:cubicBezTo>
                    <a:pt x="164" y="293"/>
                    <a:pt x="290" y="186"/>
                    <a:pt x="259" y="85"/>
                  </a:cubicBezTo>
                  <a:cubicBezTo>
                    <a:pt x="252" y="66"/>
                    <a:pt x="240" y="54"/>
                    <a:pt x="227" y="35"/>
                  </a:cubicBezTo>
                  <a:cubicBezTo>
                    <a:pt x="220" y="23"/>
                    <a:pt x="205" y="21"/>
                    <a:pt x="191" y="21"/>
                  </a:cubicBezTo>
                  <a:cubicBezTo>
                    <a:pt x="181" y="21"/>
                    <a:pt x="172" y="22"/>
                    <a:pt x="164" y="22"/>
                  </a:cubicBezTo>
                  <a:cubicBezTo>
                    <a:pt x="145" y="22"/>
                    <a:pt x="133" y="16"/>
                    <a:pt x="120" y="3"/>
                  </a:cubicBezTo>
                  <a:cubicBezTo>
                    <a:pt x="115" y="1"/>
                    <a:pt x="111" y="0"/>
                    <a:pt x="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509400" y="2927425"/>
              <a:ext cx="9175" cy="5225"/>
            </a:xfrm>
            <a:custGeom>
              <a:avLst/>
              <a:gdLst/>
              <a:ahLst/>
              <a:cxnLst/>
              <a:rect l="l" t="t" r="r" b="b"/>
              <a:pathLst>
                <a:path w="367" h="209" extrusionOk="0">
                  <a:moveTo>
                    <a:pt x="234" y="0"/>
                  </a:moveTo>
                  <a:cubicBezTo>
                    <a:pt x="140" y="0"/>
                    <a:pt x="1" y="208"/>
                    <a:pt x="133" y="208"/>
                  </a:cubicBezTo>
                  <a:cubicBezTo>
                    <a:pt x="228" y="208"/>
                    <a:pt x="367" y="0"/>
                    <a:pt x="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2490500" y="2899600"/>
              <a:ext cx="8000" cy="9550"/>
            </a:xfrm>
            <a:custGeom>
              <a:avLst/>
              <a:gdLst/>
              <a:ahLst/>
              <a:cxnLst/>
              <a:rect l="l" t="t" r="r" b="b"/>
              <a:pathLst>
                <a:path w="320" h="382" extrusionOk="0">
                  <a:moveTo>
                    <a:pt x="227" y="1"/>
                  </a:moveTo>
                  <a:cubicBezTo>
                    <a:pt x="203" y="1"/>
                    <a:pt x="178" y="7"/>
                    <a:pt x="158" y="16"/>
                  </a:cubicBezTo>
                  <a:cubicBezTo>
                    <a:pt x="82" y="54"/>
                    <a:pt x="0" y="148"/>
                    <a:pt x="19" y="243"/>
                  </a:cubicBezTo>
                  <a:cubicBezTo>
                    <a:pt x="44" y="325"/>
                    <a:pt x="114" y="350"/>
                    <a:pt x="177" y="375"/>
                  </a:cubicBezTo>
                  <a:cubicBezTo>
                    <a:pt x="186" y="379"/>
                    <a:pt x="195" y="381"/>
                    <a:pt x="204" y="381"/>
                  </a:cubicBezTo>
                  <a:cubicBezTo>
                    <a:pt x="264" y="381"/>
                    <a:pt x="319" y="298"/>
                    <a:pt x="303" y="249"/>
                  </a:cubicBezTo>
                  <a:cubicBezTo>
                    <a:pt x="297" y="192"/>
                    <a:pt x="297" y="129"/>
                    <a:pt x="309" y="72"/>
                  </a:cubicBezTo>
                  <a:cubicBezTo>
                    <a:pt x="309" y="20"/>
                    <a:pt x="270" y="1"/>
                    <a:pt x="2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2497900" y="2833725"/>
              <a:ext cx="8550" cy="6950"/>
            </a:xfrm>
            <a:custGeom>
              <a:avLst/>
              <a:gdLst/>
              <a:ahLst/>
              <a:cxnLst/>
              <a:rect l="l" t="t" r="r" b="b"/>
              <a:pathLst>
                <a:path w="342" h="278" extrusionOk="0">
                  <a:moveTo>
                    <a:pt x="254" y="1"/>
                  </a:moveTo>
                  <a:cubicBezTo>
                    <a:pt x="212" y="1"/>
                    <a:pt x="166" y="19"/>
                    <a:pt x="139" y="40"/>
                  </a:cubicBezTo>
                  <a:cubicBezTo>
                    <a:pt x="89" y="77"/>
                    <a:pt x="1" y="178"/>
                    <a:pt x="64" y="241"/>
                  </a:cubicBezTo>
                  <a:lnTo>
                    <a:pt x="64" y="248"/>
                  </a:lnTo>
                  <a:cubicBezTo>
                    <a:pt x="70" y="270"/>
                    <a:pt x="83" y="278"/>
                    <a:pt x="98" y="278"/>
                  </a:cubicBezTo>
                  <a:cubicBezTo>
                    <a:pt x="114" y="278"/>
                    <a:pt x="133" y="270"/>
                    <a:pt x="152" y="260"/>
                  </a:cubicBezTo>
                  <a:cubicBezTo>
                    <a:pt x="234" y="248"/>
                    <a:pt x="303" y="197"/>
                    <a:pt x="335" y="122"/>
                  </a:cubicBezTo>
                  <a:cubicBezTo>
                    <a:pt x="341" y="109"/>
                    <a:pt x="341" y="103"/>
                    <a:pt x="341" y="90"/>
                  </a:cubicBezTo>
                  <a:cubicBezTo>
                    <a:pt x="341" y="23"/>
                    <a:pt x="301" y="1"/>
                    <a:pt x="2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2523800" y="2839375"/>
              <a:ext cx="6125" cy="5675"/>
            </a:xfrm>
            <a:custGeom>
              <a:avLst/>
              <a:gdLst/>
              <a:ahLst/>
              <a:cxnLst/>
              <a:rect l="l" t="t" r="r" b="b"/>
              <a:pathLst>
                <a:path w="245" h="227" extrusionOk="0">
                  <a:moveTo>
                    <a:pt x="177" y="1"/>
                  </a:moveTo>
                  <a:cubicBezTo>
                    <a:pt x="149" y="1"/>
                    <a:pt x="119" y="9"/>
                    <a:pt x="100" y="28"/>
                  </a:cubicBezTo>
                  <a:cubicBezTo>
                    <a:pt x="68" y="47"/>
                    <a:pt x="11" y="97"/>
                    <a:pt x="18" y="142"/>
                  </a:cubicBezTo>
                  <a:cubicBezTo>
                    <a:pt x="0" y="202"/>
                    <a:pt x="28" y="226"/>
                    <a:pt x="67" y="226"/>
                  </a:cubicBezTo>
                  <a:cubicBezTo>
                    <a:pt x="97" y="226"/>
                    <a:pt x="135" y="211"/>
                    <a:pt x="163" y="186"/>
                  </a:cubicBezTo>
                  <a:cubicBezTo>
                    <a:pt x="194" y="154"/>
                    <a:pt x="220" y="116"/>
                    <a:pt x="232" y="79"/>
                  </a:cubicBezTo>
                  <a:cubicBezTo>
                    <a:pt x="245" y="47"/>
                    <a:pt x="232" y="15"/>
                    <a:pt x="201" y="3"/>
                  </a:cubicBezTo>
                  <a:cubicBezTo>
                    <a:pt x="193" y="1"/>
                    <a:pt x="185" y="1"/>
                    <a:pt x="1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2489375" y="2861825"/>
              <a:ext cx="10275" cy="6025"/>
            </a:xfrm>
            <a:custGeom>
              <a:avLst/>
              <a:gdLst/>
              <a:ahLst/>
              <a:cxnLst/>
              <a:rect l="l" t="t" r="r" b="b"/>
              <a:pathLst>
                <a:path w="411" h="241" extrusionOk="0">
                  <a:moveTo>
                    <a:pt x="266" y="0"/>
                  </a:moveTo>
                  <a:cubicBezTo>
                    <a:pt x="152" y="0"/>
                    <a:pt x="1" y="240"/>
                    <a:pt x="146" y="240"/>
                  </a:cubicBezTo>
                  <a:cubicBezTo>
                    <a:pt x="260" y="240"/>
                    <a:pt x="411" y="0"/>
                    <a:pt x="2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2363250" y="3280525"/>
              <a:ext cx="15475" cy="11575"/>
            </a:xfrm>
            <a:custGeom>
              <a:avLst/>
              <a:gdLst/>
              <a:ahLst/>
              <a:cxnLst/>
              <a:rect l="l" t="t" r="r" b="b"/>
              <a:pathLst>
                <a:path w="619" h="463" extrusionOk="0">
                  <a:moveTo>
                    <a:pt x="335" y="1"/>
                  </a:moveTo>
                  <a:cubicBezTo>
                    <a:pt x="216" y="1"/>
                    <a:pt x="87" y="145"/>
                    <a:pt x="45" y="231"/>
                  </a:cubicBezTo>
                  <a:cubicBezTo>
                    <a:pt x="1" y="318"/>
                    <a:pt x="23" y="462"/>
                    <a:pt x="133" y="462"/>
                  </a:cubicBezTo>
                  <a:cubicBezTo>
                    <a:pt x="150" y="462"/>
                    <a:pt x="169" y="459"/>
                    <a:pt x="190" y="451"/>
                  </a:cubicBezTo>
                  <a:lnTo>
                    <a:pt x="284" y="420"/>
                  </a:lnTo>
                  <a:cubicBezTo>
                    <a:pt x="391" y="376"/>
                    <a:pt x="618" y="105"/>
                    <a:pt x="429" y="29"/>
                  </a:cubicBezTo>
                  <a:lnTo>
                    <a:pt x="398" y="16"/>
                  </a:lnTo>
                  <a:cubicBezTo>
                    <a:pt x="377" y="6"/>
                    <a:pt x="356" y="1"/>
                    <a:pt x="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2397600" y="3266225"/>
              <a:ext cx="11400" cy="9075"/>
            </a:xfrm>
            <a:custGeom>
              <a:avLst/>
              <a:gdLst/>
              <a:ahLst/>
              <a:cxnLst/>
              <a:rect l="l" t="t" r="r" b="b"/>
              <a:pathLst>
                <a:path w="456" h="363" extrusionOk="0">
                  <a:moveTo>
                    <a:pt x="258" y="1"/>
                  </a:moveTo>
                  <a:cubicBezTo>
                    <a:pt x="138" y="1"/>
                    <a:pt x="0" y="189"/>
                    <a:pt x="20" y="298"/>
                  </a:cubicBezTo>
                  <a:cubicBezTo>
                    <a:pt x="24" y="344"/>
                    <a:pt x="48" y="362"/>
                    <a:pt x="76" y="362"/>
                  </a:cubicBezTo>
                  <a:cubicBezTo>
                    <a:pt x="90" y="362"/>
                    <a:pt x="106" y="357"/>
                    <a:pt x="121" y="349"/>
                  </a:cubicBezTo>
                  <a:cubicBezTo>
                    <a:pt x="247" y="349"/>
                    <a:pt x="455" y="172"/>
                    <a:pt x="348" y="46"/>
                  </a:cubicBezTo>
                  <a:cubicBezTo>
                    <a:pt x="322" y="14"/>
                    <a:pt x="291" y="1"/>
                    <a:pt x="2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2406600" y="3298475"/>
              <a:ext cx="9025" cy="9925"/>
            </a:xfrm>
            <a:custGeom>
              <a:avLst/>
              <a:gdLst/>
              <a:ahLst/>
              <a:cxnLst/>
              <a:rect l="l" t="t" r="r" b="b"/>
              <a:pathLst>
                <a:path w="361" h="397" extrusionOk="0">
                  <a:moveTo>
                    <a:pt x="172" y="1"/>
                  </a:moveTo>
                  <a:cubicBezTo>
                    <a:pt x="112" y="1"/>
                    <a:pt x="20" y="84"/>
                    <a:pt x="51" y="137"/>
                  </a:cubicBezTo>
                  <a:cubicBezTo>
                    <a:pt x="95" y="206"/>
                    <a:pt x="1" y="314"/>
                    <a:pt x="89" y="377"/>
                  </a:cubicBezTo>
                  <a:cubicBezTo>
                    <a:pt x="109" y="391"/>
                    <a:pt x="129" y="397"/>
                    <a:pt x="148" y="397"/>
                  </a:cubicBezTo>
                  <a:cubicBezTo>
                    <a:pt x="219" y="397"/>
                    <a:pt x="287" y="322"/>
                    <a:pt x="316" y="263"/>
                  </a:cubicBezTo>
                  <a:cubicBezTo>
                    <a:pt x="348" y="219"/>
                    <a:pt x="360" y="162"/>
                    <a:pt x="341" y="106"/>
                  </a:cubicBezTo>
                  <a:cubicBezTo>
                    <a:pt x="316" y="30"/>
                    <a:pt x="253" y="49"/>
                    <a:pt x="203" y="11"/>
                  </a:cubicBezTo>
                  <a:cubicBezTo>
                    <a:pt x="194" y="4"/>
                    <a:pt x="184" y="1"/>
                    <a:pt x="1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2381225" y="3306425"/>
              <a:ext cx="7375" cy="7050"/>
            </a:xfrm>
            <a:custGeom>
              <a:avLst/>
              <a:gdLst/>
              <a:ahLst/>
              <a:cxnLst/>
              <a:rect l="l" t="t" r="r" b="b"/>
              <a:pathLst>
                <a:path w="295" h="282" extrusionOk="0">
                  <a:moveTo>
                    <a:pt x="212" y="0"/>
                  </a:moveTo>
                  <a:cubicBezTo>
                    <a:pt x="196" y="0"/>
                    <a:pt x="178" y="5"/>
                    <a:pt x="158" y="15"/>
                  </a:cubicBezTo>
                  <a:cubicBezTo>
                    <a:pt x="89" y="46"/>
                    <a:pt x="0" y="147"/>
                    <a:pt x="57" y="223"/>
                  </a:cubicBezTo>
                  <a:cubicBezTo>
                    <a:pt x="57" y="235"/>
                    <a:pt x="63" y="242"/>
                    <a:pt x="70" y="248"/>
                  </a:cubicBezTo>
                  <a:cubicBezTo>
                    <a:pt x="81" y="272"/>
                    <a:pt x="99" y="281"/>
                    <a:pt x="119" y="281"/>
                  </a:cubicBezTo>
                  <a:cubicBezTo>
                    <a:pt x="168" y="281"/>
                    <a:pt x="231" y="225"/>
                    <a:pt x="240" y="185"/>
                  </a:cubicBezTo>
                  <a:cubicBezTo>
                    <a:pt x="253" y="166"/>
                    <a:pt x="259" y="141"/>
                    <a:pt x="265" y="122"/>
                  </a:cubicBezTo>
                  <a:cubicBezTo>
                    <a:pt x="295" y="53"/>
                    <a:pt x="267" y="0"/>
                    <a:pt x="2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2386100" y="3294175"/>
              <a:ext cx="7550" cy="5525"/>
            </a:xfrm>
            <a:custGeom>
              <a:avLst/>
              <a:gdLst/>
              <a:ahLst/>
              <a:cxnLst/>
              <a:rect l="l" t="t" r="r" b="b"/>
              <a:pathLst>
                <a:path w="302" h="221" extrusionOk="0">
                  <a:moveTo>
                    <a:pt x="220" y="1"/>
                  </a:moveTo>
                  <a:cubicBezTo>
                    <a:pt x="206" y="1"/>
                    <a:pt x="189" y="4"/>
                    <a:pt x="171" y="13"/>
                  </a:cubicBezTo>
                  <a:lnTo>
                    <a:pt x="127" y="32"/>
                  </a:lnTo>
                  <a:cubicBezTo>
                    <a:pt x="89" y="51"/>
                    <a:pt x="1" y="139"/>
                    <a:pt x="51" y="183"/>
                  </a:cubicBezTo>
                  <a:lnTo>
                    <a:pt x="77" y="202"/>
                  </a:lnTo>
                  <a:cubicBezTo>
                    <a:pt x="92" y="215"/>
                    <a:pt x="109" y="220"/>
                    <a:pt x="127" y="220"/>
                  </a:cubicBezTo>
                  <a:cubicBezTo>
                    <a:pt x="186" y="220"/>
                    <a:pt x="248" y="157"/>
                    <a:pt x="272" y="114"/>
                  </a:cubicBezTo>
                  <a:cubicBezTo>
                    <a:pt x="302" y="49"/>
                    <a:pt x="273" y="1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2356000" y="3305350"/>
              <a:ext cx="7700" cy="4300"/>
            </a:xfrm>
            <a:custGeom>
              <a:avLst/>
              <a:gdLst/>
              <a:ahLst/>
              <a:cxnLst/>
              <a:rect l="l" t="t" r="r" b="b"/>
              <a:pathLst>
                <a:path w="308" h="172" extrusionOk="0">
                  <a:moveTo>
                    <a:pt x="229" y="0"/>
                  </a:moveTo>
                  <a:cubicBezTo>
                    <a:pt x="227" y="0"/>
                    <a:pt x="224" y="0"/>
                    <a:pt x="221" y="1"/>
                  </a:cubicBezTo>
                  <a:cubicBezTo>
                    <a:pt x="196" y="1"/>
                    <a:pt x="171" y="7"/>
                    <a:pt x="145" y="13"/>
                  </a:cubicBezTo>
                  <a:cubicBezTo>
                    <a:pt x="101" y="26"/>
                    <a:pt x="0" y="121"/>
                    <a:pt x="76" y="159"/>
                  </a:cubicBezTo>
                  <a:cubicBezTo>
                    <a:pt x="95" y="165"/>
                    <a:pt x="114" y="171"/>
                    <a:pt x="139" y="171"/>
                  </a:cubicBezTo>
                  <a:cubicBezTo>
                    <a:pt x="142" y="172"/>
                    <a:pt x="145" y="172"/>
                    <a:pt x="148" y="172"/>
                  </a:cubicBezTo>
                  <a:cubicBezTo>
                    <a:pt x="236" y="172"/>
                    <a:pt x="308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2328550" y="3272800"/>
              <a:ext cx="5075" cy="5650"/>
            </a:xfrm>
            <a:custGeom>
              <a:avLst/>
              <a:gdLst/>
              <a:ahLst/>
              <a:cxnLst/>
              <a:rect l="l" t="t" r="r" b="b"/>
              <a:pathLst>
                <a:path w="203" h="226" extrusionOk="0">
                  <a:moveTo>
                    <a:pt x="138" y="1"/>
                  </a:moveTo>
                  <a:cubicBezTo>
                    <a:pt x="76" y="1"/>
                    <a:pt x="29" y="72"/>
                    <a:pt x="13" y="130"/>
                  </a:cubicBezTo>
                  <a:cubicBezTo>
                    <a:pt x="1" y="155"/>
                    <a:pt x="20" y="187"/>
                    <a:pt x="45" y="187"/>
                  </a:cubicBezTo>
                  <a:cubicBezTo>
                    <a:pt x="32" y="193"/>
                    <a:pt x="32" y="199"/>
                    <a:pt x="45" y="212"/>
                  </a:cubicBezTo>
                  <a:cubicBezTo>
                    <a:pt x="50" y="222"/>
                    <a:pt x="57" y="225"/>
                    <a:pt x="65" y="225"/>
                  </a:cubicBezTo>
                  <a:cubicBezTo>
                    <a:pt x="87" y="225"/>
                    <a:pt x="114" y="194"/>
                    <a:pt x="114" y="180"/>
                  </a:cubicBezTo>
                  <a:cubicBezTo>
                    <a:pt x="127" y="142"/>
                    <a:pt x="152" y="111"/>
                    <a:pt x="165" y="73"/>
                  </a:cubicBezTo>
                  <a:cubicBezTo>
                    <a:pt x="184" y="54"/>
                    <a:pt x="203" y="29"/>
                    <a:pt x="177" y="10"/>
                  </a:cubicBezTo>
                  <a:cubicBezTo>
                    <a:pt x="164" y="4"/>
                    <a:pt x="151" y="1"/>
                    <a:pt x="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2355700" y="3232825"/>
              <a:ext cx="9150" cy="8075"/>
            </a:xfrm>
            <a:custGeom>
              <a:avLst/>
              <a:gdLst/>
              <a:ahLst/>
              <a:cxnLst/>
              <a:rect l="l" t="t" r="r" b="b"/>
              <a:pathLst>
                <a:path w="366" h="323" extrusionOk="0">
                  <a:moveTo>
                    <a:pt x="261" y="0"/>
                  </a:moveTo>
                  <a:cubicBezTo>
                    <a:pt x="115" y="0"/>
                    <a:pt x="1" y="143"/>
                    <a:pt x="50" y="291"/>
                  </a:cubicBezTo>
                  <a:cubicBezTo>
                    <a:pt x="58" y="310"/>
                    <a:pt x="70" y="317"/>
                    <a:pt x="84" y="317"/>
                  </a:cubicBezTo>
                  <a:cubicBezTo>
                    <a:pt x="121" y="317"/>
                    <a:pt x="171" y="264"/>
                    <a:pt x="190" y="229"/>
                  </a:cubicBezTo>
                  <a:lnTo>
                    <a:pt x="190" y="229"/>
                  </a:lnTo>
                  <a:lnTo>
                    <a:pt x="151" y="322"/>
                  </a:lnTo>
                  <a:cubicBezTo>
                    <a:pt x="183" y="316"/>
                    <a:pt x="214" y="303"/>
                    <a:pt x="239" y="284"/>
                  </a:cubicBezTo>
                  <a:cubicBezTo>
                    <a:pt x="277" y="253"/>
                    <a:pt x="315" y="215"/>
                    <a:pt x="334" y="165"/>
                  </a:cubicBezTo>
                  <a:cubicBezTo>
                    <a:pt x="365" y="102"/>
                    <a:pt x="365" y="1"/>
                    <a:pt x="271" y="1"/>
                  </a:cubicBezTo>
                  <a:cubicBezTo>
                    <a:pt x="268" y="1"/>
                    <a:pt x="264" y="0"/>
                    <a:pt x="2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2370500" y="3246550"/>
              <a:ext cx="15325" cy="9000"/>
            </a:xfrm>
            <a:custGeom>
              <a:avLst/>
              <a:gdLst/>
              <a:ahLst/>
              <a:cxnLst/>
              <a:rect l="l" t="t" r="r" b="b"/>
              <a:pathLst>
                <a:path w="613" h="360" extrusionOk="0">
                  <a:moveTo>
                    <a:pt x="392" y="0"/>
                  </a:moveTo>
                  <a:cubicBezTo>
                    <a:pt x="228" y="0"/>
                    <a:pt x="0" y="360"/>
                    <a:pt x="221" y="360"/>
                  </a:cubicBezTo>
                  <a:cubicBezTo>
                    <a:pt x="379" y="360"/>
                    <a:pt x="61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2351475" y="3260000"/>
              <a:ext cx="8950" cy="6725"/>
            </a:xfrm>
            <a:custGeom>
              <a:avLst/>
              <a:gdLst/>
              <a:ahLst/>
              <a:cxnLst/>
              <a:rect l="l" t="t" r="r" b="b"/>
              <a:pathLst>
                <a:path w="358" h="269" extrusionOk="0">
                  <a:moveTo>
                    <a:pt x="196" y="1"/>
                  </a:moveTo>
                  <a:cubicBezTo>
                    <a:pt x="141" y="1"/>
                    <a:pt x="91" y="47"/>
                    <a:pt x="55" y="106"/>
                  </a:cubicBezTo>
                  <a:cubicBezTo>
                    <a:pt x="11" y="172"/>
                    <a:pt x="0" y="269"/>
                    <a:pt x="81" y="269"/>
                  </a:cubicBezTo>
                  <a:cubicBezTo>
                    <a:pt x="92" y="269"/>
                    <a:pt x="104" y="267"/>
                    <a:pt x="118" y="263"/>
                  </a:cubicBezTo>
                  <a:cubicBezTo>
                    <a:pt x="181" y="251"/>
                    <a:pt x="358" y="93"/>
                    <a:pt x="263" y="24"/>
                  </a:cubicBezTo>
                  <a:cubicBezTo>
                    <a:pt x="240" y="8"/>
                    <a:pt x="218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2332150" y="3244125"/>
              <a:ext cx="8100" cy="6550"/>
            </a:xfrm>
            <a:custGeom>
              <a:avLst/>
              <a:gdLst/>
              <a:ahLst/>
              <a:cxnLst/>
              <a:rect l="l" t="t" r="r" b="b"/>
              <a:pathLst>
                <a:path w="324" h="262" extrusionOk="0">
                  <a:moveTo>
                    <a:pt x="221" y="0"/>
                  </a:moveTo>
                  <a:cubicBezTo>
                    <a:pt x="156" y="0"/>
                    <a:pt x="54" y="98"/>
                    <a:pt x="40" y="135"/>
                  </a:cubicBezTo>
                  <a:cubicBezTo>
                    <a:pt x="1" y="213"/>
                    <a:pt x="42" y="261"/>
                    <a:pt x="101" y="261"/>
                  </a:cubicBezTo>
                  <a:cubicBezTo>
                    <a:pt x="127" y="261"/>
                    <a:pt x="157" y="251"/>
                    <a:pt x="185" y="230"/>
                  </a:cubicBezTo>
                  <a:cubicBezTo>
                    <a:pt x="185" y="224"/>
                    <a:pt x="185" y="217"/>
                    <a:pt x="185" y="211"/>
                  </a:cubicBezTo>
                  <a:cubicBezTo>
                    <a:pt x="229" y="205"/>
                    <a:pt x="324" y="104"/>
                    <a:pt x="279" y="72"/>
                  </a:cubicBezTo>
                  <a:cubicBezTo>
                    <a:pt x="279" y="66"/>
                    <a:pt x="273" y="53"/>
                    <a:pt x="273" y="47"/>
                  </a:cubicBezTo>
                  <a:cubicBezTo>
                    <a:pt x="265" y="13"/>
                    <a:pt x="245" y="0"/>
                    <a:pt x="2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2297800" y="3277825"/>
              <a:ext cx="6575" cy="6275"/>
            </a:xfrm>
            <a:custGeom>
              <a:avLst/>
              <a:gdLst/>
              <a:ahLst/>
              <a:cxnLst/>
              <a:rect l="l" t="t" r="r" b="b"/>
              <a:pathLst>
                <a:path w="263" h="251" extrusionOk="0">
                  <a:moveTo>
                    <a:pt x="187" y="1"/>
                  </a:moveTo>
                  <a:cubicBezTo>
                    <a:pt x="178" y="1"/>
                    <a:pt x="169" y="2"/>
                    <a:pt x="159" y="4"/>
                  </a:cubicBezTo>
                  <a:cubicBezTo>
                    <a:pt x="133" y="11"/>
                    <a:pt x="108" y="17"/>
                    <a:pt x="89" y="36"/>
                  </a:cubicBezTo>
                  <a:lnTo>
                    <a:pt x="83" y="42"/>
                  </a:lnTo>
                  <a:cubicBezTo>
                    <a:pt x="58" y="55"/>
                    <a:pt x="39" y="80"/>
                    <a:pt x="26" y="105"/>
                  </a:cubicBezTo>
                  <a:cubicBezTo>
                    <a:pt x="20" y="105"/>
                    <a:pt x="20" y="112"/>
                    <a:pt x="20" y="118"/>
                  </a:cubicBezTo>
                  <a:cubicBezTo>
                    <a:pt x="14" y="124"/>
                    <a:pt x="14" y="131"/>
                    <a:pt x="7" y="137"/>
                  </a:cubicBezTo>
                  <a:cubicBezTo>
                    <a:pt x="1" y="150"/>
                    <a:pt x="1" y="162"/>
                    <a:pt x="1" y="175"/>
                  </a:cubicBezTo>
                  <a:cubicBezTo>
                    <a:pt x="1" y="181"/>
                    <a:pt x="1" y="181"/>
                    <a:pt x="1" y="187"/>
                  </a:cubicBezTo>
                  <a:lnTo>
                    <a:pt x="1" y="194"/>
                  </a:lnTo>
                  <a:cubicBezTo>
                    <a:pt x="1" y="200"/>
                    <a:pt x="1" y="206"/>
                    <a:pt x="1" y="213"/>
                  </a:cubicBezTo>
                  <a:cubicBezTo>
                    <a:pt x="1" y="219"/>
                    <a:pt x="7" y="219"/>
                    <a:pt x="14" y="225"/>
                  </a:cubicBezTo>
                  <a:cubicBezTo>
                    <a:pt x="14" y="231"/>
                    <a:pt x="20" y="231"/>
                    <a:pt x="20" y="238"/>
                  </a:cubicBezTo>
                  <a:cubicBezTo>
                    <a:pt x="33" y="244"/>
                    <a:pt x="45" y="250"/>
                    <a:pt x="58" y="250"/>
                  </a:cubicBezTo>
                  <a:cubicBezTo>
                    <a:pt x="77" y="250"/>
                    <a:pt x="96" y="250"/>
                    <a:pt x="108" y="238"/>
                  </a:cubicBezTo>
                  <a:cubicBezTo>
                    <a:pt x="127" y="238"/>
                    <a:pt x="140" y="225"/>
                    <a:pt x="152" y="219"/>
                  </a:cubicBezTo>
                  <a:cubicBezTo>
                    <a:pt x="197" y="194"/>
                    <a:pt x="228" y="150"/>
                    <a:pt x="241" y="105"/>
                  </a:cubicBezTo>
                  <a:cubicBezTo>
                    <a:pt x="263" y="51"/>
                    <a:pt x="242" y="1"/>
                    <a:pt x="1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307175" y="3310050"/>
              <a:ext cx="13375" cy="10400"/>
            </a:xfrm>
            <a:custGeom>
              <a:avLst/>
              <a:gdLst/>
              <a:ahLst/>
              <a:cxnLst/>
              <a:rect l="l" t="t" r="r" b="b"/>
              <a:pathLst>
                <a:path w="535" h="416" extrusionOk="0">
                  <a:moveTo>
                    <a:pt x="367" y="0"/>
                  </a:moveTo>
                  <a:cubicBezTo>
                    <a:pt x="288" y="0"/>
                    <a:pt x="200" y="73"/>
                    <a:pt x="149" y="128"/>
                  </a:cubicBezTo>
                  <a:cubicBezTo>
                    <a:pt x="61" y="222"/>
                    <a:pt x="0" y="415"/>
                    <a:pt x="156" y="415"/>
                  </a:cubicBezTo>
                  <a:cubicBezTo>
                    <a:pt x="168" y="415"/>
                    <a:pt x="180" y="414"/>
                    <a:pt x="194" y="412"/>
                  </a:cubicBezTo>
                  <a:cubicBezTo>
                    <a:pt x="244" y="399"/>
                    <a:pt x="288" y="380"/>
                    <a:pt x="332" y="349"/>
                  </a:cubicBezTo>
                  <a:cubicBezTo>
                    <a:pt x="408" y="292"/>
                    <a:pt x="534" y="128"/>
                    <a:pt x="446" y="34"/>
                  </a:cubicBezTo>
                  <a:cubicBezTo>
                    <a:pt x="422" y="10"/>
                    <a:pt x="395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2323200" y="3296900"/>
              <a:ext cx="8500" cy="7400"/>
            </a:xfrm>
            <a:custGeom>
              <a:avLst/>
              <a:gdLst/>
              <a:ahLst/>
              <a:cxnLst/>
              <a:rect l="l" t="t" r="r" b="b"/>
              <a:pathLst>
                <a:path w="340" h="296" extrusionOk="0">
                  <a:moveTo>
                    <a:pt x="227" y="1"/>
                  </a:moveTo>
                  <a:cubicBezTo>
                    <a:pt x="197" y="1"/>
                    <a:pt x="163" y="12"/>
                    <a:pt x="133" y="36"/>
                  </a:cubicBezTo>
                  <a:lnTo>
                    <a:pt x="63" y="93"/>
                  </a:lnTo>
                  <a:cubicBezTo>
                    <a:pt x="32" y="112"/>
                    <a:pt x="0" y="150"/>
                    <a:pt x="13" y="194"/>
                  </a:cubicBezTo>
                  <a:lnTo>
                    <a:pt x="26" y="244"/>
                  </a:lnTo>
                  <a:cubicBezTo>
                    <a:pt x="39" y="281"/>
                    <a:pt x="62" y="295"/>
                    <a:pt x="90" y="295"/>
                  </a:cubicBezTo>
                  <a:cubicBezTo>
                    <a:pt x="168" y="295"/>
                    <a:pt x="278" y="185"/>
                    <a:pt x="297" y="143"/>
                  </a:cubicBezTo>
                  <a:cubicBezTo>
                    <a:pt x="340" y="53"/>
                    <a:pt x="292" y="1"/>
                    <a:pt x="2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2449175" y="3273200"/>
              <a:ext cx="14375" cy="12150"/>
            </a:xfrm>
            <a:custGeom>
              <a:avLst/>
              <a:gdLst/>
              <a:ahLst/>
              <a:cxnLst/>
              <a:rect l="l" t="t" r="r" b="b"/>
              <a:pathLst>
                <a:path w="575" h="486" extrusionOk="0">
                  <a:moveTo>
                    <a:pt x="379" y="0"/>
                  </a:moveTo>
                  <a:cubicBezTo>
                    <a:pt x="240" y="0"/>
                    <a:pt x="108" y="120"/>
                    <a:pt x="45" y="240"/>
                  </a:cubicBezTo>
                  <a:cubicBezTo>
                    <a:pt x="1" y="335"/>
                    <a:pt x="1" y="486"/>
                    <a:pt x="146" y="486"/>
                  </a:cubicBezTo>
                  <a:lnTo>
                    <a:pt x="196" y="486"/>
                  </a:lnTo>
                  <a:cubicBezTo>
                    <a:pt x="341" y="486"/>
                    <a:pt x="474" y="366"/>
                    <a:pt x="530" y="246"/>
                  </a:cubicBezTo>
                  <a:cubicBezTo>
                    <a:pt x="575" y="152"/>
                    <a:pt x="575" y="0"/>
                    <a:pt x="4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392575" y="3327275"/>
              <a:ext cx="17275" cy="15025"/>
            </a:xfrm>
            <a:custGeom>
              <a:avLst/>
              <a:gdLst/>
              <a:ahLst/>
              <a:cxnLst/>
              <a:rect l="l" t="t" r="r" b="b"/>
              <a:pathLst>
                <a:path w="691" h="601" extrusionOk="0">
                  <a:moveTo>
                    <a:pt x="509" y="1"/>
                  </a:moveTo>
                  <a:cubicBezTo>
                    <a:pt x="492" y="1"/>
                    <a:pt x="474" y="3"/>
                    <a:pt x="455" y="7"/>
                  </a:cubicBezTo>
                  <a:cubicBezTo>
                    <a:pt x="322" y="45"/>
                    <a:pt x="202" y="127"/>
                    <a:pt x="127" y="240"/>
                  </a:cubicBezTo>
                  <a:cubicBezTo>
                    <a:pt x="64" y="310"/>
                    <a:pt x="0" y="436"/>
                    <a:pt x="45" y="530"/>
                  </a:cubicBezTo>
                  <a:cubicBezTo>
                    <a:pt x="69" y="583"/>
                    <a:pt x="115" y="600"/>
                    <a:pt x="165" y="600"/>
                  </a:cubicBezTo>
                  <a:cubicBezTo>
                    <a:pt x="206" y="600"/>
                    <a:pt x="251" y="589"/>
                    <a:pt x="291" y="574"/>
                  </a:cubicBezTo>
                  <a:cubicBezTo>
                    <a:pt x="310" y="568"/>
                    <a:pt x="328" y="556"/>
                    <a:pt x="354" y="543"/>
                  </a:cubicBezTo>
                  <a:cubicBezTo>
                    <a:pt x="366" y="537"/>
                    <a:pt x="379" y="530"/>
                    <a:pt x="392" y="524"/>
                  </a:cubicBezTo>
                  <a:cubicBezTo>
                    <a:pt x="524" y="461"/>
                    <a:pt x="625" y="347"/>
                    <a:pt x="663" y="209"/>
                  </a:cubicBezTo>
                  <a:cubicBezTo>
                    <a:pt x="690" y="88"/>
                    <a:pt x="622" y="1"/>
                    <a:pt x="5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438625" y="3318600"/>
              <a:ext cx="10275" cy="9525"/>
            </a:xfrm>
            <a:custGeom>
              <a:avLst/>
              <a:gdLst/>
              <a:ahLst/>
              <a:cxnLst/>
              <a:rect l="l" t="t" r="r" b="b"/>
              <a:pathLst>
                <a:path w="411" h="381" extrusionOk="0">
                  <a:moveTo>
                    <a:pt x="265" y="1"/>
                  </a:moveTo>
                  <a:cubicBezTo>
                    <a:pt x="227" y="1"/>
                    <a:pt x="189" y="13"/>
                    <a:pt x="158" y="38"/>
                  </a:cubicBezTo>
                  <a:cubicBezTo>
                    <a:pt x="149" y="43"/>
                    <a:pt x="103" y="74"/>
                    <a:pt x="105" y="74"/>
                  </a:cubicBezTo>
                  <a:cubicBezTo>
                    <a:pt x="106" y="74"/>
                    <a:pt x="110" y="72"/>
                    <a:pt x="119" y="66"/>
                  </a:cubicBezTo>
                  <a:lnTo>
                    <a:pt x="119" y="66"/>
                  </a:lnTo>
                  <a:cubicBezTo>
                    <a:pt x="51" y="112"/>
                    <a:pt x="6" y="196"/>
                    <a:pt x="0" y="284"/>
                  </a:cubicBezTo>
                  <a:lnTo>
                    <a:pt x="0" y="322"/>
                  </a:lnTo>
                  <a:cubicBezTo>
                    <a:pt x="0" y="365"/>
                    <a:pt x="27" y="381"/>
                    <a:pt x="66" y="381"/>
                  </a:cubicBezTo>
                  <a:cubicBezTo>
                    <a:pt x="73" y="381"/>
                    <a:pt x="81" y="380"/>
                    <a:pt x="88" y="379"/>
                  </a:cubicBezTo>
                  <a:lnTo>
                    <a:pt x="139" y="373"/>
                  </a:lnTo>
                  <a:cubicBezTo>
                    <a:pt x="215" y="354"/>
                    <a:pt x="278" y="303"/>
                    <a:pt x="315" y="240"/>
                  </a:cubicBezTo>
                  <a:cubicBezTo>
                    <a:pt x="353" y="196"/>
                    <a:pt x="410" y="76"/>
                    <a:pt x="341" y="32"/>
                  </a:cubicBezTo>
                  <a:cubicBezTo>
                    <a:pt x="322" y="7"/>
                    <a:pt x="297" y="1"/>
                    <a:pt x="2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2434525" y="3300075"/>
              <a:ext cx="7900" cy="7925"/>
            </a:xfrm>
            <a:custGeom>
              <a:avLst/>
              <a:gdLst/>
              <a:ahLst/>
              <a:cxnLst/>
              <a:rect l="l" t="t" r="r" b="b"/>
              <a:pathLst>
                <a:path w="316" h="317" extrusionOk="0">
                  <a:moveTo>
                    <a:pt x="239" y="0"/>
                  </a:moveTo>
                  <a:cubicBezTo>
                    <a:pt x="218" y="0"/>
                    <a:pt x="193" y="8"/>
                    <a:pt x="170" y="16"/>
                  </a:cubicBezTo>
                  <a:cubicBezTo>
                    <a:pt x="126" y="35"/>
                    <a:pt x="82" y="73"/>
                    <a:pt x="57" y="117"/>
                  </a:cubicBezTo>
                  <a:cubicBezTo>
                    <a:pt x="13" y="161"/>
                    <a:pt x="0" y="231"/>
                    <a:pt x="32" y="281"/>
                  </a:cubicBezTo>
                  <a:cubicBezTo>
                    <a:pt x="58" y="308"/>
                    <a:pt x="86" y="317"/>
                    <a:pt x="114" y="317"/>
                  </a:cubicBezTo>
                  <a:cubicBezTo>
                    <a:pt x="140" y="317"/>
                    <a:pt x="165" y="309"/>
                    <a:pt x="189" y="300"/>
                  </a:cubicBezTo>
                  <a:cubicBezTo>
                    <a:pt x="240" y="288"/>
                    <a:pt x="271" y="250"/>
                    <a:pt x="290" y="206"/>
                  </a:cubicBezTo>
                  <a:cubicBezTo>
                    <a:pt x="309" y="155"/>
                    <a:pt x="315" y="92"/>
                    <a:pt x="297" y="42"/>
                  </a:cubicBezTo>
                  <a:cubicBezTo>
                    <a:pt x="286" y="11"/>
                    <a:pt x="265" y="0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2421900" y="3270325"/>
              <a:ext cx="9025" cy="8575"/>
            </a:xfrm>
            <a:custGeom>
              <a:avLst/>
              <a:gdLst/>
              <a:ahLst/>
              <a:cxnLst/>
              <a:rect l="l" t="t" r="r" b="b"/>
              <a:pathLst>
                <a:path w="361" h="343" extrusionOk="0">
                  <a:moveTo>
                    <a:pt x="222" y="1"/>
                  </a:moveTo>
                  <a:cubicBezTo>
                    <a:pt x="158" y="1"/>
                    <a:pt x="95" y="61"/>
                    <a:pt x="64" y="109"/>
                  </a:cubicBezTo>
                  <a:cubicBezTo>
                    <a:pt x="19" y="147"/>
                    <a:pt x="1" y="204"/>
                    <a:pt x="1" y="267"/>
                  </a:cubicBezTo>
                  <a:cubicBezTo>
                    <a:pt x="1" y="304"/>
                    <a:pt x="32" y="342"/>
                    <a:pt x="76" y="342"/>
                  </a:cubicBezTo>
                  <a:cubicBezTo>
                    <a:pt x="114" y="342"/>
                    <a:pt x="146" y="330"/>
                    <a:pt x="177" y="311"/>
                  </a:cubicBezTo>
                  <a:lnTo>
                    <a:pt x="202" y="304"/>
                  </a:lnTo>
                  <a:cubicBezTo>
                    <a:pt x="259" y="286"/>
                    <a:pt x="360" y="191"/>
                    <a:pt x="297" y="134"/>
                  </a:cubicBezTo>
                  <a:lnTo>
                    <a:pt x="297" y="122"/>
                  </a:lnTo>
                  <a:cubicBezTo>
                    <a:pt x="310" y="77"/>
                    <a:pt x="310" y="27"/>
                    <a:pt x="259" y="8"/>
                  </a:cubicBezTo>
                  <a:cubicBezTo>
                    <a:pt x="247" y="3"/>
                    <a:pt x="234" y="1"/>
                    <a:pt x="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323575" y="3228500"/>
              <a:ext cx="8950" cy="8350"/>
            </a:xfrm>
            <a:custGeom>
              <a:avLst/>
              <a:gdLst/>
              <a:ahLst/>
              <a:cxnLst/>
              <a:rect l="l" t="t" r="r" b="b"/>
              <a:pathLst>
                <a:path w="358" h="334" extrusionOk="0">
                  <a:moveTo>
                    <a:pt x="256" y="1"/>
                  </a:moveTo>
                  <a:cubicBezTo>
                    <a:pt x="216" y="1"/>
                    <a:pt x="172" y="21"/>
                    <a:pt x="143" y="41"/>
                  </a:cubicBezTo>
                  <a:cubicBezTo>
                    <a:pt x="67" y="92"/>
                    <a:pt x="17" y="167"/>
                    <a:pt x="4" y="262"/>
                  </a:cubicBezTo>
                  <a:cubicBezTo>
                    <a:pt x="0" y="315"/>
                    <a:pt x="43" y="334"/>
                    <a:pt x="88" y="334"/>
                  </a:cubicBezTo>
                  <a:cubicBezTo>
                    <a:pt x="112" y="334"/>
                    <a:pt x="138" y="328"/>
                    <a:pt x="156" y="319"/>
                  </a:cubicBezTo>
                  <a:cubicBezTo>
                    <a:pt x="212" y="293"/>
                    <a:pt x="257" y="249"/>
                    <a:pt x="282" y="199"/>
                  </a:cubicBezTo>
                  <a:cubicBezTo>
                    <a:pt x="288" y="199"/>
                    <a:pt x="288" y="193"/>
                    <a:pt x="294" y="193"/>
                  </a:cubicBezTo>
                  <a:cubicBezTo>
                    <a:pt x="326" y="148"/>
                    <a:pt x="358" y="66"/>
                    <a:pt x="313" y="22"/>
                  </a:cubicBezTo>
                  <a:cubicBezTo>
                    <a:pt x="298" y="7"/>
                    <a:pt x="277" y="1"/>
                    <a:pt x="2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240900" y="2961175"/>
              <a:ext cx="15000" cy="12125"/>
            </a:xfrm>
            <a:custGeom>
              <a:avLst/>
              <a:gdLst/>
              <a:ahLst/>
              <a:cxnLst/>
              <a:rect l="l" t="t" r="r" b="b"/>
              <a:pathLst>
                <a:path w="600" h="485" extrusionOk="0">
                  <a:moveTo>
                    <a:pt x="460" y="0"/>
                  </a:moveTo>
                  <a:cubicBezTo>
                    <a:pt x="428" y="0"/>
                    <a:pt x="394" y="8"/>
                    <a:pt x="366" y="19"/>
                  </a:cubicBezTo>
                  <a:cubicBezTo>
                    <a:pt x="265" y="38"/>
                    <a:pt x="177" y="94"/>
                    <a:pt x="120" y="183"/>
                  </a:cubicBezTo>
                  <a:cubicBezTo>
                    <a:pt x="63" y="258"/>
                    <a:pt x="0" y="429"/>
                    <a:pt x="126" y="473"/>
                  </a:cubicBezTo>
                  <a:cubicBezTo>
                    <a:pt x="150" y="481"/>
                    <a:pt x="173" y="485"/>
                    <a:pt x="195" y="485"/>
                  </a:cubicBezTo>
                  <a:cubicBezTo>
                    <a:pt x="296" y="485"/>
                    <a:pt x="389" y="414"/>
                    <a:pt x="461" y="347"/>
                  </a:cubicBezTo>
                  <a:cubicBezTo>
                    <a:pt x="530" y="290"/>
                    <a:pt x="599" y="164"/>
                    <a:pt x="568" y="69"/>
                  </a:cubicBezTo>
                  <a:cubicBezTo>
                    <a:pt x="549" y="17"/>
                    <a:pt x="506" y="0"/>
                    <a:pt x="4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2273225" y="2934725"/>
              <a:ext cx="11650" cy="9900"/>
            </a:xfrm>
            <a:custGeom>
              <a:avLst/>
              <a:gdLst/>
              <a:ahLst/>
              <a:cxnLst/>
              <a:rect l="l" t="t" r="r" b="b"/>
              <a:pathLst>
                <a:path w="466" h="396" extrusionOk="0">
                  <a:moveTo>
                    <a:pt x="329" y="1"/>
                  </a:moveTo>
                  <a:cubicBezTo>
                    <a:pt x="304" y="1"/>
                    <a:pt x="276" y="8"/>
                    <a:pt x="246" y="23"/>
                  </a:cubicBezTo>
                  <a:cubicBezTo>
                    <a:pt x="133" y="74"/>
                    <a:pt x="0" y="232"/>
                    <a:pt x="82" y="358"/>
                  </a:cubicBezTo>
                  <a:cubicBezTo>
                    <a:pt x="77" y="349"/>
                    <a:pt x="73" y="345"/>
                    <a:pt x="73" y="345"/>
                  </a:cubicBezTo>
                  <a:lnTo>
                    <a:pt x="73" y="345"/>
                  </a:lnTo>
                  <a:cubicBezTo>
                    <a:pt x="73" y="345"/>
                    <a:pt x="78" y="353"/>
                    <a:pt x="88" y="370"/>
                  </a:cubicBezTo>
                  <a:cubicBezTo>
                    <a:pt x="95" y="389"/>
                    <a:pt x="114" y="396"/>
                    <a:pt x="133" y="396"/>
                  </a:cubicBezTo>
                  <a:lnTo>
                    <a:pt x="158" y="396"/>
                  </a:lnTo>
                  <a:cubicBezTo>
                    <a:pt x="246" y="389"/>
                    <a:pt x="322" y="345"/>
                    <a:pt x="372" y="269"/>
                  </a:cubicBezTo>
                  <a:cubicBezTo>
                    <a:pt x="385" y="244"/>
                    <a:pt x="397" y="219"/>
                    <a:pt x="416" y="194"/>
                  </a:cubicBezTo>
                  <a:cubicBezTo>
                    <a:pt x="465" y="86"/>
                    <a:pt x="415" y="1"/>
                    <a:pt x="3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2300025" y="2950150"/>
              <a:ext cx="10575" cy="10000"/>
            </a:xfrm>
            <a:custGeom>
              <a:avLst/>
              <a:gdLst/>
              <a:ahLst/>
              <a:cxnLst/>
              <a:rect l="l" t="t" r="r" b="b"/>
              <a:pathLst>
                <a:path w="423" h="400" extrusionOk="0">
                  <a:moveTo>
                    <a:pt x="318" y="1"/>
                  </a:moveTo>
                  <a:cubicBezTo>
                    <a:pt x="283" y="1"/>
                    <a:pt x="244" y="13"/>
                    <a:pt x="215" y="25"/>
                  </a:cubicBezTo>
                  <a:cubicBezTo>
                    <a:pt x="229" y="17"/>
                    <a:pt x="236" y="14"/>
                    <a:pt x="233" y="14"/>
                  </a:cubicBezTo>
                  <a:cubicBezTo>
                    <a:pt x="231" y="14"/>
                    <a:pt x="225" y="16"/>
                    <a:pt x="215" y="18"/>
                  </a:cubicBezTo>
                  <a:cubicBezTo>
                    <a:pt x="164" y="31"/>
                    <a:pt x="120" y="62"/>
                    <a:pt x="82" y="100"/>
                  </a:cubicBezTo>
                  <a:cubicBezTo>
                    <a:pt x="38" y="132"/>
                    <a:pt x="7" y="189"/>
                    <a:pt x="7" y="245"/>
                  </a:cubicBezTo>
                  <a:cubicBezTo>
                    <a:pt x="0" y="271"/>
                    <a:pt x="7" y="296"/>
                    <a:pt x="19" y="321"/>
                  </a:cubicBezTo>
                  <a:cubicBezTo>
                    <a:pt x="27" y="379"/>
                    <a:pt x="61" y="400"/>
                    <a:pt x="103" y="400"/>
                  </a:cubicBezTo>
                  <a:cubicBezTo>
                    <a:pt x="192" y="400"/>
                    <a:pt x="322" y="309"/>
                    <a:pt x="360" y="258"/>
                  </a:cubicBezTo>
                  <a:cubicBezTo>
                    <a:pt x="404" y="201"/>
                    <a:pt x="423" y="132"/>
                    <a:pt x="410" y="62"/>
                  </a:cubicBezTo>
                  <a:cubicBezTo>
                    <a:pt x="394" y="16"/>
                    <a:pt x="358" y="1"/>
                    <a:pt x="3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278550" y="2981475"/>
              <a:ext cx="8400" cy="8450"/>
            </a:xfrm>
            <a:custGeom>
              <a:avLst/>
              <a:gdLst/>
              <a:ahLst/>
              <a:cxnLst/>
              <a:rect l="l" t="t" r="r" b="b"/>
              <a:pathLst>
                <a:path w="336" h="338" extrusionOk="0">
                  <a:moveTo>
                    <a:pt x="258" y="1"/>
                  </a:moveTo>
                  <a:cubicBezTo>
                    <a:pt x="161" y="1"/>
                    <a:pt x="1" y="122"/>
                    <a:pt x="14" y="228"/>
                  </a:cubicBezTo>
                  <a:cubicBezTo>
                    <a:pt x="20" y="247"/>
                    <a:pt x="20" y="266"/>
                    <a:pt x="27" y="292"/>
                  </a:cubicBezTo>
                  <a:cubicBezTo>
                    <a:pt x="40" y="326"/>
                    <a:pt x="67" y="338"/>
                    <a:pt x="98" y="338"/>
                  </a:cubicBezTo>
                  <a:cubicBezTo>
                    <a:pt x="142" y="338"/>
                    <a:pt x="193" y="314"/>
                    <a:pt x="222" y="292"/>
                  </a:cubicBezTo>
                  <a:cubicBezTo>
                    <a:pt x="298" y="247"/>
                    <a:pt x="336" y="159"/>
                    <a:pt x="329" y="71"/>
                  </a:cubicBezTo>
                  <a:lnTo>
                    <a:pt x="329" y="71"/>
                  </a:lnTo>
                  <a:lnTo>
                    <a:pt x="329" y="77"/>
                  </a:lnTo>
                  <a:cubicBezTo>
                    <a:pt x="329" y="23"/>
                    <a:pt x="300" y="1"/>
                    <a:pt x="2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2273050" y="2962375"/>
              <a:ext cx="8225" cy="7750"/>
            </a:xfrm>
            <a:custGeom>
              <a:avLst/>
              <a:gdLst/>
              <a:ahLst/>
              <a:cxnLst/>
              <a:rect l="l" t="t" r="r" b="b"/>
              <a:pathLst>
                <a:path w="329" h="310" extrusionOk="0">
                  <a:moveTo>
                    <a:pt x="237" y="1"/>
                  </a:moveTo>
                  <a:cubicBezTo>
                    <a:pt x="217" y="1"/>
                    <a:pt x="195" y="7"/>
                    <a:pt x="171" y="15"/>
                  </a:cubicBezTo>
                  <a:lnTo>
                    <a:pt x="165" y="15"/>
                  </a:lnTo>
                  <a:cubicBezTo>
                    <a:pt x="64" y="59"/>
                    <a:pt x="1" y="223"/>
                    <a:pt x="70" y="261"/>
                  </a:cubicBezTo>
                  <a:lnTo>
                    <a:pt x="70" y="267"/>
                  </a:lnTo>
                  <a:cubicBezTo>
                    <a:pt x="83" y="298"/>
                    <a:pt x="103" y="310"/>
                    <a:pt x="125" y="310"/>
                  </a:cubicBezTo>
                  <a:cubicBezTo>
                    <a:pt x="190" y="310"/>
                    <a:pt x="278" y="207"/>
                    <a:pt x="297" y="160"/>
                  </a:cubicBezTo>
                  <a:cubicBezTo>
                    <a:pt x="310" y="128"/>
                    <a:pt x="329" y="78"/>
                    <a:pt x="304" y="40"/>
                  </a:cubicBezTo>
                  <a:cubicBezTo>
                    <a:pt x="286" y="11"/>
                    <a:pt x="263" y="1"/>
                    <a:pt x="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258550" y="2977650"/>
              <a:ext cx="10900" cy="9625"/>
            </a:xfrm>
            <a:custGeom>
              <a:avLst/>
              <a:gdLst/>
              <a:ahLst/>
              <a:cxnLst/>
              <a:rect l="l" t="t" r="r" b="b"/>
              <a:pathLst>
                <a:path w="436" h="385" extrusionOk="0">
                  <a:moveTo>
                    <a:pt x="293" y="0"/>
                  </a:moveTo>
                  <a:cubicBezTo>
                    <a:pt x="222" y="0"/>
                    <a:pt x="151" y="32"/>
                    <a:pt x="108" y="91"/>
                  </a:cubicBezTo>
                  <a:cubicBezTo>
                    <a:pt x="51" y="148"/>
                    <a:pt x="1" y="236"/>
                    <a:pt x="38" y="312"/>
                  </a:cubicBezTo>
                  <a:lnTo>
                    <a:pt x="26" y="306"/>
                  </a:lnTo>
                  <a:lnTo>
                    <a:pt x="26" y="306"/>
                  </a:lnTo>
                  <a:cubicBezTo>
                    <a:pt x="32" y="312"/>
                    <a:pt x="38" y="318"/>
                    <a:pt x="45" y="325"/>
                  </a:cubicBezTo>
                  <a:cubicBezTo>
                    <a:pt x="45" y="331"/>
                    <a:pt x="45" y="337"/>
                    <a:pt x="45" y="337"/>
                  </a:cubicBezTo>
                  <a:cubicBezTo>
                    <a:pt x="51" y="344"/>
                    <a:pt x="51" y="350"/>
                    <a:pt x="57" y="356"/>
                  </a:cubicBezTo>
                  <a:cubicBezTo>
                    <a:pt x="76" y="375"/>
                    <a:pt x="103" y="384"/>
                    <a:pt x="131" y="384"/>
                  </a:cubicBezTo>
                  <a:cubicBezTo>
                    <a:pt x="151" y="384"/>
                    <a:pt x="171" y="379"/>
                    <a:pt x="190" y="369"/>
                  </a:cubicBezTo>
                  <a:lnTo>
                    <a:pt x="209" y="363"/>
                  </a:lnTo>
                  <a:cubicBezTo>
                    <a:pt x="310" y="344"/>
                    <a:pt x="436" y="211"/>
                    <a:pt x="398" y="104"/>
                  </a:cubicBezTo>
                  <a:cubicBezTo>
                    <a:pt x="392" y="72"/>
                    <a:pt x="385" y="22"/>
                    <a:pt x="329" y="3"/>
                  </a:cubicBezTo>
                  <a:cubicBezTo>
                    <a:pt x="317" y="1"/>
                    <a:pt x="305" y="0"/>
                    <a:pt x="2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279200" y="3001650"/>
              <a:ext cx="9025" cy="8100"/>
            </a:xfrm>
            <a:custGeom>
              <a:avLst/>
              <a:gdLst/>
              <a:ahLst/>
              <a:cxnLst/>
              <a:rect l="l" t="t" r="r" b="b"/>
              <a:pathLst>
                <a:path w="361" h="324" extrusionOk="0">
                  <a:moveTo>
                    <a:pt x="263" y="1"/>
                  </a:moveTo>
                  <a:cubicBezTo>
                    <a:pt x="251" y="1"/>
                    <a:pt x="237" y="3"/>
                    <a:pt x="222" y="8"/>
                  </a:cubicBezTo>
                  <a:cubicBezTo>
                    <a:pt x="127" y="33"/>
                    <a:pt x="1" y="109"/>
                    <a:pt x="7" y="222"/>
                  </a:cubicBezTo>
                  <a:lnTo>
                    <a:pt x="108" y="323"/>
                  </a:lnTo>
                  <a:cubicBezTo>
                    <a:pt x="203" y="311"/>
                    <a:pt x="285" y="254"/>
                    <a:pt x="322" y="166"/>
                  </a:cubicBezTo>
                  <a:cubicBezTo>
                    <a:pt x="361" y="95"/>
                    <a:pt x="342" y="1"/>
                    <a:pt x="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310750" y="298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310575" y="2983875"/>
              <a:ext cx="6175" cy="6550"/>
            </a:xfrm>
            <a:custGeom>
              <a:avLst/>
              <a:gdLst/>
              <a:ahLst/>
              <a:cxnLst/>
              <a:rect l="l" t="t" r="r" b="b"/>
              <a:pathLst>
                <a:path w="247" h="262" extrusionOk="0">
                  <a:moveTo>
                    <a:pt x="165" y="0"/>
                  </a:moveTo>
                  <a:cubicBezTo>
                    <a:pt x="83" y="6"/>
                    <a:pt x="13" y="76"/>
                    <a:pt x="1" y="158"/>
                  </a:cubicBezTo>
                  <a:cubicBezTo>
                    <a:pt x="1" y="173"/>
                    <a:pt x="5" y="185"/>
                    <a:pt x="7" y="199"/>
                  </a:cubicBezTo>
                  <a:lnTo>
                    <a:pt x="7" y="199"/>
                  </a:lnTo>
                  <a:cubicBezTo>
                    <a:pt x="3" y="235"/>
                    <a:pt x="20" y="261"/>
                    <a:pt x="52" y="261"/>
                  </a:cubicBezTo>
                  <a:cubicBezTo>
                    <a:pt x="57" y="261"/>
                    <a:pt x="64" y="260"/>
                    <a:pt x="70" y="259"/>
                  </a:cubicBezTo>
                  <a:cubicBezTo>
                    <a:pt x="171" y="233"/>
                    <a:pt x="247" y="139"/>
                    <a:pt x="234" y="32"/>
                  </a:cubicBezTo>
                  <a:cubicBezTo>
                    <a:pt x="228" y="13"/>
                    <a:pt x="203" y="0"/>
                    <a:pt x="1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310750" y="298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243600" y="2930400"/>
              <a:ext cx="7575" cy="6350"/>
            </a:xfrm>
            <a:custGeom>
              <a:avLst/>
              <a:gdLst/>
              <a:ahLst/>
              <a:cxnLst/>
              <a:rect l="l" t="t" r="r" b="b"/>
              <a:pathLst>
                <a:path w="303" h="254" extrusionOk="0">
                  <a:moveTo>
                    <a:pt x="214" y="0"/>
                  </a:moveTo>
                  <a:cubicBezTo>
                    <a:pt x="197" y="0"/>
                    <a:pt x="179" y="6"/>
                    <a:pt x="163" y="14"/>
                  </a:cubicBezTo>
                  <a:cubicBezTo>
                    <a:pt x="169" y="14"/>
                    <a:pt x="81" y="66"/>
                    <a:pt x="98" y="66"/>
                  </a:cubicBezTo>
                  <a:cubicBezTo>
                    <a:pt x="99" y="66"/>
                    <a:pt x="101" y="65"/>
                    <a:pt x="103" y="65"/>
                  </a:cubicBezTo>
                  <a:lnTo>
                    <a:pt x="103" y="65"/>
                  </a:lnTo>
                  <a:cubicBezTo>
                    <a:pt x="70" y="75"/>
                    <a:pt x="1" y="141"/>
                    <a:pt x="37" y="178"/>
                  </a:cubicBezTo>
                  <a:cubicBezTo>
                    <a:pt x="44" y="215"/>
                    <a:pt x="56" y="253"/>
                    <a:pt x="100" y="253"/>
                  </a:cubicBezTo>
                  <a:cubicBezTo>
                    <a:pt x="176" y="241"/>
                    <a:pt x="239" y="196"/>
                    <a:pt x="271" y="127"/>
                  </a:cubicBezTo>
                  <a:cubicBezTo>
                    <a:pt x="290" y="89"/>
                    <a:pt x="302" y="26"/>
                    <a:pt x="245" y="7"/>
                  </a:cubicBezTo>
                  <a:cubicBezTo>
                    <a:pt x="236" y="2"/>
                    <a:pt x="225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210300" y="2955175"/>
              <a:ext cx="9475" cy="6475"/>
            </a:xfrm>
            <a:custGeom>
              <a:avLst/>
              <a:gdLst/>
              <a:ahLst/>
              <a:cxnLst/>
              <a:rect l="l" t="t" r="r" b="b"/>
              <a:pathLst>
                <a:path w="379" h="259" extrusionOk="0">
                  <a:moveTo>
                    <a:pt x="256" y="0"/>
                  </a:moveTo>
                  <a:cubicBezTo>
                    <a:pt x="245" y="0"/>
                    <a:pt x="233" y="2"/>
                    <a:pt x="221" y="6"/>
                  </a:cubicBezTo>
                  <a:cubicBezTo>
                    <a:pt x="158" y="38"/>
                    <a:pt x="1" y="259"/>
                    <a:pt x="158" y="259"/>
                  </a:cubicBezTo>
                  <a:cubicBezTo>
                    <a:pt x="228" y="246"/>
                    <a:pt x="291" y="208"/>
                    <a:pt x="335" y="145"/>
                  </a:cubicBezTo>
                  <a:cubicBezTo>
                    <a:pt x="379" y="80"/>
                    <a:pt x="328" y="0"/>
                    <a:pt x="2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218825" y="2997700"/>
              <a:ext cx="8050" cy="7225"/>
            </a:xfrm>
            <a:custGeom>
              <a:avLst/>
              <a:gdLst/>
              <a:ahLst/>
              <a:cxnLst/>
              <a:rect l="l" t="t" r="r" b="b"/>
              <a:pathLst>
                <a:path w="322" h="289" extrusionOk="0">
                  <a:moveTo>
                    <a:pt x="117" y="1"/>
                  </a:moveTo>
                  <a:cubicBezTo>
                    <a:pt x="94" y="1"/>
                    <a:pt x="62" y="31"/>
                    <a:pt x="57" y="46"/>
                  </a:cubicBezTo>
                  <a:cubicBezTo>
                    <a:pt x="25" y="122"/>
                    <a:pt x="0" y="166"/>
                    <a:pt x="32" y="248"/>
                  </a:cubicBezTo>
                  <a:cubicBezTo>
                    <a:pt x="41" y="280"/>
                    <a:pt x="63" y="289"/>
                    <a:pt x="89" y="289"/>
                  </a:cubicBezTo>
                  <a:cubicBezTo>
                    <a:pt x="99" y="289"/>
                    <a:pt x="110" y="288"/>
                    <a:pt x="120" y="286"/>
                  </a:cubicBezTo>
                  <a:cubicBezTo>
                    <a:pt x="202" y="267"/>
                    <a:pt x="265" y="210"/>
                    <a:pt x="297" y="134"/>
                  </a:cubicBezTo>
                  <a:cubicBezTo>
                    <a:pt x="322" y="97"/>
                    <a:pt x="322" y="59"/>
                    <a:pt x="284" y="46"/>
                  </a:cubicBezTo>
                  <a:cubicBezTo>
                    <a:pt x="266" y="37"/>
                    <a:pt x="247" y="31"/>
                    <a:pt x="231" y="31"/>
                  </a:cubicBezTo>
                  <a:cubicBezTo>
                    <a:pt x="225" y="31"/>
                    <a:pt x="220" y="32"/>
                    <a:pt x="215" y="34"/>
                  </a:cubicBezTo>
                  <a:cubicBezTo>
                    <a:pt x="211" y="41"/>
                    <a:pt x="207" y="44"/>
                    <a:pt x="201" y="44"/>
                  </a:cubicBezTo>
                  <a:cubicBezTo>
                    <a:pt x="197" y="44"/>
                    <a:pt x="191" y="42"/>
                    <a:pt x="183" y="40"/>
                  </a:cubicBezTo>
                  <a:cubicBezTo>
                    <a:pt x="164" y="34"/>
                    <a:pt x="145" y="21"/>
                    <a:pt x="133" y="8"/>
                  </a:cubicBezTo>
                  <a:cubicBezTo>
                    <a:pt x="129" y="3"/>
                    <a:pt x="123" y="1"/>
                    <a:pt x="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241200" y="2984950"/>
              <a:ext cx="9025" cy="7375"/>
            </a:xfrm>
            <a:custGeom>
              <a:avLst/>
              <a:gdLst/>
              <a:ahLst/>
              <a:cxnLst/>
              <a:rect l="l" t="t" r="r" b="b"/>
              <a:pathLst>
                <a:path w="361" h="295" extrusionOk="0">
                  <a:moveTo>
                    <a:pt x="256" y="1"/>
                  </a:moveTo>
                  <a:cubicBezTo>
                    <a:pt x="246" y="1"/>
                    <a:pt x="237" y="3"/>
                    <a:pt x="228" y="7"/>
                  </a:cubicBezTo>
                  <a:cubicBezTo>
                    <a:pt x="196" y="20"/>
                    <a:pt x="171" y="26"/>
                    <a:pt x="146" y="39"/>
                  </a:cubicBezTo>
                  <a:cubicBezTo>
                    <a:pt x="95" y="64"/>
                    <a:pt x="1" y="165"/>
                    <a:pt x="58" y="222"/>
                  </a:cubicBezTo>
                  <a:cubicBezTo>
                    <a:pt x="70" y="241"/>
                    <a:pt x="83" y="253"/>
                    <a:pt x="102" y="266"/>
                  </a:cubicBezTo>
                  <a:cubicBezTo>
                    <a:pt x="109" y="269"/>
                    <a:pt x="116" y="270"/>
                    <a:pt x="123" y="270"/>
                  </a:cubicBezTo>
                  <a:cubicBezTo>
                    <a:pt x="135" y="270"/>
                    <a:pt x="147" y="267"/>
                    <a:pt x="158" y="267"/>
                  </a:cubicBezTo>
                  <a:cubicBezTo>
                    <a:pt x="168" y="267"/>
                    <a:pt x="177" y="269"/>
                    <a:pt x="184" y="279"/>
                  </a:cubicBezTo>
                  <a:cubicBezTo>
                    <a:pt x="194" y="290"/>
                    <a:pt x="206" y="295"/>
                    <a:pt x="218" y="295"/>
                  </a:cubicBezTo>
                  <a:cubicBezTo>
                    <a:pt x="269" y="295"/>
                    <a:pt x="331" y="219"/>
                    <a:pt x="341" y="184"/>
                  </a:cubicBezTo>
                  <a:cubicBezTo>
                    <a:pt x="360" y="127"/>
                    <a:pt x="348" y="64"/>
                    <a:pt x="304" y="20"/>
                  </a:cubicBezTo>
                  <a:cubicBezTo>
                    <a:pt x="291" y="8"/>
                    <a:pt x="274" y="1"/>
                    <a:pt x="2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208400" y="2977725"/>
              <a:ext cx="9975" cy="9550"/>
            </a:xfrm>
            <a:custGeom>
              <a:avLst/>
              <a:gdLst/>
              <a:ahLst/>
              <a:cxnLst/>
              <a:rect l="l" t="t" r="r" b="b"/>
              <a:pathLst>
                <a:path w="399" h="382" extrusionOk="0">
                  <a:moveTo>
                    <a:pt x="253" y="1"/>
                  </a:moveTo>
                  <a:cubicBezTo>
                    <a:pt x="222" y="1"/>
                    <a:pt x="189" y="10"/>
                    <a:pt x="171" y="19"/>
                  </a:cubicBezTo>
                  <a:cubicBezTo>
                    <a:pt x="77" y="63"/>
                    <a:pt x="14" y="145"/>
                    <a:pt x="1" y="246"/>
                  </a:cubicBezTo>
                  <a:cubicBezTo>
                    <a:pt x="1" y="278"/>
                    <a:pt x="1" y="303"/>
                    <a:pt x="14" y="328"/>
                  </a:cubicBezTo>
                  <a:cubicBezTo>
                    <a:pt x="30" y="367"/>
                    <a:pt x="63" y="382"/>
                    <a:pt x="100" y="382"/>
                  </a:cubicBezTo>
                  <a:cubicBezTo>
                    <a:pt x="145" y="382"/>
                    <a:pt x="196" y="359"/>
                    <a:pt x="228" y="334"/>
                  </a:cubicBezTo>
                  <a:lnTo>
                    <a:pt x="247" y="322"/>
                  </a:lnTo>
                  <a:cubicBezTo>
                    <a:pt x="272" y="296"/>
                    <a:pt x="398" y="170"/>
                    <a:pt x="342" y="114"/>
                  </a:cubicBezTo>
                  <a:cubicBezTo>
                    <a:pt x="342" y="101"/>
                    <a:pt x="342" y="95"/>
                    <a:pt x="342" y="82"/>
                  </a:cubicBezTo>
                  <a:lnTo>
                    <a:pt x="329" y="50"/>
                  </a:lnTo>
                  <a:lnTo>
                    <a:pt x="329" y="44"/>
                  </a:lnTo>
                  <a:cubicBezTo>
                    <a:pt x="319" y="11"/>
                    <a:pt x="287" y="1"/>
                    <a:pt x="2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211100" y="2918075"/>
              <a:ext cx="8700" cy="7750"/>
            </a:xfrm>
            <a:custGeom>
              <a:avLst/>
              <a:gdLst/>
              <a:ahLst/>
              <a:cxnLst/>
              <a:rect l="l" t="t" r="r" b="b"/>
              <a:pathLst>
                <a:path w="348" h="310" extrusionOk="0">
                  <a:moveTo>
                    <a:pt x="248" y="1"/>
                  </a:moveTo>
                  <a:cubicBezTo>
                    <a:pt x="227" y="1"/>
                    <a:pt x="205" y="7"/>
                    <a:pt x="183" y="15"/>
                  </a:cubicBezTo>
                  <a:cubicBezTo>
                    <a:pt x="95" y="52"/>
                    <a:pt x="0" y="147"/>
                    <a:pt x="13" y="254"/>
                  </a:cubicBezTo>
                  <a:cubicBezTo>
                    <a:pt x="19" y="295"/>
                    <a:pt x="37" y="310"/>
                    <a:pt x="62" y="310"/>
                  </a:cubicBezTo>
                  <a:cubicBezTo>
                    <a:pt x="90" y="310"/>
                    <a:pt x="127" y="288"/>
                    <a:pt x="158" y="261"/>
                  </a:cubicBezTo>
                  <a:cubicBezTo>
                    <a:pt x="196" y="248"/>
                    <a:pt x="234" y="223"/>
                    <a:pt x="259" y="198"/>
                  </a:cubicBezTo>
                  <a:cubicBezTo>
                    <a:pt x="290" y="166"/>
                    <a:pt x="347" y="109"/>
                    <a:pt x="328" y="65"/>
                  </a:cubicBezTo>
                  <a:cubicBezTo>
                    <a:pt x="328" y="59"/>
                    <a:pt x="315" y="46"/>
                    <a:pt x="315" y="40"/>
                  </a:cubicBezTo>
                  <a:cubicBezTo>
                    <a:pt x="301" y="11"/>
                    <a:pt x="276" y="1"/>
                    <a:pt x="2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275900" y="2895025"/>
              <a:ext cx="10275" cy="6300"/>
            </a:xfrm>
            <a:custGeom>
              <a:avLst/>
              <a:gdLst/>
              <a:ahLst/>
              <a:cxnLst/>
              <a:rect l="l" t="t" r="r" b="b"/>
              <a:pathLst>
                <a:path w="411" h="252" extrusionOk="0">
                  <a:moveTo>
                    <a:pt x="314" y="1"/>
                  </a:moveTo>
                  <a:cubicBezTo>
                    <a:pt x="290" y="1"/>
                    <a:pt x="263" y="7"/>
                    <a:pt x="240" y="16"/>
                  </a:cubicBezTo>
                  <a:cubicBezTo>
                    <a:pt x="177" y="22"/>
                    <a:pt x="0" y="218"/>
                    <a:pt x="126" y="243"/>
                  </a:cubicBezTo>
                  <a:cubicBezTo>
                    <a:pt x="149" y="248"/>
                    <a:pt x="172" y="251"/>
                    <a:pt x="196" y="251"/>
                  </a:cubicBezTo>
                  <a:cubicBezTo>
                    <a:pt x="304" y="251"/>
                    <a:pt x="410" y="191"/>
                    <a:pt x="410" y="66"/>
                  </a:cubicBezTo>
                  <a:cubicBezTo>
                    <a:pt x="410" y="32"/>
                    <a:pt x="384" y="2"/>
                    <a:pt x="351" y="2"/>
                  </a:cubicBezTo>
                  <a:cubicBezTo>
                    <a:pt x="347" y="2"/>
                    <a:pt x="344" y="3"/>
                    <a:pt x="341" y="3"/>
                  </a:cubicBezTo>
                  <a:cubicBezTo>
                    <a:pt x="332" y="2"/>
                    <a:pt x="324" y="1"/>
                    <a:pt x="3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300175" y="2907775"/>
              <a:ext cx="8850" cy="6025"/>
            </a:xfrm>
            <a:custGeom>
              <a:avLst/>
              <a:gdLst/>
              <a:ahLst/>
              <a:cxnLst/>
              <a:rect l="l" t="t" r="r" b="b"/>
              <a:pathLst>
                <a:path w="354" h="241" extrusionOk="0">
                  <a:moveTo>
                    <a:pt x="283" y="0"/>
                  </a:moveTo>
                  <a:cubicBezTo>
                    <a:pt x="260" y="0"/>
                    <a:pt x="233" y="9"/>
                    <a:pt x="211" y="21"/>
                  </a:cubicBezTo>
                  <a:lnTo>
                    <a:pt x="211" y="21"/>
                  </a:lnTo>
                  <a:cubicBezTo>
                    <a:pt x="212" y="20"/>
                    <a:pt x="211" y="20"/>
                    <a:pt x="210" y="20"/>
                  </a:cubicBezTo>
                  <a:cubicBezTo>
                    <a:pt x="207" y="20"/>
                    <a:pt x="196" y="23"/>
                    <a:pt x="177" y="29"/>
                  </a:cubicBezTo>
                  <a:cubicBezTo>
                    <a:pt x="139" y="48"/>
                    <a:pt x="1" y="174"/>
                    <a:pt x="95" y="206"/>
                  </a:cubicBezTo>
                  <a:cubicBezTo>
                    <a:pt x="108" y="206"/>
                    <a:pt x="120" y="212"/>
                    <a:pt x="127" y="219"/>
                  </a:cubicBezTo>
                  <a:cubicBezTo>
                    <a:pt x="137" y="234"/>
                    <a:pt x="152" y="240"/>
                    <a:pt x="170" y="240"/>
                  </a:cubicBezTo>
                  <a:cubicBezTo>
                    <a:pt x="214" y="240"/>
                    <a:pt x="271" y="199"/>
                    <a:pt x="284" y="181"/>
                  </a:cubicBezTo>
                  <a:cubicBezTo>
                    <a:pt x="297" y="168"/>
                    <a:pt x="316" y="155"/>
                    <a:pt x="329" y="149"/>
                  </a:cubicBezTo>
                  <a:cubicBezTo>
                    <a:pt x="347" y="130"/>
                    <a:pt x="354" y="105"/>
                    <a:pt x="354" y="80"/>
                  </a:cubicBezTo>
                  <a:cubicBezTo>
                    <a:pt x="354" y="66"/>
                    <a:pt x="354" y="58"/>
                    <a:pt x="348" y="58"/>
                  </a:cubicBezTo>
                  <a:cubicBezTo>
                    <a:pt x="347" y="58"/>
                    <a:pt x="344" y="59"/>
                    <a:pt x="341" y="61"/>
                  </a:cubicBezTo>
                  <a:cubicBezTo>
                    <a:pt x="338" y="16"/>
                    <a:pt x="313" y="0"/>
                    <a:pt x="2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338100" y="2895775"/>
              <a:ext cx="13975" cy="9250"/>
            </a:xfrm>
            <a:custGeom>
              <a:avLst/>
              <a:gdLst/>
              <a:ahLst/>
              <a:cxnLst/>
              <a:rect l="l" t="t" r="r" b="b"/>
              <a:pathLst>
                <a:path w="559" h="370" extrusionOk="0">
                  <a:moveTo>
                    <a:pt x="329" y="0"/>
                  </a:moveTo>
                  <a:cubicBezTo>
                    <a:pt x="293" y="0"/>
                    <a:pt x="258" y="8"/>
                    <a:pt x="228" y="26"/>
                  </a:cubicBezTo>
                  <a:lnTo>
                    <a:pt x="228" y="26"/>
                  </a:lnTo>
                  <a:cubicBezTo>
                    <a:pt x="235" y="21"/>
                    <a:pt x="236" y="19"/>
                    <a:pt x="235" y="19"/>
                  </a:cubicBezTo>
                  <a:cubicBezTo>
                    <a:pt x="229" y="19"/>
                    <a:pt x="156" y="65"/>
                    <a:pt x="142" y="74"/>
                  </a:cubicBezTo>
                  <a:cubicBezTo>
                    <a:pt x="117" y="93"/>
                    <a:pt x="98" y="112"/>
                    <a:pt x="79" y="131"/>
                  </a:cubicBezTo>
                  <a:cubicBezTo>
                    <a:pt x="73" y="143"/>
                    <a:pt x="73" y="150"/>
                    <a:pt x="67" y="150"/>
                  </a:cubicBezTo>
                  <a:lnTo>
                    <a:pt x="60" y="162"/>
                  </a:lnTo>
                  <a:cubicBezTo>
                    <a:pt x="41" y="181"/>
                    <a:pt x="22" y="207"/>
                    <a:pt x="16" y="232"/>
                  </a:cubicBezTo>
                  <a:cubicBezTo>
                    <a:pt x="0" y="258"/>
                    <a:pt x="2" y="293"/>
                    <a:pt x="29" y="293"/>
                  </a:cubicBezTo>
                  <a:cubicBezTo>
                    <a:pt x="34" y="293"/>
                    <a:pt x="40" y="292"/>
                    <a:pt x="48" y="289"/>
                  </a:cubicBezTo>
                  <a:lnTo>
                    <a:pt x="60" y="282"/>
                  </a:lnTo>
                  <a:lnTo>
                    <a:pt x="67" y="282"/>
                  </a:lnTo>
                  <a:cubicBezTo>
                    <a:pt x="72" y="334"/>
                    <a:pt x="120" y="369"/>
                    <a:pt x="168" y="369"/>
                  </a:cubicBezTo>
                  <a:cubicBezTo>
                    <a:pt x="179" y="369"/>
                    <a:pt x="189" y="368"/>
                    <a:pt x="199" y="364"/>
                  </a:cubicBezTo>
                  <a:cubicBezTo>
                    <a:pt x="300" y="339"/>
                    <a:pt x="559" y="74"/>
                    <a:pt x="376" y="5"/>
                  </a:cubicBezTo>
                  <a:cubicBezTo>
                    <a:pt x="360" y="2"/>
                    <a:pt x="345" y="0"/>
                    <a:pt x="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333300" y="293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330800" y="2927150"/>
              <a:ext cx="9600" cy="8525"/>
            </a:xfrm>
            <a:custGeom>
              <a:avLst/>
              <a:gdLst/>
              <a:ahLst/>
              <a:cxnLst/>
              <a:rect l="l" t="t" r="r" b="b"/>
              <a:pathLst>
                <a:path w="384" h="341" extrusionOk="0">
                  <a:moveTo>
                    <a:pt x="119" y="106"/>
                  </a:moveTo>
                  <a:lnTo>
                    <a:pt x="119" y="106"/>
                  </a:lnTo>
                  <a:cubicBezTo>
                    <a:pt x="116" y="109"/>
                    <a:pt x="113" y="112"/>
                    <a:pt x="110" y="116"/>
                  </a:cubicBezTo>
                  <a:lnTo>
                    <a:pt x="110" y="116"/>
                  </a:lnTo>
                  <a:cubicBezTo>
                    <a:pt x="113" y="112"/>
                    <a:pt x="116" y="109"/>
                    <a:pt x="119" y="106"/>
                  </a:cubicBezTo>
                  <a:close/>
                  <a:moveTo>
                    <a:pt x="253" y="0"/>
                  </a:moveTo>
                  <a:cubicBezTo>
                    <a:pt x="195" y="0"/>
                    <a:pt x="116" y="84"/>
                    <a:pt x="106" y="118"/>
                  </a:cubicBezTo>
                  <a:cubicBezTo>
                    <a:pt x="101" y="118"/>
                    <a:pt x="100" y="123"/>
                    <a:pt x="100" y="128"/>
                  </a:cubicBezTo>
                  <a:lnTo>
                    <a:pt x="100" y="128"/>
                  </a:lnTo>
                  <a:cubicBezTo>
                    <a:pt x="55" y="186"/>
                    <a:pt x="0" y="300"/>
                    <a:pt x="94" y="333"/>
                  </a:cubicBezTo>
                  <a:cubicBezTo>
                    <a:pt x="107" y="338"/>
                    <a:pt x="120" y="340"/>
                    <a:pt x="134" y="340"/>
                  </a:cubicBezTo>
                  <a:cubicBezTo>
                    <a:pt x="203" y="340"/>
                    <a:pt x="271" y="278"/>
                    <a:pt x="308" y="226"/>
                  </a:cubicBezTo>
                  <a:cubicBezTo>
                    <a:pt x="365" y="156"/>
                    <a:pt x="384" y="36"/>
                    <a:pt x="277" y="30"/>
                  </a:cubicBezTo>
                  <a:cubicBezTo>
                    <a:pt x="295" y="30"/>
                    <a:pt x="302" y="34"/>
                    <a:pt x="303" y="34"/>
                  </a:cubicBezTo>
                  <a:cubicBezTo>
                    <a:pt x="304" y="34"/>
                    <a:pt x="301" y="32"/>
                    <a:pt x="296" y="24"/>
                  </a:cubicBezTo>
                  <a:cubicBezTo>
                    <a:pt x="284" y="7"/>
                    <a:pt x="269" y="0"/>
                    <a:pt x="2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315000" y="2916325"/>
              <a:ext cx="7750" cy="6075"/>
            </a:xfrm>
            <a:custGeom>
              <a:avLst/>
              <a:gdLst/>
              <a:ahLst/>
              <a:cxnLst/>
              <a:rect l="l" t="t" r="r" b="b"/>
              <a:pathLst>
                <a:path w="310" h="243" extrusionOk="0">
                  <a:moveTo>
                    <a:pt x="231" y="0"/>
                  </a:moveTo>
                  <a:cubicBezTo>
                    <a:pt x="225" y="0"/>
                    <a:pt x="220" y="1"/>
                    <a:pt x="215" y="3"/>
                  </a:cubicBezTo>
                  <a:cubicBezTo>
                    <a:pt x="202" y="9"/>
                    <a:pt x="196" y="9"/>
                    <a:pt x="183" y="9"/>
                  </a:cubicBezTo>
                  <a:cubicBezTo>
                    <a:pt x="114" y="15"/>
                    <a:pt x="51" y="59"/>
                    <a:pt x="26" y="122"/>
                  </a:cubicBezTo>
                  <a:cubicBezTo>
                    <a:pt x="0" y="173"/>
                    <a:pt x="7" y="236"/>
                    <a:pt x="70" y="242"/>
                  </a:cubicBezTo>
                  <a:lnTo>
                    <a:pt x="127" y="242"/>
                  </a:lnTo>
                  <a:cubicBezTo>
                    <a:pt x="202" y="236"/>
                    <a:pt x="309" y="154"/>
                    <a:pt x="303" y="59"/>
                  </a:cubicBezTo>
                  <a:cubicBezTo>
                    <a:pt x="303" y="53"/>
                    <a:pt x="303" y="47"/>
                    <a:pt x="303" y="40"/>
                  </a:cubicBezTo>
                  <a:cubicBezTo>
                    <a:pt x="309" y="28"/>
                    <a:pt x="297" y="15"/>
                    <a:pt x="284" y="15"/>
                  </a:cubicBezTo>
                  <a:cubicBezTo>
                    <a:pt x="266" y="6"/>
                    <a:pt x="247" y="0"/>
                    <a:pt x="2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316275" y="2884350"/>
              <a:ext cx="9625" cy="8475"/>
            </a:xfrm>
            <a:custGeom>
              <a:avLst/>
              <a:gdLst/>
              <a:ahLst/>
              <a:cxnLst/>
              <a:rect l="l" t="t" r="r" b="b"/>
              <a:pathLst>
                <a:path w="385" h="339" extrusionOk="0">
                  <a:moveTo>
                    <a:pt x="278" y="0"/>
                  </a:moveTo>
                  <a:cubicBezTo>
                    <a:pt x="167" y="0"/>
                    <a:pt x="1" y="201"/>
                    <a:pt x="126" y="266"/>
                  </a:cubicBezTo>
                  <a:cubicBezTo>
                    <a:pt x="145" y="279"/>
                    <a:pt x="221" y="291"/>
                    <a:pt x="233" y="317"/>
                  </a:cubicBezTo>
                  <a:cubicBezTo>
                    <a:pt x="238" y="333"/>
                    <a:pt x="247" y="339"/>
                    <a:pt x="257" y="339"/>
                  </a:cubicBezTo>
                  <a:cubicBezTo>
                    <a:pt x="289" y="339"/>
                    <a:pt x="337" y="284"/>
                    <a:pt x="347" y="260"/>
                  </a:cubicBezTo>
                  <a:cubicBezTo>
                    <a:pt x="347" y="254"/>
                    <a:pt x="347" y="247"/>
                    <a:pt x="353" y="241"/>
                  </a:cubicBezTo>
                  <a:cubicBezTo>
                    <a:pt x="385" y="178"/>
                    <a:pt x="385" y="102"/>
                    <a:pt x="347" y="45"/>
                  </a:cubicBezTo>
                  <a:cubicBezTo>
                    <a:pt x="331" y="13"/>
                    <a:pt x="306" y="0"/>
                    <a:pt x="2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548975" y="3103875"/>
              <a:ext cx="9500" cy="7575"/>
            </a:xfrm>
            <a:custGeom>
              <a:avLst/>
              <a:gdLst/>
              <a:ahLst/>
              <a:cxnLst/>
              <a:rect l="l" t="t" r="r" b="b"/>
              <a:pathLst>
                <a:path w="380" h="303" extrusionOk="0">
                  <a:moveTo>
                    <a:pt x="191" y="1"/>
                  </a:moveTo>
                  <a:cubicBezTo>
                    <a:pt x="106" y="1"/>
                    <a:pt x="6" y="132"/>
                    <a:pt x="1" y="214"/>
                  </a:cubicBezTo>
                  <a:cubicBezTo>
                    <a:pt x="1" y="246"/>
                    <a:pt x="20" y="271"/>
                    <a:pt x="45" y="283"/>
                  </a:cubicBezTo>
                  <a:cubicBezTo>
                    <a:pt x="70" y="296"/>
                    <a:pt x="97" y="303"/>
                    <a:pt x="125" y="303"/>
                  </a:cubicBezTo>
                  <a:cubicBezTo>
                    <a:pt x="140" y="303"/>
                    <a:pt x="156" y="300"/>
                    <a:pt x="171" y="296"/>
                  </a:cubicBezTo>
                  <a:cubicBezTo>
                    <a:pt x="253" y="271"/>
                    <a:pt x="379" y="151"/>
                    <a:pt x="310" y="63"/>
                  </a:cubicBezTo>
                  <a:cubicBezTo>
                    <a:pt x="304" y="50"/>
                    <a:pt x="291" y="44"/>
                    <a:pt x="278" y="31"/>
                  </a:cubicBezTo>
                  <a:cubicBezTo>
                    <a:pt x="272" y="25"/>
                    <a:pt x="260" y="12"/>
                    <a:pt x="247" y="12"/>
                  </a:cubicBezTo>
                  <a:cubicBezTo>
                    <a:pt x="230" y="7"/>
                    <a:pt x="221" y="3"/>
                    <a:pt x="219" y="3"/>
                  </a:cubicBezTo>
                  <a:cubicBezTo>
                    <a:pt x="217" y="3"/>
                    <a:pt x="226" y="8"/>
                    <a:pt x="247" y="19"/>
                  </a:cubicBezTo>
                  <a:lnTo>
                    <a:pt x="247" y="25"/>
                  </a:lnTo>
                  <a:cubicBezTo>
                    <a:pt x="230" y="8"/>
                    <a:pt x="211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45675" y="3136225"/>
              <a:ext cx="8375" cy="6600"/>
            </a:xfrm>
            <a:custGeom>
              <a:avLst/>
              <a:gdLst/>
              <a:ahLst/>
              <a:cxnLst/>
              <a:rect l="l" t="t" r="r" b="b"/>
              <a:pathLst>
                <a:path w="335" h="264" extrusionOk="0">
                  <a:moveTo>
                    <a:pt x="179" y="1"/>
                  </a:moveTo>
                  <a:cubicBezTo>
                    <a:pt x="139" y="1"/>
                    <a:pt x="75" y="70"/>
                    <a:pt x="70" y="93"/>
                  </a:cubicBezTo>
                  <a:cubicBezTo>
                    <a:pt x="70" y="106"/>
                    <a:pt x="64" y="112"/>
                    <a:pt x="57" y="118"/>
                  </a:cubicBezTo>
                  <a:cubicBezTo>
                    <a:pt x="0" y="180"/>
                    <a:pt x="24" y="264"/>
                    <a:pt x="94" y="264"/>
                  </a:cubicBezTo>
                  <a:cubicBezTo>
                    <a:pt x="109" y="264"/>
                    <a:pt x="126" y="260"/>
                    <a:pt x="146" y="251"/>
                  </a:cubicBezTo>
                  <a:cubicBezTo>
                    <a:pt x="190" y="232"/>
                    <a:pt x="335" y="62"/>
                    <a:pt x="221" y="36"/>
                  </a:cubicBezTo>
                  <a:cubicBezTo>
                    <a:pt x="215" y="36"/>
                    <a:pt x="209" y="36"/>
                    <a:pt x="209" y="30"/>
                  </a:cubicBezTo>
                  <a:cubicBezTo>
                    <a:pt x="204" y="9"/>
                    <a:pt x="193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527700" y="3116625"/>
              <a:ext cx="9325" cy="8725"/>
            </a:xfrm>
            <a:custGeom>
              <a:avLst/>
              <a:gdLst/>
              <a:ahLst/>
              <a:cxnLst/>
              <a:rect l="l" t="t" r="r" b="b"/>
              <a:pathLst>
                <a:path w="373" h="349" extrusionOk="0">
                  <a:moveTo>
                    <a:pt x="260" y="1"/>
                  </a:moveTo>
                  <a:cubicBezTo>
                    <a:pt x="208" y="1"/>
                    <a:pt x="143" y="45"/>
                    <a:pt x="114" y="70"/>
                  </a:cubicBezTo>
                  <a:lnTo>
                    <a:pt x="95" y="89"/>
                  </a:lnTo>
                  <a:cubicBezTo>
                    <a:pt x="51" y="127"/>
                    <a:pt x="1" y="209"/>
                    <a:pt x="26" y="272"/>
                  </a:cubicBezTo>
                  <a:cubicBezTo>
                    <a:pt x="48" y="321"/>
                    <a:pt x="93" y="348"/>
                    <a:pt x="142" y="348"/>
                  </a:cubicBezTo>
                  <a:cubicBezTo>
                    <a:pt x="162" y="348"/>
                    <a:pt x="182" y="344"/>
                    <a:pt x="202" y="335"/>
                  </a:cubicBezTo>
                  <a:cubicBezTo>
                    <a:pt x="259" y="309"/>
                    <a:pt x="373" y="215"/>
                    <a:pt x="322" y="146"/>
                  </a:cubicBezTo>
                  <a:cubicBezTo>
                    <a:pt x="322" y="139"/>
                    <a:pt x="322" y="133"/>
                    <a:pt x="329" y="127"/>
                  </a:cubicBezTo>
                  <a:cubicBezTo>
                    <a:pt x="335" y="95"/>
                    <a:pt x="329" y="70"/>
                    <a:pt x="322" y="45"/>
                  </a:cubicBezTo>
                  <a:cubicBezTo>
                    <a:pt x="309" y="12"/>
                    <a:pt x="286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526750" y="3071975"/>
              <a:ext cx="11075" cy="8550"/>
            </a:xfrm>
            <a:custGeom>
              <a:avLst/>
              <a:gdLst/>
              <a:ahLst/>
              <a:cxnLst/>
              <a:rect l="l" t="t" r="r" b="b"/>
              <a:pathLst>
                <a:path w="443" h="342" extrusionOk="0">
                  <a:moveTo>
                    <a:pt x="338" y="1"/>
                  </a:moveTo>
                  <a:cubicBezTo>
                    <a:pt x="326" y="1"/>
                    <a:pt x="314" y="2"/>
                    <a:pt x="303" y="2"/>
                  </a:cubicBezTo>
                  <a:lnTo>
                    <a:pt x="278" y="8"/>
                  </a:lnTo>
                  <a:cubicBezTo>
                    <a:pt x="203" y="27"/>
                    <a:pt x="1" y="235"/>
                    <a:pt x="146" y="292"/>
                  </a:cubicBezTo>
                  <a:cubicBezTo>
                    <a:pt x="190" y="304"/>
                    <a:pt x="234" y="292"/>
                    <a:pt x="259" y="323"/>
                  </a:cubicBezTo>
                  <a:cubicBezTo>
                    <a:pt x="270" y="336"/>
                    <a:pt x="283" y="342"/>
                    <a:pt x="296" y="342"/>
                  </a:cubicBezTo>
                  <a:cubicBezTo>
                    <a:pt x="348" y="342"/>
                    <a:pt x="412" y="264"/>
                    <a:pt x="417" y="229"/>
                  </a:cubicBezTo>
                  <a:cubicBezTo>
                    <a:pt x="442" y="159"/>
                    <a:pt x="436" y="84"/>
                    <a:pt x="398" y="21"/>
                  </a:cubicBezTo>
                  <a:cubicBezTo>
                    <a:pt x="385" y="4"/>
                    <a:pt x="362" y="1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2475050" y="3098700"/>
              <a:ext cx="8675" cy="8900"/>
            </a:xfrm>
            <a:custGeom>
              <a:avLst/>
              <a:gdLst/>
              <a:ahLst/>
              <a:cxnLst/>
              <a:rect l="l" t="t" r="r" b="b"/>
              <a:pathLst>
                <a:path w="347" h="356" extrusionOk="0">
                  <a:moveTo>
                    <a:pt x="262" y="1"/>
                  </a:moveTo>
                  <a:cubicBezTo>
                    <a:pt x="254" y="1"/>
                    <a:pt x="247" y="2"/>
                    <a:pt x="240" y="5"/>
                  </a:cubicBezTo>
                  <a:cubicBezTo>
                    <a:pt x="183" y="24"/>
                    <a:pt x="126" y="49"/>
                    <a:pt x="82" y="93"/>
                  </a:cubicBezTo>
                  <a:cubicBezTo>
                    <a:pt x="32" y="137"/>
                    <a:pt x="0" y="200"/>
                    <a:pt x="0" y="263"/>
                  </a:cubicBezTo>
                  <a:cubicBezTo>
                    <a:pt x="0" y="317"/>
                    <a:pt x="42" y="356"/>
                    <a:pt x="87" y="356"/>
                  </a:cubicBezTo>
                  <a:cubicBezTo>
                    <a:pt x="100" y="356"/>
                    <a:pt x="113" y="352"/>
                    <a:pt x="126" y="345"/>
                  </a:cubicBezTo>
                  <a:cubicBezTo>
                    <a:pt x="214" y="320"/>
                    <a:pt x="284" y="263"/>
                    <a:pt x="322" y="181"/>
                  </a:cubicBezTo>
                  <a:cubicBezTo>
                    <a:pt x="347" y="137"/>
                    <a:pt x="347" y="80"/>
                    <a:pt x="315" y="36"/>
                  </a:cubicBezTo>
                  <a:cubicBezTo>
                    <a:pt x="309" y="30"/>
                    <a:pt x="303" y="24"/>
                    <a:pt x="296" y="17"/>
                  </a:cubicBezTo>
                  <a:cubicBezTo>
                    <a:pt x="288" y="5"/>
                    <a:pt x="275" y="1"/>
                    <a:pt x="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2475975" y="3151000"/>
              <a:ext cx="10225" cy="9550"/>
            </a:xfrm>
            <a:custGeom>
              <a:avLst/>
              <a:gdLst/>
              <a:ahLst/>
              <a:cxnLst/>
              <a:rect l="l" t="t" r="r" b="b"/>
              <a:pathLst>
                <a:path w="409" h="382" extrusionOk="0">
                  <a:moveTo>
                    <a:pt x="288" y="0"/>
                  </a:moveTo>
                  <a:cubicBezTo>
                    <a:pt x="240" y="0"/>
                    <a:pt x="185" y="20"/>
                    <a:pt x="146" y="51"/>
                  </a:cubicBezTo>
                  <a:cubicBezTo>
                    <a:pt x="127" y="63"/>
                    <a:pt x="108" y="76"/>
                    <a:pt x="89" y="95"/>
                  </a:cubicBezTo>
                  <a:cubicBezTo>
                    <a:pt x="83" y="101"/>
                    <a:pt x="77" y="108"/>
                    <a:pt x="70" y="120"/>
                  </a:cubicBezTo>
                  <a:lnTo>
                    <a:pt x="51" y="139"/>
                  </a:lnTo>
                  <a:cubicBezTo>
                    <a:pt x="32" y="164"/>
                    <a:pt x="13" y="202"/>
                    <a:pt x="7" y="234"/>
                  </a:cubicBezTo>
                  <a:cubicBezTo>
                    <a:pt x="1" y="253"/>
                    <a:pt x="1" y="272"/>
                    <a:pt x="1" y="284"/>
                  </a:cubicBezTo>
                  <a:cubicBezTo>
                    <a:pt x="1" y="290"/>
                    <a:pt x="1" y="290"/>
                    <a:pt x="1" y="297"/>
                  </a:cubicBezTo>
                  <a:cubicBezTo>
                    <a:pt x="1" y="309"/>
                    <a:pt x="7" y="322"/>
                    <a:pt x="13" y="335"/>
                  </a:cubicBezTo>
                  <a:cubicBezTo>
                    <a:pt x="20" y="347"/>
                    <a:pt x="32" y="354"/>
                    <a:pt x="39" y="360"/>
                  </a:cubicBezTo>
                  <a:lnTo>
                    <a:pt x="51" y="366"/>
                  </a:lnTo>
                  <a:lnTo>
                    <a:pt x="58" y="372"/>
                  </a:lnTo>
                  <a:cubicBezTo>
                    <a:pt x="75" y="379"/>
                    <a:pt x="93" y="382"/>
                    <a:pt x="111" y="382"/>
                  </a:cubicBezTo>
                  <a:cubicBezTo>
                    <a:pt x="234" y="382"/>
                    <a:pt x="357" y="244"/>
                    <a:pt x="379" y="139"/>
                  </a:cubicBezTo>
                  <a:cubicBezTo>
                    <a:pt x="409" y="39"/>
                    <a:pt x="356" y="0"/>
                    <a:pt x="2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2503900" y="3120100"/>
              <a:ext cx="11125" cy="8475"/>
            </a:xfrm>
            <a:custGeom>
              <a:avLst/>
              <a:gdLst/>
              <a:ahLst/>
              <a:cxnLst/>
              <a:rect l="l" t="t" r="r" b="b"/>
              <a:pathLst>
                <a:path w="445" h="339" extrusionOk="0">
                  <a:moveTo>
                    <a:pt x="329" y="1"/>
                  </a:moveTo>
                  <a:cubicBezTo>
                    <a:pt x="309" y="1"/>
                    <a:pt x="285" y="7"/>
                    <a:pt x="259" y="19"/>
                  </a:cubicBezTo>
                  <a:cubicBezTo>
                    <a:pt x="196" y="51"/>
                    <a:pt x="0" y="259"/>
                    <a:pt x="152" y="309"/>
                  </a:cubicBezTo>
                  <a:lnTo>
                    <a:pt x="152" y="303"/>
                  </a:lnTo>
                  <a:cubicBezTo>
                    <a:pt x="166" y="328"/>
                    <a:pt x="187" y="339"/>
                    <a:pt x="210" y="339"/>
                  </a:cubicBezTo>
                  <a:cubicBezTo>
                    <a:pt x="266" y="339"/>
                    <a:pt x="335" y="277"/>
                    <a:pt x="353" y="227"/>
                  </a:cubicBezTo>
                  <a:cubicBezTo>
                    <a:pt x="360" y="215"/>
                    <a:pt x="366" y="208"/>
                    <a:pt x="372" y="196"/>
                  </a:cubicBezTo>
                  <a:cubicBezTo>
                    <a:pt x="445" y="113"/>
                    <a:pt x="420" y="1"/>
                    <a:pt x="3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2497025" y="3104150"/>
              <a:ext cx="7850" cy="4875"/>
            </a:xfrm>
            <a:custGeom>
              <a:avLst/>
              <a:gdLst/>
              <a:ahLst/>
              <a:cxnLst/>
              <a:rect l="l" t="t" r="r" b="b"/>
              <a:pathLst>
                <a:path w="314" h="195" extrusionOk="0">
                  <a:moveTo>
                    <a:pt x="193" y="1"/>
                  </a:moveTo>
                  <a:cubicBezTo>
                    <a:pt x="122" y="1"/>
                    <a:pt x="59" y="50"/>
                    <a:pt x="36" y="121"/>
                  </a:cubicBezTo>
                  <a:cubicBezTo>
                    <a:pt x="29" y="134"/>
                    <a:pt x="23" y="146"/>
                    <a:pt x="10" y="159"/>
                  </a:cubicBezTo>
                  <a:cubicBezTo>
                    <a:pt x="0" y="179"/>
                    <a:pt x="14" y="194"/>
                    <a:pt x="29" y="194"/>
                  </a:cubicBezTo>
                  <a:cubicBezTo>
                    <a:pt x="33" y="194"/>
                    <a:pt x="38" y="193"/>
                    <a:pt x="42" y="190"/>
                  </a:cubicBezTo>
                  <a:cubicBezTo>
                    <a:pt x="54" y="184"/>
                    <a:pt x="69" y="183"/>
                    <a:pt x="84" y="183"/>
                  </a:cubicBezTo>
                  <a:cubicBezTo>
                    <a:pt x="100" y="183"/>
                    <a:pt x="118" y="184"/>
                    <a:pt x="136" y="184"/>
                  </a:cubicBezTo>
                  <a:cubicBezTo>
                    <a:pt x="206" y="171"/>
                    <a:pt x="313" y="8"/>
                    <a:pt x="206" y="1"/>
                  </a:cubicBezTo>
                  <a:cubicBezTo>
                    <a:pt x="202" y="1"/>
                    <a:pt x="197" y="1"/>
                    <a:pt x="1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2511000" y="3099075"/>
              <a:ext cx="7000" cy="7925"/>
            </a:xfrm>
            <a:custGeom>
              <a:avLst/>
              <a:gdLst/>
              <a:ahLst/>
              <a:cxnLst/>
              <a:rect l="l" t="t" r="r" b="b"/>
              <a:pathLst>
                <a:path w="280" h="317" extrusionOk="0">
                  <a:moveTo>
                    <a:pt x="226" y="0"/>
                  </a:moveTo>
                  <a:cubicBezTo>
                    <a:pt x="207" y="0"/>
                    <a:pt x="185" y="7"/>
                    <a:pt x="164" y="21"/>
                  </a:cubicBezTo>
                  <a:lnTo>
                    <a:pt x="101" y="59"/>
                  </a:lnTo>
                  <a:cubicBezTo>
                    <a:pt x="44" y="91"/>
                    <a:pt x="6" y="154"/>
                    <a:pt x="0" y="223"/>
                  </a:cubicBezTo>
                  <a:lnTo>
                    <a:pt x="0" y="242"/>
                  </a:lnTo>
                  <a:cubicBezTo>
                    <a:pt x="6" y="286"/>
                    <a:pt x="25" y="311"/>
                    <a:pt x="69" y="311"/>
                  </a:cubicBezTo>
                  <a:cubicBezTo>
                    <a:pt x="82" y="315"/>
                    <a:pt x="93" y="316"/>
                    <a:pt x="104" y="316"/>
                  </a:cubicBezTo>
                  <a:cubicBezTo>
                    <a:pt x="115" y="316"/>
                    <a:pt x="126" y="315"/>
                    <a:pt x="139" y="311"/>
                  </a:cubicBezTo>
                  <a:cubicBezTo>
                    <a:pt x="202" y="299"/>
                    <a:pt x="246" y="242"/>
                    <a:pt x="252" y="179"/>
                  </a:cubicBezTo>
                  <a:cubicBezTo>
                    <a:pt x="252" y="173"/>
                    <a:pt x="252" y="166"/>
                    <a:pt x="259" y="166"/>
                  </a:cubicBezTo>
                  <a:cubicBezTo>
                    <a:pt x="278" y="129"/>
                    <a:pt x="278" y="97"/>
                    <a:pt x="271" y="59"/>
                  </a:cubicBezTo>
                  <a:cubicBezTo>
                    <a:pt x="279" y="20"/>
                    <a:pt x="257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2510675" y="3150650"/>
              <a:ext cx="11375" cy="9525"/>
            </a:xfrm>
            <a:custGeom>
              <a:avLst/>
              <a:gdLst/>
              <a:ahLst/>
              <a:cxnLst/>
              <a:rect l="l" t="t" r="r" b="b"/>
              <a:pathLst>
                <a:path w="455" h="381" extrusionOk="0">
                  <a:moveTo>
                    <a:pt x="258" y="1"/>
                  </a:moveTo>
                  <a:cubicBezTo>
                    <a:pt x="207" y="1"/>
                    <a:pt x="150" y="45"/>
                    <a:pt x="114" y="90"/>
                  </a:cubicBezTo>
                  <a:cubicBezTo>
                    <a:pt x="51" y="134"/>
                    <a:pt x="7" y="210"/>
                    <a:pt x="0" y="292"/>
                  </a:cubicBezTo>
                  <a:cubicBezTo>
                    <a:pt x="0" y="358"/>
                    <a:pt x="40" y="380"/>
                    <a:pt x="88" y="380"/>
                  </a:cubicBezTo>
                  <a:cubicBezTo>
                    <a:pt x="136" y="380"/>
                    <a:pt x="193" y="358"/>
                    <a:pt x="227" y="336"/>
                  </a:cubicBezTo>
                  <a:lnTo>
                    <a:pt x="240" y="330"/>
                  </a:lnTo>
                  <a:cubicBezTo>
                    <a:pt x="316" y="279"/>
                    <a:pt x="454" y="90"/>
                    <a:pt x="316" y="27"/>
                  </a:cubicBezTo>
                  <a:cubicBezTo>
                    <a:pt x="299" y="9"/>
                    <a:pt x="279" y="1"/>
                    <a:pt x="2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2487175" y="3124100"/>
              <a:ext cx="11325" cy="10600"/>
            </a:xfrm>
            <a:custGeom>
              <a:avLst/>
              <a:gdLst/>
              <a:ahLst/>
              <a:cxnLst/>
              <a:rect l="l" t="t" r="r" b="b"/>
              <a:pathLst>
                <a:path w="453" h="424" extrusionOk="0">
                  <a:moveTo>
                    <a:pt x="295" y="1"/>
                  </a:moveTo>
                  <a:cubicBezTo>
                    <a:pt x="281" y="1"/>
                    <a:pt x="266" y="4"/>
                    <a:pt x="253" y="10"/>
                  </a:cubicBezTo>
                  <a:lnTo>
                    <a:pt x="215" y="17"/>
                  </a:lnTo>
                  <a:cubicBezTo>
                    <a:pt x="127" y="42"/>
                    <a:pt x="51" y="111"/>
                    <a:pt x="26" y="206"/>
                  </a:cubicBezTo>
                  <a:lnTo>
                    <a:pt x="20" y="238"/>
                  </a:lnTo>
                  <a:cubicBezTo>
                    <a:pt x="1" y="294"/>
                    <a:pt x="26" y="351"/>
                    <a:pt x="76" y="376"/>
                  </a:cubicBezTo>
                  <a:cubicBezTo>
                    <a:pt x="152" y="414"/>
                    <a:pt x="234" y="389"/>
                    <a:pt x="316" y="420"/>
                  </a:cubicBezTo>
                  <a:cubicBezTo>
                    <a:pt x="322" y="422"/>
                    <a:pt x="328" y="423"/>
                    <a:pt x="334" y="423"/>
                  </a:cubicBezTo>
                  <a:cubicBezTo>
                    <a:pt x="388" y="423"/>
                    <a:pt x="453" y="352"/>
                    <a:pt x="436" y="301"/>
                  </a:cubicBezTo>
                  <a:cubicBezTo>
                    <a:pt x="404" y="219"/>
                    <a:pt x="430" y="143"/>
                    <a:pt x="392" y="61"/>
                  </a:cubicBezTo>
                  <a:cubicBezTo>
                    <a:pt x="373" y="24"/>
                    <a:pt x="334" y="1"/>
                    <a:pt x="2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2451075" y="3127300"/>
              <a:ext cx="8700" cy="7650"/>
            </a:xfrm>
            <a:custGeom>
              <a:avLst/>
              <a:gdLst/>
              <a:ahLst/>
              <a:cxnLst/>
              <a:rect l="l" t="t" r="r" b="b"/>
              <a:pathLst>
                <a:path w="348" h="306" extrusionOk="0">
                  <a:moveTo>
                    <a:pt x="232" y="0"/>
                  </a:moveTo>
                  <a:cubicBezTo>
                    <a:pt x="142" y="0"/>
                    <a:pt x="36" y="115"/>
                    <a:pt x="19" y="192"/>
                  </a:cubicBezTo>
                  <a:cubicBezTo>
                    <a:pt x="0" y="248"/>
                    <a:pt x="26" y="305"/>
                    <a:pt x="95" y="305"/>
                  </a:cubicBezTo>
                  <a:cubicBezTo>
                    <a:pt x="171" y="299"/>
                    <a:pt x="240" y="255"/>
                    <a:pt x="278" y="192"/>
                  </a:cubicBezTo>
                  <a:cubicBezTo>
                    <a:pt x="284" y="192"/>
                    <a:pt x="284" y="185"/>
                    <a:pt x="284" y="185"/>
                  </a:cubicBezTo>
                  <a:cubicBezTo>
                    <a:pt x="328" y="141"/>
                    <a:pt x="347" y="84"/>
                    <a:pt x="335" y="28"/>
                  </a:cubicBezTo>
                  <a:cubicBezTo>
                    <a:pt x="327" y="8"/>
                    <a:pt x="314" y="1"/>
                    <a:pt x="300" y="1"/>
                  </a:cubicBezTo>
                  <a:cubicBezTo>
                    <a:pt x="291" y="1"/>
                    <a:pt x="281" y="4"/>
                    <a:pt x="272" y="9"/>
                  </a:cubicBezTo>
                  <a:cubicBezTo>
                    <a:pt x="259" y="3"/>
                    <a:pt x="246" y="0"/>
                    <a:pt x="2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2466275" y="3082400"/>
              <a:ext cx="10850" cy="9675"/>
            </a:xfrm>
            <a:custGeom>
              <a:avLst/>
              <a:gdLst/>
              <a:ahLst/>
              <a:cxnLst/>
              <a:rect l="l" t="t" r="r" b="b"/>
              <a:pathLst>
                <a:path w="434" h="387" extrusionOk="0">
                  <a:moveTo>
                    <a:pt x="309" y="1"/>
                  </a:moveTo>
                  <a:cubicBezTo>
                    <a:pt x="281" y="1"/>
                    <a:pt x="250" y="12"/>
                    <a:pt x="219" y="39"/>
                  </a:cubicBezTo>
                  <a:cubicBezTo>
                    <a:pt x="174" y="70"/>
                    <a:pt x="137" y="114"/>
                    <a:pt x="105" y="159"/>
                  </a:cubicBezTo>
                  <a:cubicBezTo>
                    <a:pt x="67" y="203"/>
                    <a:pt x="67" y="266"/>
                    <a:pt x="29" y="316"/>
                  </a:cubicBezTo>
                  <a:cubicBezTo>
                    <a:pt x="1" y="349"/>
                    <a:pt x="22" y="386"/>
                    <a:pt x="54" y="386"/>
                  </a:cubicBezTo>
                  <a:cubicBezTo>
                    <a:pt x="64" y="386"/>
                    <a:pt x="75" y="382"/>
                    <a:pt x="86" y="373"/>
                  </a:cubicBezTo>
                  <a:cubicBezTo>
                    <a:pt x="137" y="329"/>
                    <a:pt x="193" y="335"/>
                    <a:pt x="244" y="297"/>
                  </a:cubicBezTo>
                  <a:cubicBezTo>
                    <a:pt x="288" y="266"/>
                    <a:pt x="332" y="228"/>
                    <a:pt x="364" y="184"/>
                  </a:cubicBezTo>
                  <a:cubicBezTo>
                    <a:pt x="433" y="91"/>
                    <a:pt x="386" y="1"/>
                    <a:pt x="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2502475" y="3072800"/>
              <a:ext cx="10900" cy="7300"/>
            </a:xfrm>
            <a:custGeom>
              <a:avLst/>
              <a:gdLst/>
              <a:ahLst/>
              <a:cxnLst/>
              <a:rect l="l" t="t" r="r" b="b"/>
              <a:pathLst>
                <a:path w="436" h="292" extrusionOk="0">
                  <a:moveTo>
                    <a:pt x="248" y="1"/>
                  </a:moveTo>
                  <a:cubicBezTo>
                    <a:pt x="208" y="1"/>
                    <a:pt x="164" y="24"/>
                    <a:pt x="139" y="44"/>
                  </a:cubicBezTo>
                  <a:lnTo>
                    <a:pt x="82" y="82"/>
                  </a:lnTo>
                  <a:cubicBezTo>
                    <a:pt x="51" y="107"/>
                    <a:pt x="0" y="164"/>
                    <a:pt x="19" y="208"/>
                  </a:cubicBezTo>
                  <a:cubicBezTo>
                    <a:pt x="26" y="221"/>
                    <a:pt x="32" y="233"/>
                    <a:pt x="38" y="246"/>
                  </a:cubicBezTo>
                  <a:cubicBezTo>
                    <a:pt x="52" y="274"/>
                    <a:pt x="79" y="291"/>
                    <a:pt x="108" y="291"/>
                  </a:cubicBezTo>
                  <a:cubicBezTo>
                    <a:pt x="118" y="291"/>
                    <a:pt x="129" y="289"/>
                    <a:pt x="139" y="284"/>
                  </a:cubicBezTo>
                  <a:lnTo>
                    <a:pt x="183" y="271"/>
                  </a:lnTo>
                  <a:cubicBezTo>
                    <a:pt x="253" y="246"/>
                    <a:pt x="436" y="82"/>
                    <a:pt x="303" y="25"/>
                  </a:cubicBezTo>
                  <a:lnTo>
                    <a:pt x="278" y="6"/>
                  </a:lnTo>
                  <a:cubicBezTo>
                    <a:pt x="269" y="2"/>
                    <a:pt x="258" y="1"/>
                    <a:pt x="2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2474725" y="3053400"/>
              <a:ext cx="7900" cy="7275"/>
            </a:xfrm>
            <a:custGeom>
              <a:avLst/>
              <a:gdLst/>
              <a:ahLst/>
              <a:cxnLst/>
              <a:rect l="l" t="t" r="r" b="b"/>
              <a:pathLst>
                <a:path w="316" h="291" extrusionOk="0">
                  <a:moveTo>
                    <a:pt x="227" y="0"/>
                  </a:moveTo>
                  <a:cubicBezTo>
                    <a:pt x="139" y="7"/>
                    <a:pt x="63" y="63"/>
                    <a:pt x="32" y="145"/>
                  </a:cubicBezTo>
                  <a:cubicBezTo>
                    <a:pt x="0" y="202"/>
                    <a:pt x="7" y="290"/>
                    <a:pt x="89" y="290"/>
                  </a:cubicBezTo>
                  <a:cubicBezTo>
                    <a:pt x="177" y="284"/>
                    <a:pt x="253" y="227"/>
                    <a:pt x="284" y="145"/>
                  </a:cubicBezTo>
                  <a:cubicBezTo>
                    <a:pt x="316" y="89"/>
                    <a:pt x="309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2453750" y="3059950"/>
              <a:ext cx="8500" cy="7025"/>
            </a:xfrm>
            <a:custGeom>
              <a:avLst/>
              <a:gdLst/>
              <a:ahLst/>
              <a:cxnLst/>
              <a:rect l="l" t="t" r="r" b="b"/>
              <a:pathLst>
                <a:path w="340" h="281" extrusionOk="0">
                  <a:moveTo>
                    <a:pt x="270" y="1"/>
                  </a:moveTo>
                  <a:cubicBezTo>
                    <a:pt x="254" y="1"/>
                    <a:pt x="236" y="4"/>
                    <a:pt x="221" y="10"/>
                  </a:cubicBezTo>
                  <a:cubicBezTo>
                    <a:pt x="183" y="22"/>
                    <a:pt x="146" y="47"/>
                    <a:pt x="120" y="79"/>
                  </a:cubicBezTo>
                  <a:cubicBezTo>
                    <a:pt x="83" y="129"/>
                    <a:pt x="1" y="281"/>
                    <a:pt x="127" y="281"/>
                  </a:cubicBezTo>
                  <a:cubicBezTo>
                    <a:pt x="234" y="274"/>
                    <a:pt x="316" y="186"/>
                    <a:pt x="322" y="73"/>
                  </a:cubicBezTo>
                  <a:cubicBezTo>
                    <a:pt x="340" y="19"/>
                    <a:pt x="308" y="1"/>
                    <a:pt x="2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2447600" y="3089150"/>
              <a:ext cx="7975" cy="5900"/>
            </a:xfrm>
            <a:custGeom>
              <a:avLst/>
              <a:gdLst/>
              <a:ahLst/>
              <a:cxnLst/>
              <a:rect l="l" t="t" r="r" b="b"/>
              <a:pathLst>
                <a:path w="319" h="236" extrusionOk="0">
                  <a:moveTo>
                    <a:pt x="140" y="0"/>
                  </a:moveTo>
                  <a:cubicBezTo>
                    <a:pt x="107" y="0"/>
                    <a:pt x="67" y="48"/>
                    <a:pt x="57" y="71"/>
                  </a:cubicBezTo>
                  <a:cubicBezTo>
                    <a:pt x="45" y="103"/>
                    <a:pt x="1" y="191"/>
                    <a:pt x="89" y="229"/>
                  </a:cubicBezTo>
                  <a:cubicBezTo>
                    <a:pt x="100" y="233"/>
                    <a:pt x="111" y="235"/>
                    <a:pt x="121" y="235"/>
                  </a:cubicBezTo>
                  <a:cubicBezTo>
                    <a:pt x="232" y="235"/>
                    <a:pt x="318" y="25"/>
                    <a:pt x="212" y="25"/>
                  </a:cubicBezTo>
                  <a:cubicBezTo>
                    <a:pt x="205" y="25"/>
                    <a:pt x="198" y="26"/>
                    <a:pt x="190" y="27"/>
                  </a:cubicBezTo>
                  <a:cubicBezTo>
                    <a:pt x="184" y="29"/>
                    <a:pt x="179" y="29"/>
                    <a:pt x="176" y="29"/>
                  </a:cubicBezTo>
                  <a:cubicBezTo>
                    <a:pt x="163" y="29"/>
                    <a:pt x="171" y="21"/>
                    <a:pt x="171" y="21"/>
                  </a:cubicBezTo>
                  <a:cubicBezTo>
                    <a:pt x="163" y="6"/>
                    <a:pt x="152" y="0"/>
                    <a:pt x="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2168350" y="3147525"/>
              <a:ext cx="10450" cy="6025"/>
            </a:xfrm>
            <a:custGeom>
              <a:avLst/>
              <a:gdLst/>
              <a:ahLst/>
              <a:cxnLst/>
              <a:rect l="l" t="t" r="r" b="b"/>
              <a:pathLst>
                <a:path w="418" h="241" extrusionOk="0">
                  <a:moveTo>
                    <a:pt x="266" y="1"/>
                  </a:moveTo>
                  <a:cubicBezTo>
                    <a:pt x="159" y="1"/>
                    <a:pt x="1" y="240"/>
                    <a:pt x="152" y="240"/>
                  </a:cubicBezTo>
                  <a:cubicBezTo>
                    <a:pt x="260" y="240"/>
                    <a:pt x="417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2181600" y="3181100"/>
              <a:ext cx="8175" cy="10275"/>
            </a:xfrm>
            <a:custGeom>
              <a:avLst/>
              <a:gdLst/>
              <a:ahLst/>
              <a:cxnLst/>
              <a:rect l="l" t="t" r="r" b="b"/>
              <a:pathLst>
                <a:path w="327" h="411" extrusionOk="0">
                  <a:moveTo>
                    <a:pt x="126" y="0"/>
                  </a:moveTo>
                  <a:cubicBezTo>
                    <a:pt x="94" y="0"/>
                    <a:pt x="52" y="35"/>
                    <a:pt x="58" y="70"/>
                  </a:cubicBezTo>
                  <a:cubicBezTo>
                    <a:pt x="58" y="96"/>
                    <a:pt x="64" y="127"/>
                    <a:pt x="64" y="159"/>
                  </a:cubicBezTo>
                  <a:cubicBezTo>
                    <a:pt x="64" y="178"/>
                    <a:pt x="58" y="190"/>
                    <a:pt x="58" y="196"/>
                  </a:cubicBezTo>
                  <a:cubicBezTo>
                    <a:pt x="32" y="222"/>
                    <a:pt x="20" y="253"/>
                    <a:pt x="7" y="278"/>
                  </a:cubicBezTo>
                  <a:cubicBezTo>
                    <a:pt x="1" y="316"/>
                    <a:pt x="7" y="348"/>
                    <a:pt x="26" y="379"/>
                  </a:cubicBezTo>
                  <a:cubicBezTo>
                    <a:pt x="43" y="401"/>
                    <a:pt x="65" y="410"/>
                    <a:pt x="88" y="410"/>
                  </a:cubicBezTo>
                  <a:cubicBezTo>
                    <a:pt x="188" y="410"/>
                    <a:pt x="326" y="248"/>
                    <a:pt x="316" y="171"/>
                  </a:cubicBezTo>
                  <a:cubicBezTo>
                    <a:pt x="310" y="58"/>
                    <a:pt x="234" y="26"/>
                    <a:pt x="133" y="1"/>
                  </a:cubicBezTo>
                  <a:cubicBezTo>
                    <a:pt x="131" y="1"/>
                    <a:pt x="128" y="0"/>
                    <a:pt x="1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150550" y="3169025"/>
              <a:ext cx="9775" cy="10125"/>
            </a:xfrm>
            <a:custGeom>
              <a:avLst/>
              <a:gdLst/>
              <a:ahLst/>
              <a:cxnLst/>
              <a:rect l="l" t="t" r="r" b="b"/>
              <a:pathLst>
                <a:path w="391" h="405" extrusionOk="0">
                  <a:moveTo>
                    <a:pt x="288" y="1"/>
                  </a:moveTo>
                  <a:cubicBezTo>
                    <a:pt x="270" y="1"/>
                    <a:pt x="250" y="6"/>
                    <a:pt x="227" y="17"/>
                  </a:cubicBezTo>
                  <a:cubicBezTo>
                    <a:pt x="126" y="68"/>
                    <a:pt x="0" y="175"/>
                    <a:pt x="19" y="301"/>
                  </a:cubicBezTo>
                  <a:cubicBezTo>
                    <a:pt x="19" y="345"/>
                    <a:pt x="57" y="383"/>
                    <a:pt x="101" y="383"/>
                  </a:cubicBezTo>
                  <a:cubicBezTo>
                    <a:pt x="120" y="383"/>
                    <a:pt x="139" y="389"/>
                    <a:pt x="158" y="402"/>
                  </a:cubicBezTo>
                  <a:cubicBezTo>
                    <a:pt x="164" y="404"/>
                    <a:pt x="170" y="404"/>
                    <a:pt x="177" y="404"/>
                  </a:cubicBezTo>
                  <a:cubicBezTo>
                    <a:pt x="242" y="404"/>
                    <a:pt x="314" y="321"/>
                    <a:pt x="297" y="263"/>
                  </a:cubicBezTo>
                  <a:cubicBezTo>
                    <a:pt x="290" y="257"/>
                    <a:pt x="290" y="251"/>
                    <a:pt x="290" y="244"/>
                  </a:cubicBezTo>
                  <a:cubicBezTo>
                    <a:pt x="296" y="233"/>
                    <a:pt x="306" y="218"/>
                    <a:pt x="313" y="201"/>
                  </a:cubicBezTo>
                  <a:lnTo>
                    <a:pt x="313" y="201"/>
                  </a:lnTo>
                  <a:cubicBezTo>
                    <a:pt x="302" y="230"/>
                    <a:pt x="299" y="240"/>
                    <a:pt x="299" y="240"/>
                  </a:cubicBezTo>
                  <a:cubicBezTo>
                    <a:pt x="300" y="240"/>
                    <a:pt x="320" y="194"/>
                    <a:pt x="328" y="181"/>
                  </a:cubicBezTo>
                  <a:cubicBezTo>
                    <a:pt x="390" y="104"/>
                    <a:pt x="368" y="1"/>
                    <a:pt x="2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2178775" y="3154750"/>
              <a:ext cx="11225" cy="11150"/>
            </a:xfrm>
            <a:custGeom>
              <a:avLst/>
              <a:gdLst/>
              <a:ahLst/>
              <a:cxnLst/>
              <a:rect l="l" t="t" r="r" b="b"/>
              <a:pathLst>
                <a:path w="449" h="446" extrusionOk="0">
                  <a:moveTo>
                    <a:pt x="302" y="1"/>
                  </a:moveTo>
                  <a:cubicBezTo>
                    <a:pt x="274" y="1"/>
                    <a:pt x="243" y="7"/>
                    <a:pt x="215" y="21"/>
                  </a:cubicBezTo>
                  <a:cubicBezTo>
                    <a:pt x="95" y="71"/>
                    <a:pt x="13" y="191"/>
                    <a:pt x="7" y="317"/>
                  </a:cubicBezTo>
                  <a:cubicBezTo>
                    <a:pt x="0" y="368"/>
                    <a:pt x="19" y="418"/>
                    <a:pt x="70" y="437"/>
                  </a:cubicBezTo>
                  <a:cubicBezTo>
                    <a:pt x="84" y="443"/>
                    <a:pt x="99" y="445"/>
                    <a:pt x="115" y="445"/>
                  </a:cubicBezTo>
                  <a:cubicBezTo>
                    <a:pt x="185" y="445"/>
                    <a:pt x="267" y="395"/>
                    <a:pt x="303" y="349"/>
                  </a:cubicBezTo>
                  <a:cubicBezTo>
                    <a:pt x="353" y="292"/>
                    <a:pt x="391" y="229"/>
                    <a:pt x="416" y="159"/>
                  </a:cubicBezTo>
                  <a:cubicBezTo>
                    <a:pt x="449" y="53"/>
                    <a:pt x="382" y="1"/>
                    <a:pt x="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156700" y="3124250"/>
              <a:ext cx="7575" cy="7375"/>
            </a:xfrm>
            <a:custGeom>
              <a:avLst/>
              <a:gdLst/>
              <a:ahLst/>
              <a:cxnLst/>
              <a:rect l="l" t="t" r="r" b="b"/>
              <a:pathLst>
                <a:path w="303" h="295" extrusionOk="0">
                  <a:moveTo>
                    <a:pt x="204" y="0"/>
                  </a:moveTo>
                  <a:cubicBezTo>
                    <a:pt x="122" y="0"/>
                    <a:pt x="22" y="115"/>
                    <a:pt x="7" y="181"/>
                  </a:cubicBezTo>
                  <a:cubicBezTo>
                    <a:pt x="7" y="181"/>
                    <a:pt x="7" y="187"/>
                    <a:pt x="7" y="187"/>
                  </a:cubicBezTo>
                  <a:cubicBezTo>
                    <a:pt x="0" y="225"/>
                    <a:pt x="7" y="269"/>
                    <a:pt x="44" y="282"/>
                  </a:cubicBezTo>
                  <a:cubicBezTo>
                    <a:pt x="76" y="295"/>
                    <a:pt x="107" y="295"/>
                    <a:pt x="139" y="295"/>
                  </a:cubicBezTo>
                  <a:cubicBezTo>
                    <a:pt x="189" y="295"/>
                    <a:pt x="303" y="187"/>
                    <a:pt x="271" y="137"/>
                  </a:cubicBezTo>
                  <a:cubicBezTo>
                    <a:pt x="290" y="99"/>
                    <a:pt x="290" y="55"/>
                    <a:pt x="259" y="23"/>
                  </a:cubicBezTo>
                  <a:cubicBezTo>
                    <a:pt x="243" y="7"/>
                    <a:pt x="224" y="0"/>
                    <a:pt x="2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196100" y="3120075"/>
              <a:ext cx="11075" cy="10550"/>
            </a:xfrm>
            <a:custGeom>
              <a:avLst/>
              <a:gdLst/>
              <a:ahLst/>
              <a:cxnLst/>
              <a:rect l="l" t="t" r="r" b="b"/>
              <a:pathLst>
                <a:path w="443" h="422" extrusionOk="0">
                  <a:moveTo>
                    <a:pt x="300" y="1"/>
                  </a:moveTo>
                  <a:cubicBezTo>
                    <a:pt x="264" y="1"/>
                    <a:pt x="227" y="8"/>
                    <a:pt x="190" y="20"/>
                  </a:cubicBezTo>
                  <a:cubicBezTo>
                    <a:pt x="133" y="33"/>
                    <a:pt x="83" y="71"/>
                    <a:pt x="51" y="121"/>
                  </a:cubicBezTo>
                  <a:cubicBezTo>
                    <a:pt x="33" y="146"/>
                    <a:pt x="1" y="222"/>
                    <a:pt x="20" y="266"/>
                  </a:cubicBezTo>
                  <a:cubicBezTo>
                    <a:pt x="1" y="317"/>
                    <a:pt x="26" y="373"/>
                    <a:pt x="77" y="399"/>
                  </a:cubicBezTo>
                  <a:lnTo>
                    <a:pt x="96" y="411"/>
                  </a:lnTo>
                  <a:cubicBezTo>
                    <a:pt x="107" y="418"/>
                    <a:pt x="120" y="421"/>
                    <a:pt x="134" y="421"/>
                  </a:cubicBezTo>
                  <a:cubicBezTo>
                    <a:pt x="183" y="421"/>
                    <a:pt x="244" y="385"/>
                    <a:pt x="278" y="361"/>
                  </a:cubicBezTo>
                  <a:cubicBezTo>
                    <a:pt x="342" y="317"/>
                    <a:pt x="386" y="253"/>
                    <a:pt x="411" y="178"/>
                  </a:cubicBezTo>
                  <a:cubicBezTo>
                    <a:pt x="411" y="171"/>
                    <a:pt x="417" y="165"/>
                    <a:pt x="417" y="153"/>
                  </a:cubicBezTo>
                  <a:cubicBezTo>
                    <a:pt x="442" y="96"/>
                    <a:pt x="417" y="33"/>
                    <a:pt x="360" y="8"/>
                  </a:cubicBezTo>
                  <a:cubicBezTo>
                    <a:pt x="340" y="3"/>
                    <a:pt x="320" y="1"/>
                    <a:pt x="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200200" y="3154825"/>
              <a:ext cx="8000" cy="5700"/>
            </a:xfrm>
            <a:custGeom>
              <a:avLst/>
              <a:gdLst/>
              <a:ahLst/>
              <a:cxnLst/>
              <a:rect l="l" t="t" r="r" b="b"/>
              <a:pathLst>
                <a:path w="320" h="228" extrusionOk="0">
                  <a:moveTo>
                    <a:pt x="249" y="0"/>
                  </a:moveTo>
                  <a:cubicBezTo>
                    <a:pt x="234" y="0"/>
                    <a:pt x="216" y="6"/>
                    <a:pt x="196" y="18"/>
                  </a:cubicBezTo>
                  <a:lnTo>
                    <a:pt x="178" y="30"/>
                  </a:lnTo>
                  <a:lnTo>
                    <a:pt x="152" y="37"/>
                  </a:lnTo>
                  <a:cubicBezTo>
                    <a:pt x="114" y="49"/>
                    <a:pt x="1" y="156"/>
                    <a:pt x="83" y="188"/>
                  </a:cubicBezTo>
                  <a:cubicBezTo>
                    <a:pt x="89" y="188"/>
                    <a:pt x="102" y="194"/>
                    <a:pt x="102" y="207"/>
                  </a:cubicBezTo>
                  <a:cubicBezTo>
                    <a:pt x="114" y="222"/>
                    <a:pt x="129" y="228"/>
                    <a:pt x="145" y="228"/>
                  </a:cubicBezTo>
                  <a:cubicBezTo>
                    <a:pt x="203" y="228"/>
                    <a:pt x="276" y="147"/>
                    <a:pt x="291" y="112"/>
                  </a:cubicBezTo>
                  <a:cubicBezTo>
                    <a:pt x="320" y="55"/>
                    <a:pt x="297" y="0"/>
                    <a:pt x="2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219775" y="3172775"/>
              <a:ext cx="9650" cy="9850"/>
            </a:xfrm>
            <a:custGeom>
              <a:avLst/>
              <a:gdLst/>
              <a:ahLst/>
              <a:cxnLst/>
              <a:rect l="l" t="t" r="r" b="b"/>
              <a:pathLst>
                <a:path w="386" h="394" extrusionOk="0">
                  <a:moveTo>
                    <a:pt x="278" y="1"/>
                  </a:moveTo>
                  <a:cubicBezTo>
                    <a:pt x="266" y="1"/>
                    <a:pt x="254" y="2"/>
                    <a:pt x="240" y="6"/>
                  </a:cubicBezTo>
                  <a:cubicBezTo>
                    <a:pt x="139" y="31"/>
                    <a:pt x="0" y="151"/>
                    <a:pt x="19" y="265"/>
                  </a:cubicBezTo>
                  <a:cubicBezTo>
                    <a:pt x="19" y="277"/>
                    <a:pt x="19" y="296"/>
                    <a:pt x="19" y="309"/>
                  </a:cubicBezTo>
                  <a:cubicBezTo>
                    <a:pt x="19" y="367"/>
                    <a:pt x="63" y="394"/>
                    <a:pt x="111" y="394"/>
                  </a:cubicBezTo>
                  <a:cubicBezTo>
                    <a:pt x="120" y="394"/>
                    <a:pt x="129" y="393"/>
                    <a:pt x="139" y="391"/>
                  </a:cubicBezTo>
                  <a:cubicBezTo>
                    <a:pt x="221" y="366"/>
                    <a:pt x="284" y="309"/>
                    <a:pt x="322" y="233"/>
                  </a:cubicBezTo>
                  <a:cubicBezTo>
                    <a:pt x="334" y="214"/>
                    <a:pt x="341" y="195"/>
                    <a:pt x="347" y="176"/>
                  </a:cubicBezTo>
                  <a:cubicBezTo>
                    <a:pt x="386" y="98"/>
                    <a:pt x="366" y="1"/>
                    <a:pt x="2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205250" y="3205250"/>
              <a:ext cx="8475" cy="6625"/>
            </a:xfrm>
            <a:custGeom>
              <a:avLst/>
              <a:gdLst/>
              <a:ahLst/>
              <a:cxnLst/>
              <a:rect l="l" t="t" r="r" b="b"/>
              <a:pathLst>
                <a:path w="339" h="265" extrusionOk="0">
                  <a:moveTo>
                    <a:pt x="260" y="0"/>
                  </a:moveTo>
                  <a:cubicBezTo>
                    <a:pt x="250" y="0"/>
                    <a:pt x="239" y="2"/>
                    <a:pt x="228" y="6"/>
                  </a:cubicBezTo>
                  <a:lnTo>
                    <a:pt x="190" y="6"/>
                  </a:lnTo>
                  <a:lnTo>
                    <a:pt x="171" y="13"/>
                  </a:lnTo>
                  <a:cubicBezTo>
                    <a:pt x="152" y="13"/>
                    <a:pt x="133" y="19"/>
                    <a:pt x="121" y="31"/>
                  </a:cubicBezTo>
                  <a:cubicBezTo>
                    <a:pt x="83" y="57"/>
                    <a:pt x="51" y="88"/>
                    <a:pt x="32" y="132"/>
                  </a:cubicBezTo>
                  <a:cubicBezTo>
                    <a:pt x="1" y="189"/>
                    <a:pt x="7" y="252"/>
                    <a:pt x="83" y="265"/>
                  </a:cubicBezTo>
                  <a:lnTo>
                    <a:pt x="158" y="265"/>
                  </a:lnTo>
                  <a:cubicBezTo>
                    <a:pt x="240" y="240"/>
                    <a:pt x="304" y="177"/>
                    <a:pt x="322" y="101"/>
                  </a:cubicBezTo>
                  <a:cubicBezTo>
                    <a:pt x="338" y="48"/>
                    <a:pt x="310" y="0"/>
                    <a:pt x="2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2204000" y="3175450"/>
              <a:ext cx="7600" cy="6875"/>
            </a:xfrm>
            <a:custGeom>
              <a:avLst/>
              <a:gdLst/>
              <a:ahLst/>
              <a:cxnLst/>
              <a:rect l="l" t="t" r="r" b="b"/>
              <a:pathLst>
                <a:path w="304" h="275" extrusionOk="0">
                  <a:moveTo>
                    <a:pt x="232" y="1"/>
                  </a:moveTo>
                  <a:cubicBezTo>
                    <a:pt x="222" y="1"/>
                    <a:pt x="212" y="2"/>
                    <a:pt x="202" y="6"/>
                  </a:cubicBezTo>
                  <a:lnTo>
                    <a:pt x="190" y="6"/>
                  </a:lnTo>
                  <a:cubicBezTo>
                    <a:pt x="108" y="31"/>
                    <a:pt x="44" y="95"/>
                    <a:pt x="19" y="177"/>
                  </a:cubicBezTo>
                  <a:cubicBezTo>
                    <a:pt x="1" y="246"/>
                    <a:pt x="44" y="275"/>
                    <a:pt x="98" y="275"/>
                  </a:cubicBezTo>
                  <a:cubicBezTo>
                    <a:pt x="118" y="275"/>
                    <a:pt x="138" y="271"/>
                    <a:pt x="158" y="265"/>
                  </a:cubicBezTo>
                  <a:cubicBezTo>
                    <a:pt x="190" y="259"/>
                    <a:pt x="215" y="240"/>
                    <a:pt x="234" y="214"/>
                  </a:cubicBezTo>
                  <a:lnTo>
                    <a:pt x="234" y="214"/>
                  </a:lnTo>
                  <a:lnTo>
                    <a:pt x="229" y="218"/>
                  </a:lnTo>
                  <a:lnTo>
                    <a:pt x="229" y="218"/>
                  </a:lnTo>
                  <a:cubicBezTo>
                    <a:pt x="273" y="181"/>
                    <a:pt x="298" y="130"/>
                    <a:pt x="303" y="69"/>
                  </a:cubicBezTo>
                  <a:cubicBezTo>
                    <a:pt x="303" y="29"/>
                    <a:pt x="271" y="1"/>
                    <a:pt x="2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2225100" y="3142950"/>
              <a:ext cx="7800" cy="6525"/>
            </a:xfrm>
            <a:custGeom>
              <a:avLst/>
              <a:gdLst/>
              <a:ahLst/>
              <a:cxnLst/>
              <a:rect l="l" t="t" r="r" b="b"/>
              <a:pathLst>
                <a:path w="312" h="261" extrusionOk="0">
                  <a:moveTo>
                    <a:pt x="227" y="0"/>
                  </a:moveTo>
                  <a:cubicBezTo>
                    <a:pt x="207" y="0"/>
                    <a:pt x="184" y="8"/>
                    <a:pt x="159" y="26"/>
                  </a:cubicBezTo>
                  <a:cubicBezTo>
                    <a:pt x="115" y="57"/>
                    <a:pt x="83" y="95"/>
                    <a:pt x="52" y="133"/>
                  </a:cubicBezTo>
                  <a:cubicBezTo>
                    <a:pt x="1" y="198"/>
                    <a:pt x="32" y="260"/>
                    <a:pt x="87" y="260"/>
                  </a:cubicBezTo>
                  <a:cubicBezTo>
                    <a:pt x="107" y="260"/>
                    <a:pt x="130" y="252"/>
                    <a:pt x="153" y="234"/>
                  </a:cubicBezTo>
                  <a:cubicBezTo>
                    <a:pt x="191" y="203"/>
                    <a:pt x="229" y="171"/>
                    <a:pt x="260" y="133"/>
                  </a:cubicBezTo>
                  <a:cubicBezTo>
                    <a:pt x="311" y="63"/>
                    <a:pt x="28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568375" y="3212875"/>
              <a:ext cx="8850" cy="7375"/>
            </a:xfrm>
            <a:custGeom>
              <a:avLst/>
              <a:gdLst/>
              <a:ahLst/>
              <a:cxnLst/>
              <a:rect l="l" t="t" r="r" b="b"/>
              <a:pathLst>
                <a:path w="354" h="295" extrusionOk="0">
                  <a:moveTo>
                    <a:pt x="264" y="1"/>
                  </a:moveTo>
                  <a:cubicBezTo>
                    <a:pt x="255" y="1"/>
                    <a:pt x="245" y="2"/>
                    <a:pt x="234" y="4"/>
                  </a:cubicBezTo>
                  <a:cubicBezTo>
                    <a:pt x="127" y="17"/>
                    <a:pt x="1" y="149"/>
                    <a:pt x="51" y="256"/>
                  </a:cubicBezTo>
                  <a:cubicBezTo>
                    <a:pt x="61" y="284"/>
                    <a:pt x="77" y="294"/>
                    <a:pt x="97" y="294"/>
                  </a:cubicBezTo>
                  <a:cubicBezTo>
                    <a:pt x="113" y="294"/>
                    <a:pt x="132" y="287"/>
                    <a:pt x="152" y="275"/>
                  </a:cubicBezTo>
                  <a:cubicBezTo>
                    <a:pt x="209" y="263"/>
                    <a:pt x="266" y="225"/>
                    <a:pt x="303" y="174"/>
                  </a:cubicBezTo>
                  <a:cubicBezTo>
                    <a:pt x="349" y="106"/>
                    <a:pt x="354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570750" y="3230050"/>
              <a:ext cx="8525" cy="5600"/>
            </a:xfrm>
            <a:custGeom>
              <a:avLst/>
              <a:gdLst/>
              <a:ahLst/>
              <a:cxnLst/>
              <a:rect l="l" t="t" r="r" b="b"/>
              <a:pathLst>
                <a:path w="341" h="224" extrusionOk="0">
                  <a:moveTo>
                    <a:pt x="287" y="1"/>
                  </a:moveTo>
                  <a:cubicBezTo>
                    <a:pt x="263" y="1"/>
                    <a:pt x="236" y="15"/>
                    <a:pt x="221" y="30"/>
                  </a:cubicBezTo>
                  <a:cubicBezTo>
                    <a:pt x="196" y="42"/>
                    <a:pt x="171" y="55"/>
                    <a:pt x="139" y="68"/>
                  </a:cubicBezTo>
                  <a:cubicBezTo>
                    <a:pt x="101" y="80"/>
                    <a:pt x="0" y="175"/>
                    <a:pt x="76" y="213"/>
                  </a:cubicBezTo>
                  <a:cubicBezTo>
                    <a:pt x="93" y="220"/>
                    <a:pt x="111" y="224"/>
                    <a:pt x="129" y="224"/>
                  </a:cubicBezTo>
                  <a:cubicBezTo>
                    <a:pt x="186" y="224"/>
                    <a:pt x="246" y="189"/>
                    <a:pt x="284" y="137"/>
                  </a:cubicBezTo>
                  <a:cubicBezTo>
                    <a:pt x="316" y="105"/>
                    <a:pt x="341" y="68"/>
                    <a:pt x="328" y="30"/>
                  </a:cubicBezTo>
                  <a:cubicBezTo>
                    <a:pt x="320" y="8"/>
                    <a:pt x="304" y="1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2591725" y="3210650"/>
              <a:ext cx="10375" cy="7550"/>
            </a:xfrm>
            <a:custGeom>
              <a:avLst/>
              <a:gdLst/>
              <a:ahLst/>
              <a:cxnLst/>
              <a:rect l="l" t="t" r="r" b="b"/>
              <a:pathLst>
                <a:path w="415" h="302" extrusionOk="0">
                  <a:moveTo>
                    <a:pt x="247" y="0"/>
                  </a:moveTo>
                  <a:cubicBezTo>
                    <a:pt x="206" y="0"/>
                    <a:pt x="163" y="34"/>
                    <a:pt x="139" y="68"/>
                  </a:cubicBezTo>
                  <a:cubicBezTo>
                    <a:pt x="120" y="87"/>
                    <a:pt x="107" y="112"/>
                    <a:pt x="101" y="137"/>
                  </a:cubicBezTo>
                  <a:lnTo>
                    <a:pt x="88" y="162"/>
                  </a:lnTo>
                  <a:cubicBezTo>
                    <a:pt x="38" y="219"/>
                    <a:pt x="0" y="301"/>
                    <a:pt x="88" y="301"/>
                  </a:cubicBezTo>
                  <a:cubicBezTo>
                    <a:pt x="90" y="301"/>
                    <a:pt x="92" y="301"/>
                    <a:pt x="93" y="301"/>
                  </a:cubicBezTo>
                  <a:cubicBezTo>
                    <a:pt x="196" y="301"/>
                    <a:pt x="414" y="104"/>
                    <a:pt x="284" y="11"/>
                  </a:cubicBezTo>
                  <a:cubicBezTo>
                    <a:pt x="272" y="4"/>
                    <a:pt x="25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2579725" y="3199350"/>
              <a:ext cx="6350" cy="7800"/>
            </a:xfrm>
            <a:custGeom>
              <a:avLst/>
              <a:gdLst/>
              <a:ahLst/>
              <a:cxnLst/>
              <a:rect l="l" t="t" r="r" b="b"/>
              <a:pathLst>
                <a:path w="254" h="312" extrusionOk="0">
                  <a:moveTo>
                    <a:pt x="200" y="0"/>
                  </a:moveTo>
                  <a:cubicBezTo>
                    <a:pt x="170" y="0"/>
                    <a:pt x="137" y="15"/>
                    <a:pt x="121" y="28"/>
                  </a:cubicBezTo>
                  <a:cubicBezTo>
                    <a:pt x="77" y="66"/>
                    <a:pt x="45" y="110"/>
                    <a:pt x="20" y="160"/>
                  </a:cubicBezTo>
                  <a:cubicBezTo>
                    <a:pt x="1" y="185"/>
                    <a:pt x="1" y="230"/>
                    <a:pt x="20" y="255"/>
                  </a:cubicBezTo>
                  <a:cubicBezTo>
                    <a:pt x="26" y="267"/>
                    <a:pt x="32" y="280"/>
                    <a:pt x="39" y="286"/>
                  </a:cubicBezTo>
                  <a:cubicBezTo>
                    <a:pt x="50" y="305"/>
                    <a:pt x="65" y="312"/>
                    <a:pt x="82" y="312"/>
                  </a:cubicBezTo>
                  <a:cubicBezTo>
                    <a:pt x="125" y="312"/>
                    <a:pt x="177" y="267"/>
                    <a:pt x="190" y="236"/>
                  </a:cubicBezTo>
                  <a:cubicBezTo>
                    <a:pt x="203" y="198"/>
                    <a:pt x="222" y="167"/>
                    <a:pt x="234" y="129"/>
                  </a:cubicBezTo>
                  <a:cubicBezTo>
                    <a:pt x="234" y="116"/>
                    <a:pt x="241" y="110"/>
                    <a:pt x="234" y="110"/>
                  </a:cubicBezTo>
                  <a:cubicBezTo>
                    <a:pt x="234" y="103"/>
                    <a:pt x="234" y="103"/>
                    <a:pt x="241" y="97"/>
                  </a:cubicBezTo>
                  <a:cubicBezTo>
                    <a:pt x="253" y="78"/>
                    <a:pt x="253" y="47"/>
                    <a:pt x="241" y="22"/>
                  </a:cubicBezTo>
                  <a:lnTo>
                    <a:pt x="241" y="15"/>
                  </a:lnTo>
                  <a:cubicBezTo>
                    <a:pt x="230" y="4"/>
                    <a:pt x="215" y="0"/>
                    <a:pt x="2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2581000" y="2990475"/>
              <a:ext cx="10425" cy="6175"/>
            </a:xfrm>
            <a:custGeom>
              <a:avLst/>
              <a:gdLst/>
              <a:ahLst/>
              <a:cxnLst/>
              <a:rect l="l" t="t" r="r" b="b"/>
              <a:pathLst>
                <a:path w="417" h="247" extrusionOk="0">
                  <a:moveTo>
                    <a:pt x="272" y="1"/>
                  </a:moveTo>
                  <a:cubicBezTo>
                    <a:pt x="158" y="1"/>
                    <a:pt x="0" y="247"/>
                    <a:pt x="152" y="247"/>
                  </a:cubicBezTo>
                  <a:cubicBezTo>
                    <a:pt x="259" y="247"/>
                    <a:pt x="417" y="1"/>
                    <a:pt x="2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2321475" y="3095500"/>
              <a:ext cx="10175" cy="7800"/>
            </a:xfrm>
            <a:custGeom>
              <a:avLst/>
              <a:gdLst/>
              <a:ahLst/>
              <a:cxnLst/>
              <a:rect l="l" t="t" r="r" b="b"/>
              <a:pathLst>
                <a:path w="407" h="312" extrusionOk="0">
                  <a:moveTo>
                    <a:pt x="286" y="0"/>
                  </a:moveTo>
                  <a:cubicBezTo>
                    <a:pt x="254" y="0"/>
                    <a:pt x="217" y="12"/>
                    <a:pt x="183" y="38"/>
                  </a:cubicBezTo>
                  <a:lnTo>
                    <a:pt x="151" y="76"/>
                  </a:lnTo>
                  <a:cubicBezTo>
                    <a:pt x="95" y="108"/>
                    <a:pt x="0" y="208"/>
                    <a:pt x="88" y="246"/>
                  </a:cubicBezTo>
                  <a:lnTo>
                    <a:pt x="76" y="259"/>
                  </a:lnTo>
                  <a:cubicBezTo>
                    <a:pt x="93" y="297"/>
                    <a:pt x="120" y="312"/>
                    <a:pt x="150" y="312"/>
                  </a:cubicBezTo>
                  <a:cubicBezTo>
                    <a:pt x="230" y="312"/>
                    <a:pt x="337" y="207"/>
                    <a:pt x="360" y="152"/>
                  </a:cubicBezTo>
                  <a:cubicBezTo>
                    <a:pt x="407" y="57"/>
                    <a:pt x="357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343225" y="3082525"/>
              <a:ext cx="10900" cy="10150"/>
            </a:xfrm>
            <a:custGeom>
              <a:avLst/>
              <a:gdLst/>
              <a:ahLst/>
              <a:cxnLst/>
              <a:rect l="l" t="t" r="r" b="b"/>
              <a:pathLst>
                <a:path w="436" h="406" extrusionOk="0">
                  <a:moveTo>
                    <a:pt x="339" y="0"/>
                  </a:moveTo>
                  <a:cubicBezTo>
                    <a:pt x="269" y="0"/>
                    <a:pt x="172" y="59"/>
                    <a:pt x="139" y="97"/>
                  </a:cubicBezTo>
                  <a:cubicBezTo>
                    <a:pt x="89" y="147"/>
                    <a:pt x="0" y="299"/>
                    <a:pt x="89" y="362"/>
                  </a:cubicBezTo>
                  <a:cubicBezTo>
                    <a:pt x="99" y="393"/>
                    <a:pt x="121" y="406"/>
                    <a:pt x="149" y="406"/>
                  </a:cubicBezTo>
                  <a:cubicBezTo>
                    <a:pt x="227" y="406"/>
                    <a:pt x="349" y="310"/>
                    <a:pt x="373" y="273"/>
                  </a:cubicBezTo>
                  <a:cubicBezTo>
                    <a:pt x="417" y="217"/>
                    <a:pt x="436" y="135"/>
                    <a:pt x="417" y="59"/>
                  </a:cubicBezTo>
                  <a:cubicBezTo>
                    <a:pt x="406" y="16"/>
                    <a:pt x="376" y="0"/>
                    <a:pt x="3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2320050" y="3073000"/>
              <a:ext cx="11225" cy="8225"/>
            </a:xfrm>
            <a:custGeom>
              <a:avLst/>
              <a:gdLst/>
              <a:ahLst/>
              <a:cxnLst/>
              <a:rect l="l" t="t" r="r" b="b"/>
              <a:pathLst>
                <a:path w="449" h="329" extrusionOk="0">
                  <a:moveTo>
                    <a:pt x="303" y="0"/>
                  </a:moveTo>
                  <a:cubicBezTo>
                    <a:pt x="267" y="0"/>
                    <a:pt x="230" y="8"/>
                    <a:pt x="196" y="24"/>
                  </a:cubicBezTo>
                  <a:cubicBezTo>
                    <a:pt x="139" y="61"/>
                    <a:pt x="0" y="175"/>
                    <a:pt x="57" y="263"/>
                  </a:cubicBezTo>
                  <a:cubicBezTo>
                    <a:pt x="63" y="276"/>
                    <a:pt x="76" y="295"/>
                    <a:pt x="95" y="301"/>
                  </a:cubicBezTo>
                  <a:cubicBezTo>
                    <a:pt x="101" y="307"/>
                    <a:pt x="114" y="314"/>
                    <a:pt x="120" y="320"/>
                  </a:cubicBezTo>
                  <a:cubicBezTo>
                    <a:pt x="142" y="325"/>
                    <a:pt x="165" y="329"/>
                    <a:pt x="187" y="329"/>
                  </a:cubicBezTo>
                  <a:cubicBezTo>
                    <a:pt x="196" y="329"/>
                    <a:pt x="205" y="328"/>
                    <a:pt x="215" y="326"/>
                  </a:cubicBezTo>
                  <a:cubicBezTo>
                    <a:pt x="240" y="320"/>
                    <a:pt x="265" y="314"/>
                    <a:pt x="284" y="307"/>
                  </a:cubicBezTo>
                  <a:cubicBezTo>
                    <a:pt x="284" y="307"/>
                    <a:pt x="367" y="264"/>
                    <a:pt x="362" y="264"/>
                  </a:cubicBezTo>
                  <a:cubicBezTo>
                    <a:pt x="361" y="264"/>
                    <a:pt x="357" y="265"/>
                    <a:pt x="347" y="270"/>
                  </a:cubicBezTo>
                  <a:cubicBezTo>
                    <a:pt x="385" y="251"/>
                    <a:pt x="410" y="213"/>
                    <a:pt x="417" y="175"/>
                  </a:cubicBezTo>
                  <a:cubicBezTo>
                    <a:pt x="423" y="118"/>
                    <a:pt x="448" y="36"/>
                    <a:pt x="372" y="11"/>
                  </a:cubicBezTo>
                  <a:cubicBezTo>
                    <a:pt x="350" y="4"/>
                    <a:pt x="327" y="0"/>
                    <a:pt x="3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2339750" y="3107175"/>
              <a:ext cx="9800" cy="9150"/>
            </a:xfrm>
            <a:custGeom>
              <a:avLst/>
              <a:gdLst/>
              <a:ahLst/>
              <a:cxnLst/>
              <a:rect l="l" t="t" r="r" b="b"/>
              <a:pathLst>
                <a:path w="392" h="366" extrusionOk="0">
                  <a:moveTo>
                    <a:pt x="284" y="0"/>
                  </a:moveTo>
                  <a:cubicBezTo>
                    <a:pt x="177" y="13"/>
                    <a:pt x="83" y="82"/>
                    <a:pt x="38" y="177"/>
                  </a:cubicBezTo>
                  <a:cubicBezTo>
                    <a:pt x="1" y="252"/>
                    <a:pt x="7" y="366"/>
                    <a:pt x="108" y="366"/>
                  </a:cubicBezTo>
                  <a:cubicBezTo>
                    <a:pt x="215" y="353"/>
                    <a:pt x="310" y="284"/>
                    <a:pt x="354" y="183"/>
                  </a:cubicBezTo>
                  <a:cubicBezTo>
                    <a:pt x="392" y="114"/>
                    <a:pt x="385" y="0"/>
                    <a:pt x="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2309000" y="3104550"/>
              <a:ext cx="8075" cy="9675"/>
            </a:xfrm>
            <a:custGeom>
              <a:avLst/>
              <a:gdLst/>
              <a:ahLst/>
              <a:cxnLst/>
              <a:rect l="l" t="t" r="r" b="b"/>
              <a:pathLst>
                <a:path w="323" h="387" extrusionOk="0">
                  <a:moveTo>
                    <a:pt x="247" y="0"/>
                  </a:moveTo>
                  <a:cubicBezTo>
                    <a:pt x="212" y="0"/>
                    <a:pt x="173" y="18"/>
                    <a:pt x="152" y="36"/>
                  </a:cubicBezTo>
                  <a:cubicBezTo>
                    <a:pt x="70" y="92"/>
                    <a:pt x="13" y="181"/>
                    <a:pt x="7" y="282"/>
                  </a:cubicBezTo>
                  <a:cubicBezTo>
                    <a:pt x="1" y="313"/>
                    <a:pt x="20" y="345"/>
                    <a:pt x="51" y="357"/>
                  </a:cubicBezTo>
                  <a:cubicBezTo>
                    <a:pt x="58" y="360"/>
                    <a:pt x="62" y="362"/>
                    <a:pt x="65" y="362"/>
                  </a:cubicBezTo>
                  <a:cubicBezTo>
                    <a:pt x="66" y="362"/>
                    <a:pt x="66" y="362"/>
                    <a:pt x="66" y="361"/>
                  </a:cubicBezTo>
                  <a:lnTo>
                    <a:pt x="66" y="361"/>
                  </a:lnTo>
                  <a:cubicBezTo>
                    <a:pt x="78" y="379"/>
                    <a:pt x="95" y="387"/>
                    <a:pt x="113" y="387"/>
                  </a:cubicBezTo>
                  <a:cubicBezTo>
                    <a:pt x="164" y="387"/>
                    <a:pt x="227" y="329"/>
                    <a:pt x="240" y="288"/>
                  </a:cubicBezTo>
                  <a:cubicBezTo>
                    <a:pt x="253" y="250"/>
                    <a:pt x="297" y="219"/>
                    <a:pt x="310" y="174"/>
                  </a:cubicBezTo>
                  <a:cubicBezTo>
                    <a:pt x="322" y="130"/>
                    <a:pt x="322" y="86"/>
                    <a:pt x="310" y="42"/>
                  </a:cubicBezTo>
                  <a:cubicBezTo>
                    <a:pt x="299" y="11"/>
                    <a:pt x="274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2412925" y="2963600"/>
              <a:ext cx="9475" cy="9250"/>
            </a:xfrm>
            <a:custGeom>
              <a:avLst/>
              <a:gdLst/>
              <a:ahLst/>
              <a:cxnLst/>
              <a:rect l="l" t="t" r="r" b="b"/>
              <a:pathLst>
                <a:path w="379" h="370" extrusionOk="0">
                  <a:moveTo>
                    <a:pt x="257" y="0"/>
                  </a:moveTo>
                  <a:cubicBezTo>
                    <a:pt x="144" y="0"/>
                    <a:pt x="34" y="136"/>
                    <a:pt x="13" y="237"/>
                  </a:cubicBezTo>
                  <a:cubicBezTo>
                    <a:pt x="1" y="292"/>
                    <a:pt x="18" y="370"/>
                    <a:pt x="87" y="370"/>
                  </a:cubicBezTo>
                  <a:cubicBezTo>
                    <a:pt x="89" y="370"/>
                    <a:pt x="92" y="370"/>
                    <a:pt x="95" y="370"/>
                  </a:cubicBezTo>
                  <a:cubicBezTo>
                    <a:pt x="120" y="370"/>
                    <a:pt x="145" y="363"/>
                    <a:pt x="170" y="357"/>
                  </a:cubicBezTo>
                  <a:cubicBezTo>
                    <a:pt x="259" y="344"/>
                    <a:pt x="372" y="224"/>
                    <a:pt x="353" y="130"/>
                  </a:cubicBezTo>
                  <a:cubicBezTo>
                    <a:pt x="378" y="86"/>
                    <a:pt x="366" y="35"/>
                    <a:pt x="322" y="16"/>
                  </a:cubicBezTo>
                  <a:cubicBezTo>
                    <a:pt x="301" y="5"/>
                    <a:pt x="279" y="0"/>
                    <a:pt x="2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2426475" y="2978650"/>
              <a:ext cx="9000" cy="5250"/>
            </a:xfrm>
            <a:custGeom>
              <a:avLst/>
              <a:gdLst/>
              <a:ahLst/>
              <a:cxnLst/>
              <a:rect l="l" t="t" r="r" b="b"/>
              <a:pathLst>
                <a:path w="360" h="210" extrusionOk="0">
                  <a:moveTo>
                    <a:pt x="234" y="1"/>
                  </a:moveTo>
                  <a:cubicBezTo>
                    <a:pt x="139" y="1"/>
                    <a:pt x="0" y="209"/>
                    <a:pt x="133" y="209"/>
                  </a:cubicBezTo>
                  <a:cubicBezTo>
                    <a:pt x="228" y="209"/>
                    <a:pt x="360" y="1"/>
                    <a:pt x="2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2436100" y="2965725"/>
              <a:ext cx="11050" cy="6325"/>
            </a:xfrm>
            <a:custGeom>
              <a:avLst/>
              <a:gdLst/>
              <a:ahLst/>
              <a:cxnLst/>
              <a:rect l="l" t="t" r="r" b="b"/>
              <a:pathLst>
                <a:path w="442" h="253" extrusionOk="0">
                  <a:moveTo>
                    <a:pt x="284" y="1"/>
                  </a:moveTo>
                  <a:cubicBezTo>
                    <a:pt x="170" y="1"/>
                    <a:pt x="0" y="253"/>
                    <a:pt x="158" y="253"/>
                  </a:cubicBezTo>
                  <a:cubicBezTo>
                    <a:pt x="278" y="253"/>
                    <a:pt x="442" y="1"/>
                    <a:pt x="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2397550" y="2845825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216" y="0"/>
                  </a:moveTo>
                  <a:cubicBezTo>
                    <a:pt x="138" y="0"/>
                    <a:pt x="1" y="90"/>
                    <a:pt x="10" y="186"/>
                  </a:cubicBezTo>
                  <a:lnTo>
                    <a:pt x="16" y="230"/>
                  </a:lnTo>
                  <a:cubicBezTo>
                    <a:pt x="20" y="276"/>
                    <a:pt x="49" y="297"/>
                    <a:pt x="84" y="297"/>
                  </a:cubicBezTo>
                  <a:cubicBezTo>
                    <a:pt x="103" y="297"/>
                    <a:pt x="123" y="292"/>
                    <a:pt x="142" y="281"/>
                  </a:cubicBezTo>
                  <a:cubicBezTo>
                    <a:pt x="211" y="249"/>
                    <a:pt x="256" y="186"/>
                    <a:pt x="268" y="111"/>
                  </a:cubicBezTo>
                  <a:cubicBezTo>
                    <a:pt x="268" y="92"/>
                    <a:pt x="268" y="79"/>
                    <a:pt x="268" y="60"/>
                  </a:cubicBezTo>
                  <a:cubicBezTo>
                    <a:pt x="274" y="18"/>
                    <a:pt x="251" y="0"/>
                    <a:pt x="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2421575" y="2844025"/>
              <a:ext cx="7750" cy="7925"/>
            </a:xfrm>
            <a:custGeom>
              <a:avLst/>
              <a:gdLst/>
              <a:ahLst/>
              <a:cxnLst/>
              <a:rect l="l" t="t" r="r" b="b"/>
              <a:pathLst>
                <a:path w="310" h="317" extrusionOk="0">
                  <a:moveTo>
                    <a:pt x="228" y="1"/>
                  </a:moveTo>
                  <a:cubicBezTo>
                    <a:pt x="130" y="1"/>
                    <a:pt x="25" y="100"/>
                    <a:pt x="14" y="189"/>
                  </a:cubicBezTo>
                  <a:cubicBezTo>
                    <a:pt x="1" y="221"/>
                    <a:pt x="14" y="252"/>
                    <a:pt x="39" y="277"/>
                  </a:cubicBezTo>
                  <a:cubicBezTo>
                    <a:pt x="51" y="305"/>
                    <a:pt x="71" y="317"/>
                    <a:pt x="95" y="317"/>
                  </a:cubicBezTo>
                  <a:cubicBezTo>
                    <a:pt x="174" y="317"/>
                    <a:pt x="294" y="196"/>
                    <a:pt x="304" y="139"/>
                  </a:cubicBezTo>
                  <a:cubicBezTo>
                    <a:pt x="304" y="120"/>
                    <a:pt x="310" y="101"/>
                    <a:pt x="310" y="75"/>
                  </a:cubicBezTo>
                  <a:cubicBezTo>
                    <a:pt x="310" y="44"/>
                    <a:pt x="291" y="19"/>
                    <a:pt x="266" y="6"/>
                  </a:cubicBezTo>
                  <a:cubicBezTo>
                    <a:pt x="253" y="2"/>
                    <a:pt x="241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2169950" y="3037900"/>
              <a:ext cx="9800" cy="8000"/>
            </a:xfrm>
            <a:custGeom>
              <a:avLst/>
              <a:gdLst/>
              <a:ahLst/>
              <a:cxnLst/>
              <a:rect l="l" t="t" r="r" b="b"/>
              <a:pathLst>
                <a:path w="392" h="320" extrusionOk="0">
                  <a:moveTo>
                    <a:pt x="213" y="0"/>
                  </a:moveTo>
                  <a:cubicBezTo>
                    <a:pt x="173" y="0"/>
                    <a:pt x="134" y="16"/>
                    <a:pt x="107" y="46"/>
                  </a:cubicBezTo>
                  <a:cubicBezTo>
                    <a:pt x="50" y="135"/>
                    <a:pt x="0" y="210"/>
                    <a:pt x="88" y="299"/>
                  </a:cubicBezTo>
                  <a:cubicBezTo>
                    <a:pt x="103" y="313"/>
                    <a:pt x="127" y="320"/>
                    <a:pt x="152" y="320"/>
                  </a:cubicBezTo>
                  <a:cubicBezTo>
                    <a:pt x="160" y="320"/>
                    <a:pt x="169" y="319"/>
                    <a:pt x="177" y="318"/>
                  </a:cubicBezTo>
                  <a:lnTo>
                    <a:pt x="233" y="299"/>
                  </a:lnTo>
                  <a:cubicBezTo>
                    <a:pt x="290" y="286"/>
                    <a:pt x="391" y="198"/>
                    <a:pt x="360" y="128"/>
                  </a:cubicBezTo>
                  <a:cubicBezTo>
                    <a:pt x="334" y="72"/>
                    <a:pt x="328" y="34"/>
                    <a:pt x="265" y="9"/>
                  </a:cubicBezTo>
                  <a:cubicBezTo>
                    <a:pt x="248" y="3"/>
                    <a:pt x="230" y="0"/>
                    <a:pt x="2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2297650" y="3211000"/>
              <a:ext cx="10125" cy="6925"/>
            </a:xfrm>
            <a:custGeom>
              <a:avLst/>
              <a:gdLst/>
              <a:ahLst/>
              <a:cxnLst/>
              <a:rect l="l" t="t" r="r" b="b"/>
              <a:pathLst>
                <a:path w="405" h="277" extrusionOk="0">
                  <a:moveTo>
                    <a:pt x="242" y="0"/>
                  </a:moveTo>
                  <a:cubicBezTo>
                    <a:pt x="212" y="0"/>
                    <a:pt x="181" y="10"/>
                    <a:pt x="152" y="29"/>
                  </a:cubicBezTo>
                  <a:cubicBezTo>
                    <a:pt x="64" y="73"/>
                    <a:pt x="1" y="174"/>
                    <a:pt x="32" y="249"/>
                  </a:cubicBezTo>
                  <a:cubicBezTo>
                    <a:pt x="45" y="268"/>
                    <a:pt x="61" y="276"/>
                    <a:pt x="77" y="276"/>
                  </a:cubicBezTo>
                  <a:cubicBezTo>
                    <a:pt x="94" y="276"/>
                    <a:pt x="111" y="268"/>
                    <a:pt x="127" y="256"/>
                  </a:cubicBezTo>
                  <a:cubicBezTo>
                    <a:pt x="203" y="237"/>
                    <a:pt x="266" y="211"/>
                    <a:pt x="329" y="167"/>
                  </a:cubicBezTo>
                  <a:cubicBezTo>
                    <a:pt x="354" y="155"/>
                    <a:pt x="404" y="104"/>
                    <a:pt x="373" y="73"/>
                  </a:cubicBezTo>
                  <a:cubicBezTo>
                    <a:pt x="341" y="25"/>
                    <a:pt x="293" y="0"/>
                    <a:pt x="2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2527375" y="3257975"/>
              <a:ext cx="7925" cy="8000"/>
            </a:xfrm>
            <a:custGeom>
              <a:avLst/>
              <a:gdLst/>
              <a:ahLst/>
              <a:cxnLst/>
              <a:rect l="l" t="t" r="r" b="b"/>
              <a:pathLst>
                <a:path w="317" h="320" extrusionOk="0">
                  <a:moveTo>
                    <a:pt x="235" y="0"/>
                  </a:moveTo>
                  <a:cubicBezTo>
                    <a:pt x="225" y="0"/>
                    <a:pt x="214" y="1"/>
                    <a:pt x="203" y="4"/>
                  </a:cubicBezTo>
                  <a:cubicBezTo>
                    <a:pt x="133" y="23"/>
                    <a:pt x="70" y="79"/>
                    <a:pt x="39" y="149"/>
                  </a:cubicBezTo>
                  <a:cubicBezTo>
                    <a:pt x="20" y="187"/>
                    <a:pt x="1" y="275"/>
                    <a:pt x="64" y="288"/>
                  </a:cubicBezTo>
                  <a:cubicBezTo>
                    <a:pt x="64" y="281"/>
                    <a:pt x="66" y="278"/>
                    <a:pt x="68" y="278"/>
                  </a:cubicBezTo>
                  <a:cubicBezTo>
                    <a:pt x="70" y="278"/>
                    <a:pt x="73" y="281"/>
                    <a:pt x="77" y="288"/>
                  </a:cubicBezTo>
                  <a:cubicBezTo>
                    <a:pt x="89" y="310"/>
                    <a:pt x="105" y="319"/>
                    <a:pt x="124" y="319"/>
                  </a:cubicBezTo>
                  <a:cubicBezTo>
                    <a:pt x="171" y="319"/>
                    <a:pt x="230" y="257"/>
                    <a:pt x="253" y="212"/>
                  </a:cubicBezTo>
                  <a:cubicBezTo>
                    <a:pt x="291" y="174"/>
                    <a:pt x="310" y="130"/>
                    <a:pt x="316" y="73"/>
                  </a:cubicBezTo>
                  <a:cubicBezTo>
                    <a:pt x="316" y="22"/>
                    <a:pt x="279" y="0"/>
                    <a:pt x="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2509400" y="3243425"/>
              <a:ext cx="8075" cy="6750"/>
            </a:xfrm>
            <a:custGeom>
              <a:avLst/>
              <a:gdLst/>
              <a:ahLst/>
              <a:cxnLst/>
              <a:rect l="l" t="t" r="r" b="b"/>
              <a:pathLst>
                <a:path w="323" h="270" extrusionOk="0">
                  <a:moveTo>
                    <a:pt x="221" y="1"/>
                  </a:moveTo>
                  <a:cubicBezTo>
                    <a:pt x="213" y="1"/>
                    <a:pt x="205" y="2"/>
                    <a:pt x="196" y="6"/>
                  </a:cubicBezTo>
                  <a:cubicBezTo>
                    <a:pt x="133" y="24"/>
                    <a:pt x="77" y="62"/>
                    <a:pt x="39" y="113"/>
                  </a:cubicBezTo>
                  <a:cubicBezTo>
                    <a:pt x="14" y="144"/>
                    <a:pt x="1" y="188"/>
                    <a:pt x="14" y="226"/>
                  </a:cubicBezTo>
                  <a:lnTo>
                    <a:pt x="14" y="233"/>
                  </a:lnTo>
                  <a:cubicBezTo>
                    <a:pt x="25" y="259"/>
                    <a:pt x="50" y="270"/>
                    <a:pt x="77" y="270"/>
                  </a:cubicBezTo>
                  <a:cubicBezTo>
                    <a:pt x="94" y="270"/>
                    <a:pt x="112" y="265"/>
                    <a:pt x="127" y="258"/>
                  </a:cubicBezTo>
                  <a:cubicBezTo>
                    <a:pt x="140" y="258"/>
                    <a:pt x="152" y="252"/>
                    <a:pt x="159" y="245"/>
                  </a:cubicBezTo>
                  <a:cubicBezTo>
                    <a:pt x="209" y="226"/>
                    <a:pt x="253" y="182"/>
                    <a:pt x="266" y="132"/>
                  </a:cubicBezTo>
                  <a:cubicBezTo>
                    <a:pt x="285" y="119"/>
                    <a:pt x="323" y="81"/>
                    <a:pt x="304" y="56"/>
                  </a:cubicBezTo>
                  <a:cubicBezTo>
                    <a:pt x="299" y="47"/>
                    <a:pt x="276" y="22"/>
                    <a:pt x="271" y="22"/>
                  </a:cubicBezTo>
                  <a:cubicBezTo>
                    <a:pt x="270" y="22"/>
                    <a:pt x="271" y="25"/>
                    <a:pt x="275" y="32"/>
                  </a:cubicBezTo>
                  <a:lnTo>
                    <a:pt x="275" y="32"/>
                  </a:lnTo>
                  <a:cubicBezTo>
                    <a:pt x="261" y="12"/>
                    <a:pt x="242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2443025" y="3212025"/>
              <a:ext cx="500" cy="650"/>
            </a:xfrm>
            <a:custGeom>
              <a:avLst/>
              <a:gdLst/>
              <a:ahLst/>
              <a:cxnLst/>
              <a:rect l="l" t="t" r="r" b="b"/>
              <a:pathLst>
                <a:path w="20" h="26" extrusionOk="0">
                  <a:moveTo>
                    <a:pt x="20" y="0"/>
                  </a:moveTo>
                  <a:lnTo>
                    <a:pt x="7" y="13"/>
                  </a:lnTo>
                  <a:cubicBezTo>
                    <a:pt x="7" y="19"/>
                    <a:pt x="1" y="19"/>
                    <a:pt x="1" y="25"/>
                  </a:cubicBezTo>
                  <a:cubicBezTo>
                    <a:pt x="7" y="19"/>
                    <a:pt x="13" y="6"/>
                    <a:pt x="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2434525" y="3205500"/>
              <a:ext cx="10925" cy="10775"/>
            </a:xfrm>
            <a:custGeom>
              <a:avLst/>
              <a:gdLst/>
              <a:ahLst/>
              <a:cxnLst/>
              <a:rect l="l" t="t" r="r" b="b"/>
              <a:pathLst>
                <a:path w="437" h="431" extrusionOk="0">
                  <a:moveTo>
                    <a:pt x="302" y="0"/>
                  </a:moveTo>
                  <a:cubicBezTo>
                    <a:pt x="288" y="0"/>
                    <a:pt x="273" y="3"/>
                    <a:pt x="259" y="9"/>
                  </a:cubicBezTo>
                  <a:cubicBezTo>
                    <a:pt x="139" y="40"/>
                    <a:pt x="51" y="135"/>
                    <a:pt x="13" y="255"/>
                  </a:cubicBezTo>
                  <a:cubicBezTo>
                    <a:pt x="0" y="299"/>
                    <a:pt x="6" y="343"/>
                    <a:pt x="38" y="381"/>
                  </a:cubicBezTo>
                  <a:cubicBezTo>
                    <a:pt x="51" y="394"/>
                    <a:pt x="63" y="400"/>
                    <a:pt x="82" y="406"/>
                  </a:cubicBezTo>
                  <a:cubicBezTo>
                    <a:pt x="99" y="423"/>
                    <a:pt x="119" y="430"/>
                    <a:pt x="140" y="430"/>
                  </a:cubicBezTo>
                  <a:cubicBezTo>
                    <a:pt x="207" y="430"/>
                    <a:pt x="286" y="359"/>
                    <a:pt x="325" y="302"/>
                  </a:cubicBezTo>
                  <a:lnTo>
                    <a:pt x="325" y="302"/>
                  </a:lnTo>
                  <a:cubicBezTo>
                    <a:pt x="322" y="305"/>
                    <a:pt x="319" y="309"/>
                    <a:pt x="315" y="312"/>
                  </a:cubicBezTo>
                  <a:cubicBezTo>
                    <a:pt x="320" y="307"/>
                    <a:pt x="323" y="303"/>
                    <a:pt x="327" y="299"/>
                  </a:cubicBezTo>
                  <a:lnTo>
                    <a:pt x="327" y="299"/>
                  </a:lnTo>
                  <a:cubicBezTo>
                    <a:pt x="326" y="300"/>
                    <a:pt x="325" y="301"/>
                    <a:pt x="325" y="302"/>
                  </a:cubicBezTo>
                  <a:lnTo>
                    <a:pt x="325" y="302"/>
                  </a:lnTo>
                  <a:cubicBezTo>
                    <a:pt x="326" y="300"/>
                    <a:pt x="328" y="297"/>
                    <a:pt x="330" y="295"/>
                  </a:cubicBezTo>
                  <a:lnTo>
                    <a:pt x="330" y="295"/>
                  </a:lnTo>
                  <a:cubicBezTo>
                    <a:pt x="329" y="296"/>
                    <a:pt x="328" y="297"/>
                    <a:pt x="327" y="299"/>
                  </a:cubicBezTo>
                  <a:lnTo>
                    <a:pt x="327" y="299"/>
                  </a:lnTo>
                  <a:cubicBezTo>
                    <a:pt x="330" y="294"/>
                    <a:pt x="332" y="290"/>
                    <a:pt x="334" y="286"/>
                  </a:cubicBezTo>
                  <a:lnTo>
                    <a:pt x="334" y="286"/>
                  </a:lnTo>
                  <a:cubicBezTo>
                    <a:pt x="333" y="290"/>
                    <a:pt x="331" y="292"/>
                    <a:pt x="330" y="295"/>
                  </a:cubicBezTo>
                  <a:lnTo>
                    <a:pt x="330" y="295"/>
                  </a:lnTo>
                  <a:cubicBezTo>
                    <a:pt x="335" y="288"/>
                    <a:pt x="340" y="281"/>
                    <a:pt x="347" y="274"/>
                  </a:cubicBezTo>
                  <a:cubicBezTo>
                    <a:pt x="355" y="262"/>
                    <a:pt x="358" y="257"/>
                    <a:pt x="357" y="257"/>
                  </a:cubicBezTo>
                  <a:lnTo>
                    <a:pt x="357" y="257"/>
                  </a:lnTo>
                  <a:cubicBezTo>
                    <a:pt x="357" y="257"/>
                    <a:pt x="356" y="259"/>
                    <a:pt x="353" y="261"/>
                  </a:cubicBezTo>
                  <a:cubicBezTo>
                    <a:pt x="379" y="230"/>
                    <a:pt x="397" y="198"/>
                    <a:pt x="410" y="160"/>
                  </a:cubicBezTo>
                  <a:cubicBezTo>
                    <a:pt x="437" y="80"/>
                    <a:pt x="378" y="0"/>
                    <a:pt x="3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2415275" y="3192850"/>
              <a:ext cx="7600" cy="7025"/>
            </a:xfrm>
            <a:custGeom>
              <a:avLst/>
              <a:gdLst/>
              <a:ahLst/>
              <a:cxnLst/>
              <a:rect l="l" t="t" r="r" b="b"/>
              <a:pathLst>
                <a:path w="304" h="281" extrusionOk="0">
                  <a:moveTo>
                    <a:pt x="214" y="0"/>
                  </a:moveTo>
                  <a:cubicBezTo>
                    <a:pt x="132" y="0"/>
                    <a:pt x="36" y="121"/>
                    <a:pt x="20" y="181"/>
                  </a:cubicBezTo>
                  <a:cubicBezTo>
                    <a:pt x="1" y="252"/>
                    <a:pt x="40" y="281"/>
                    <a:pt x="89" y="281"/>
                  </a:cubicBezTo>
                  <a:cubicBezTo>
                    <a:pt x="123" y="281"/>
                    <a:pt x="162" y="267"/>
                    <a:pt x="190" y="244"/>
                  </a:cubicBezTo>
                  <a:cubicBezTo>
                    <a:pt x="209" y="231"/>
                    <a:pt x="228" y="218"/>
                    <a:pt x="247" y="200"/>
                  </a:cubicBezTo>
                  <a:cubicBezTo>
                    <a:pt x="284" y="168"/>
                    <a:pt x="303" y="111"/>
                    <a:pt x="297" y="61"/>
                  </a:cubicBezTo>
                  <a:cubicBezTo>
                    <a:pt x="291" y="42"/>
                    <a:pt x="272" y="23"/>
                    <a:pt x="253" y="10"/>
                  </a:cubicBezTo>
                  <a:cubicBezTo>
                    <a:pt x="241" y="3"/>
                    <a:pt x="228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2399800" y="3207275"/>
              <a:ext cx="8400" cy="5675"/>
            </a:xfrm>
            <a:custGeom>
              <a:avLst/>
              <a:gdLst/>
              <a:ahLst/>
              <a:cxnLst/>
              <a:rect l="l" t="t" r="r" b="b"/>
              <a:pathLst>
                <a:path w="336" h="227" extrusionOk="0">
                  <a:moveTo>
                    <a:pt x="191" y="1"/>
                  </a:moveTo>
                  <a:cubicBezTo>
                    <a:pt x="153" y="1"/>
                    <a:pt x="121" y="14"/>
                    <a:pt x="96" y="32"/>
                  </a:cubicBezTo>
                  <a:cubicBezTo>
                    <a:pt x="77" y="51"/>
                    <a:pt x="65" y="70"/>
                    <a:pt x="52" y="83"/>
                  </a:cubicBezTo>
                  <a:cubicBezTo>
                    <a:pt x="0" y="150"/>
                    <a:pt x="21" y="227"/>
                    <a:pt x="86" y="227"/>
                  </a:cubicBezTo>
                  <a:cubicBezTo>
                    <a:pt x="100" y="227"/>
                    <a:pt x="116" y="223"/>
                    <a:pt x="134" y="215"/>
                  </a:cubicBezTo>
                  <a:lnTo>
                    <a:pt x="134" y="215"/>
                  </a:lnTo>
                  <a:cubicBezTo>
                    <a:pt x="129" y="218"/>
                    <a:pt x="128" y="219"/>
                    <a:pt x="130" y="219"/>
                  </a:cubicBezTo>
                  <a:cubicBezTo>
                    <a:pt x="137" y="219"/>
                    <a:pt x="174" y="208"/>
                    <a:pt x="175" y="208"/>
                  </a:cubicBezTo>
                  <a:lnTo>
                    <a:pt x="175" y="208"/>
                  </a:lnTo>
                  <a:cubicBezTo>
                    <a:pt x="175" y="208"/>
                    <a:pt x="174" y="208"/>
                    <a:pt x="172" y="209"/>
                  </a:cubicBezTo>
                  <a:cubicBezTo>
                    <a:pt x="216" y="196"/>
                    <a:pt x="336" y="89"/>
                    <a:pt x="254" y="45"/>
                  </a:cubicBezTo>
                  <a:cubicBezTo>
                    <a:pt x="248" y="45"/>
                    <a:pt x="248" y="39"/>
                    <a:pt x="241" y="39"/>
                  </a:cubicBezTo>
                  <a:cubicBezTo>
                    <a:pt x="235" y="14"/>
                    <a:pt x="216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2401450" y="3208225"/>
              <a:ext cx="600" cy="650"/>
            </a:xfrm>
            <a:custGeom>
              <a:avLst/>
              <a:gdLst/>
              <a:ahLst/>
              <a:cxnLst/>
              <a:rect l="l" t="t" r="r" b="b"/>
              <a:pathLst>
                <a:path w="24" h="26" extrusionOk="0">
                  <a:moveTo>
                    <a:pt x="24" y="1"/>
                  </a:moveTo>
                  <a:cubicBezTo>
                    <a:pt x="24" y="1"/>
                    <a:pt x="18" y="1"/>
                    <a:pt x="18" y="7"/>
                  </a:cubicBezTo>
                  <a:cubicBezTo>
                    <a:pt x="6" y="19"/>
                    <a:pt x="1" y="25"/>
                    <a:pt x="2" y="25"/>
                  </a:cubicBezTo>
                  <a:cubicBezTo>
                    <a:pt x="3" y="25"/>
                    <a:pt x="11" y="17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2402025" y="3207925"/>
              <a:ext cx="350" cy="325"/>
            </a:xfrm>
            <a:custGeom>
              <a:avLst/>
              <a:gdLst/>
              <a:ahLst/>
              <a:cxnLst/>
              <a:rect l="l" t="t" r="r" b="b"/>
              <a:pathLst>
                <a:path w="14" h="13" extrusionOk="0">
                  <a:moveTo>
                    <a:pt x="1" y="13"/>
                  </a:moveTo>
                  <a:lnTo>
                    <a:pt x="1" y="13"/>
                  </a:lnTo>
                  <a:cubicBezTo>
                    <a:pt x="1" y="13"/>
                    <a:pt x="7" y="6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2396675" y="3170000"/>
              <a:ext cx="7600" cy="7725"/>
            </a:xfrm>
            <a:custGeom>
              <a:avLst/>
              <a:gdLst/>
              <a:ahLst/>
              <a:cxnLst/>
              <a:rect l="l" t="t" r="r" b="b"/>
              <a:pathLst>
                <a:path w="304" h="309" extrusionOk="0">
                  <a:moveTo>
                    <a:pt x="221" y="1"/>
                  </a:moveTo>
                  <a:cubicBezTo>
                    <a:pt x="191" y="1"/>
                    <a:pt x="162" y="12"/>
                    <a:pt x="139" y="35"/>
                  </a:cubicBezTo>
                  <a:cubicBezTo>
                    <a:pt x="51" y="79"/>
                    <a:pt x="0" y="174"/>
                    <a:pt x="13" y="275"/>
                  </a:cubicBezTo>
                  <a:cubicBezTo>
                    <a:pt x="19" y="299"/>
                    <a:pt x="33" y="308"/>
                    <a:pt x="51" y="308"/>
                  </a:cubicBezTo>
                  <a:cubicBezTo>
                    <a:pt x="90" y="308"/>
                    <a:pt x="145" y="265"/>
                    <a:pt x="171" y="231"/>
                  </a:cubicBezTo>
                  <a:cubicBezTo>
                    <a:pt x="209" y="212"/>
                    <a:pt x="234" y="186"/>
                    <a:pt x="259" y="155"/>
                  </a:cubicBezTo>
                  <a:cubicBezTo>
                    <a:pt x="284" y="117"/>
                    <a:pt x="297" y="79"/>
                    <a:pt x="297" y="35"/>
                  </a:cubicBezTo>
                  <a:cubicBezTo>
                    <a:pt x="303" y="29"/>
                    <a:pt x="291" y="22"/>
                    <a:pt x="278" y="16"/>
                  </a:cubicBezTo>
                  <a:cubicBezTo>
                    <a:pt x="260" y="6"/>
                    <a:pt x="241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2607175" y="3086025"/>
              <a:ext cx="11850" cy="9500"/>
            </a:xfrm>
            <a:custGeom>
              <a:avLst/>
              <a:gdLst/>
              <a:ahLst/>
              <a:cxnLst/>
              <a:rect l="l" t="t" r="r" b="b"/>
              <a:pathLst>
                <a:path w="474" h="380" extrusionOk="0">
                  <a:moveTo>
                    <a:pt x="287" y="0"/>
                  </a:moveTo>
                  <a:cubicBezTo>
                    <a:pt x="268" y="0"/>
                    <a:pt x="247" y="5"/>
                    <a:pt x="227" y="14"/>
                  </a:cubicBezTo>
                  <a:cubicBezTo>
                    <a:pt x="221" y="14"/>
                    <a:pt x="208" y="7"/>
                    <a:pt x="202" y="7"/>
                  </a:cubicBezTo>
                  <a:cubicBezTo>
                    <a:pt x="139" y="7"/>
                    <a:pt x="0" y="146"/>
                    <a:pt x="57" y="196"/>
                  </a:cubicBezTo>
                  <a:cubicBezTo>
                    <a:pt x="51" y="209"/>
                    <a:pt x="44" y="228"/>
                    <a:pt x="38" y="247"/>
                  </a:cubicBezTo>
                  <a:cubicBezTo>
                    <a:pt x="11" y="337"/>
                    <a:pt x="72" y="379"/>
                    <a:pt x="141" y="379"/>
                  </a:cubicBezTo>
                  <a:cubicBezTo>
                    <a:pt x="168" y="379"/>
                    <a:pt x="196" y="373"/>
                    <a:pt x="221" y="360"/>
                  </a:cubicBezTo>
                  <a:cubicBezTo>
                    <a:pt x="316" y="316"/>
                    <a:pt x="473" y="152"/>
                    <a:pt x="379" y="39"/>
                  </a:cubicBezTo>
                  <a:cubicBezTo>
                    <a:pt x="354" y="14"/>
                    <a:pt x="322" y="0"/>
                    <a:pt x="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610425" y="3111450"/>
              <a:ext cx="9700" cy="7925"/>
            </a:xfrm>
            <a:custGeom>
              <a:avLst/>
              <a:gdLst/>
              <a:ahLst/>
              <a:cxnLst/>
              <a:rect l="l" t="t" r="r" b="b"/>
              <a:pathLst>
                <a:path w="388" h="317" extrusionOk="0">
                  <a:moveTo>
                    <a:pt x="123" y="0"/>
                  </a:moveTo>
                  <a:cubicBezTo>
                    <a:pt x="74" y="0"/>
                    <a:pt x="0" y="86"/>
                    <a:pt x="15" y="132"/>
                  </a:cubicBezTo>
                  <a:cubicBezTo>
                    <a:pt x="34" y="189"/>
                    <a:pt x="34" y="264"/>
                    <a:pt x="78" y="296"/>
                  </a:cubicBezTo>
                  <a:cubicBezTo>
                    <a:pt x="96" y="311"/>
                    <a:pt x="117" y="317"/>
                    <a:pt x="139" y="317"/>
                  </a:cubicBezTo>
                  <a:cubicBezTo>
                    <a:pt x="199" y="317"/>
                    <a:pt x="266" y="267"/>
                    <a:pt x="299" y="220"/>
                  </a:cubicBezTo>
                  <a:cubicBezTo>
                    <a:pt x="337" y="157"/>
                    <a:pt x="387" y="119"/>
                    <a:pt x="293" y="88"/>
                  </a:cubicBezTo>
                  <a:cubicBezTo>
                    <a:pt x="223" y="56"/>
                    <a:pt x="211" y="94"/>
                    <a:pt x="154" y="18"/>
                  </a:cubicBezTo>
                  <a:cubicBezTo>
                    <a:pt x="147" y="6"/>
                    <a:pt x="136" y="0"/>
                    <a:pt x="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2640575" y="3094625"/>
              <a:ext cx="11250" cy="9975"/>
            </a:xfrm>
            <a:custGeom>
              <a:avLst/>
              <a:gdLst/>
              <a:ahLst/>
              <a:cxnLst/>
              <a:rect l="l" t="t" r="r" b="b"/>
              <a:pathLst>
                <a:path w="450" h="399" extrusionOk="0">
                  <a:moveTo>
                    <a:pt x="336" y="0"/>
                  </a:moveTo>
                  <a:cubicBezTo>
                    <a:pt x="283" y="0"/>
                    <a:pt x="224" y="42"/>
                    <a:pt x="197" y="73"/>
                  </a:cubicBezTo>
                  <a:cubicBezTo>
                    <a:pt x="134" y="143"/>
                    <a:pt x="77" y="225"/>
                    <a:pt x="33" y="307"/>
                  </a:cubicBezTo>
                  <a:cubicBezTo>
                    <a:pt x="0" y="358"/>
                    <a:pt x="16" y="399"/>
                    <a:pt x="54" y="399"/>
                  </a:cubicBezTo>
                  <a:cubicBezTo>
                    <a:pt x="68" y="399"/>
                    <a:pt x="84" y="394"/>
                    <a:pt x="102" y="382"/>
                  </a:cubicBezTo>
                  <a:cubicBezTo>
                    <a:pt x="191" y="338"/>
                    <a:pt x="266" y="281"/>
                    <a:pt x="342" y="218"/>
                  </a:cubicBezTo>
                  <a:cubicBezTo>
                    <a:pt x="386" y="180"/>
                    <a:pt x="449" y="79"/>
                    <a:pt x="392" y="23"/>
                  </a:cubicBezTo>
                  <a:cubicBezTo>
                    <a:pt x="376" y="7"/>
                    <a:pt x="357" y="0"/>
                    <a:pt x="3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2631100" y="3049625"/>
              <a:ext cx="11575" cy="13400"/>
            </a:xfrm>
            <a:custGeom>
              <a:avLst/>
              <a:gdLst/>
              <a:ahLst/>
              <a:cxnLst/>
              <a:rect l="l" t="t" r="r" b="b"/>
              <a:pathLst>
                <a:path w="463" h="536" extrusionOk="0">
                  <a:moveTo>
                    <a:pt x="277" y="0"/>
                  </a:moveTo>
                  <a:cubicBezTo>
                    <a:pt x="147" y="0"/>
                    <a:pt x="0" y="198"/>
                    <a:pt x="33" y="303"/>
                  </a:cubicBezTo>
                  <a:cubicBezTo>
                    <a:pt x="71" y="410"/>
                    <a:pt x="191" y="410"/>
                    <a:pt x="235" y="505"/>
                  </a:cubicBezTo>
                  <a:cubicBezTo>
                    <a:pt x="245" y="526"/>
                    <a:pt x="260" y="535"/>
                    <a:pt x="277" y="535"/>
                  </a:cubicBezTo>
                  <a:cubicBezTo>
                    <a:pt x="331" y="535"/>
                    <a:pt x="407" y="454"/>
                    <a:pt x="412" y="416"/>
                  </a:cubicBezTo>
                  <a:cubicBezTo>
                    <a:pt x="437" y="284"/>
                    <a:pt x="462" y="88"/>
                    <a:pt x="330" y="13"/>
                  </a:cubicBezTo>
                  <a:cubicBezTo>
                    <a:pt x="313" y="4"/>
                    <a:pt x="295" y="0"/>
                    <a:pt x="2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2620725" y="3066250"/>
              <a:ext cx="11800" cy="12125"/>
            </a:xfrm>
            <a:custGeom>
              <a:avLst/>
              <a:gdLst/>
              <a:ahLst/>
              <a:cxnLst/>
              <a:rect l="l" t="t" r="r" b="b"/>
              <a:pathLst>
                <a:path w="472" h="485" extrusionOk="0">
                  <a:moveTo>
                    <a:pt x="346" y="0"/>
                  </a:moveTo>
                  <a:cubicBezTo>
                    <a:pt x="310" y="0"/>
                    <a:pt x="272" y="9"/>
                    <a:pt x="240" y="22"/>
                  </a:cubicBezTo>
                  <a:cubicBezTo>
                    <a:pt x="133" y="79"/>
                    <a:pt x="51" y="174"/>
                    <a:pt x="26" y="294"/>
                  </a:cubicBezTo>
                  <a:lnTo>
                    <a:pt x="26" y="300"/>
                  </a:lnTo>
                  <a:cubicBezTo>
                    <a:pt x="26" y="306"/>
                    <a:pt x="20" y="319"/>
                    <a:pt x="20" y="331"/>
                  </a:cubicBezTo>
                  <a:lnTo>
                    <a:pt x="20" y="313"/>
                  </a:lnTo>
                  <a:lnTo>
                    <a:pt x="20" y="313"/>
                  </a:lnTo>
                  <a:cubicBezTo>
                    <a:pt x="1" y="376"/>
                    <a:pt x="1" y="445"/>
                    <a:pt x="76" y="477"/>
                  </a:cubicBezTo>
                  <a:cubicBezTo>
                    <a:pt x="93" y="482"/>
                    <a:pt x="111" y="485"/>
                    <a:pt x="129" y="485"/>
                  </a:cubicBezTo>
                  <a:cubicBezTo>
                    <a:pt x="232" y="485"/>
                    <a:pt x="349" y="400"/>
                    <a:pt x="392" y="319"/>
                  </a:cubicBezTo>
                  <a:cubicBezTo>
                    <a:pt x="436" y="256"/>
                    <a:pt x="461" y="186"/>
                    <a:pt x="467" y="111"/>
                  </a:cubicBezTo>
                  <a:cubicBezTo>
                    <a:pt x="471" y="29"/>
                    <a:pt x="412" y="0"/>
                    <a:pt x="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621350" y="3073725"/>
              <a:ext cx="25" cy="200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7"/>
                  </a:moveTo>
                  <a:lnTo>
                    <a:pt x="1" y="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601375" y="3048775"/>
              <a:ext cx="8175" cy="7475"/>
            </a:xfrm>
            <a:custGeom>
              <a:avLst/>
              <a:gdLst/>
              <a:ahLst/>
              <a:cxnLst/>
              <a:rect l="l" t="t" r="r" b="b"/>
              <a:pathLst>
                <a:path w="327" h="299" extrusionOk="0">
                  <a:moveTo>
                    <a:pt x="264" y="1"/>
                  </a:moveTo>
                  <a:cubicBezTo>
                    <a:pt x="262" y="1"/>
                    <a:pt x="260" y="1"/>
                    <a:pt x="257" y="2"/>
                  </a:cubicBezTo>
                  <a:lnTo>
                    <a:pt x="239" y="2"/>
                  </a:lnTo>
                  <a:cubicBezTo>
                    <a:pt x="237" y="2"/>
                    <a:pt x="235" y="2"/>
                    <a:pt x="233" y="2"/>
                  </a:cubicBezTo>
                  <a:cubicBezTo>
                    <a:pt x="150" y="2"/>
                    <a:pt x="0" y="137"/>
                    <a:pt x="49" y="223"/>
                  </a:cubicBezTo>
                  <a:cubicBezTo>
                    <a:pt x="56" y="236"/>
                    <a:pt x="62" y="248"/>
                    <a:pt x="68" y="261"/>
                  </a:cubicBezTo>
                  <a:cubicBezTo>
                    <a:pt x="82" y="288"/>
                    <a:pt x="101" y="298"/>
                    <a:pt x="121" y="298"/>
                  </a:cubicBezTo>
                  <a:cubicBezTo>
                    <a:pt x="181" y="298"/>
                    <a:pt x="256" y="203"/>
                    <a:pt x="270" y="160"/>
                  </a:cubicBezTo>
                  <a:cubicBezTo>
                    <a:pt x="295" y="135"/>
                    <a:pt x="327" y="59"/>
                    <a:pt x="289" y="21"/>
                  </a:cubicBezTo>
                  <a:cubicBezTo>
                    <a:pt x="284" y="11"/>
                    <a:pt x="275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05;p2"/>
          <p:cNvGrpSpPr/>
          <p:nvPr/>
        </p:nvGrpSpPr>
        <p:grpSpPr>
          <a:xfrm rot="-1323981">
            <a:off x="7906210" y="3348639"/>
            <a:ext cx="1872967" cy="995344"/>
            <a:chOff x="199475" y="2119975"/>
            <a:chExt cx="672050" cy="357150"/>
          </a:xfrm>
        </p:grpSpPr>
        <p:sp>
          <p:nvSpPr>
            <p:cNvPr id="206" name="Google Shape;206;p2"/>
            <p:cNvSpPr/>
            <p:nvPr/>
          </p:nvSpPr>
          <p:spPr>
            <a:xfrm>
              <a:off x="199475" y="2170425"/>
              <a:ext cx="672050" cy="306700"/>
            </a:xfrm>
            <a:custGeom>
              <a:avLst/>
              <a:gdLst/>
              <a:ahLst/>
              <a:cxnLst/>
              <a:rect l="l" t="t" r="r" b="b"/>
              <a:pathLst>
                <a:path w="26882" h="12268" extrusionOk="0">
                  <a:moveTo>
                    <a:pt x="9178" y="6"/>
                  </a:moveTo>
                  <a:cubicBezTo>
                    <a:pt x="9102" y="6"/>
                    <a:pt x="9026" y="6"/>
                    <a:pt x="8950" y="7"/>
                  </a:cubicBezTo>
                  <a:cubicBezTo>
                    <a:pt x="6951" y="19"/>
                    <a:pt x="4952" y="133"/>
                    <a:pt x="2952" y="221"/>
                  </a:cubicBezTo>
                  <a:cubicBezTo>
                    <a:pt x="1" y="354"/>
                    <a:pt x="2498" y="6036"/>
                    <a:pt x="3217" y="7071"/>
                  </a:cubicBezTo>
                  <a:cubicBezTo>
                    <a:pt x="5613" y="10503"/>
                    <a:pt x="8887" y="12268"/>
                    <a:pt x="12624" y="12268"/>
                  </a:cubicBezTo>
                  <a:cubicBezTo>
                    <a:pt x="12753" y="12268"/>
                    <a:pt x="12882" y="12265"/>
                    <a:pt x="13012" y="12261"/>
                  </a:cubicBezTo>
                  <a:cubicBezTo>
                    <a:pt x="16222" y="12154"/>
                    <a:pt x="19218" y="10640"/>
                    <a:pt x="21608" y="8572"/>
                  </a:cubicBezTo>
                  <a:cubicBezTo>
                    <a:pt x="22857" y="7487"/>
                    <a:pt x="23879" y="6150"/>
                    <a:pt x="24712" y="4724"/>
                  </a:cubicBezTo>
                  <a:cubicBezTo>
                    <a:pt x="24970" y="4289"/>
                    <a:pt x="26881" y="429"/>
                    <a:pt x="25973" y="272"/>
                  </a:cubicBezTo>
                  <a:cubicBezTo>
                    <a:pt x="25904" y="259"/>
                    <a:pt x="25840" y="253"/>
                    <a:pt x="25777" y="247"/>
                  </a:cubicBezTo>
                  <a:cubicBezTo>
                    <a:pt x="25771" y="219"/>
                    <a:pt x="25753" y="208"/>
                    <a:pt x="25729" y="208"/>
                  </a:cubicBezTo>
                  <a:cubicBezTo>
                    <a:pt x="25710" y="208"/>
                    <a:pt x="25687" y="216"/>
                    <a:pt x="25664" y="228"/>
                  </a:cubicBezTo>
                  <a:cubicBezTo>
                    <a:pt x="24049" y="1"/>
                    <a:pt x="22384" y="70"/>
                    <a:pt x="20757" y="45"/>
                  </a:cubicBezTo>
                  <a:cubicBezTo>
                    <a:pt x="20454" y="39"/>
                    <a:pt x="20150" y="37"/>
                    <a:pt x="19847" y="37"/>
                  </a:cubicBezTo>
                  <a:cubicBezTo>
                    <a:pt x="18100" y="37"/>
                    <a:pt x="16354" y="117"/>
                    <a:pt x="14608" y="133"/>
                  </a:cubicBezTo>
                  <a:cubicBezTo>
                    <a:pt x="14532" y="133"/>
                    <a:pt x="14457" y="134"/>
                    <a:pt x="14381" y="134"/>
                  </a:cubicBezTo>
                  <a:cubicBezTo>
                    <a:pt x="12647" y="134"/>
                    <a:pt x="10917" y="6"/>
                    <a:pt x="9178" y="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292500" y="2153700"/>
              <a:ext cx="491975" cy="224525"/>
            </a:xfrm>
            <a:custGeom>
              <a:avLst/>
              <a:gdLst/>
              <a:ahLst/>
              <a:cxnLst/>
              <a:rect l="l" t="t" r="r" b="b"/>
              <a:pathLst>
                <a:path w="19679" h="8981" extrusionOk="0">
                  <a:moveTo>
                    <a:pt x="6660" y="1"/>
                  </a:moveTo>
                  <a:cubicBezTo>
                    <a:pt x="6622" y="1"/>
                    <a:pt x="6585" y="1"/>
                    <a:pt x="6548" y="1"/>
                  </a:cubicBezTo>
                  <a:cubicBezTo>
                    <a:pt x="5084" y="14"/>
                    <a:pt x="3621" y="96"/>
                    <a:pt x="2158" y="159"/>
                  </a:cubicBezTo>
                  <a:cubicBezTo>
                    <a:pt x="1" y="260"/>
                    <a:pt x="1824" y="4422"/>
                    <a:pt x="2353" y="5179"/>
                  </a:cubicBezTo>
                  <a:cubicBezTo>
                    <a:pt x="4108" y="7689"/>
                    <a:pt x="6498" y="8981"/>
                    <a:pt x="9233" y="8981"/>
                  </a:cubicBezTo>
                  <a:cubicBezTo>
                    <a:pt x="9330" y="8981"/>
                    <a:pt x="9427" y="8979"/>
                    <a:pt x="9524" y="8976"/>
                  </a:cubicBezTo>
                  <a:cubicBezTo>
                    <a:pt x="11871" y="8894"/>
                    <a:pt x="14065" y="7790"/>
                    <a:pt x="15812" y="6276"/>
                  </a:cubicBezTo>
                  <a:cubicBezTo>
                    <a:pt x="16733" y="5475"/>
                    <a:pt x="17478" y="4504"/>
                    <a:pt x="18089" y="3457"/>
                  </a:cubicBezTo>
                  <a:cubicBezTo>
                    <a:pt x="18272" y="3136"/>
                    <a:pt x="19679" y="310"/>
                    <a:pt x="19004" y="197"/>
                  </a:cubicBezTo>
                  <a:cubicBezTo>
                    <a:pt x="18960" y="190"/>
                    <a:pt x="18916" y="184"/>
                    <a:pt x="18865" y="178"/>
                  </a:cubicBezTo>
                  <a:cubicBezTo>
                    <a:pt x="18862" y="158"/>
                    <a:pt x="18850" y="150"/>
                    <a:pt x="18834" y="150"/>
                  </a:cubicBezTo>
                  <a:cubicBezTo>
                    <a:pt x="18821" y="150"/>
                    <a:pt x="18804" y="156"/>
                    <a:pt x="18789" y="165"/>
                  </a:cubicBezTo>
                  <a:cubicBezTo>
                    <a:pt x="17900" y="37"/>
                    <a:pt x="16993" y="37"/>
                    <a:pt x="16092" y="37"/>
                  </a:cubicBezTo>
                  <a:lnTo>
                    <a:pt x="16092" y="37"/>
                  </a:lnTo>
                  <a:cubicBezTo>
                    <a:pt x="15792" y="37"/>
                    <a:pt x="15492" y="37"/>
                    <a:pt x="15194" y="33"/>
                  </a:cubicBezTo>
                  <a:cubicBezTo>
                    <a:pt x="14955" y="28"/>
                    <a:pt x="14716" y="25"/>
                    <a:pt x="14477" y="25"/>
                  </a:cubicBezTo>
                  <a:cubicBezTo>
                    <a:pt x="13215" y="25"/>
                    <a:pt x="11953" y="85"/>
                    <a:pt x="10691" y="96"/>
                  </a:cubicBezTo>
                  <a:cubicBezTo>
                    <a:pt x="10618" y="96"/>
                    <a:pt x="10546" y="97"/>
                    <a:pt x="10473" y="97"/>
                  </a:cubicBezTo>
                  <a:cubicBezTo>
                    <a:pt x="9202" y="97"/>
                    <a:pt x="7931" y="1"/>
                    <a:pt x="66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294250" y="2119975"/>
              <a:ext cx="505675" cy="278500"/>
            </a:xfrm>
            <a:custGeom>
              <a:avLst/>
              <a:gdLst/>
              <a:ahLst/>
              <a:cxnLst/>
              <a:rect l="l" t="t" r="r" b="b"/>
              <a:pathLst>
                <a:path w="20227" h="11140" extrusionOk="0">
                  <a:moveTo>
                    <a:pt x="19069" y="0"/>
                  </a:moveTo>
                  <a:cubicBezTo>
                    <a:pt x="18998" y="0"/>
                    <a:pt x="18916" y="78"/>
                    <a:pt x="18896" y="133"/>
                  </a:cubicBezTo>
                  <a:cubicBezTo>
                    <a:pt x="18398" y="1344"/>
                    <a:pt x="18360" y="2611"/>
                    <a:pt x="17862" y="3829"/>
                  </a:cubicBezTo>
                  <a:cubicBezTo>
                    <a:pt x="17389" y="4989"/>
                    <a:pt x="16663" y="6011"/>
                    <a:pt x="15812" y="6913"/>
                  </a:cubicBezTo>
                  <a:cubicBezTo>
                    <a:pt x="14077" y="8735"/>
                    <a:pt x="11649" y="9827"/>
                    <a:pt x="9133" y="9839"/>
                  </a:cubicBezTo>
                  <a:cubicBezTo>
                    <a:pt x="9114" y="9839"/>
                    <a:pt x="9096" y="9839"/>
                    <a:pt x="9077" y="9839"/>
                  </a:cubicBezTo>
                  <a:cubicBezTo>
                    <a:pt x="6608" y="9839"/>
                    <a:pt x="4392" y="8588"/>
                    <a:pt x="3015" y="6572"/>
                  </a:cubicBezTo>
                  <a:cubicBezTo>
                    <a:pt x="2372" y="5632"/>
                    <a:pt x="2000" y="4503"/>
                    <a:pt x="1741" y="3406"/>
                  </a:cubicBezTo>
                  <a:cubicBezTo>
                    <a:pt x="1577" y="2719"/>
                    <a:pt x="1615" y="1091"/>
                    <a:pt x="1047" y="637"/>
                  </a:cubicBezTo>
                  <a:cubicBezTo>
                    <a:pt x="1011" y="607"/>
                    <a:pt x="972" y="595"/>
                    <a:pt x="932" y="595"/>
                  </a:cubicBezTo>
                  <a:cubicBezTo>
                    <a:pt x="788" y="595"/>
                    <a:pt x="639" y="763"/>
                    <a:pt x="574" y="877"/>
                  </a:cubicBezTo>
                  <a:cubicBezTo>
                    <a:pt x="0" y="1855"/>
                    <a:pt x="271" y="3248"/>
                    <a:pt x="486" y="4308"/>
                  </a:cubicBezTo>
                  <a:cubicBezTo>
                    <a:pt x="738" y="5607"/>
                    <a:pt x="1306" y="6831"/>
                    <a:pt x="2050" y="7916"/>
                  </a:cubicBezTo>
                  <a:cubicBezTo>
                    <a:pt x="3536" y="10089"/>
                    <a:pt x="6118" y="11139"/>
                    <a:pt x="8680" y="11139"/>
                  </a:cubicBezTo>
                  <a:cubicBezTo>
                    <a:pt x="8913" y="11139"/>
                    <a:pt x="9147" y="11131"/>
                    <a:pt x="9379" y="11113"/>
                  </a:cubicBezTo>
                  <a:cubicBezTo>
                    <a:pt x="12192" y="10905"/>
                    <a:pt x="14771" y="9379"/>
                    <a:pt x="16682" y="7373"/>
                  </a:cubicBezTo>
                  <a:cubicBezTo>
                    <a:pt x="17653" y="6339"/>
                    <a:pt x="18436" y="5147"/>
                    <a:pt x="19003" y="3848"/>
                  </a:cubicBezTo>
                  <a:cubicBezTo>
                    <a:pt x="19508" y="2706"/>
                    <a:pt x="20227" y="953"/>
                    <a:pt x="19123" y="19"/>
                  </a:cubicBezTo>
                  <a:cubicBezTo>
                    <a:pt x="19107" y="6"/>
                    <a:pt x="19089" y="0"/>
                    <a:pt x="190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2"/>
          <p:cNvGrpSpPr/>
          <p:nvPr/>
        </p:nvGrpSpPr>
        <p:grpSpPr>
          <a:xfrm>
            <a:off x="-501473" y="-55"/>
            <a:ext cx="1900526" cy="1710353"/>
            <a:chOff x="3256200" y="1561575"/>
            <a:chExt cx="787000" cy="708250"/>
          </a:xfrm>
        </p:grpSpPr>
        <p:sp>
          <p:nvSpPr>
            <p:cNvPr id="210" name="Google Shape;210;p2"/>
            <p:cNvSpPr/>
            <p:nvPr/>
          </p:nvSpPr>
          <p:spPr>
            <a:xfrm>
              <a:off x="3256200" y="1794475"/>
              <a:ext cx="787000" cy="475350"/>
            </a:xfrm>
            <a:custGeom>
              <a:avLst/>
              <a:gdLst/>
              <a:ahLst/>
              <a:cxnLst/>
              <a:rect l="l" t="t" r="r" b="b"/>
              <a:pathLst>
                <a:path w="31480" h="19014" extrusionOk="0">
                  <a:moveTo>
                    <a:pt x="29666" y="1"/>
                  </a:moveTo>
                  <a:cubicBezTo>
                    <a:pt x="27642" y="1"/>
                    <a:pt x="24382" y="1084"/>
                    <a:pt x="23381" y="1312"/>
                  </a:cubicBezTo>
                  <a:cubicBezTo>
                    <a:pt x="17824" y="2554"/>
                    <a:pt x="12810" y="3014"/>
                    <a:pt x="7248" y="4263"/>
                  </a:cubicBezTo>
                  <a:cubicBezTo>
                    <a:pt x="5740" y="4597"/>
                    <a:pt x="4214" y="4837"/>
                    <a:pt x="2713" y="5197"/>
                  </a:cubicBezTo>
                  <a:cubicBezTo>
                    <a:pt x="1887" y="5392"/>
                    <a:pt x="537" y="5714"/>
                    <a:pt x="247" y="6672"/>
                  </a:cubicBezTo>
                  <a:cubicBezTo>
                    <a:pt x="1" y="7499"/>
                    <a:pt x="506" y="8243"/>
                    <a:pt x="985" y="8874"/>
                  </a:cubicBezTo>
                  <a:cubicBezTo>
                    <a:pt x="1906" y="10066"/>
                    <a:pt x="3060" y="11087"/>
                    <a:pt x="4214" y="12046"/>
                  </a:cubicBezTo>
                  <a:cubicBezTo>
                    <a:pt x="6346" y="13818"/>
                    <a:pt x="8635" y="15370"/>
                    <a:pt x="10735" y="17186"/>
                  </a:cubicBezTo>
                  <a:cubicBezTo>
                    <a:pt x="11872" y="18166"/>
                    <a:pt x="13156" y="19013"/>
                    <a:pt x="14629" y="19013"/>
                  </a:cubicBezTo>
                  <a:cubicBezTo>
                    <a:pt x="14937" y="19013"/>
                    <a:pt x="15254" y="18976"/>
                    <a:pt x="15579" y="18895"/>
                  </a:cubicBezTo>
                  <a:cubicBezTo>
                    <a:pt x="16651" y="18630"/>
                    <a:pt x="17484" y="17956"/>
                    <a:pt x="18279" y="17224"/>
                  </a:cubicBezTo>
                  <a:cubicBezTo>
                    <a:pt x="19458" y="16145"/>
                    <a:pt x="20536" y="14953"/>
                    <a:pt x="21583" y="13749"/>
                  </a:cubicBezTo>
                  <a:cubicBezTo>
                    <a:pt x="23709" y="11321"/>
                    <a:pt x="25759" y="8810"/>
                    <a:pt x="27783" y="6300"/>
                  </a:cubicBezTo>
                  <a:cubicBezTo>
                    <a:pt x="28723" y="5127"/>
                    <a:pt x="29656" y="3954"/>
                    <a:pt x="30558" y="2750"/>
                  </a:cubicBezTo>
                  <a:cubicBezTo>
                    <a:pt x="31315" y="1747"/>
                    <a:pt x="31479" y="1053"/>
                    <a:pt x="31258" y="599"/>
                  </a:cubicBezTo>
                  <a:cubicBezTo>
                    <a:pt x="31047" y="163"/>
                    <a:pt x="30449" y="1"/>
                    <a:pt x="296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496025" y="2136525"/>
              <a:ext cx="16125" cy="9575"/>
            </a:xfrm>
            <a:custGeom>
              <a:avLst/>
              <a:gdLst/>
              <a:ahLst/>
              <a:cxnLst/>
              <a:rect l="l" t="t" r="r" b="b"/>
              <a:pathLst>
                <a:path w="645" h="383" extrusionOk="0">
                  <a:moveTo>
                    <a:pt x="364" y="1"/>
                  </a:moveTo>
                  <a:cubicBezTo>
                    <a:pt x="304" y="1"/>
                    <a:pt x="244" y="17"/>
                    <a:pt x="190" y="48"/>
                  </a:cubicBezTo>
                  <a:cubicBezTo>
                    <a:pt x="95" y="79"/>
                    <a:pt x="1" y="149"/>
                    <a:pt x="20" y="250"/>
                  </a:cubicBezTo>
                  <a:cubicBezTo>
                    <a:pt x="36" y="349"/>
                    <a:pt x="135" y="382"/>
                    <a:pt x="241" y="382"/>
                  </a:cubicBezTo>
                  <a:cubicBezTo>
                    <a:pt x="337" y="382"/>
                    <a:pt x="439" y="355"/>
                    <a:pt x="493" y="325"/>
                  </a:cubicBezTo>
                  <a:cubicBezTo>
                    <a:pt x="638" y="243"/>
                    <a:pt x="644" y="86"/>
                    <a:pt x="480" y="23"/>
                  </a:cubicBezTo>
                  <a:cubicBezTo>
                    <a:pt x="443" y="8"/>
                    <a:pt x="404" y="1"/>
                    <a:pt x="3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3505800" y="2123950"/>
              <a:ext cx="11850" cy="6800"/>
            </a:xfrm>
            <a:custGeom>
              <a:avLst/>
              <a:gdLst/>
              <a:ahLst/>
              <a:cxnLst/>
              <a:rect l="l" t="t" r="r" b="b"/>
              <a:pathLst>
                <a:path w="474" h="272" extrusionOk="0">
                  <a:moveTo>
                    <a:pt x="283" y="0"/>
                  </a:moveTo>
                  <a:cubicBezTo>
                    <a:pt x="231" y="0"/>
                    <a:pt x="180" y="13"/>
                    <a:pt x="133" y="40"/>
                  </a:cubicBezTo>
                  <a:lnTo>
                    <a:pt x="114" y="53"/>
                  </a:lnTo>
                  <a:cubicBezTo>
                    <a:pt x="45" y="97"/>
                    <a:pt x="1" y="160"/>
                    <a:pt x="70" y="229"/>
                  </a:cubicBezTo>
                  <a:cubicBezTo>
                    <a:pt x="100" y="254"/>
                    <a:pt x="134" y="271"/>
                    <a:pt x="171" y="271"/>
                  </a:cubicBezTo>
                  <a:cubicBezTo>
                    <a:pt x="181" y="271"/>
                    <a:pt x="192" y="270"/>
                    <a:pt x="203" y="267"/>
                  </a:cubicBezTo>
                  <a:cubicBezTo>
                    <a:pt x="291" y="261"/>
                    <a:pt x="373" y="223"/>
                    <a:pt x="430" y="154"/>
                  </a:cubicBezTo>
                  <a:cubicBezTo>
                    <a:pt x="474" y="97"/>
                    <a:pt x="436" y="40"/>
                    <a:pt x="379" y="15"/>
                  </a:cubicBezTo>
                  <a:cubicBezTo>
                    <a:pt x="348" y="5"/>
                    <a:pt x="315" y="0"/>
                    <a:pt x="2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3528050" y="2141725"/>
              <a:ext cx="9150" cy="5425"/>
            </a:xfrm>
            <a:custGeom>
              <a:avLst/>
              <a:gdLst/>
              <a:ahLst/>
              <a:cxnLst/>
              <a:rect l="l" t="t" r="r" b="b"/>
              <a:pathLst>
                <a:path w="366" h="217" extrusionOk="0">
                  <a:moveTo>
                    <a:pt x="192" y="1"/>
                  </a:moveTo>
                  <a:cubicBezTo>
                    <a:pt x="123" y="1"/>
                    <a:pt x="23" y="30"/>
                    <a:pt x="13" y="98"/>
                  </a:cubicBezTo>
                  <a:cubicBezTo>
                    <a:pt x="0" y="124"/>
                    <a:pt x="6" y="155"/>
                    <a:pt x="19" y="180"/>
                  </a:cubicBezTo>
                  <a:cubicBezTo>
                    <a:pt x="33" y="208"/>
                    <a:pt x="68" y="217"/>
                    <a:pt x="104" y="217"/>
                  </a:cubicBezTo>
                  <a:cubicBezTo>
                    <a:pt x="133" y="217"/>
                    <a:pt x="163" y="211"/>
                    <a:pt x="183" y="206"/>
                  </a:cubicBezTo>
                  <a:cubicBezTo>
                    <a:pt x="221" y="187"/>
                    <a:pt x="252" y="168"/>
                    <a:pt x="284" y="143"/>
                  </a:cubicBezTo>
                  <a:cubicBezTo>
                    <a:pt x="366" y="86"/>
                    <a:pt x="303" y="16"/>
                    <a:pt x="227" y="4"/>
                  </a:cubicBezTo>
                  <a:cubicBezTo>
                    <a:pt x="217" y="2"/>
                    <a:pt x="205" y="1"/>
                    <a:pt x="1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3517475" y="2157100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303" y="1"/>
                  </a:moveTo>
                  <a:cubicBezTo>
                    <a:pt x="277" y="1"/>
                    <a:pt x="247" y="10"/>
                    <a:pt x="234" y="20"/>
                  </a:cubicBezTo>
                  <a:cubicBezTo>
                    <a:pt x="221" y="26"/>
                    <a:pt x="215" y="32"/>
                    <a:pt x="215" y="32"/>
                  </a:cubicBezTo>
                  <a:cubicBezTo>
                    <a:pt x="202" y="32"/>
                    <a:pt x="190" y="38"/>
                    <a:pt x="184" y="45"/>
                  </a:cubicBezTo>
                  <a:cubicBezTo>
                    <a:pt x="146" y="64"/>
                    <a:pt x="114" y="83"/>
                    <a:pt x="89" y="108"/>
                  </a:cubicBezTo>
                  <a:cubicBezTo>
                    <a:pt x="20" y="146"/>
                    <a:pt x="1" y="234"/>
                    <a:pt x="45" y="297"/>
                  </a:cubicBezTo>
                  <a:cubicBezTo>
                    <a:pt x="71" y="330"/>
                    <a:pt x="127" y="347"/>
                    <a:pt x="186" y="347"/>
                  </a:cubicBezTo>
                  <a:cubicBezTo>
                    <a:pt x="284" y="347"/>
                    <a:pt x="388" y="302"/>
                    <a:pt x="373" y="215"/>
                  </a:cubicBezTo>
                  <a:cubicBezTo>
                    <a:pt x="366" y="190"/>
                    <a:pt x="373" y="152"/>
                    <a:pt x="373" y="127"/>
                  </a:cubicBezTo>
                  <a:cubicBezTo>
                    <a:pt x="373" y="102"/>
                    <a:pt x="341" y="64"/>
                    <a:pt x="347" y="38"/>
                  </a:cubicBezTo>
                  <a:cubicBezTo>
                    <a:pt x="351" y="10"/>
                    <a:pt x="329" y="1"/>
                    <a:pt x="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3547375" y="2161675"/>
              <a:ext cx="15225" cy="6700"/>
            </a:xfrm>
            <a:custGeom>
              <a:avLst/>
              <a:gdLst/>
              <a:ahLst/>
              <a:cxnLst/>
              <a:rect l="l" t="t" r="r" b="b"/>
              <a:pathLst>
                <a:path w="609" h="268" extrusionOk="0">
                  <a:moveTo>
                    <a:pt x="362" y="1"/>
                  </a:moveTo>
                  <a:cubicBezTo>
                    <a:pt x="312" y="1"/>
                    <a:pt x="268" y="7"/>
                    <a:pt x="230" y="19"/>
                  </a:cubicBezTo>
                  <a:cubicBezTo>
                    <a:pt x="200" y="33"/>
                    <a:pt x="184" y="39"/>
                    <a:pt x="181" y="39"/>
                  </a:cubicBezTo>
                  <a:cubicBezTo>
                    <a:pt x="179" y="39"/>
                    <a:pt x="187" y="35"/>
                    <a:pt x="205" y="26"/>
                  </a:cubicBezTo>
                  <a:lnTo>
                    <a:pt x="205" y="26"/>
                  </a:lnTo>
                  <a:cubicBezTo>
                    <a:pt x="189" y="32"/>
                    <a:pt x="180" y="35"/>
                    <a:pt x="175" y="35"/>
                  </a:cubicBezTo>
                  <a:cubicBezTo>
                    <a:pt x="170" y="35"/>
                    <a:pt x="170" y="32"/>
                    <a:pt x="173" y="26"/>
                  </a:cubicBezTo>
                  <a:cubicBezTo>
                    <a:pt x="171" y="25"/>
                    <a:pt x="168" y="25"/>
                    <a:pt x="165" y="25"/>
                  </a:cubicBezTo>
                  <a:cubicBezTo>
                    <a:pt x="122" y="25"/>
                    <a:pt x="0" y="61"/>
                    <a:pt x="47" y="114"/>
                  </a:cubicBezTo>
                  <a:cubicBezTo>
                    <a:pt x="60" y="133"/>
                    <a:pt x="79" y="158"/>
                    <a:pt x="104" y="171"/>
                  </a:cubicBezTo>
                  <a:lnTo>
                    <a:pt x="110" y="177"/>
                  </a:lnTo>
                  <a:cubicBezTo>
                    <a:pt x="116" y="190"/>
                    <a:pt x="123" y="196"/>
                    <a:pt x="129" y="202"/>
                  </a:cubicBezTo>
                  <a:cubicBezTo>
                    <a:pt x="171" y="247"/>
                    <a:pt x="233" y="268"/>
                    <a:pt x="296" y="268"/>
                  </a:cubicBezTo>
                  <a:cubicBezTo>
                    <a:pt x="366" y="268"/>
                    <a:pt x="439" y="242"/>
                    <a:pt x="489" y="196"/>
                  </a:cubicBezTo>
                  <a:cubicBezTo>
                    <a:pt x="608" y="95"/>
                    <a:pt x="470" y="1"/>
                    <a:pt x="3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553575" y="2177600"/>
              <a:ext cx="10975" cy="7175"/>
            </a:xfrm>
            <a:custGeom>
              <a:avLst/>
              <a:gdLst/>
              <a:ahLst/>
              <a:cxnLst/>
              <a:rect l="l" t="t" r="r" b="b"/>
              <a:pathLst>
                <a:path w="439" h="287" extrusionOk="0">
                  <a:moveTo>
                    <a:pt x="149" y="1"/>
                  </a:moveTo>
                  <a:cubicBezTo>
                    <a:pt x="112" y="1"/>
                    <a:pt x="76" y="21"/>
                    <a:pt x="58" y="57"/>
                  </a:cubicBezTo>
                  <a:cubicBezTo>
                    <a:pt x="51" y="76"/>
                    <a:pt x="45" y="89"/>
                    <a:pt x="39" y="108"/>
                  </a:cubicBezTo>
                  <a:cubicBezTo>
                    <a:pt x="14" y="127"/>
                    <a:pt x="1" y="171"/>
                    <a:pt x="20" y="202"/>
                  </a:cubicBezTo>
                  <a:cubicBezTo>
                    <a:pt x="32" y="221"/>
                    <a:pt x="45" y="240"/>
                    <a:pt x="64" y="259"/>
                  </a:cubicBezTo>
                  <a:cubicBezTo>
                    <a:pt x="86" y="278"/>
                    <a:pt x="118" y="287"/>
                    <a:pt x="152" y="287"/>
                  </a:cubicBezTo>
                  <a:cubicBezTo>
                    <a:pt x="276" y="287"/>
                    <a:pt x="439" y="182"/>
                    <a:pt x="335" y="108"/>
                  </a:cubicBezTo>
                  <a:cubicBezTo>
                    <a:pt x="310" y="95"/>
                    <a:pt x="285" y="83"/>
                    <a:pt x="266" y="70"/>
                  </a:cubicBezTo>
                  <a:cubicBezTo>
                    <a:pt x="247" y="57"/>
                    <a:pt x="234" y="45"/>
                    <a:pt x="228" y="32"/>
                  </a:cubicBezTo>
                  <a:cubicBezTo>
                    <a:pt x="204" y="11"/>
                    <a:pt x="176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3646025" y="2198000"/>
              <a:ext cx="7725" cy="4450"/>
            </a:xfrm>
            <a:custGeom>
              <a:avLst/>
              <a:gdLst/>
              <a:ahLst/>
              <a:cxnLst/>
              <a:rect l="l" t="t" r="r" b="b"/>
              <a:pathLst>
                <a:path w="309" h="178" extrusionOk="0">
                  <a:moveTo>
                    <a:pt x="216" y="0"/>
                  </a:moveTo>
                  <a:cubicBezTo>
                    <a:pt x="169" y="0"/>
                    <a:pt x="115" y="14"/>
                    <a:pt x="100" y="30"/>
                  </a:cubicBezTo>
                  <a:cubicBezTo>
                    <a:pt x="74" y="49"/>
                    <a:pt x="62" y="68"/>
                    <a:pt x="43" y="86"/>
                  </a:cubicBezTo>
                  <a:cubicBezTo>
                    <a:pt x="1" y="144"/>
                    <a:pt x="64" y="172"/>
                    <a:pt x="134" y="172"/>
                  </a:cubicBezTo>
                  <a:cubicBezTo>
                    <a:pt x="148" y="172"/>
                    <a:pt x="162" y="171"/>
                    <a:pt x="175" y="168"/>
                  </a:cubicBezTo>
                  <a:lnTo>
                    <a:pt x="175" y="168"/>
                  </a:lnTo>
                  <a:cubicBezTo>
                    <a:pt x="163" y="175"/>
                    <a:pt x="158" y="178"/>
                    <a:pt x="161" y="178"/>
                  </a:cubicBezTo>
                  <a:cubicBezTo>
                    <a:pt x="164" y="178"/>
                    <a:pt x="175" y="175"/>
                    <a:pt x="194" y="168"/>
                  </a:cubicBezTo>
                  <a:cubicBezTo>
                    <a:pt x="220" y="162"/>
                    <a:pt x="245" y="143"/>
                    <a:pt x="264" y="124"/>
                  </a:cubicBezTo>
                  <a:cubicBezTo>
                    <a:pt x="276" y="105"/>
                    <a:pt x="283" y="86"/>
                    <a:pt x="289" y="61"/>
                  </a:cubicBezTo>
                  <a:cubicBezTo>
                    <a:pt x="308" y="16"/>
                    <a:pt x="266" y="0"/>
                    <a:pt x="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3645250" y="2212575"/>
              <a:ext cx="11300" cy="4925"/>
            </a:xfrm>
            <a:custGeom>
              <a:avLst/>
              <a:gdLst/>
              <a:ahLst/>
              <a:cxnLst/>
              <a:rect l="l" t="t" r="r" b="b"/>
              <a:pathLst>
                <a:path w="452" h="197" extrusionOk="0">
                  <a:moveTo>
                    <a:pt x="251" y="1"/>
                  </a:moveTo>
                  <a:cubicBezTo>
                    <a:pt x="129" y="1"/>
                    <a:pt x="0" y="110"/>
                    <a:pt x="124" y="172"/>
                  </a:cubicBezTo>
                  <a:lnTo>
                    <a:pt x="169" y="191"/>
                  </a:lnTo>
                  <a:cubicBezTo>
                    <a:pt x="178" y="195"/>
                    <a:pt x="192" y="197"/>
                    <a:pt x="208" y="197"/>
                  </a:cubicBezTo>
                  <a:cubicBezTo>
                    <a:pt x="294" y="197"/>
                    <a:pt x="452" y="145"/>
                    <a:pt x="383" y="71"/>
                  </a:cubicBezTo>
                  <a:lnTo>
                    <a:pt x="358" y="40"/>
                  </a:lnTo>
                  <a:cubicBezTo>
                    <a:pt x="329" y="12"/>
                    <a:pt x="290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599300" y="1957975"/>
              <a:ext cx="14225" cy="9125"/>
            </a:xfrm>
            <a:custGeom>
              <a:avLst/>
              <a:gdLst/>
              <a:ahLst/>
              <a:cxnLst/>
              <a:rect l="l" t="t" r="r" b="b"/>
              <a:pathLst>
                <a:path w="569" h="365" extrusionOk="0">
                  <a:moveTo>
                    <a:pt x="289" y="0"/>
                  </a:moveTo>
                  <a:cubicBezTo>
                    <a:pt x="211" y="0"/>
                    <a:pt x="136" y="27"/>
                    <a:pt x="77" y="82"/>
                  </a:cubicBezTo>
                  <a:cubicBezTo>
                    <a:pt x="26" y="120"/>
                    <a:pt x="1" y="183"/>
                    <a:pt x="14" y="240"/>
                  </a:cubicBezTo>
                  <a:cubicBezTo>
                    <a:pt x="28" y="341"/>
                    <a:pt x="146" y="365"/>
                    <a:pt x="242" y="365"/>
                  </a:cubicBezTo>
                  <a:cubicBezTo>
                    <a:pt x="272" y="365"/>
                    <a:pt x="300" y="362"/>
                    <a:pt x="323" y="359"/>
                  </a:cubicBezTo>
                  <a:cubicBezTo>
                    <a:pt x="386" y="347"/>
                    <a:pt x="442" y="328"/>
                    <a:pt x="493" y="290"/>
                  </a:cubicBezTo>
                  <a:cubicBezTo>
                    <a:pt x="569" y="164"/>
                    <a:pt x="569" y="88"/>
                    <a:pt x="493" y="50"/>
                  </a:cubicBezTo>
                  <a:cubicBezTo>
                    <a:pt x="455" y="25"/>
                    <a:pt x="417" y="13"/>
                    <a:pt x="379" y="6"/>
                  </a:cubicBezTo>
                  <a:lnTo>
                    <a:pt x="354" y="6"/>
                  </a:lnTo>
                  <a:cubicBezTo>
                    <a:pt x="332" y="2"/>
                    <a:pt x="311" y="0"/>
                    <a:pt x="2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3598200" y="1972375"/>
              <a:ext cx="13900" cy="8800"/>
            </a:xfrm>
            <a:custGeom>
              <a:avLst/>
              <a:gdLst/>
              <a:ahLst/>
              <a:cxnLst/>
              <a:rect l="l" t="t" r="r" b="b"/>
              <a:pathLst>
                <a:path w="556" h="352" extrusionOk="0">
                  <a:moveTo>
                    <a:pt x="296" y="0"/>
                  </a:moveTo>
                  <a:cubicBezTo>
                    <a:pt x="271" y="0"/>
                    <a:pt x="243" y="8"/>
                    <a:pt x="234" y="17"/>
                  </a:cubicBezTo>
                  <a:cubicBezTo>
                    <a:pt x="171" y="86"/>
                    <a:pt x="58" y="99"/>
                    <a:pt x="32" y="193"/>
                  </a:cubicBezTo>
                  <a:cubicBezTo>
                    <a:pt x="1" y="313"/>
                    <a:pt x="152" y="351"/>
                    <a:pt x="234" y="351"/>
                  </a:cubicBezTo>
                  <a:cubicBezTo>
                    <a:pt x="335" y="351"/>
                    <a:pt x="499" y="307"/>
                    <a:pt x="531" y="193"/>
                  </a:cubicBezTo>
                  <a:cubicBezTo>
                    <a:pt x="556" y="86"/>
                    <a:pt x="430" y="55"/>
                    <a:pt x="341" y="36"/>
                  </a:cubicBezTo>
                  <a:cubicBezTo>
                    <a:pt x="348" y="9"/>
                    <a:pt x="323" y="0"/>
                    <a:pt x="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626400" y="1967075"/>
              <a:ext cx="14350" cy="10225"/>
            </a:xfrm>
            <a:custGeom>
              <a:avLst/>
              <a:gdLst/>
              <a:ahLst/>
              <a:cxnLst/>
              <a:rect l="l" t="t" r="r" b="b"/>
              <a:pathLst>
                <a:path w="574" h="409" extrusionOk="0">
                  <a:moveTo>
                    <a:pt x="283" y="1"/>
                  </a:moveTo>
                  <a:cubicBezTo>
                    <a:pt x="271" y="1"/>
                    <a:pt x="259" y="1"/>
                    <a:pt x="248" y="2"/>
                  </a:cubicBezTo>
                  <a:cubicBezTo>
                    <a:pt x="185" y="8"/>
                    <a:pt x="122" y="33"/>
                    <a:pt x="77" y="77"/>
                  </a:cubicBezTo>
                  <a:cubicBezTo>
                    <a:pt x="33" y="115"/>
                    <a:pt x="8" y="172"/>
                    <a:pt x="14" y="235"/>
                  </a:cubicBezTo>
                  <a:cubicBezTo>
                    <a:pt x="0" y="354"/>
                    <a:pt x="113" y="408"/>
                    <a:pt x="241" y="408"/>
                  </a:cubicBezTo>
                  <a:cubicBezTo>
                    <a:pt x="396" y="408"/>
                    <a:pt x="573" y="327"/>
                    <a:pt x="563" y="185"/>
                  </a:cubicBezTo>
                  <a:cubicBezTo>
                    <a:pt x="557" y="35"/>
                    <a:pt x="410" y="1"/>
                    <a:pt x="2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626750" y="1940275"/>
              <a:ext cx="9875" cy="7125"/>
            </a:xfrm>
            <a:custGeom>
              <a:avLst/>
              <a:gdLst/>
              <a:ahLst/>
              <a:cxnLst/>
              <a:rect l="l" t="t" r="r" b="b"/>
              <a:pathLst>
                <a:path w="395" h="285" extrusionOk="0">
                  <a:moveTo>
                    <a:pt x="181" y="1"/>
                  </a:moveTo>
                  <a:cubicBezTo>
                    <a:pt x="109" y="1"/>
                    <a:pt x="37" y="30"/>
                    <a:pt x="19" y="103"/>
                  </a:cubicBezTo>
                  <a:cubicBezTo>
                    <a:pt x="13" y="115"/>
                    <a:pt x="13" y="128"/>
                    <a:pt x="7" y="140"/>
                  </a:cubicBezTo>
                  <a:cubicBezTo>
                    <a:pt x="0" y="166"/>
                    <a:pt x="13" y="191"/>
                    <a:pt x="38" y="210"/>
                  </a:cubicBezTo>
                  <a:cubicBezTo>
                    <a:pt x="63" y="222"/>
                    <a:pt x="76" y="254"/>
                    <a:pt x="101" y="273"/>
                  </a:cubicBezTo>
                  <a:cubicBezTo>
                    <a:pt x="109" y="281"/>
                    <a:pt x="125" y="284"/>
                    <a:pt x="144" y="284"/>
                  </a:cubicBezTo>
                  <a:cubicBezTo>
                    <a:pt x="201" y="284"/>
                    <a:pt x="284" y="252"/>
                    <a:pt x="246" y="210"/>
                  </a:cubicBezTo>
                  <a:lnTo>
                    <a:pt x="246" y="197"/>
                  </a:lnTo>
                  <a:cubicBezTo>
                    <a:pt x="265" y="178"/>
                    <a:pt x="284" y="166"/>
                    <a:pt x="303" y="147"/>
                  </a:cubicBezTo>
                  <a:cubicBezTo>
                    <a:pt x="394" y="67"/>
                    <a:pt x="289" y="1"/>
                    <a:pt x="1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3603875" y="1914450"/>
              <a:ext cx="10900" cy="5700"/>
            </a:xfrm>
            <a:custGeom>
              <a:avLst/>
              <a:gdLst/>
              <a:ahLst/>
              <a:cxnLst/>
              <a:rect l="l" t="t" r="r" b="b"/>
              <a:pathLst>
                <a:path w="436" h="228" extrusionOk="0">
                  <a:moveTo>
                    <a:pt x="291" y="0"/>
                  </a:moveTo>
                  <a:cubicBezTo>
                    <a:pt x="222" y="0"/>
                    <a:pt x="1" y="89"/>
                    <a:pt x="127" y="183"/>
                  </a:cubicBezTo>
                  <a:cubicBezTo>
                    <a:pt x="152" y="196"/>
                    <a:pt x="184" y="208"/>
                    <a:pt x="215" y="208"/>
                  </a:cubicBezTo>
                  <a:cubicBezTo>
                    <a:pt x="220" y="222"/>
                    <a:pt x="237" y="228"/>
                    <a:pt x="258" y="228"/>
                  </a:cubicBezTo>
                  <a:cubicBezTo>
                    <a:pt x="295" y="228"/>
                    <a:pt x="342" y="212"/>
                    <a:pt x="354" y="196"/>
                  </a:cubicBezTo>
                  <a:lnTo>
                    <a:pt x="373" y="177"/>
                  </a:lnTo>
                  <a:cubicBezTo>
                    <a:pt x="386" y="171"/>
                    <a:pt x="398" y="158"/>
                    <a:pt x="411" y="145"/>
                  </a:cubicBezTo>
                  <a:cubicBezTo>
                    <a:pt x="411" y="139"/>
                    <a:pt x="417" y="139"/>
                    <a:pt x="417" y="133"/>
                  </a:cubicBezTo>
                  <a:cubicBezTo>
                    <a:pt x="423" y="126"/>
                    <a:pt x="423" y="120"/>
                    <a:pt x="423" y="114"/>
                  </a:cubicBezTo>
                  <a:cubicBezTo>
                    <a:pt x="430" y="101"/>
                    <a:pt x="436" y="89"/>
                    <a:pt x="430" y="76"/>
                  </a:cubicBezTo>
                  <a:lnTo>
                    <a:pt x="430" y="70"/>
                  </a:lnTo>
                  <a:cubicBezTo>
                    <a:pt x="430" y="76"/>
                    <a:pt x="430" y="76"/>
                    <a:pt x="423" y="76"/>
                  </a:cubicBezTo>
                  <a:cubicBezTo>
                    <a:pt x="423" y="32"/>
                    <a:pt x="367" y="0"/>
                    <a:pt x="3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3590800" y="1927200"/>
              <a:ext cx="11050" cy="6575"/>
            </a:xfrm>
            <a:custGeom>
              <a:avLst/>
              <a:gdLst/>
              <a:ahLst/>
              <a:cxnLst/>
              <a:rect l="l" t="t" r="r" b="b"/>
              <a:pathLst>
                <a:path w="442" h="263" extrusionOk="0">
                  <a:moveTo>
                    <a:pt x="289" y="1"/>
                  </a:moveTo>
                  <a:cubicBezTo>
                    <a:pt x="268" y="1"/>
                    <a:pt x="247" y="5"/>
                    <a:pt x="227" y="14"/>
                  </a:cubicBezTo>
                  <a:lnTo>
                    <a:pt x="177" y="33"/>
                  </a:lnTo>
                  <a:cubicBezTo>
                    <a:pt x="63" y="64"/>
                    <a:pt x="0" y="171"/>
                    <a:pt x="120" y="234"/>
                  </a:cubicBezTo>
                  <a:cubicBezTo>
                    <a:pt x="115" y="233"/>
                    <a:pt x="112" y="232"/>
                    <a:pt x="111" y="232"/>
                  </a:cubicBezTo>
                  <a:cubicBezTo>
                    <a:pt x="107" y="232"/>
                    <a:pt x="118" y="238"/>
                    <a:pt x="145" y="247"/>
                  </a:cubicBezTo>
                  <a:cubicBezTo>
                    <a:pt x="158" y="260"/>
                    <a:pt x="183" y="260"/>
                    <a:pt x="202" y="260"/>
                  </a:cubicBezTo>
                  <a:cubicBezTo>
                    <a:pt x="214" y="261"/>
                    <a:pt x="227" y="262"/>
                    <a:pt x="241" y="262"/>
                  </a:cubicBezTo>
                  <a:cubicBezTo>
                    <a:pt x="327" y="262"/>
                    <a:pt x="436" y="226"/>
                    <a:pt x="436" y="134"/>
                  </a:cubicBezTo>
                  <a:lnTo>
                    <a:pt x="436" y="121"/>
                  </a:lnTo>
                  <a:cubicBezTo>
                    <a:pt x="442" y="96"/>
                    <a:pt x="429" y="64"/>
                    <a:pt x="398" y="45"/>
                  </a:cubicBezTo>
                  <a:cubicBezTo>
                    <a:pt x="369" y="16"/>
                    <a:pt x="329" y="1"/>
                    <a:pt x="2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3624850" y="1912975"/>
              <a:ext cx="11300" cy="6700"/>
            </a:xfrm>
            <a:custGeom>
              <a:avLst/>
              <a:gdLst/>
              <a:ahLst/>
              <a:cxnLst/>
              <a:rect l="l" t="t" r="r" b="b"/>
              <a:pathLst>
                <a:path w="452" h="268" extrusionOk="0">
                  <a:moveTo>
                    <a:pt x="270" y="1"/>
                  </a:moveTo>
                  <a:cubicBezTo>
                    <a:pt x="201" y="1"/>
                    <a:pt x="127" y="22"/>
                    <a:pt x="95" y="59"/>
                  </a:cubicBezTo>
                  <a:cubicBezTo>
                    <a:pt x="64" y="84"/>
                    <a:pt x="38" y="116"/>
                    <a:pt x="26" y="154"/>
                  </a:cubicBezTo>
                  <a:cubicBezTo>
                    <a:pt x="1" y="217"/>
                    <a:pt x="83" y="261"/>
                    <a:pt x="133" y="267"/>
                  </a:cubicBezTo>
                  <a:lnTo>
                    <a:pt x="228" y="267"/>
                  </a:lnTo>
                  <a:cubicBezTo>
                    <a:pt x="259" y="261"/>
                    <a:pt x="284" y="248"/>
                    <a:pt x="316" y="236"/>
                  </a:cubicBezTo>
                  <a:cubicBezTo>
                    <a:pt x="322" y="230"/>
                    <a:pt x="335" y="223"/>
                    <a:pt x="348" y="217"/>
                  </a:cubicBezTo>
                  <a:lnTo>
                    <a:pt x="348" y="211"/>
                  </a:lnTo>
                  <a:cubicBezTo>
                    <a:pt x="366" y="192"/>
                    <a:pt x="392" y="166"/>
                    <a:pt x="404" y="141"/>
                  </a:cubicBezTo>
                  <a:cubicBezTo>
                    <a:pt x="452" y="42"/>
                    <a:pt x="365" y="1"/>
                    <a:pt x="2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3710325" y="1876625"/>
              <a:ext cx="5050" cy="3475"/>
            </a:xfrm>
            <a:custGeom>
              <a:avLst/>
              <a:gdLst/>
              <a:ahLst/>
              <a:cxnLst/>
              <a:rect l="l" t="t" r="r" b="b"/>
              <a:pathLst>
                <a:path w="202" h="139" extrusionOk="0">
                  <a:moveTo>
                    <a:pt x="157" y="0"/>
                  </a:moveTo>
                  <a:cubicBezTo>
                    <a:pt x="138" y="0"/>
                    <a:pt x="116" y="6"/>
                    <a:pt x="107" y="12"/>
                  </a:cubicBezTo>
                  <a:lnTo>
                    <a:pt x="93" y="24"/>
                  </a:lnTo>
                  <a:lnTo>
                    <a:pt x="93" y="24"/>
                  </a:lnTo>
                  <a:cubicBezTo>
                    <a:pt x="88" y="25"/>
                    <a:pt x="65" y="40"/>
                    <a:pt x="57" y="44"/>
                  </a:cubicBezTo>
                  <a:cubicBezTo>
                    <a:pt x="19" y="69"/>
                    <a:pt x="0" y="113"/>
                    <a:pt x="57" y="132"/>
                  </a:cubicBezTo>
                  <a:cubicBezTo>
                    <a:pt x="69" y="136"/>
                    <a:pt x="83" y="138"/>
                    <a:pt x="98" y="138"/>
                  </a:cubicBezTo>
                  <a:cubicBezTo>
                    <a:pt x="126" y="138"/>
                    <a:pt x="156" y="130"/>
                    <a:pt x="177" y="113"/>
                  </a:cubicBezTo>
                  <a:cubicBezTo>
                    <a:pt x="202" y="88"/>
                    <a:pt x="189" y="63"/>
                    <a:pt x="196" y="31"/>
                  </a:cubicBezTo>
                  <a:cubicBezTo>
                    <a:pt x="199" y="8"/>
                    <a:pt x="179" y="0"/>
                    <a:pt x="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3723050" y="1895875"/>
              <a:ext cx="7950" cy="3825"/>
            </a:xfrm>
            <a:custGeom>
              <a:avLst/>
              <a:gdLst/>
              <a:ahLst/>
              <a:cxnLst/>
              <a:rect l="l" t="t" r="r" b="b"/>
              <a:pathLst>
                <a:path w="318" h="153" extrusionOk="0">
                  <a:moveTo>
                    <a:pt x="214" y="0"/>
                  </a:moveTo>
                  <a:cubicBezTo>
                    <a:pt x="121" y="0"/>
                    <a:pt x="0" y="116"/>
                    <a:pt x="134" y="144"/>
                  </a:cubicBezTo>
                  <a:cubicBezTo>
                    <a:pt x="156" y="148"/>
                    <a:pt x="184" y="152"/>
                    <a:pt x="210" y="152"/>
                  </a:cubicBezTo>
                  <a:cubicBezTo>
                    <a:pt x="267" y="152"/>
                    <a:pt x="318" y="133"/>
                    <a:pt x="292" y="56"/>
                  </a:cubicBezTo>
                  <a:cubicBezTo>
                    <a:pt x="279" y="16"/>
                    <a:pt x="248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3752975" y="1873650"/>
              <a:ext cx="7050" cy="2850"/>
            </a:xfrm>
            <a:custGeom>
              <a:avLst/>
              <a:gdLst/>
              <a:ahLst/>
              <a:cxnLst/>
              <a:rect l="l" t="t" r="r" b="b"/>
              <a:pathLst>
                <a:path w="282" h="114" extrusionOk="0">
                  <a:moveTo>
                    <a:pt x="173" y="1"/>
                  </a:moveTo>
                  <a:cubicBezTo>
                    <a:pt x="101" y="1"/>
                    <a:pt x="1" y="54"/>
                    <a:pt x="66" y="100"/>
                  </a:cubicBezTo>
                  <a:cubicBezTo>
                    <a:pt x="79" y="109"/>
                    <a:pt x="97" y="114"/>
                    <a:pt x="117" y="114"/>
                  </a:cubicBezTo>
                  <a:cubicBezTo>
                    <a:pt x="188" y="114"/>
                    <a:pt x="282" y="61"/>
                    <a:pt x="218" y="11"/>
                  </a:cubicBezTo>
                  <a:cubicBezTo>
                    <a:pt x="206" y="4"/>
                    <a:pt x="190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3991450" y="1832025"/>
              <a:ext cx="13575" cy="8350"/>
            </a:xfrm>
            <a:custGeom>
              <a:avLst/>
              <a:gdLst/>
              <a:ahLst/>
              <a:cxnLst/>
              <a:rect l="l" t="t" r="r" b="b"/>
              <a:pathLst>
                <a:path w="543" h="334" extrusionOk="0">
                  <a:moveTo>
                    <a:pt x="321" y="1"/>
                  </a:moveTo>
                  <a:cubicBezTo>
                    <a:pt x="184" y="1"/>
                    <a:pt x="28" y="62"/>
                    <a:pt x="7" y="169"/>
                  </a:cubicBezTo>
                  <a:cubicBezTo>
                    <a:pt x="0" y="188"/>
                    <a:pt x="0" y="207"/>
                    <a:pt x="7" y="226"/>
                  </a:cubicBezTo>
                  <a:cubicBezTo>
                    <a:pt x="19" y="295"/>
                    <a:pt x="89" y="320"/>
                    <a:pt x="171" y="327"/>
                  </a:cubicBezTo>
                  <a:cubicBezTo>
                    <a:pt x="190" y="333"/>
                    <a:pt x="208" y="333"/>
                    <a:pt x="227" y="333"/>
                  </a:cubicBezTo>
                  <a:cubicBezTo>
                    <a:pt x="328" y="333"/>
                    <a:pt x="486" y="301"/>
                    <a:pt x="524" y="194"/>
                  </a:cubicBezTo>
                  <a:cubicBezTo>
                    <a:pt x="536" y="175"/>
                    <a:pt x="543" y="150"/>
                    <a:pt x="543" y="125"/>
                  </a:cubicBezTo>
                  <a:cubicBezTo>
                    <a:pt x="543" y="119"/>
                    <a:pt x="536" y="119"/>
                    <a:pt x="536" y="112"/>
                  </a:cubicBezTo>
                  <a:cubicBezTo>
                    <a:pt x="520" y="36"/>
                    <a:pt x="426" y="1"/>
                    <a:pt x="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3964825" y="1851175"/>
              <a:ext cx="11425" cy="6400"/>
            </a:xfrm>
            <a:custGeom>
              <a:avLst/>
              <a:gdLst/>
              <a:ahLst/>
              <a:cxnLst/>
              <a:rect l="l" t="t" r="r" b="b"/>
              <a:pathLst>
                <a:path w="457" h="256" extrusionOk="0">
                  <a:moveTo>
                    <a:pt x="339" y="0"/>
                  </a:moveTo>
                  <a:cubicBezTo>
                    <a:pt x="326" y="0"/>
                    <a:pt x="314" y="1"/>
                    <a:pt x="302" y="2"/>
                  </a:cubicBezTo>
                  <a:lnTo>
                    <a:pt x="239" y="2"/>
                  </a:lnTo>
                  <a:cubicBezTo>
                    <a:pt x="201" y="2"/>
                    <a:pt x="163" y="8"/>
                    <a:pt x="132" y="21"/>
                  </a:cubicBezTo>
                  <a:cubicBezTo>
                    <a:pt x="119" y="26"/>
                    <a:pt x="45" y="65"/>
                    <a:pt x="48" y="65"/>
                  </a:cubicBezTo>
                  <a:cubicBezTo>
                    <a:pt x="49" y="65"/>
                    <a:pt x="64" y="58"/>
                    <a:pt x="100" y="40"/>
                  </a:cubicBezTo>
                  <a:lnTo>
                    <a:pt x="100" y="40"/>
                  </a:lnTo>
                  <a:cubicBezTo>
                    <a:pt x="69" y="59"/>
                    <a:pt x="18" y="78"/>
                    <a:pt x="12" y="122"/>
                  </a:cubicBezTo>
                  <a:lnTo>
                    <a:pt x="12" y="135"/>
                  </a:lnTo>
                  <a:cubicBezTo>
                    <a:pt x="0" y="211"/>
                    <a:pt x="88" y="255"/>
                    <a:pt x="162" y="255"/>
                  </a:cubicBezTo>
                  <a:cubicBezTo>
                    <a:pt x="166" y="255"/>
                    <a:pt x="171" y="255"/>
                    <a:pt x="176" y="254"/>
                  </a:cubicBezTo>
                  <a:lnTo>
                    <a:pt x="201" y="254"/>
                  </a:lnTo>
                  <a:cubicBezTo>
                    <a:pt x="264" y="242"/>
                    <a:pt x="454" y="198"/>
                    <a:pt x="428" y="97"/>
                  </a:cubicBezTo>
                  <a:cubicBezTo>
                    <a:pt x="435" y="90"/>
                    <a:pt x="435" y="78"/>
                    <a:pt x="441" y="72"/>
                  </a:cubicBezTo>
                  <a:cubicBezTo>
                    <a:pt x="456" y="15"/>
                    <a:pt x="396" y="0"/>
                    <a:pt x="3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3957400" y="1822575"/>
              <a:ext cx="9150" cy="5675"/>
            </a:xfrm>
            <a:custGeom>
              <a:avLst/>
              <a:gdLst/>
              <a:ahLst/>
              <a:cxnLst/>
              <a:rect l="l" t="t" r="r" b="b"/>
              <a:pathLst>
                <a:path w="366" h="227" extrusionOk="0">
                  <a:moveTo>
                    <a:pt x="176" y="0"/>
                  </a:moveTo>
                  <a:cubicBezTo>
                    <a:pt x="108" y="0"/>
                    <a:pt x="46" y="24"/>
                    <a:pt x="0" y="87"/>
                  </a:cubicBezTo>
                  <a:cubicBezTo>
                    <a:pt x="13" y="118"/>
                    <a:pt x="19" y="156"/>
                    <a:pt x="25" y="194"/>
                  </a:cubicBezTo>
                  <a:cubicBezTo>
                    <a:pt x="65" y="215"/>
                    <a:pt x="107" y="226"/>
                    <a:pt x="149" y="226"/>
                  </a:cubicBezTo>
                  <a:cubicBezTo>
                    <a:pt x="194" y="226"/>
                    <a:pt x="238" y="214"/>
                    <a:pt x="278" y="188"/>
                  </a:cubicBezTo>
                  <a:cubicBezTo>
                    <a:pt x="296" y="175"/>
                    <a:pt x="315" y="162"/>
                    <a:pt x="334" y="150"/>
                  </a:cubicBezTo>
                  <a:cubicBezTo>
                    <a:pt x="360" y="131"/>
                    <a:pt x="366" y="87"/>
                    <a:pt x="341" y="68"/>
                  </a:cubicBezTo>
                  <a:cubicBezTo>
                    <a:pt x="328" y="42"/>
                    <a:pt x="309" y="24"/>
                    <a:pt x="284" y="17"/>
                  </a:cubicBezTo>
                  <a:cubicBezTo>
                    <a:pt x="247" y="7"/>
                    <a:pt x="211" y="0"/>
                    <a:pt x="1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3348550" y="1979550"/>
              <a:ext cx="12075" cy="5775"/>
            </a:xfrm>
            <a:custGeom>
              <a:avLst/>
              <a:gdLst/>
              <a:ahLst/>
              <a:cxnLst/>
              <a:rect l="l" t="t" r="r" b="b"/>
              <a:pathLst>
                <a:path w="483" h="231" extrusionOk="0">
                  <a:moveTo>
                    <a:pt x="319" y="1"/>
                  </a:moveTo>
                  <a:cubicBezTo>
                    <a:pt x="236" y="1"/>
                    <a:pt x="1" y="57"/>
                    <a:pt x="85" y="171"/>
                  </a:cubicBezTo>
                  <a:cubicBezTo>
                    <a:pt x="119" y="216"/>
                    <a:pt x="161" y="231"/>
                    <a:pt x="207" y="231"/>
                  </a:cubicBezTo>
                  <a:cubicBezTo>
                    <a:pt x="244" y="231"/>
                    <a:pt x="284" y="221"/>
                    <a:pt x="324" y="209"/>
                  </a:cubicBezTo>
                  <a:cubicBezTo>
                    <a:pt x="444" y="178"/>
                    <a:pt x="482" y="26"/>
                    <a:pt x="331" y="1"/>
                  </a:cubicBezTo>
                  <a:cubicBezTo>
                    <a:pt x="327" y="1"/>
                    <a:pt x="323" y="1"/>
                    <a:pt x="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3338525" y="2005650"/>
              <a:ext cx="14375" cy="10275"/>
            </a:xfrm>
            <a:custGeom>
              <a:avLst/>
              <a:gdLst/>
              <a:ahLst/>
              <a:cxnLst/>
              <a:rect l="l" t="t" r="r" b="b"/>
              <a:pathLst>
                <a:path w="575" h="411" extrusionOk="0">
                  <a:moveTo>
                    <a:pt x="384" y="0"/>
                  </a:moveTo>
                  <a:cubicBezTo>
                    <a:pt x="321" y="0"/>
                    <a:pt x="256" y="27"/>
                    <a:pt x="252" y="80"/>
                  </a:cubicBezTo>
                  <a:cubicBezTo>
                    <a:pt x="252" y="86"/>
                    <a:pt x="246" y="92"/>
                    <a:pt x="246" y="105"/>
                  </a:cubicBezTo>
                  <a:cubicBezTo>
                    <a:pt x="208" y="111"/>
                    <a:pt x="177" y="124"/>
                    <a:pt x="152" y="143"/>
                  </a:cubicBezTo>
                  <a:cubicBezTo>
                    <a:pt x="44" y="206"/>
                    <a:pt x="0" y="338"/>
                    <a:pt x="139" y="389"/>
                  </a:cubicBezTo>
                  <a:cubicBezTo>
                    <a:pt x="180" y="404"/>
                    <a:pt x="222" y="411"/>
                    <a:pt x="265" y="411"/>
                  </a:cubicBezTo>
                  <a:cubicBezTo>
                    <a:pt x="365" y="411"/>
                    <a:pt x="463" y="370"/>
                    <a:pt x="530" y="294"/>
                  </a:cubicBezTo>
                  <a:lnTo>
                    <a:pt x="549" y="275"/>
                  </a:lnTo>
                  <a:cubicBezTo>
                    <a:pt x="574" y="237"/>
                    <a:pt x="574" y="193"/>
                    <a:pt x="549" y="155"/>
                  </a:cubicBezTo>
                  <a:cubicBezTo>
                    <a:pt x="530" y="124"/>
                    <a:pt x="511" y="92"/>
                    <a:pt x="498" y="54"/>
                  </a:cubicBezTo>
                  <a:cubicBezTo>
                    <a:pt x="484" y="18"/>
                    <a:pt x="435" y="0"/>
                    <a:pt x="3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3312650" y="1991050"/>
              <a:ext cx="11350" cy="8775"/>
            </a:xfrm>
            <a:custGeom>
              <a:avLst/>
              <a:gdLst/>
              <a:ahLst/>
              <a:cxnLst/>
              <a:rect l="l" t="t" r="r" b="b"/>
              <a:pathLst>
                <a:path w="454" h="351" extrusionOk="0">
                  <a:moveTo>
                    <a:pt x="297" y="1"/>
                  </a:moveTo>
                  <a:cubicBezTo>
                    <a:pt x="192" y="1"/>
                    <a:pt x="64" y="55"/>
                    <a:pt x="32" y="128"/>
                  </a:cubicBezTo>
                  <a:cubicBezTo>
                    <a:pt x="32" y="134"/>
                    <a:pt x="26" y="146"/>
                    <a:pt x="20" y="153"/>
                  </a:cubicBezTo>
                  <a:cubicBezTo>
                    <a:pt x="1" y="203"/>
                    <a:pt x="58" y="247"/>
                    <a:pt x="102" y="266"/>
                  </a:cubicBezTo>
                  <a:lnTo>
                    <a:pt x="108" y="266"/>
                  </a:lnTo>
                  <a:cubicBezTo>
                    <a:pt x="146" y="298"/>
                    <a:pt x="184" y="323"/>
                    <a:pt x="234" y="342"/>
                  </a:cubicBezTo>
                  <a:cubicBezTo>
                    <a:pt x="243" y="347"/>
                    <a:pt x="258" y="350"/>
                    <a:pt x="276" y="350"/>
                  </a:cubicBezTo>
                  <a:cubicBezTo>
                    <a:pt x="322" y="350"/>
                    <a:pt x="382" y="331"/>
                    <a:pt x="373" y="285"/>
                  </a:cubicBezTo>
                  <a:cubicBezTo>
                    <a:pt x="363" y="265"/>
                    <a:pt x="382" y="236"/>
                    <a:pt x="369" y="236"/>
                  </a:cubicBezTo>
                  <a:cubicBezTo>
                    <a:pt x="368" y="236"/>
                    <a:pt x="366" y="236"/>
                    <a:pt x="364" y="237"/>
                  </a:cubicBezTo>
                  <a:lnTo>
                    <a:pt x="364" y="237"/>
                  </a:lnTo>
                  <a:cubicBezTo>
                    <a:pt x="409" y="216"/>
                    <a:pt x="436" y="175"/>
                    <a:pt x="442" y="128"/>
                  </a:cubicBezTo>
                  <a:cubicBezTo>
                    <a:pt x="454" y="37"/>
                    <a:pt x="38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319175" y="1979775"/>
              <a:ext cx="8250" cy="4450"/>
            </a:xfrm>
            <a:custGeom>
              <a:avLst/>
              <a:gdLst/>
              <a:ahLst/>
              <a:cxnLst/>
              <a:rect l="l" t="t" r="r" b="b"/>
              <a:pathLst>
                <a:path w="330" h="178" extrusionOk="0">
                  <a:moveTo>
                    <a:pt x="193" y="0"/>
                  </a:moveTo>
                  <a:cubicBezTo>
                    <a:pt x="106" y="0"/>
                    <a:pt x="1" y="52"/>
                    <a:pt x="36" y="131"/>
                  </a:cubicBezTo>
                  <a:cubicBezTo>
                    <a:pt x="22" y="166"/>
                    <a:pt x="52" y="178"/>
                    <a:pt x="88" y="178"/>
                  </a:cubicBezTo>
                  <a:cubicBezTo>
                    <a:pt x="117" y="178"/>
                    <a:pt x="149" y="171"/>
                    <a:pt x="169" y="162"/>
                  </a:cubicBezTo>
                  <a:cubicBezTo>
                    <a:pt x="173" y="163"/>
                    <a:pt x="177" y="163"/>
                    <a:pt x="182" y="163"/>
                  </a:cubicBezTo>
                  <a:cubicBezTo>
                    <a:pt x="240" y="163"/>
                    <a:pt x="330" y="126"/>
                    <a:pt x="295" y="61"/>
                  </a:cubicBezTo>
                  <a:cubicBezTo>
                    <a:pt x="290" y="19"/>
                    <a:pt x="245" y="0"/>
                    <a:pt x="1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367225" y="2005250"/>
              <a:ext cx="11850" cy="6825"/>
            </a:xfrm>
            <a:custGeom>
              <a:avLst/>
              <a:gdLst/>
              <a:ahLst/>
              <a:cxnLst/>
              <a:rect l="l" t="t" r="r" b="b"/>
              <a:pathLst>
                <a:path w="474" h="273" extrusionOk="0">
                  <a:moveTo>
                    <a:pt x="261" y="0"/>
                  </a:moveTo>
                  <a:cubicBezTo>
                    <a:pt x="174" y="0"/>
                    <a:pt x="90" y="44"/>
                    <a:pt x="44" y="121"/>
                  </a:cubicBezTo>
                  <a:cubicBezTo>
                    <a:pt x="44" y="134"/>
                    <a:pt x="38" y="146"/>
                    <a:pt x="32" y="159"/>
                  </a:cubicBezTo>
                  <a:cubicBezTo>
                    <a:pt x="0" y="222"/>
                    <a:pt x="95" y="260"/>
                    <a:pt x="139" y="266"/>
                  </a:cubicBezTo>
                  <a:cubicBezTo>
                    <a:pt x="157" y="270"/>
                    <a:pt x="176" y="272"/>
                    <a:pt x="194" y="272"/>
                  </a:cubicBezTo>
                  <a:cubicBezTo>
                    <a:pt x="257" y="272"/>
                    <a:pt x="317" y="248"/>
                    <a:pt x="366" y="209"/>
                  </a:cubicBezTo>
                  <a:lnTo>
                    <a:pt x="391" y="184"/>
                  </a:lnTo>
                  <a:cubicBezTo>
                    <a:pt x="473" y="102"/>
                    <a:pt x="429" y="20"/>
                    <a:pt x="322" y="7"/>
                  </a:cubicBezTo>
                  <a:cubicBezTo>
                    <a:pt x="302" y="3"/>
                    <a:pt x="281" y="0"/>
                    <a:pt x="2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356325" y="2028175"/>
              <a:ext cx="17075" cy="8775"/>
            </a:xfrm>
            <a:custGeom>
              <a:avLst/>
              <a:gdLst/>
              <a:ahLst/>
              <a:cxnLst/>
              <a:rect l="l" t="t" r="r" b="b"/>
              <a:pathLst>
                <a:path w="683" h="351" extrusionOk="0">
                  <a:moveTo>
                    <a:pt x="377" y="0"/>
                  </a:moveTo>
                  <a:cubicBezTo>
                    <a:pt x="305" y="0"/>
                    <a:pt x="234" y="19"/>
                    <a:pt x="171" y="55"/>
                  </a:cubicBezTo>
                  <a:cubicBezTo>
                    <a:pt x="83" y="106"/>
                    <a:pt x="1" y="226"/>
                    <a:pt x="114" y="301"/>
                  </a:cubicBezTo>
                  <a:cubicBezTo>
                    <a:pt x="172" y="334"/>
                    <a:pt x="236" y="350"/>
                    <a:pt x="301" y="350"/>
                  </a:cubicBezTo>
                  <a:cubicBezTo>
                    <a:pt x="372" y="350"/>
                    <a:pt x="443" y="331"/>
                    <a:pt x="505" y="295"/>
                  </a:cubicBezTo>
                  <a:cubicBezTo>
                    <a:pt x="594" y="245"/>
                    <a:pt x="682" y="125"/>
                    <a:pt x="569" y="49"/>
                  </a:cubicBezTo>
                  <a:cubicBezTo>
                    <a:pt x="508" y="16"/>
                    <a:pt x="442" y="0"/>
                    <a:pt x="3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3378400" y="1988100"/>
              <a:ext cx="12500" cy="7625"/>
            </a:xfrm>
            <a:custGeom>
              <a:avLst/>
              <a:gdLst/>
              <a:ahLst/>
              <a:cxnLst/>
              <a:rect l="l" t="t" r="r" b="b"/>
              <a:pathLst>
                <a:path w="500" h="305" extrusionOk="0">
                  <a:moveTo>
                    <a:pt x="305" y="0"/>
                  </a:moveTo>
                  <a:cubicBezTo>
                    <a:pt x="250" y="0"/>
                    <a:pt x="190" y="17"/>
                    <a:pt x="152" y="31"/>
                  </a:cubicBezTo>
                  <a:cubicBezTo>
                    <a:pt x="39" y="88"/>
                    <a:pt x="1" y="233"/>
                    <a:pt x="140" y="290"/>
                  </a:cubicBezTo>
                  <a:cubicBezTo>
                    <a:pt x="170" y="300"/>
                    <a:pt x="202" y="305"/>
                    <a:pt x="235" y="305"/>
                  </a:cubicBezTo>
                  <a:cubicBezTo>
                    <a:pt x="284" y="305"/>
                    <a:pt x="334" y="294"/>
                    <a:pt x="379" y="271"/>
                  </a:cubicBezTo>
                  <a:cubicBezTo>
                    <a:pt x="436" y="239"/>
                    <a:pt x="499" y="151"/>
                    <a:pt x="455" y="88"/>
                  </a:cubicBezTo>
                  <a:cubicBezTo>
                    <a:pt x="455" y="88"/>
                    <a:pt x="416" y="44"/>
                    <a:pt x="413" y="44"/>
                  </a:cubicBezTo>
                  <a:lnTo>
                    <a:pt x="413" y="44"/>
                  </a:lnTo>
                  <a:cubicBezTo>
                    <a:pt x="413" y="44"/>
                    <a:pt x="413" y="44"/>
                    <a:pt x="413" y="44"/>
                  </a:cubicBezTo>
                  <a:lnTo>
                    <a:pt x="413" y="44"/>
                  </a:lnTo>
                  <a:cubicBezTo>
                    <a:pt x="389" y="11"/>
                    <a:pt x="349" y="0"/>
                    <a:pt x="3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3538125" y="2212225"/>
              <a:ext cx="15800" cy="8450"/>
            </a:xfrm>
            <a:custGeom>
              <a:avLst/>
              <a:gdLst/>
              <a:ahLst/>
              <a:cxnLst/>
              <a:rect l="l" t="t" r="r" b="b"/>
              <a:pathLst>
                <a:path w="632" h="338" extrusionOk="0">
                  <a:moveTo>
                    <a:pt x="344" y="1"/>
                  </a:moveTo>
                  <a:cubicBezTo>
                    <a:pt x="278" y="1"/>
                    <a:pt x="213" y="18"/>
                    <a:pt x="158" y="54"/>
                  </a:cubicBezTo>
                  <a:cubicBezTo>
                    <a:pt x="77" y="104"/>
                    <a:pt x="1" y="211"/>
                    <a:pt x="102" y="293"/>
                  </a:cubicBezTo>
                  <a:cubicBezTo>
                    <a:pt x="156" y="323"/>
                    <a:pt x="215" y="337"/>
                    <a:pt x="275" y="337"/>
                  </a:cubicBezTo>
                  <a:cubicBezTo>
                    <a:pt x="341" y="337"/>
                    <a:pt x="408" y="320"/>
                    <a:pt x="468" y="287"/>
                  </a:cubicBezTo>
                  <a:cubicBezTo>
                    <a:pt x="550" y="236"/>
                    <a:pt x="632" y="123"/>
                    <a:pt x="524" y="47"/>
                  </a:cubicBezTo>
                  <a:cubicBezTo>
                    <a:pt x="469" y="16"/>
                    <a:pt x="406" y="1"/>
                    <a:pt x="3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3531275" y="2187850"/>
              <a:ext cx="9575" cy="5575"/>
            </a:xfrm>
            <a:custGeom>
              <a:avLst/>
              <a:gdLst/>
              <a:ahLst/>
              <a:cxnLst/>
              <a:rect l="l" t="t" r="r" b="b"/>
              <a:pathLst>
                <a:path w="383" h="223" extrusionOk="0">
                  <a:moveTo>
                    <a:pt x="220" y="1"/>
                  </a:moveTo>
                  <a:cubicBezTo>
                    <a:pt x="110" y="1"/>
                    <a:pt x="0" y="65"/>
                    <a:pt x="60" y="190"/>
                  </a:cubicBezTo>
                  <a:cubicBezTo>
                    <a:pt x="74" y="213"/>
                    <a:pt x="103" y="222"/>
                    <a:pt x="134" y="222"/>
                  </a:cubicBezTo>
                  <a:cubicBezTo>
                    <a:pt x="190" y="222"/>
                    <a:pt x="256" y="192"/>
                    <a:pt x="269" y="152"/>
                  </a:cubicBezTo>
                  <a:cubicBezTo>
                    <a:pt x="287" y="146"/>
                    <a:pt x="313" y="139"/>
                    <a:pt x="332" y="127"/>
                  </a:cubicBezTo>
                  <a:cubicBezTo>
                    <a:pt x="382" y="101"/>
                    <a:pt x="382" y="51"/>
                    <a:pt x="332" y="26"/>
                  </a:cubicBezTo>
                  <a:cubicBezTo>
                    <a:pt x="300" y="9"/>
                    <a:pt x="260" y="1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3776075" y="2080350"/>
              <a:ext cx="11850" cy="6750"/>
            </a:xfrm>
            <a:custGeom>
              <a:avLst/>
              <a:gdLst/>
              <a:ahLst/>
              <a:cxnLst/>
              <a:rect l="l" t="t" r="r" b="b"/>
              <a:pathLst>
                <a:path w="474" h="270" extrusionOk="0">
                  <a:moveTo>
                    <a:pt x="277" y="0"/>
                  </a:moveTo>
                  <a:cubicBezTo>
                    <a:pt x="205" y="0"/>
                    <a:pt x="133" y="31"/>
                    <a:pt x="82" y="87"/>
                  </a:cubicBezTo>
                  <a:lnTo>
                    <a:pt x="57" y="119"/>
                  </a:lnTo>
                  <a:cubicBezTo>
                    <a:pt x="0" y="188"/>
                    <a:pt x="88" y="251"/>
                    <a:pt x="151" y="264"/>
                  </a:cubicBezTo>
                  <a:cubicBezTo>
                    <a:pt x="168" y="268"/>
                    <a:pt x="185" y="269"/>
                    <a:pt x="203" y="269"/>
                  </a:cubicBezTo>
                  <a:cubicBezTo>
                    <a:pt x="276" y="269"/>
                    <a:pt x="351" y="237"/>
                    <a:pt x="397" y="176"/>
                  </a:cubicBezTo>
                  <a:lnTo>
                    <a:pt x="423" y="144"/>
                  </a:lnTo>
                  <a:cubicBezTo>
                    <a:pt x="473" y="62"/>
                    <a:pt x="397" y="12"/>
                    <a:pt x="328" y="5"/>
                  </a:cubicBezTo>
                  <a:cubicBezTo>
                    <a:pt x="311" y="2"/>
                    <a:pt x="294" y="0"/>
                    <a:pt x="2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3802075" y="2093750"/>
              <a:ext cx="11550" cy="5675"/>
            </a:xfrm>
            <a:custGeom>
              <a:avLst/>
              <a:gdLst/>
              <a:ahLst/>
              <a:cxnLst/>
              <a:rect l="l" t="t" r="r" b="b"/>
              <a:pathLst>
                <a:path w="462" h="227" extrusionOk="0">
                  <a:moveTo>
                    <a:pt x="194" y="1"/>
                  </a:moveTo>
                  <a:cubicBezTo>
                    <a:pt x="177" y="1"/>
                    <a:pt x="162" y="2"/>
                    <a:pt x="146" y="6"/>
                  </a:cubicBezTo>
                  <a:cubicBezTo>
                    <a:pt x="102" y="12"/>
                    <a:pt x="32" y="37"/>
                    <a:pt x="20" y="88"/>
                  </a:cubicBezTo>
                  <a:cubicBezTo>
                    <a:pt x="20" y="106"/>
                    <a:pt x="13" y="119"/>
                    <a:pt x="7" y="132"/>
                  </a:cubicBezTo>
                  <a:cubicBezTo>
                    <a:pt x="1" y="176"/>
                    <a:pt x="26" y="188"/>
                    <a:pt x="57" y="195"/>
                  </a:cubicBezTo>
                  <a:cubicBezTo>
                    <a:pt x="83" y="218"/>
                    <a:pt x="126" y="227"/>
                    <a:pt x="169" y="227"/>
                  </a:cubicBezTo>
                  <a:cubicBezTo>
                    <a:pt x="231" y="227"/>
                    <a:pt x="296" y="210"/>
                    <a:pt x="322" y="195"/>
                  </a:cubicBezTo>
                  <a:cubicBezTo>
                    <a:pt x="461" y="113"/>
                    <a:pt x="360" y="12"/>
                    <a:pt x="247" y="6"/>
                  </a:cubicBezTo>
                  <a:cubicBezTo>
                    <a:pt x="228" y="2"/>
                    <a:pt x="210" y="1"/>
                    <a:pt x="1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3811075" y="2064000"/>
              <a:ext cx="9800" cy="6200"/>
            </a:xfrm>
            <a:custGeom>
              <a:avLst/>
              <a:gdLst/>
              <a:ahLst/>
              <a:cxnLst/>
              <a:rect l="l" t="t" r="r" b="b"/>
              <a:pathLst>
                <a:path w="392" h="248" extrusionOk="0">
                  <a:moveTo>
                    <a:pt x="212" y="1"/>
                  </a:moveTo>
                  <a:cubicBezTo>
                    <a:pt x="136" y="1"/>
                    <a:pt x="34" y="30"/>
                    <a:pt x="13" y="104"/>
                  </a:cubicBezTo>
                  <a:cubicBezTo>
                    <a:pt x="0" y="149"/>
                    <a:pt x="13" y="193"/>
                    <a:pt x="38" y="224"/>
                  </a:cubicBezTo>
                  <a:cubicBezTo>
                    <a:pt x="48" y="241"/>
                    <a:pt x="71" y="247"/>
                    <a:pt x="94" y="247"/>
                  </a:cubicBezTo>
                  <a:cubicBezTo>
                    <a:pt x="114" y="247"/>
                    <a:pt x="134" y="243"/>
                    <a:pt x="145" y="237"/>
                  </a:cubicBezTo>
                  <a:lnTo>
                    <a:pt x="164" y="231"/>
                  </a:lnTo>
                  <a:cubicBezTo>
                    <a:pt x="221" y="218"/>
                    <a:pt x="265" y="193"/>
                    <a:pt x="309" y="155"/>
                  </a:cubicBezTo>
                  <a:cubicBezTo>
                    <a:pt x="391" y="92"/>
                    <a:pt x="328" y="16"/>
                    <a:pt x="252" y="4"/>
                  </a:cubicBezTo>
                  <a:cubicBezTo>
                    <a:pt x="240" y="2"/>
                    <a:pt x="227" y="1"/>
                    <a:pt x="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3773850" y="2035600"/>
              <a:ext cx="11175" cy="6075"/>
            </a:xfrm>
            <a:custGeom>
              <a:avLst/>
              <a:gdLst/>
              <a:ahLst/>
              <a:cxnLst/>
              <a:rect l="l" t="t" r="r" b="b"/>
              <a:pathLst>
                <a:path w="447" h="243" extrusionOk="0">
                  <a:moveTo>
                    <a:pt x="249" y="0"/>
                  </a:moveTo>
                  <a:cubicBezTo>
                    <a:pt x="211" y="0"/>
                    <a:pt x="176" y="5"/>
                    <a:pt x="158" y="11"/>
                  </a:cubicBezTo>
                  <a:cubicBezTo>
                    <a:pt x="32" y="55"/>
                    <a:pt x="1" y="181"/>
                    <a:pt x="152" y="219"/>
                  </a:cubicBezTo>
                  <a:lnTo>
                    <a:pt x="203" y="238"/>
                  </a:lnTo>
                  <a:cubicBezTo>
                    <a:pt x="211" y="241"/>
                    <a:pt x="221" y="243"/>
                    <a:pt x="230" y="243"/>
                  </a:cubicBezTo>
                  <a:cubicBezTo>
                    <a:pt x="254" y="243"/>
                    <a:pt x="279" y="232"/>
                    <a:pt x="297" y="219"/>
                  </a:cubicBezTo>
                  <a:cubicBezTo>
                    <a:pt x="304" y="223"/>
                    <a:pt x="316" y="225"/>
                    <a:pt x="330" y="225"/>
                  </a:cubicBezTo>
                  <a:cubicBezTo>
                    <a:pt x="377" y="225"/>
                    <a:pt x="446" y="201"/>
                    <a:pt x="417" y="162"/>
                  </a:cubicBezTo>
                  <a:cubicBezTo>
                    <a:pt x="404" y="143"/>
                    <a:pt x="398" y="124"/>
                    <a:pt x="404" y="105"/>
                  </a:cubicBezTo>
                  <a:cubicBezTo>
                    <a:pt x="435" y="23"/>
                    <a:pt x="334" y="0"/>
                    <a:pt x="2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3746550" y="2078975"/>
              <a:ext cx="10625" cy="8275"/>
            </a:xfrm>
            <a:custGeom>
              <a:avLst/>
              <a:gdLst/>
              <a:ahLst/>
              <a:cxnLst/>
              <a:rect l="l" t="t" r="r" b="b"/>
              <a:pathLst>
                <a:path w="425" h="331" extrusionOk="0">
                  <a:moveTo>
                    <a:pt x="323" y="0"/>
                  </a:moveTo>
                  <a:cubicBezTo>
                    <a:pt x="298" y="0"/>
                    <a:pt x="274" y="5"/>
                    <a:pt x="260" y="10"/>
                  </a:cubicBezTo>
                  <a:cubicBezTo>
                    <a:pt x="172" y="48"/>
                    <a:pt x="46" y="105"/>
                    <a:pt x="21" y="212"/>
                  </a:cubicBezTo>
                  <a:cubicBezTo>
                    <a:pt x="0" y="296"/>
                    <a:pt x="68" y="331"/>
                    <a:pt x="153" y="331"/>
                  </a:cubicBezTo>
                  <a:cubicBezTo>
                    <a:pt x="252" y="331"/>
                    <a:pt x="375" y="283"/>
                    <a:pt x="405" y="212"/>
                  </a:cubicBezTo>
                  <a:cubicBezTo>
                    <a:pt x="424" y="155"/>
                    <a:pt x="424" y="86"/>
                    <a:pt x="393" y="29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3860175" y="1991800"/>
              <a:ext cx="12175" cy="8875"/>
            </a:xfrm>
            <a:custGeom>
              <a:avLst/>
              <a:gdLst/>
              <a:ahLst/>
              <a:cxnLst/>
              <a:rect l="l" t="t" r="r" b="b"/>
              <a:pathLst>
                <a:path w="487" h="355" extrusionOk="0">
                  <a:moveTo>
                    <a:pt x="269" y="0"/>
                  </a:moveTo>
                  <a:cubicBezTo>
                    <a:pt x="142" y="0"/>
                    <a:pt x="0" y="70"/>
                    <a:pt x="4" y="186"/>
                  </a:cubicBezTo>
                  <a:cubicBezTo>
                    <a:pt x="4" y="224"/>
                    <a:pt x="23" y="262"/>
                    <a:pt x="42" y="287"/>
                  </a:cubicBezTo>
                  <a:cubicBezTo>
                    <a:pt x="72" y="333"/>
                    <a:pt x="142" y="355"/>
                    <a:pt x="216" y="355"/>
                  </a:cubicBezTo>
                  <a:cubicBezTo>
                    <a:pt x="344" y="355"/>
                    <a:pt x="487" y="291"/>
                    <a:pt x="471" y="180"/>
                  </a:cubicBezTo>
                  <a:cubicBezTo>
                    <a:pt x="471" y="154"/>
                    <a:pt x="464" y="129"/>
                    <a:pt x="458" y="104"/>
                  </a:cubicBezTo>
                  <a:cubicBezTo>
                    <a:pt x="435" y="32"/>
                    <a:pt x="355" y="0"/>
                    <a:pt x="2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3866675" y="2011950"/>
              <a:ext cx="9850" cy="5150"/>
            </a:xfrm>
            <a:custGeom>
              <a:avLst/>
              <a:gdLst/>
              <a:ahLst/>
              <a:cxnLst/>
              <a:rect l="l" t="t" r="r" b="b"/>
              <a:pathLst>
                <a:path w="394" h="206" extrusionOk="0">
                  <a:moveTo>
                    <a:pt x="233" y="0"/>
                  </a:moveTo>
                  <a:cubicBezTo>
                    <a:pt x="222" y="0"/>
                    <a:pt x="210" y="2"/>
                    <a:pt x="198" y="4"/>
                  </a:cubicBezTo>
                  <a:cubicBezTo>
                    <a:pt x="193" y="4"/>
                    <a:pt x="188" y="3"/>
                    <a:pt x="182" y="3"/>
                  </a:cubicBezTo>
                  <a:cubicBezTo>
                    <a:pt x="118" y="3"/>
                    <a:pt x="0" y="35"/>
                    <a:pt x="47" y="99"/>
                  </a:cubicBezTo>
                  <a:cubicBezTo>
                    <a:pt x="26" y="176"/>
                    <a:pt x="102" y="206"/>
                    <a:pt x="183" y="206"/>
                  </a:cubicBezTo>
                  <a:cubicBezTo>
                    <a:pt x="228" y="206"/>
                    <a:pt x="274" y="197"/>
                    <a:pt x="305" y="181"/>
                  </a:cubicBezTo>
                  <a:cubicBezTo>
                    <a:pt x="343" y="156"/>
                    <a:pt x="394" y="105"/>
                    <a:pt x="356" y="55"/>
                  </a:cubicBezTo>
                  <a:cubicBezTo>
                    <a:pt x="326" y="20"/>
                    <a:pt x="280" y="0"/>
                    <a:pt x="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3893225" y="1969325"/>
              <a:ext cx="15000" cy="8575"/>
            </a:xfrm>
            <a:custGeom>
              <a:avLst/>
              <a:gdLst/>
              <a:ahLst/>
              <a:cxnLst/>
              <a:rect l="l" t="t" r="r" b="b"/>
              <a:pathLst>
                <a:path w="600" h="343" extrusionOk="0">
                  <a:moveTo>
                    <a:pt x="351" y="1"/>
                  </a:moveTo>
                  <a:cubicBezTo>
                    <a:pt x="260" y="1"/>
                    <a:pt x="159" y="32"/>
                    <a:pt x="114" y="107"/>
                  </a:cubicBezTo>
                  <a:cubicBezTo>
                    <a:pt x="95" y="139"/>
                    <a:pt x="82" y="177"/>
                    <a:pt x="82" y="215"/>
                  </a:cubicBezTo>
                  <a:cubicBezTo>
                    <a:pt x="76" y="221"/>
                    <a:pt x="69" y="227"/>
                    <a:pt x="82" y="227"/>
                  </a:cubicBezTo>
                  <a:cubicBezTo>
                    <a:pt x="0" y="271"/>
                    <a:pt x="57" y="341"/>
                    <a:pt x="126" y="341"/>
                  </a:cubicBezTo>
                  <a:cubicBezTo>
                    <a:pt x="139" y="342"/>
                    <a:pt x="152" y="342"/>
                    <a:pt x="165" y="342"/>
                  </a:cubicBezTo>
                  <a:cubicBezTo>
                    <a:pt x="303" y="342"/>
                    <a:pt x="438" y="281"/>
                    <a:pt x="530" y="177"/>
                  </a:cubicBezTo>
                  <a:cubicBezTo>
                    <a:pt x="599" y="88"/>
                    <a:pt x="492" y="19"/>
                    <a:pt x="416" y="6"/>
                  </a:cubicBezTo>
                  <a:cubicBezTo>
                    <a:pt x="396" y="3"/>
                    <a:pt x="374" y="1"/>
                    <a:pt x="3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3861850" y="1945575"/>
              <a:ext cx="15000" cy="8200"/>
            </a:xfrm>
            <a:custGeom>
              <a:avLst/>
              <a:gdLst/>
              <a:ahLst/>
              <a:cxnLst/>
              <a:rect l="l" t="t" r="r" b="b"/>
              <a:pathLst>
                <a:path w="600" h="328" extrusionOk="0">
                  <a:moveTo>
                    <a:pt x="306" y="1"/>
                  </a:moveTo>
                  <a:cubicBezTo>
                    <a:pt x="282" y="1"/>
                    <a:pt x="258" y="4"/>
                    <a:pt x="233" y="10"/>
                  </a:cubicBezTo>
                  <a:cubicBezTo>
                    <a:pt x="151" y="23"/>
                    <a:pt x="44" y="67"/>
                    <a:pt x="25" y="155"/>
                  </a:cubicBezTo>
                  <a:cubicBezTo>
                    <a:pt x="0" y="244"/>
                    <a:pt x="88" y="275"/>
                    <a:pt x="151" y="313"/>
                  </a:cubicBezTo>
                  <a:cubicBezTo>
                    <a:pt x="178" y="323"/>
                    <a:pt x="207" y="328"/>
                    <a:pt x="235" y="328"/>
                  </a:cubicBezTo>
                  <a:cubicBezTo>
                    <a:pt x="280" y="328"/>
                    <a:pt x="325" y="315"/>
                    <a:pt x="360" y="288"/>
                  </a:cubicBezTo>
                  <a:cubicBezTo>
                    <a:pt x="410" y="288"/>
                    <a:pt x="460" y="275"/>
                    <a:pt x="505" y="256"/>
                  </a:cubicBezTo>
                  <a:cubicBezTo>
                    <a:pt x="542" y="231"/>
                    <a:pt x="599" y="174"/>
                    <a:pt x="561" y="124"/>
                  </a:cubicBezTo>
                  <a:cubicBezTo>
                    <a:pt x="496" y="48"/>
                    <a:pt x="402" y="1"/>
                    <a:pt x="3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3844025" y="1968825"/>
              <a:ext cx="13275" cy="9575"/>
            </a:xfrm>
            <a:custGeom>
              <a:avLst/>
              <a:gdLst/>
              <a:ahLst/>
              <a:cxnLst/>
              <a:rect l="l" t="t" r="r" b="b"/>
              <a:pathLst>
                <a:path w="531" h="383" extrusionOk="0">
                  <a:moveTo>
                    <a:pt x="380" y="0"/>
                  </a:moveTo>
                  <a:cubicBezTo>
                    <a:pt x="350" y="0"/>
                    <a:pt x="321" y="6"/>
                    <a:pt x="303" y="14"/>
                  </a:cubicBezTo>
                  <a:cubicBezTo>
                    <a:pt x="190" y="52"/>
                    <a:pt x="38" y="108"/>
                    <a:pt x="19" y="235"/>
                  </a:cubicBezTo>
                  <a:cubicBezTo>
                    <a:pt x="0" y="323"/>
                    <a:pt x="82" y="367"/>
                    <a:pt x="152" y="380"/>
                  </a:cubicBezTo>
                  <a:cubicBezTo>
                    <a:pt x="169" y="382"/>
                    <a:pt x="185" y="383"/>
                    <a:pt x="202" y="383"/>
                  </a:cubicBezTo>
                  <a:cubicBezTo>
                    <a:pt x="286" y="383"/>
                    <a:pt x="367" y="356"/>
                    <a:pt x="436" y="304"/>
                  </a:cubicBezTo>
                  <a:lnTo>
                    <a:pt x="467" y="285"/>
                  </a:lnTo>
                  <a:cubicBezTo>
                    <a:pt x="505" y="253"/>
                    <a:pt x="530" y="209"/>
                    <a:pt x="524" y="165"/>
                  </a:cubicBezTo>
                  <a:cubicBezTo>
                    <a:pt x="518" y="121"/>
                    <a:pt x="505" y="77"/>
                    <a:pt x="486" y="45"/>
                  </a:cubicBezTo>
                  <a:cubicBezTo>
                    <a:pt x="467" y="12"/>
                    <a:pt x="423" y="0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3867675" y="1979950"/>
              <a:ext cx="11375" cy="6850"/>
            </a:xfrm>
            <a:custGeom>
              <a:avLst/>
              <a:gdLst/>
              <a:ahLst/>
              <a:cxnLst/>
              <a:rect l="l" t="t" r="r" b="b"/>
              <a:pathLst>
                <a:path w="455" h="274" extrusionOk="0">
                  <a:moveTo>
                    <a:pt x="242" y="1"/>
                  </a:moveTo>
                  <a:cubicBezTo>
                    <a:pt x="175" y="1"/>
                    <a:pt x="109" y="25"/>
                    <a:pt x="57" y="67"/>
                  </a:cubicBezTo>
                  <a:cubicBezTo>
                    <a:pt x="0" y="99"/>
                    <a:pt x="0" y="181"/>
                    <a:pt x="51" y="218"/>
                  </a:cubicBezTo>
                  <a:cubicBezTo>
                    <a:pt x="63" y="231"/>
                    <a:pt x="76" y="237"/>
                    <a:pt x="89" y="250"/>
                  </a:cubicBezTo>
                  <a:cubicBezTo>
                    <a:pt x="121" y="266"/>
                    <a:pt x="155" y="274"/>
                    <a:pt x="189" y="274"/>
                  </a:cubicBezTo>
                  <a:cubicBezTo>
                    <a:pt x="249" y="274"/>
                    <a:pt x="307" y="250"/>
                    <a:pt x="347" y="206"/>
                  </a:cubicBezTo>
                  <a:lnTo>
                    <a:pt x="347" y="206"/>
                  </a:lnTo>
                  <a:lnTo>
                    <a:pt x="335" y="212"/>
                  </a:lnTo>
                  <a:cubicBezTo>
                    <a:pt x="366" y="193"/>
                    <a:pt x="391" y="168"/>
                    <a:pt x="410" y="136"/>
                  </a:cubicBezTo>
                  <a:cubicBezTo>
                    <a:pt x="454" y="105"/>
                    <a:pt x="436" y="35"/>
                    <a:pt x="385" y="23"/>
                  </a:cubicBezTo>
                  <a:cubicBezTo>
                    <a:pt x="373" y="23"/>
                    <a:pt x="297" y="4"/>
                    <a:pt x="284" y="4"/>
                  </a:cubicBezTo>
                  <a:cubicBezTo>
                    <a:pt x="270" y="2"/>
                    <a:pt x="256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3874600" y="1980025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1" y="1"/>
                  </a:moveTo>
                  <a:lnTo>
                    <a:pt x="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3327325" y="1561575"/>
              <a:ext cx="300550" cy="410750"/>
            </a:xfrm>
            <a:custGeom>
              <a:avLst/>
              <a:gdLst/>
              <a:ahLst/>
              <a:cxnLst/>
              <a:rect l="l" t="t" r="r" b="b"/>
              <a:pathLst>
                <a:path w="12022" h="16430" extrusionOk="0">
                  <a:moveTo>
                    <a:pt x="11851" y="0"/>
                  </a:moveTo>
                  <a:cubicBezTo>
                    <a:pt x="10060" y="2536"/>
                    <a:pt x="7884" y="5494"/>
                    <a:pt x="5765" y="8370"/>
                  </a:cubicBezTo>
                  <a:cubicBezTo>
                    <a:pt x="3652" y="11252"/>
                    <a:pt x="1647" y="13970"/>
                    <a:pt x="0" y="16304"/>
                  </a:cubicBezTo>
                  <a:lnTo>
                    <a:pt x="177" y="16430"/>
                  </a:lnTo>
                  <a:cubicBezTo>
                    <a:pt x="1823" y="14096"/>
                    <a:pt x="3829" y="11365"/>
                    <a:pt x="5935" y="8496"/>
                  </a:cubicBezTo>
                  <a:cubicBezTo>
                    <a:pt x="8048" y="5626"/>
                    <a:pt x="10230" y="2656"/>
                    <a:pt x="12021" y="120"/>
                  </a:cubicBezTo>
                  <a:lnTo>
                    <a:pt x="118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3462775" y="1649550"/>
              <a:ext cx="302275" cy="418325"/>
            </a:xfrm>
            <a:custGeom>
              <a:avLst/>
              <a:gdLst/>
              <a:ahLst/>
              <a:cxnLst/>
              <a:rect l="l" t="t" r="r" b="b"/>
              <a:pathLst>
                <a:path w="12091" h="16733" extrusionOk="0">
                  <a:moveTo>
                    <a:pt x="11895" y="1"/>
                  </a:moveTo>
                  <a:cubicBezTo>
                    <a:pt x="11725" y="436"/>
                    <a:pt x="11315" y="928"/>
                    <a:pt x="10955" y="1357"/>
                  </a:cubicBezTo>
                  <a:cubicBezTo>
                    <a:pt x="10848" y="1489"/>
                    <a:pt x="10741" y="1615"/>
                    <a:pt x="10646" y="1735"/>
                  </a:cubicBezTo>
                  <a:cubicBezTo>
                    <a:pt x="10060" y="2479"/>
                    <a:pt x="9498" y="3261"/>
                    <a:pt x="8937" y="4062"/>
                  </a:cubicBezTo>
                  <a:lnTo>
                    <a:pt x="5689" y="8666"/>
                  </a:lnTo>
                  <a:cubicBezTo>
                    <a:pt x="4749" y="9997"/>
                    <a:pt x="3778" y="11340"/>
                    <a:pt x="2845" y="12640"/>
                  </a:cubicBezTo>
                  <a:cubicBezTo>
                    <a:pt x="1905" y="13933"/>
                    <a:pt x="940" y="15276"/>
                    <a:pt x="0" y="16607"/>
                  </a:cubicBezTo>
                  <a:lnTo>
                    <a:pt x="170" y="16733"/>
                  </a:lnTo>
                  <a:cubicBezTo>
                    <a:pt x="1110" y="15396"/>
                    <a:pt x="2075" y="14059"/>
                    <a:pt x="3015" y="12766"/>
                  </a:cubicBezTo>
                  <a:cubicBezTo>
                    <a:pt x="3955" y="11467"/>
                    <a:pt x="4920" y="10123"/>
                    <a:pt x="5859" y="8786"/>
                  </a:cubicBezTo>
                  <a:lnTo>
                    <a:pt x="9107" y="4188"/>
                  </a:lnTo>
                  <a:cubicBezTo>
                    <a:pt x="9675" y="3387"/>
                    <a:pt x="10230" y="2612"/>
                    <a:pt x="10810" y="1867"/>
                  </a:cubicBezTo>
                  <a:cubicBezTo>
                    <a:pt x="10905" y="1754"/>
                    <a:pt x="11012" y="1628"/>
                    <a:pt x="11119" y="1495"/>
                  </a:cubicBezTo>
                  <a:cubicBezTo>
                    <a:pt x="11491" y="1054"/>
                    <a:pt x="11908" y="549"/>
                    <a:pt x="12091" y="76"/>
                  </a:cubicBezTo>
                  <a:lnTo>
                    <a:pt x="11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3583850" y="1750625"/>
              <a:ext cx="312075" cy="402550"/>
            </a:xfrm>
            <a:custGeom>
              <a:avLst/>
              <a:gdLst/>
              <a:ahLst/>
              <a:cxnLst/>
              <a:rect l="l" t="t" r="r" b="b"/>
              <a:pathLst>
                <a:path w="12483" h="16102" extrusionOk="0">
                  <a:moveTo>
                    <a:pt x="12312" y="0"/>
                  </a:moveTo>
                  <a:cubicBezTo>
                    <a:pt x="11170" y="1501"/>
                    <a:pt x="10042" y="3059"/>
                    <a:pt x="8950" y="4554"/>
                  </a:cubicBezTo>
                  <a:cubicBezTo>
                    <a:pt x="7594" y="6415"/>
                    <a:pt x="6201" y="8338"/>
                    <a:pt x="4763" y="10180"/>
                  </a:cubicBezTo>
                  <a:cubicBezTo>
                    <a:pt x="4397" y="10653"/>
                    <a:pt x="3678" y="11504"/>
                    <a:pt x="2921" y="12400"/>
                  </a:cubicBezTo>
                  <a:cubicBezTo>
                    <a:pt x="1792" y="13737"/>
                    <a:pt x="518" y="15251"/>
                    <a:pt x="1" y="15982"/>
                  </a:cubicBezTo>
                  <a:lnTo>
                    <a:pt x="171" y="16102"/>
                  </a:lnTo>
                  <a:cubicBezTo>
                    <a:pt x="682" y="15383"/>
                    <a:pt x="1956" y="13869"/>
                    <a:pt x="3079" y="12539"/>
                  </a:cubicBezTo>
                  <a:cubicBezTo>
                    <a:pt x="3842" y="11637"/>
                    <a:pt x="4561" y="10785"/>
                    <a:pt x="4933" y="10312"/>
                  </a:cubicBezTo>
                  <a:cubicBezTo>
                    <a:pt x="6371" y="8464"/>
                    <a:pt x="7765" y="6541"/>
                    <a:pt x="9121" y="4680"/>
                  </a:cubicBezTo>
                  <a:cubicBezTo>
                    <a:pt x="10212" y="3179"/>
                    <a:pt x="11341" y="1621"/>
                    <a:pt x="12482" y="127"/>
                  </a:cubicBezTo>
                  <a:lnTo>
                    <a:pt x="123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3506750" y="1574175"/>
              <a:ext cx="452875" cy="336500"/>
            </a:xfrm>
            <a:custGeom>
              <a:avLst/>
              <a:gdLst/>
              <a:ahLst/>
              <a:cxnLst/>
              <a:rect l="l" t="t" r="r" b="b"/>
              <a:pathLst>
                <a:path w="18115" h="13460" extrusionOk="0">
                  <a:moveTo>
                    <a:pt x="121" y="1"/>
                  </a:moveTo>
                  <a:lnTo>
                    <a:pt x="1" y="171"/>
                  </a:lnTo>
                  <a:cubicBezTo>
                    <a:pt x="594" y="587"/>
                    <a:pt x="1186" y="1004"/>
                    <a:pt x="1779" y="1420"/>
                  </a:cubicBezTo>
                  <a:cubicBezTo>
                    <a:pt x="3640" y="2719"/>
                    <a:pt x="5570" y="4063"/>
                    <a:pt x="7386" y="5475"/>
                  </a:cubicBezTo>
                  <a:cubicBezTo>
                    <a:pt x="8257" y="6144"/>
                    <a:pt x="9133" y="6844"/>
                    <a:pt x="9991" y="7519"/>
                  </a:cubicBezTo>
                  <a:cubicBezTo>
                    <a:pt x="12577" y="9575"/>
                    <a:pt x="15257" y="11694"/>
                    <a:pt x="18001" y="13460"/>
                  </a:cubicBezTo>
                  <a:lnTo>
                    <a:pt x="18114" y="13283"/>
                  </a:lnTo>
                  <a:cubicBezTo>
                    <a:pt x="15377" y="11524"/>
                    <a:pt x="12703" y="9405"/>
                    <a:pt x="10117" y="7355"/>
                  </a:cubicBezTo>
                  <a:cubicBezTo>
                    <a:pt x="9266" y="6680"/>
                    <a:pt x="8383" y="5974"/>
                    <a:pt x="7519" y="5311"/>
                  </a:cubicBezTo>
                  <a:cubicBezTo>
                    <a:pt x="5696" y="3892"/>
                    <a:pt x="3766" y="2549"/>
                    <a:pt x="1899" y="1243"/>
                  </a:cubicBezTo>
                  <a:cubicBezTo>
                    <a:pt x="1306" y="833"/>
                    <a:pt x="713" y="417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3387875" y="1702850"/>
              <a:ext cx="462800" cy="341225"/>
            </a:xfrm>
            <a:custGeom>
              <a:avLst/>
              <a:gdLst/>
              <a:ahLst/>
              <a:cxnLst/>
              <a:rect l="l" t="t" r="r" b="b"/>
              <a:pathLst>
                <a:path w="18512" h="13649" extrusionOk="0">
                  <a:moveTo>
                    <a:pt x="139" y="0"/>
                  </a:moveTo>
                  <a:lnTo>
                    <a:pt x="0" y="158"/>
                  </a:lnTo>
                  <a:cubicBezTo>
                    <a:pt x="3513" y="3141"/>
                    <a:pt x="7310" y="5784"/>
                    <a:pt x="10981" y="8338"/>
                  </a:cubicBezTo>
                  <a:cubicBezTo>
                    <a:pt x="13428" y="10041"/>
                    <a:pt x="15957" y="11801"/>
                    <a:pt x="18385" y="13649"/>
                  </a:cubicBezTo>
                  <a:lnTo>
                    <a:pt x="18511" y="13478"/>
                  </a:lnTo>
                  <a:cubicBezTo>
                    <a:pt x="16077" y="11637"/>
                    <a:pt x="13548" y="9871"/>
                    <a:pt x="11101" y="8168"/>
                  </a:cubicBezTo>
                  <a:cubicBezTo>
                    <a:pt x="7430" y="5614"/>
                    <a:pt x="3639" y="2977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3295000" y="1850125"/>
              <a:ext cx="434250" cy="314100"/>
            </a:xfrm>
            <a:custGeom>
              <a:avLst/>
              <a:gdLst/>
              <a:ahLst/>
              <a:cxnLst/>
              <a:rect l="l" t="t" r="r" b="b"/>
              <a:pathLst>
                <a:path w="17370" h="12564" extrusionOk="0">
                  <a:moveTo>
                    <a:pt x="120" y="0"/>
                  </a:moveTo>
                  <a:lnTo>
                    <a:pt x="0" y="177"/>
                  </a:lnTo>
                  <a:cubicBezTo>
                    <a:pt x="2807" y="2107"/>
                    <a:pt x="6352" y="4686"/>
                    <a:pt x="9776" y="7177"/>
                  </a:cubicBezTo>
                  <a:cubicBezTo>
                    <a:pt x="12343" y="9044"/>
                    <a:pt x="14998" y="10980"/>
                    <a:pt x="17244" y="12563"/>
                  </a:cubicBezTo>
                  <a:lnTo>
                    <a:pt x="17370" y="12393"/>
                  </a:lnTo>
                  <a:cubicBezTo>
                    <a:pt x="15125" y="10804"/>
                    <a:pt x="12469" y="8874"/>
                    <a:pt x="9909" y="7007"/>
                  </a:cubicBezTo>
                  <a:cubicBezTo>
                    <a:pt x="6478" y="4509"/>
                    <a:pt x="2940" y="1930"/>
                    <a:pt x="1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" name="Google Shape;259;p2"/>
          <p:cNvGrpSpPr/>
          <p:nvPr/>
        </p:nvGrpSpPr>
        <p:grpSpPr>
          <a:xfrm rot="2167386">
            <a:off x="-1070347" y="4281336"/>
            <a:ext cx="3700558" cy="1169693"/>
            <a:chOff x="3936375" y="2384125"/>
            <a:chExt cx="1324325" cy="418600"/>
          </a:xfrm>
        </p:grpSpPr>
        <p:sp>
          <p:nvSpPr>
            <p:cNvPr id="260" name="Google Shape;260;p2"/>
            <p:cNvSpPr/>
            <p:nvPr/>
          </p:nvSpPr>
          <p:spPr>
            <a:xfrm>
              <a:off x="3936375" y="2384125"/>
              <a:ext cx="1324325" cy="353950"/>
            </a:xfrm>
            <a:custGeom>
              <a:avLst/>
              <a:gdLst/>
              <a:ahLst/>
              <a:cxnLst/>
              <a:rect l="l" t="t" r="r" b="b"/>
              <a:pathLst>
                <a:path w="52973" h="14158" extrusionOk="0">
                  <a:moveTo>
                    <a:pt x="13449" y="1"/>
                  </a:moveTo>
                  <a:cubicBezTo>
                    <a:pt x="11360" y="1"/>
                    <a:pt x="9308" y="780"/>
                    <a:pt x="7442" y="2338"/>
                  </a:cubicBezTo>
                  <a:cubicBezTo>
                    <a:pt x="6799" y="2868"/>
                    <a:pt x="6187" y="3574"/>
                    <a:pt x="5538" y="4312"/>
                  </a:cubicBezTo>
                  <a:cubicBezTo>
                    <a:pt x="4048" y="6013"/>
                    <a:pt x="2516" y="7762"/>
                    <a:pt x="499" y="7762"/>
                  </a:cubicBezTo>
                  <a:cubicBezTo>
                    <a:pt x="346" y="7762"/>
                    <a:pt x="190" y="7752"/>
                    <a:pt x="32" y="7731"/>
                  </a:cubicBezTo>
                  <a:lnTo>
                    <a:pt x="0" y="7939"/>
                  </a:lnTo>
                  <a:cubicBezTo>
                    <a:pt x="164" y="7960"/>
                    <a:pt x="325" y="7971"/>
                    <a:pt x="484" y="7971"/>
                  </a:cubicBezTo>
                  <a:cubicBezTo>
                    <a:pt x="2615" y="7971"/>
                    <a:pt x="4245" y="6112"/>
                    <a:pt x="5695" y="4451"/>
                  </a:cubicBezTo>
                  <a:cubicBezTo>
                    <a:pt x="6339" y="3720"/>
                    <a:pt x="6950" y="3026"/>
                    <a:pt x="7575" y="2502"/>
                  </a:cubicBezTo>
                  <a:cubicBezTo>
                    <a:pt x="9398" y="981"/>
                    <a:pt x="11405" y="218"/>
                    <a:pt x="13448" y="218"/>
                  </a:cubicBezTo>
                  <a:cubicBezTo>
                    <a:pt x="15385" y="218"/>
                    <a:pt x="17355" y="903"/>
                    <a:pt x="19230" y="2275"/>
                  </a:cubicBezTo>
                  <a:cubicBezTo>
                    <a:pt x="21046" y="3606"/>
                    <a:pt x="22535" y="5347"/>
                    <a:pt x="23973" y="7024"/>
                  </a:cubicBezTo>
                  <a:cubicBezTo>
                    <a:pt x="25449" y="8752"/>
                    <a:pt x="26975" y="10544"/>
                    <a:pt x="28861" y="11887"/>
                  </a:cubicBezTo>
                  <a:cubicBezTo>
                    <a:pt x="30721" y="13218"/>
                    <a:pt x="32323" y="14063"/>
                    <a:pt x="34505" y="14151"/>
                  </a:cubicBezTo>
                  <a:cubicBezTo>
                    <a:pt x="34632" y="14158"/>
                    <a:pt x="34751" y="14158"/>
                    <a:pt x="34871" y="14158"/>
                  </a:cubicBezTo>
                  <a:cubicBezTo>
                    <a:pt x="38346" y="14158"/>
                    <a:pt x="39955" y="12095"/>
                    <a:pt x="41525" y="10096"/>
                  </a:cubicBezTo>
                  <a:cubicBezTo>
                    <a:pt x="42541" y="8797"/>
                    <a:pt x="43588" y="7460"/>
                    <a:pt x="45145" y="6728"/>
                  </a:cubicBezTo>
                  <a:cubicBezTo>
                    <a:pt x="45816" y="6413"/>
                    <a:pt x="46391" y="6289"/>
                    <a:pt x="46924" y="6289"/>
                  </a:cubicBezTo>
                  <a:cubicBezTo>
                    <a:pt x="47779" y="6289"/>
                    <a:pt x="48525" y="6609"/>
                    <a:pt x="49384" y="6974"/>
                  </a:cubicBezTo>
                  <a:cubicBezTo>
                    <a:pt x="50349" y="7390"/>
                    <a:pt x="51440" y="7857"/>
                    <a:pt x="52960" y="7958"/>
                  </a:cubicBezTo>
                  <a:lnTo>
                    <a:pt x="52972" y="7743"/>
                  </a:lnTo>
                  <a:cubicBezTo>
                    <a:pt x="51490" y="7649"/>
                    <a:pt x="50412" y="7188"/>
                    <a:pt x="49466" y="6778"/>
                  </a:cubicBezTo>
                  <a:cubicBezTo>
                    <a:pt x="48609" y="6416"/>
                    <a:pt x="47826" y="6083"/>
                    <a:pt x="46921" y="6083"/>
                  </a:cubicBezTo>
                  <a:cubicBezTo>
                    <a:pt x="46361" y="6083"/>
                    <a:pt x="45753" y="6211"/>
                    <a:pt x="45051" y="6539"/>
                  </a:cubicBezTo>
                  <a:cubicBezTo>
                    <a:pt x="43449" y="7283"/>
                    <a:pt x="42383" y="8652"/>
                    <a:pt x="41355" y="9963"/>
                  </a:cubicBezTo>
                  <a:cubicBezTo>
                    <a:pt x="39753" y="12010"/>
                    <a:pt x="38246" y="13944"/>
                    <a:pt x="34884" y="13944"/>
                  </a:cubicBezTo>
                  <a:cubicBezTo>
                    <a:pt x="34765" y="13944"/>
                    <a:pt x="34643" y="13942"/>
                    <a:pt x="34518" y="13937"/>
                  </a:cubicBezTo>
                  <a:cubicBezTo>
                    <a:pt x="32386" y="13848"/>
                    <a:pt x="30822" y="13022"/>
                    <a:pt x="28987" y="11717"/>
                  </a:cubicBezTo>
                  <a:cubicBezTo>
                    <a:pt x="27120" y="10386"/>
                    <a:pt x="25600" y="8607"/>
                    <a:pt x="24131" y="6886"/>
                  </a:cubicBezTo>
                  <a:cubicBezTo>
                    <a:pt x="22686" y="5195"/>
                    <a:pt x="21191" y="3448"/>
                    <a:pt x="19356" y="2099"/>
                  </a:cubicBezTo>
                  <a:cubicBezTo>
                    <a:pt x="17439" y="700"/>
                    <a:pt x="15428" y="1"/>
                    <a:pt x="13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3936375" y="2448850"/>
              <a:ext cx="1324150" cy="353875"/>
            </a:xfrm>
            <a:custGeom>
              <a:avLst/>
              <a:gdLst/>
              <a:ahLst/>
              <a:cxnLst/>
              <a:rect l="l" t="t" r="r" b="b"/>
              <a:pathLst>
                <a:path w="52966" h="14155" extrusionOk="0">
                  <a:moveTo>
                    <a:pt x="13449" y="1"/>
                  </a:moveTo>
                  <a:cubicBezTo>
                    <a:pt x="11360" y="1"/>
                    <a:pt x="9308" y="780"/>
                    <a:pt x="7442" y="2335"/>
                  </a:cubicBezTo>
                  <a:cubicBezTo>
                    <a:pt x="6805" y="2871"/>
                    <a:pt x="6187" y="3571"/>
                    <a:pt x="5538" y="4316"/>
                  </a:cubicBezTo>
                  <a:cubicBezTo>
                    <a:pt x="4056" y="6008"/>
                    <a:pt x="2526" y="7760"/>
                    <a:pt x="508" y="7760"/>
                  </a:cubicBezTo>
                  <a:cubicBezTo>
                    <a:pt x="352" y="7760"/>
                    <a:pt x="193" y="7749"/>
                    <a:pt x="32" y="7728"/>
                  </a:cubicBezTo>
                  <a:lnTo>
                    <a:pt x="0" y="7942"/>
                  </a:lnTo>
                  <a:cubicBezTo>
                    <a:pt x="164" y="7963"/>
                    <a:pt x="325" y="7974"/>
                    <a:pt x="483" y="7974"/>
                  </a:cubicBezTo>
                  <a:cubicBezTo>
                    <a:pt x="2614" y="7974"/>
                    <a:pt x="4245" y="6110"/>
                    <a:pt x="5695" y="4454"/>
                  </a:cubicBezTo>
                  <a:cubicBezTo>
                    <a:pt x="6345" y="3716"/>
                    <a:pt x="6950" y="3023"/>
                    <a:pt x="7575" y="2499"/>
                  </a:cubicBezTo>
                  <a:cubicBezTo>
                    <a:pt x="9401" y="977"/>
                    <a:pt x="11408" y="215"/>
                    <a:pt x="13451" y="215"/>
                  </a:cubicBezTo>
                  <a:cubicBezTo>
                    <a:pt x="15387" y="215"/>
                    <a:pt x="17355" y="900"/>
                    <a:pt x="19230" y="2272"/>
                  </a:cubicBezTo>
                  <a:cubicBezTo>
                    <a:pt x="21046" y="3603"/>
                    <a:pt x="22535" y="5344"/>
                    <a:pt x="23973" y="7028"/>
                  </a:cubicBezTo>
                  <a:cubicBezTo>
                    <a:pt x="25449" y="8756"/>
                    <a:pt x="26975" y="10540"/>
                    <a:pt x="28861" y="11890"/>
                  </a:cubicBezTo>
                  <a:cubicBezTo>
                    <a:pt x="30721" y="13221"/>
                    <a:pt x="32323" y="14060"/>
                    <a:pt x="34505" y="14148"/>
                  </a:cubicBezTo>
                  <a:cubicBezTo>
                    <a:pt x="34600" y="14154"/>
                    <a:pt x="34688" y="14154"/>
                    <a:pt x="34777" y="14154"/>
                  </a:cubicBezTo>
                  <a:cubicBezTo>
                    <a:pt x="38321" y="14154"/>
                    <a:pt x="40939" y="11360"/>
                    <a:pt x="43064" y="9102"/>
                  </a:cubicBezTo>
                  <a:cubicBezTo>
                    <a:pt x="44515" y="7551"/>
                    <a:pt x="45776" y="6208"/>
                    <a:pt x="47006" y="6025"/>
                  </a:cubicBezTo>
                  <a:cubicBezTo>
                    <a:pt x="47080" y="6013"/>
                    <a:pt x="47153" y="6008"/>
                    <a:pt x="47225" y="6008"/>
                  </a:cubicBezTo>
                  <a:cubicBezTo>
                    <a:pt x="47739" y="6008"/>
                    <a:pt x="48225" y="6287"/>
                    <a:pt x="48822" y="6630"/>
                  </a:cubicBezTo>
                  <a:cubicBezTo>
                    <a:pt x="49768" y="7166"/>
                    <a:pt x="50948" y="7841"/>
                    <a:pt x="52953" y="7942"/>
                  </a:cubicBezTo>
                  <a:lnTo>
                    <a:pt x="52966" y="7734"/>
                  </a:lnTo>
                  <a:cubicBezTo>
                    <a:pt x="51011" y="7633"/>
                    <a:pt x="49857" y="6971"/>
                    <a:pt x="48930" y="6447"/>
                  </a:cubicBezTo>
                  <a:cubicBezTo>
                    <a:pt x="48304" y="6091"/>
                    <a:pt x="47793" y="5796"/>
                    <a:pt x="47231" y="5796"/>
                  </a:cubicBezTo>
                  <a:cubicBezTo>
                    <a:pt x="47147" y="5796"/>
                    <a:pt x="47061" y="5803"/>
                    <a:pt x="46974" y="5817"/>
                  </a:cubicBezTo>
                  <a:cubicBezTo>
                    <a:pt x="45669" y="6012"/>
                    <a:pt x="44389" y="7374"/>
                    <a:pt x="42906" y="8957"/>
                  </a:cubicBezTo>
                  <a:cubicBezTo>
                    <a:pt x="40715" y="11290"/>
                    <a:pt x="38236" y="13940"/>
                    <a:pt x="34802" y="13940"/>
                  </a:cubicBezTo>
                  <a:cubicBezTo>
                    <a:pt x="34708" y="13940"/>
                    <a:pt x="34614" y="13938"/>
                    <a:pt x="34518" y="13934"/>
                  </a:cubicBezTo>
                  <a:cubicBezTo>
                    <a:pt x="32386" y="13852"/>
                    <a:pt x="30822" y="13025"/>
                    <a:pt x="28987" y="11714"/>
                  </a:cubicBezTo>
                  <a:cubicBezTo>
                    <a:pt x="27120" y="10383"/>
                    <a:pt x="25600" y="8604"/>
                    <a:pt x="24131" y="6889"/>
                  </a:cubicBezTo>
                  <a:cubicBezTo>
                    <a:pt x="22686" y="5198"/>
                    <a:pt x="21191" y="3445"/>
                    <a:pt x="19356" y="2102"/>
                  </a:cubicBezTo>
                  <a:cubicBezTo>
                    <a:pt x="17439" y="700"/>
                    <a:pt x="15428" y="1"/>
                    <a:pt x="13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" name="Google Shape;262;p2"/>
          <p:cNvGrpSpPr/>
          <p:nvPr/>
        </p:nvGrpSpPr>
        <p:grpSpPr>
          <a:xfrm>
            <a:off x="2533531" y="600363"/>
            <a:ext cx="850820" cy="660440"/>
            <a:chOff x="1145300" y="2753225"/>
            <a:chExt cx="173375" cy="134575"/>
          </a:xfrm>
        </p:grpSpPr>
        <p:sp>
          <p:nvSpPr>
            <p:cNvPr id="263" name="Google Shape;263;p2"/>
            <p:cNvSpPr/>
            <p:nvPr/>
          </p:nvSpPr>
          <p:spPr>
            <a:xfrm>
              <a:off x="1145300" y="2753225"/>
              <a:ext cx="173375" cy="134575"/>
            </a:xfrm>
            <a:custGeom>
              <a:avLst/>
              <a:gdLst/>
              <a:ahLst/>
              <a:cxnLst/>
              <a:rect l="l" t="t" r="r" b="b"/>
              <a:pathLst>
                <a:path w="6935" h="5383" extrusionOk="0">
                  <a:moveTo>
                    <a:pt x="3921" y="1"/>
                  </a:moveTo>
                  <a:cubicBezTo>
                    <a:pt x="3730" y="1"/>
                    <a:pt x="3544" y="15"/>
                    <a:pt x="3371" y="43"/>
                  </a:cubicBezTo>
                  <a:cubicBezTo>
                    <a:pt x="520" y="514"/>
                    <a:pt x="0" y="5383"/>
                    <a:pt x="2910" y="5383"/>
                  </a:cubicBezTo>
                  <a:cubicBezTo>
                    <a:pt x="3038" y="5383"/>
                    <a:pt x="3173" y="5373"/>
                    <a:pt x="3314" y="5354"/>
                  </a:cubicBezTo>
                  <a:cubicBezTo>
                    <a:pt x="5005" y="5114"/>
                    <a:pt x="6935" y="2932"/>
                    <a:pt x="6184" y="1178"/>
                  </a:cubicBezTo>
                  <a:cubicBezTo>
                    <a:pt x="5820" y="326"/>
                    <a:pt x="4814" y="1"/>
                    <a:pt x="39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1252425" y="2768250"/>
              <a:ext cx="15950" cy="13850"/>
            </a:xfrm>
            <a:custGeom>
              <a:avLst/>
              <a:gdLst/>
              <a:ahLst/>
              <a:cxnLst/>
              <a:rect l="l" t="t" r="r" b="b"/>
              <a:pathLst>
                <a:path w="638" h="554" extrusionOk="0">
                  <a:moveTo>
                    <a:pt x="421" y="1"/>
                  </a:moveTo>
                  <a:cubicBezTo>
                    <a:pt x="279" y="1"/>
                    <a:pt x="107" y="176"/>
                    <a:pt x="58" y="275"/>
                  </a:cubicBezTo>
                  <a:cubicBezTo>
                    <a:pt x="26" y="344"/>
                    <a:pt x="1" y="451"/>
                    <a:pt x="64" y="514"/>
                  </a:cubicBezTo>
                  <a:cubicBezTo>
                    <a:pt x="92" y="543"/>
                    <a:pt x="129" y="553"/>
                    <a:pt x="166" y="553"/>
                  </a:cubicBezTo>
                  <a:cubicBezTo>
                    <a:pt x="212" y="553"/>
                    <a:pt x="259" y="538"/>
                    <a:pt x="297" y="521"/>
                  </a:cubicBezTo>
                  <a:cubicBezTo>
                    <a:pt x="329" y="502"/>
                    <a:pt x="360" y="483"/>
                    <a:pt x="392" y="464"/>
                  </a:cubicBezTo>
                  <a:cubicBezTo>
                    <a:pt x="480" y="401"/>
                    <a:pt x="638" y="218"/>
                    <a:pt x="568" y="104"/>
                  </a:cubicBezTo>
                  <a:cubicBezTo>
                    <a:pt x="562" y="85"/>
                    <a:pt x="549" y="67"/>
                    <a:pt x="531" y="48"/>
                  </a:cubicBezTo>
                  <a:cubicBezTo>
                    <a:pt x="499" y="14"/>
                    <a:pt x="461" y="1"/>
                    <a:pt x="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1267400" y="2775425"/>
              <a:ext cx="8700" cy="8225"/>
            </a:xfrm>
            <a:custGeom>
              <a:avLst/>
              <a:gdLst/>
              <a:ahLst/>
              <a:cxnLst/>
              <a:rect l="l" t="t" r="r" b="b"/>
              <a:pathLst>
                <a:path w="348" h="329" extrusionOk="0">
                  <a:moveTo>
                    <a:pt x="253" y="0"/>
                  </a:moveTo>
                  <a:cubicBezTo>
                    <a:pt x="159" y="13"/>
                    <a:pt x="70" y="70"/>
                    <a:pt x="32" y="164"/>
                  </a:cubicBezTo>
                  <a:cubicBezTo>
                    <a:pt x="1" y="227"/>
                    <a:pt x="1" y="328"/>
                    <a:pt x="96" y="328"/>
                  </a:cubicBezTo>
                  <a:cubicBezTo>
                    <a:pt x="196" y="322"/>
                    <a:pt x="278" y="259"/>
                    <a:pt x="323" y="164"/>
                  </a:cubicBezTo>
                  <a:cubicBezTo>
                    <a:pt x="348" y="101"/>
                    <a:pt x="348" y="0"/>
                    <a:pt x="2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1261100" y="2790075"/>
              <a:ext cx="8375" cy="7275"/>
            </a:xfrm>
            <a:custGeom>
              <a:avLst/>
              <a:gdLst/>
              <a:ahLst/>
              <a:cxnLst/>
              <a:rect l="l" t="t" r="r" b="b"/>
              <a:pathLst>
                <a:path w="335" h="291" extrusionOk="0">
                  <a:moveTo>
                    <a:pt x="237" y="1"/>
                  </a:moveTo>
                  <a:cubicBezTo>
                    <a:pt x="197" y="1"/>
                    <a:pt x="152" y="21"/>
                    <a:pt x="127" y="39"/>
                  </a:cubicBezTo>
                  <a:lnTo>
                    <a:pt x="108" y="58"/>
                  </a:lnTo>
                  <a:cubicBezTo>
                    <a:pt x="57" y="95"/>
                    <a:pt x="1" y="165"/>
                    <a:pt x="20" y="234"/>
                  </a:cubicBezTo>
                  <a:cubicBezTo>
                    <a:pt x="26" y="234"/>
                    <a:pt x="26" y="240"/>
                    <a:pt x="26" y="247"/>
                  </a:cubicBezTo>
                  <a:cubicBezTo>
                    <a:pt x="37" y="279"/>
                    <a:pt x="62" y="290"/>
                    <a:pt x="91" y="290"/>
                  </a:cubicBezTo>
                  <a:cubicBezTo>
                    <a:pt x="130" y="290"/>
                    <a:pt x="177" y="269"/>
                    <a:pt x="202" y="247"/>
                  </a:cubicBezTo>
                  <a:lnTo>
                    <a:pt x="240" y="215"/>
                  </a:lnTo>
                  <a:cubicBezTo>
                    <a:pt x="284" y="190"/>
                    <a:pt x="335" y="127"/>
                    <a:pt x="316" y="76"/>
                  </a:cubicBezTo>
                  <a:cubicBezTo>
                    <a:pt x="316" y="64"/>
                    <a:pt x="303" y="58"/>
                    <a:pt x="303" y="45"/>
                  </a:cubicBezTo>
                  <a:cubicBezTo>
                    <a:pt x="292" y="12"/>
                    <a:pt x="266" y="1"/>
                    <a:pt x="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1250225" y="2787100"/>
              <a:ext cx="6400" cy="6725"/>
            </a:xfrm>
            <a:custGeom>
              <a:avLst/>
              <a:gdLst/>
              <a:ahLst/>
              <a:cxnLst/>
              <a:rect l="l" t="t" r="r" b="b"/>
              <a:pathLst>
                <a:path w="256" h="269" extrusionOk="0">
                  <a:moveTo>
                    <a:pt x="202" y="0"/>
                  </a:moveTo>
                  <a:cubicBezTo>
                    <a:pt x="153" y="0"/>
                    <a:pt x="75" y="48"/>
                    <a:pt x="45" y="82"/>
                  </a:cubicBezTo>
                  <a:cubicBezTo>
                    <a:pt x="7" y="120"/>
                    <a:pt x="0" y="183"/>
                    <a:pt x="19" y="233"/>
                  </a:cubicBezTo>
                  <a:cubicBezTo>
                    <a:pt x="32" y="258"/>
                    <a:pt x="50" y="268"/>
                    <a:pt x="70" y="268"/>
                  </a:cubicBezTo>
                  <a:cubicBezTo>
                    <a:pt x="131" y="268"/>
                    <a:pt x="213" y="175"/>
                    <a:pt x="228" y="132"/>
                  </a:cubicBezTo>
                  <a:cubicBezTo>
                    <a:pt x="234" y="113"/>
                    <a:pt x="240" y="101"/>
                    <a:pt x="240" y="82"/>
                  </a:cubicBezTo>
                  <a:cubicBezTo>
                    <a:pt x="255" y="21"/>
                    <a:pt x="235" y="0"/>
                    <a:pt x="2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1207325" y="2798150"/>
              <a:ext cx="7125" cy="6800"/>
            </a:xfrm>
            <a:custGeom>
              <a:avLst/>
              <a:gdLst/>
              <a:ahLst/>
              <a:cxnLst/>
              <a:rect l="l" t="t" r="r" b="b"/>
              <a:pathLst>
                <a:path w="285" h="272" extrusionOk="0">
                  <a:moveTo>
                    <a:pt x="221" y="1"/>
                  </a:moveTo>
                  <a:cubicBezTo>
                    <a:pt x="154" y="1"/>
                    <a:pt x="46" y="101"/>
                    <a:pt x="32" y="138"/>
                  </a:cubicBezTo>
                  <a:cubicBezTo>
                    <a:pt x="7" y="189"/>
                    <a:pt x="1" y="245"/>
                    <a:pt x="58" y="264"/>
                  </a:cubicBezTo>
                  <a:cubicBezTo>
                    <a:pt x="68" y="269"/>
                    <a:pt x="79" y="272"/>
                    <a:pt x="90" y="272"/>
                  </a:cubicBezTo>
                  <a:cubicBezTo>
                    <a:pt x="133" y="272"/>
                    <a:pt x="180" y="238"/>
                    <a:pt x="215" y="208"/>
                  </a:cubicBezTo>
                  <a:cubicBezTo>
                    <a:pt x="260" y="170"/>
                    <a:pt x="285" y="107"/>
                    <a:pt x="272" y="50"/>
                  </a:cubicBezTo>
                  <a:cubicBezTo>
                    <a:pt x="265" y="14"/>
                    <a:pt x="246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1216275" y="2827200"/>
              <a:ext cx="9375" cy="6875"/>
            </a:xfrm>
            <a:custGeom>
              <a:avLst/>
              <a:gdLst/>
              <a:ahLst/>
              <a:cxnLst/>
              <a:rect l="l" t="t" r="r" b="b"/>
              <a:pathLst>
                <a:path w="375" h="275" extrusionOk="0">
                  <a:moveTo>
                    <a:pt x="215" y="1"/>
                  </a:moveTo>
                  <a:cubicBezTo>
                    <a:pt x="141" y="1"/>
                    <a:pt x="62" y="90"/>
                    <a:pt x="40" y="143"/>
                  </a:cubicBezTo>
                  <a:cubicBezTo>
                    <a:pt x="1" y="222"/>
                    <a:pt x="39" y="275"/>
                    <a:pt x="104" y="275"/>
                  </a:cubicBezTo>
                  <a:cubicBezTo>
                    <a:pt x="121" y="275"/>
                    <a:pt x="140" y="271"/>
                    <a:pt x="160" y="263"/>
                  </a:cubicBezTo>
                  <a:lnTo>
                    <a:pt x="185" y="250"/>
                  </a:lnTo>
                  <a:cubicBezTo>
                    <a:pt x="261" y="225"/>
                    <a:pt x="375" y="80"/>
                    <a:pt x="274" y="17"/>
                  </a:cubicBezTo>
                  <a:lnTo>
                    <a:pt x="255" y="11"/>
                  </a:lnTo>
                  <a:cubicBezTo>
                    <a:pt x="242" y="4"/>
                    <a:pt x="2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1228150" y="2817825"/>
              <a:ext cx="8075" cy="4775"/>
            </a:xfrm>
            <a:custGeom>
              <a:avLst/>
              <a:gdLst/>
              <a:ahLst/>
              <a:cxnLst/>
              <a:rect l="l" t="t" r="r" b="b"/>
              <a:pathLst>
                <a:path w="323" h="191" extrusionOk="0">
                  <a:moveTo>
                    <a:pt x="202" y="1"/>
                  </a:moveTo>
                  <a:cubicBezTo>
                    <a:pt x="120" y="1"/>
                    <a:pt x="0" y="190"/>
                    <a:pt x="114" y="190"/>
                  </a:cubicBezTo>
                  <a:cubicBezTo>
                    <a:pt x="202" y="190"/>
                    <a:pt x="322" y="1"/>
                    <a:pt x="2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1187450" y="2849675"/>
              <a:ext cx="9475" cy="7375"/>
            </a:xfrm>
            <a:custGeom>
              <a:avLst/>
              <a:gdLst/>
              <a:ahLst/>
              <a:cxnLst/>
              <a:rect l="l" t="t" r="r" b="b"/>
              <a:pathLst>
                <a:path w="379" h="295" extrusionOk="0">
                  <a:moveTo>
                    <a:pt x="271" y="0"/>
                  </a:moveTo>
                  <a:cubicBezTo>
                    <a:pt x="167" y="0"/>
                    <a:pt x="1" y="171"/>
                    <a:pt x="90" y="259"/>
                  </a:cubicBezTo>
                  <a:lnTo>
                    <a:pt x="96" y="272"/>
                  </a:lnTo>
                  <a:cubicBezTo>
                    <a:pt x="114" y="288"/>
                    <a:pt x="134" y="294"/>
                    <a:pt x="156" y="294"/>
                  </a:cubicBezTo>
                  <a:cubicBezTo>
                    <a:pt x="256" y="294"/>
                    <a:pt x="378" y="147"/>
                    <a:pt x="342" y="64"/>
                  </a:cubicBezTo>
                  <a:cubicBezTo>
                    <a:pt x="342" y="58"/>
                    <a:pt x="342" y="51"/>
                    <a:pt x="336" y="45"/>
                  </a:cubicBezTo>
                  <a:cubicBezTo>
                    <a:pt x="323" y="13"/>
                    <a:pt x="299" y="0"/>
                    <a:pt x="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1198825" y="2870525"/>
              <a:ext cx="7275" cy="6550"/>
            </a:xfrm>
            <a:custGeom>
              <a:avLst/>
              <a:gdLst/>
              <a:ahLst/>
              <a:cxnLst/>
              <a:rect l="l" t="t" r="r" b="b"/>
              <a:pathLst>
                <a:path w="291" h="262" extrusionOk="0">
                  <a:moveTo>
                    <a:pt x="208" y="1"/>
                  </a:moveTo>
                  <a:cubicBezTo>
                    <a:pt x="181" y="1"/>
                    <a:pt x="150" y="14"/>
                    <a:pt x="127" y="31"/>
                  </a:cubicBezTo>
                  <a:cubicBezTo>
                    <a:pt x="108" y="37"/>
                    <a:pt x="89" y="50"/>
                    <a:pt x="76" y="62"/>
                  </a:cubicBezTo>
                  <a:cubicBezTo>
                    <a:pt x="26" y="100"/>
                    <a:pt x="0" y="163"/>
                    <a:pt x="7" y="226"/>
                  </a:cubicBezTo>
                  <a:cubicBezTo>
                    <a:pt x="11" y="253"/>
                    <a:pt x="38" y="261"/>
                    <a:pt x="64" y="261"/>
                  </a:cubicBezTo>
                  <a:cubicBezTo>
                    <a:pt x="75" y="261"/>
                    <a:pt x="86" y="260"/>
                    <a:pt x="95" y="258"/>
                  </a:cubicBezTo>
                  <a:cubicBezTo>
                    <a:pt x="127" y="245"/>
                    <a:pt x="152" y="233"/>
                    <a:pt x="177" y="214"/>
                  </a:cubicBezTo>
                  <a:cubicBezTo>
                    <a:pt x="227" y="176"/>
                    <a:pt x="291" y="107"/>
                    <a:pt x="265" y="37"/>
                  </a:cubicBezTo>
                  <a:cubicBezTo>
                    <a:pt x="254" y="11"/>
                    <a:pt x="232" y="1"/>
                    <a:pt x="2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1224675" y="2861050"/>
              <a:ext cx="9175" cy="8200"/>
            </a:xfrm>
            <a:custGeom>
              <a:avLst/>
              <a:gdLst/>
              <a:ahLst/>
              <a:cxnLst/>
              <a:rect l="l" t="t" r="r" b="b"/>
              <a:pathLst>
                <a:path w="367" h="328" extrusionOk="0">
                  <a:moveTo>
                    <a:pt x="255" y="1"/>
                  </a:moveTo>
                  <a:cubicBezTo>
                    <a:pt x="241" y="1"/>
                    <a:pt x="228" y="3"/>
                    <a:pt x="215" y="6"/>
                  </a:cubicBezTo>
                  <a:cubicBezTo>
                    <a:pt x="139" y="31"/>
                    <a:pt x="70" y="88"/>
                    <a:pt x="32" y="164"/>
                  </a:cubicBezTo>
                  <a:cubicBezTo>
                    <a:pt x="13" y="214"/>
                    <a:pt x="1" y="296"/>
                    <a:pt x="64" y="322"/>
                  </a:cubicBezTo>
                  <a:cubicBezTo>
                    <a:pt x="76" y="326"/>
                    <a:pt x="88" y="328"/>
                    <a:pt x="100" y="328"/>
                  </a:cubicBezTo>
                  <a:cubicBezTo>
                    <a:pt x="158" y="328"/>
                    <a:pt x="217" y="282"/>
                    <a:pt x="259" y="246"/>
                  </a:cubicBezTo>
                  <a:lnTo>
                    <a:pt x="310" y="202"/>
                  </a:lnTo>
                  <a:cubicBezTo>
                    <a:pt x="335" y="189"/>
                    <a:pt x="367" y="151"/>
                    <a:pt x="354" y="126"/>
                  </a:cubicBezTo>
                  <a:cubicBezTo>
                    <a:pt x="348" y="101"/>
                    <a:pt x="341" y="76"/>
                    <a:pt x="335" y="50"/>
                  </a:cubicBezTo>
                  <a:cubicBezTo>
                    <a:pt x="326" y="14"/>
                    <a:pt x="291" y="1"/>
                    <a:pt x="2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1207975" y="2849400"/>
              <a:ext cx="7575" cy="6450"/>
            </a:xfrm>
            <a:custGeom>
              <a:avLst/>
              <a:gdLst/>
              <a:ahLst/>
              <a:cxnLst/>
              <a:rect l="l" t="t" r="r" b="b"/>
              <a:pathLst>
                <a:path w="303" h="258" extrusionOk="0">
                  <a:moveTo>
                    <a:pt x="211" y="0"/>
                  </a:moveTo>
                  <a:cubicBezTo>
                    <a:pt x="181" y="0"/>
                    <a:pt x="146" y="10"/>
                    <a:pt x="114" y="31"/>
                  </a:cubicBezTo>
                  <a:cubicBezTo>
                    <a:pt x="76" y="56"/>
                    <a:pt x="44" y="94"/>
                    <a:pt x="25" y="138"/>
                  </a:cubicBezTo>
                  <a:cubicBezTo>
                    <a:pt x="0" y="195"/>
                    <a:pt x="6" y="251"/>
                    <a:pt x="70" y="258"/>
                  </a:cubicBezTo>
                  <a:cubicBezTo>
                    <a:pt x="107" y="258"/>
                    <a:pt x="145" y="245"/>
                    <a:pt x="177" y="226"/>
                  </a:cubicBezTo>
                  <a:cubicBezTo>
                    <a:pt x="196" y="220"/>
                    <a:pt x="215" y="201"/>
                    <a:pt x="234" y="182"/>
                  </a:cubicBezTo>
                  <a:cubicBezTo>
                    <a:pt x="259" y="157"/>
                    <a:pt x="278" y="119"/>
                    <a:pt x="290" y="81"/>
                  </a:cubicBezTo>
                  <a:cubicBezTo>
                    <a:pt x="302" y="29"/>
                    <a:pt x="264" y="0"/>
                    <a:pt x="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1246225" y="2854100"/>
              <a:ext cx="9375" cy="6300"/>
            </a:xfrm>
            <a:custGeom>
              <a:avLst/>
              <a:gdLst/>
              <a:ahLst/>
              <a:cxnLst/>
              <a:rect l="l" t="t" r="r" b="b"/>
              <a:pathLst>
                <a:path w="375" h="252" extrusionOk="0">
                  <a:moveTo>
                    <a:pt x="198" y="0"/>
                  </a:moveTo>
                  <a:cubicBezTo>
                    <a:pt x="123" y="7"/>
                    <a:pt x="60" y="57"/>
                    <a:pt x="28" y="127"/>
                  </a:cubicBezTo>
                  <a:cubicBezTo>
                    <a:pt x="0" y="182"/>
                    <a:pt x="16" y="251"/>
                    <a:pt x="75" y="251"/>
                  </a:cubicBezTo>
                  <a:cubicBezTo>
                    <a:pt x="84" y="251"/>
                    <a:pt x="93" y="250"/>
                    <a:pt x="104" y="246"/>
                  </a:cubicBezTo>
                  <a:lnTo>
                    <a:pt x="123" y="246"/>
                  </a:lnTo>
                  <a:cubicBezTo>
                    <a:pt x="205" y="221"/>
                    <a:pt x="375" y="7"/>
                    <a:pt x="2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1230125" y="2849525"/>
              <a:ext cx="7975" cy="6725"/>
            </a:xfrm>
            <a:custGeom>
              <a:avLst/>
              <a:gdLst/>
              <a:ahLst/>
              <a:cxnLst/>
              <a:rect l="l" t="t" r="r" b="b"/>
              <a:pathLst>
                <a:path w="319" h="269" extrusionOk="0">
                  <a:moveTo>
                    <a:pt x="249" y="1"/>
                  </a:moveTo>
                  <a:lnTo>
                    <a:pt x="268" y="26"/>
                  </a:lnTo>
                  <a:lnTo>
                    <a:pt x="268" y="32"/>
                  </a:lnTo>
                  <a:cubicBezTo>
                    <a:pt x="237" y="22"/>
                    <a:pt x="208" y="17"/>
                    <a:pt x="183" y="17"/>
                  </a:cubicBezTo>
                  <a:cubicBezTo>
                    <a:pt x="127" y="17"/>
                    <a:pt x="84" y="41"/>
                    <a:pt x="54" y="89"/>
                  </a:cubicBezTo>
                  <a:cubicBezTo>
                    <a:pt x="35" y="108"/>
                    <a:pt x="22" y="139"/>
                    <a:pt x="16" y="164"/>
                  </a:cubicBezTo>
                  <a:cubicBezTo>
                    <a:pt x="1" y="238"/>
                    <a:pt x="42" y="269"/>
                    <a:pt x="92" y="269"/>
                  </a:cubicBezTo>
                  <a:cubicBezTo>
                    <a:pt x="124" y="269"/>
                    <a:pt x="159" y="256"/>
                    <a:pt x="186" y="234"/>
                  </a:cubicBezTo>
                  <a:cubicBezTo>
                    <a:pt x="212" y="215"/>
                    <a:pt x="237" y="196"/>
                    <a:pt x="249" y="171"/>
                  </a:cubicBezTo>
                  <a:cubicBezTo>
                    <a:pt x="281" y="120"/>
                    <a:pt x="319" y="38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1235550" y="2865600"/>
              <a:ext cx="11700" cy="6975"/>
            </a:xfrm>
            <a:custGeom>
              <a:avLst/>
              <a:gdLst/>
              <a:ahLst/>
              <a:cxnLst/>
              <a:rect l="l" t="t" r="r" b="b"/>
              <a:pathLst>
                <a:path w="468" h="279" extrusionOk="0">
                  <a:moveTo>
                    <a:pt x="297" y="1"/>
                  </a:moveTo>
                  <a:cubicBezTo>
                    <a:pt x="178" y="1"/>
                    <a:pt x="1" y="278"/>
                    <a:pt x="165" y="278"/>
                  </a:cubicBezTo>
                  <a:cubicBezTo>
                    <a:pt x="291" y="278"/>
                    <a:pt x="468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1277650" y="2828875"/>
              <a:ext cx="9500" cy="9000"/>
            </a:xfrm>
            <a:custGeom>
              <a:avLst/>
              <a:gdLst/>
              <a:ahLst/>
              <a:cxnLst/>
              <a:rect l="l" t="t" r="r" b="b"/>
              <a:pathLst>
                <a:path w="380" h="360" extrusionOk="0">
                  <a:moveTo>
                    <a:pt x="278" y="0"/>
                  </a:moveTo>
                  <a:cubicBezTo>
                    <a:pt x="171" y="13"/>
                    <a:pt x="77" y="82"/>
                    <a:pt x="32" y="177"/>
                  </a:cubicBezTo>
                  <a:cubicBezTo>
                    <a:pt x="1" y="246"/>
                    <a:pt x="1" y="360"/>
                    <a:pt x="102" y="360"/>
                  </a:cubicBezTo>
                  <a:cubicBezTo>
                    <a:pt x="209" y="347"/>
                    <a:pt x="304" y="278"/>
                    <a:pt x="348" y="183"/>
                  </a:cubicBezTo>
                  <a:cubicBezTo>
                    <a:pt x="379" y="114"/>
                    <a:pt x="379" y="0"/>
                    <a:pt x="2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9" name="Google Shape;279;p2"/>
          <p:cNvSpPr/>
          <p:nvPr/>
        </p:nvSpPr>
        <p:spPr>
          <a:xfrm rot="-5165632">
            <a:off x="3721911" y="735984"/>
            <a:ext cx="546029" cy="472657"/>
          </a:xfrm>
          <a:custGeom>
            <a:avLst/>
            <a:gdLst/>
            <a:ahLst/>
            <a:cxnLst/>
            <a:rect l="l" t="t" r="r" b="b"/>
            <a:pathLst>
              <a:path w="5961" h="5160" extrusionOk="0">
                <a:moveTo>
                  <a:pt x="3539" y="215"/>
                </a:moveTo>
                <a:cubicBezTo>
                  <a:pt x="3842" y="303"/>
                  <a:pt x="4996" y="2883"/>
                  <a:pt x="5721" y="4712"/>
                </a:cubicBezTo>
                <a:cubicBezTo>
                  <a:pt x="5721" y="4724"/>
                  <a:pt x="5727" y="4731"/>
                  <a:pt x="5683" y="4762"/>
                </a:cubicBezTo>
                <a:cubicBezTo>
                  <a:pt x="5489" y="4895"/>
                  <a:pt x="4965" y="4952"/>
                  <a:pt x="4313" y="4952"/>
                </a:cubicBezTo>
                <a:cubicBezTo>
                  <a:pt x="2829" y="4952"/>
                  <a:pt x="685" y="4655"/>
                  <a:pt x="291" y="4283"/>
                </a:cubicBezTo>
                <a:cubicBezTo>
                  <a:pt x="228" y="4220"/>
                  <a:pt x="247" y="4195"/>
                  <a:pt x="259" y="4176"/>
                </a:cubicBezTo>
                <a:cubicBezTo>
                  <a:pt x="1060" y="2839"/>
                  <a:pt x="3242" y="272"/>
                  <a:pt x="3539" y="215"/>
                </a:cubicBezTo>
                <a:close/>
                <a:moveTo>
                  <a:pt x="3545" y="0"/>
                </a:moveTo>
                <a:cubicBezTo>
                  <a:pt x="3091" y="7"/>
                  <a:pt x="726" y="2984"/>
                  <a:pt x="76" y="4068"/>
                </a:cubicBezTo>
                <a:cubicBezTo>
                  <a:pt x="1" y="4188"/>
                  <a:pt x="32" y="4346"/>
                  <a:pt x="146" y="4434"/>
                </a:cubicBezTo>
                <a:cubicBezTo>
                  <a:pt x="587" y="4850"/>
                  <a:pt x="2719" y="5160"/>
                  <a:pt x="4258" y="5160"/>
                </a:cubicBezTo>
                <a:cubicBezTo>
                  <a:pt x="4983" y="5160"/>
                  <a:pt x="5570" y="5096"/>
                  <a:pt x="5803" y="4939"/>
                </a:cubicBezTo>
                <a:cubicBezTo>
                  <a:pt x="5910" y="4882"/>
                  <a:pt x="5961" y="4750"/>
                  <a:pt x="5917" y="4636"/>
                </a:cubicBezTo>
                <a:cubicBezTo>
                  <a:pt x="5488" y="3551"/>
                  <a:pt x="4043" y="0"/>
                  <a:pt x="354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"/>
          <p:cNvSpPr/>
          <p:nvPr/>
        </p:nvSpPr>
        <p:spPr>
          <a:xfrm>
            <a:off x="7055658" y="4846358"/>
            <a:ext cx="546028" cy="472656"/>
          </a:xfrm>
          <a:custGeom>
            <a:avLst/>
            <a:gdLst/>
            <a:ahLst/>
            <a:cxnLst/>
            <a:rect l="l" t="t" r="r" b="b"/>
            <a:pathLst>
              <a:path w="5961" h="5160" extrusionOk="0">
                <a:moveTo>
                  <a:pt x="3539" y="215"/>
                </a:moveTo>
                <a:cubicBezTo>
                  <a:pt x="3842" y="303"/>
                  <a:pt x="4996" y="2883"/>
                  <a:pt x="5721" y="4712"/>
                </a:cubicBezTo>
                <a:cubicBezTo>
                  <a:pt x="5721" y="4724"/>
                  <a:pt x="5727" y="4731"/>
                  <a:pt x="5683" y="4762"/>
                </a:cubicBezTo>
                <a:cubicBezTo>
                  <a:pt x="5489" y="4895"/>
                  <a:pt x="4965" y="4952"/>
                  <a:pt x="4313" y="4952"/>
                </a:cubicBezTo>
                <a:cubicBezTo>
                  <a:pt x="2829" y="4952"/>
                  <a:pt x="685" y="4655"/>
                  <a:pt x="291" y="4283"/>
                </a:cubicBezTo>
                <a:cubicBezTo>
                  <a:pt x="228" y="4220"/>
                  <a:pt x="247" y="4195"/>
                  <a:pt x="259" y="4176"/>
                </a:cubicBezTo>
                <a:cubicBezTo>
                  <a:pt x="1060" y="2839"/>
                  <a:pt x="3242" y="272"/>
                  <a:pt x="3539" y="215"/>
                </a:cubicBezTo>
                <a:close/>
                <a:moveTo>
                  <a:pt x="3545" y="0"/>
                </a:moveTo>
                <a:cubicBezTo>
                  <a:pt x="3091" y="7"/>
                  <a:pt x="726" y="2984"/>
                  <a:pt x="76" y="4068"/>
                </a:cubicBezTo>
                <a:cubicBezTo>
                  <a:pt x="1" y="4188"/>
                  <a:pt x="32" y="4346"/>
                  <a:pt x="146" y="4434"/>
                </a:cubicBezTo>
                <a:cubicBezTo>
                  <a:pt x="587" y="4850"/>
                  <a:pt x="2719" y="5160"/>
                  <a:pt x="4258" y="5160"/>
                </a:cubicBezTo>
                <a:cubicBezTo>
                  <a:pt x="4983" y="5160"/>
                  <a:pt x="5570" y="5096"/>
                  <a:pt x="5803" y="4939"/>
                </a:cubicBezTo>
                <a:cubicBezTo>
                  <a:pt x="5910" y="4882"/>
                  <a:pt x="5961" y="4750"/>
                  <a:pt x="5917" y="4636"/>
                </a:cubicBezTo>
                <a:cubicBezTo>
                  <a:pt x="5488" y="3551"/>
                  <a:pt x="4043" y="0"/>
                  <a:pt x="354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2"/>
          <p:cNvSpPr/>
          <p:nvPr/>
        </p:nvSpPr>
        <p:spPr>
          <a:xfrm rot="7522204">
            <a:off x="1002241" y="3525911"/>
            <a:ext cx="546021" cy="472650"/>
          </a:xfrm>
          <a:custGeom>
            <a:avLst/>
            <a:gdLst/>
            <a:ahLst/>
            <a:cxnLst/>
            <a:rect l="l" t="t" r="r" b="b"/>
            <a:pathLst>
              <a:path w="5961" h="5160" extrusionOk="0">
                <a:moveTo>
                  <a:pt x="3539" y="215"/>
                </a:moveTo>
                <a:cubicBezTo>
                  <a:pt x="3842" y="303"/>
                  <a:pt x="4996" y="2883"/>
                  <a:pt x="5721" y="4712"/>
                </a:cubicBezTo>
                <a:cubicBezTo>
                  <a:pt x="5721" y="4724"/>
                  <a:pt x="5727" y="4731"/>
                  <a:pt x="5683" y="4762"/>
                </a:cubicBezTo>
                <a:cubicBezTo>
                  <a:pt x="5489" y="4895"/>
                  <a:pt x="4965" y="4952"/>
                  <a:pt x="4313" y="4952"/>
                </a:cubicBezTo>
                <a:cubicBezTo>
                  <a:pt x="2829" y="4952"/>
                  <a:pt x="685" y="4655"/>
                  <a:pt x="291" y="4283"/>
                </a:cubicBezTo>
                <a:cubicBezTo>
                  <a:pt x="228" y="4220"/>
                  <a:pt x="247" y="4195"/>
                  <a:pt x="259" y="4176"/>
                </a:cubicBezTo>
                <a:cubicBezTo>
                  <a:pt x="1060" y="2839"/>
                  <a:pt x="3242" y="272"/>
                  <a:pt x="3539" y="215"/>
                </a:cubicBezTo>
                <a:close/>
                <a:moveTo>
                  <a:pt x="3545" y="0"/>
                </a:moveTo>
                <a:cubicBezTo>
                  <a:pt x="3091" y="7"/>
                  <a:pt x="726" y="2984"/>
                  <a:pt x="76" y="4068"/>
                </a:cubicBezTo>
                <a:cubicBezTo>
                  <a:pt x="1" y="4188"/>
                  <a:pt x="32" y="4346"/>
                  <a:pt x="146" y="4434"/>
                </a:cubicBezTo>
                <a:cubicBezTo>
                  <a:pt x="587" y="4850"/>
                  <a:pt x="2719" y="5160"/>
                  <a:pt x="4258" y="5160"/>
                </a:cubicBezTo>
                <a:cubicBezTo>
                  <a:pt x="4983" y="5160"/>
                  <a:pt x="5570" y="5096"/>
                  <a:pt x="5803" y="4939"/>
                </a:cubicBezTo>
                <a:cubicBezTo>
                  <a:pt x="5910" y="4882"/>
                  <a:pt x="5961" y="4750"/>
                  <a:pt x="5917" y="4636"/>
                </a:cubicBezTo>
                <a:cubicBezTo>
                  <a:pt x="5488" y="3551"/>
                  <a:pt x="4043" y="0"/>
                  <a:pt x="354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2" name="Google Shape;282;p2"/>
          <p:cNvGrpSpPr/>
          <p:nvPr/>
        </p:nvGrpSpPr>
        <p:grpSpPr>
          <a:xfrm rot="-7375283">
            <a:off x="6683271" y="117162"/>
            <a:ext cx="1854151" cy="1710307"/>
            <a:chOff x="6090200" y="2573525"/>
            <a:chExt cx="553625" cy="510675"/>
          </a:xfrm>
        </p:grpSpPr>
        <p:sp>
          <p:nvSpPr>
            <p:cNvPr id="283" name="Google Shape;283;p2"/>
            <p:cNvSpPr/>
            <p:nvPr/>
          </p:nvSpPr>
          <p:spPr>
            <a:xfrm>
              <a:off x="6090200" y="2573525"/>
              <a:ext cx="553625" cy="510675"/>
            </a:xfrm>
            <a:custGeom>
              <a:avLst/>
              <a:gdLst/>
              <a:ahLst/>
              <a:cxnLst/>
              <a:rect l="l" t="t" r="r" b="b"/>
              <a:pathLst>
                <a:path w="22145" h="20427" extrusionOk="0">
                  <a:moveTo>
                    <a:pt x="20943" y="1"/>
                  </a:moveTo>
                  <a:cubicBezTo>
                    <a:pt x="20252" y="1"/>
                    <a:pt x="20227" y="3406"/>
                    <a:pt x="16007" y="7111"/>
                  </a:cubicBezTo>
                  <a:cubicBezTo>
                    <a:pt x="14147" y="8745"/>
                    <a:pt x="11731" y="9199"/>
                    <a:pt x="9379" y="9552"/>
                  </a:cubicBezTo>
                  <a:cubicBezTo>
                    <a:pt x="6547" y="9981"/>
                    <a:pt x="1451" y="10757"/>
                    <a:pt x="587" y="14093"/>
                  </a:cubicBezTo>
                  <a:cubicBezTo>
                    <a:pt x="480" y="14307"/>
                    <a:pt x="404" y="14535"/>
                    <a:pt x="360" y="14774"/>
                  </a:cubicBezTo>
                  <a:cubicBezTo>
                    <a:pt x="0" y="16565"/>
                    <a:pt x="959" y="18382"/>
                    <a:pt x="2410" y="19397"/>
                  </a:cubicBezTo>
                  <a:cubicBezTo>
                    <a:pt x="3479" y="20147"/>
                    <a:pt x="4833" y="20427"/>
                    <a:pt x="6167" y="20427"/>
                  </a:cubicBezTo>
                  <a:cubicBezTo>
                    <a:pt x="6830" y="20427"/>
                    <a:pt x="7489" y="20358"/>
                    <a:pt x="8105" y="20242"/>
                  </a:cubicBezTo>
                  <a:cubicBezTo>
                    <a:pt x="10325" y="19832"/>
                    <a:pt x="12305" y="18508"/>
                    <a:pt x="13989" y="17064"/>
                  </a:cubicBezTo>
                  <a:cubicBezTo>
                    <a:pt x="15925" y="15392"/>
                    <a:pt x="17332" y="13305"/>
                    <a:pt x="18417" y="11034"/>
                  </a:cubicBezTo>
                  <a:cubicBezTo>
                    <a:pt x="18808" y="10221"/>
                    <a:pt x="22144" y="186"/>
                    <a:pt x="20977" y="3"/>
                  </a:cubicBezTo>
                  <a:cubicBezTo>
                    <a:pt x="20966" y="2"/>
                    <a:pt x="20954" y="1"/>
                    <a:pt x="209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6573000" y="2688275"/>
              <a:ext cx="4850" cy="3650"/>
            </a:xfrm>
            <a:custGeom>
              <a:avLst/>
              <a:gdLst/>
              <a:ahLst/>
              <a:cxnLst/>
              <a:rect l="l" t="t" r="r" b="b"/>
              <a:pathLst>
                <a:path w="194" h="146" extrusionOk="0">
                  <a:moveTo>
                    <a:pt x="104" y="0"/>
                  </a:moveTo>
                  <a:cubicBezTo>
                    <a:pt x="93" y="0"/>
                    <a:pt x="84" y="2"/>
                    <a:pt x="76" y="5"/>
                  </a:cubicBezTo>
                  <a:cubicBezTo>
                    <a:pt x="51" y="17"/>
                    <a:pt x="0" y="36"/>
                    <a:pt x="0" y="81"/>
                  </a:cubicBezTo>
                  <a:cubicBezTo>
                    <a:pt x="0" y="106"/>
                    <a:pt x="25" y="125"/>
                    <a:pt x="44" y="131"/>
                  </a:cubicBezTo>
                  <a:lnTo>
                    <a:pt x="63" y="137"/>
                  </a:lnTo>
                  <a:cubicBezTo>
                    <a:pt x="75" y="142"/>
                    <a:pt x="97" y="146"/>
                    <a:pt x="118" y="146"/>
                  </a:cubicBezTo>
                  <a:cubicBezTo>
                    <a:pt x="155" y="146"/>
                    <a:pt x="193" y="135"/>
                    <a:pt x="189" y="99"/>
                  </a:cubicBezTo>
                  <a:cubicBezTo>
                    <a:pt x="183" y="81"/>
                    <a:pt x="177" y="62"/>
                    <a:pt x="164" y="49"/>
                  </a:cubicBezTo>
                  <a:cubicBezTo>
                    <a:pt x="174" y="16"/>
                    <a:pt x="136" y="0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6578050" y="2699275"/>
              <a:ext cx="6625" cy="4500"/>
            </a:xfrm>
            <a:custGeom>
              <a:avLst/>
              <a:gdLst/>
              <a:ahLst/>
              <a:cxnLst/>
              <a:rect l="l" t="t" r="r" b="b"/>
              <a:pathLst>
                <a:path w="265" h="180" extrusionOk="0">
                  <a:moveTo>
                    <a:pt x="111" y="1"/>
                  </a:moveTo>
                  <a:cubicBezTo>
                    <a:pt x="92" y="1"/>
                    <a:pt x="74" y="4"/>
                    <a:pt x="57" y="13"/>
                  </a:cubicBezTo>
                  <a:cubicBezTo>
                    <a:pt x="44" y="13"/>
                    <a:pt x="38" y="19"/>
                    <a:pt x="25" y="32"/>
                  </a:cubicBezTo>
                  <a:cubicBezTo>
                    <a:pt x="6" y="38"/>
                    <a:pt x="0" y="50"/>
                    <a:pt x="0" y="69"/>
                  </a:cubicBezTo>
                  <a:cubicBezTo>
                    <a:pt x="0" y="82"/>
                    <a:pt x="6" y="95"/>
                    <a:pt x="13" y="101"/>
                  </a:cubicBezTo>
                  <a:lnTo>
                    <a:pt x="19" y="114"/>
                  </a:lnTo>
                  <a:cubicBezTo>
                    <a:pt x="25" y="114"/>
                    <a:pt x="25" y="114"/>
                    <a:pt x="32" y="120"/>
                  </a:cubicBezTo>
                  <a:lnTo>
                    <a:pt x="63" y="145"/>
                  </a:lnTo>
                  <a:cubicBezTo>
                    <a:pt x="76" y="158"/>
                    <a:pt x="82" y="164"/>
                    <a:pt x="95" y="170"/>
                  </a:cubicBezTo>
                  <a:cubicBezTo>
                    <a:pt x="114" y="177"/>
                    <a:pt x="134" y="180"/>
                    <a:pt x="155" y="180"/>
                  </a:cubicBezTo>
                  <a:cubicBezTo>
                    <a:pt x="175" y="180"/>
                    <a:pt x="196" y="177"/>
                    <a:pt x="215" y="170"/>
                  </a:cubicBezTo>
                  <a:cubicBezTo>
                    <a:pt x="221" y="170"/>
                    <a:pt x="233" y="164"/>
                    <a:pt x="246" y="158"/>
                  </a:cubicBezTo>
                  <a:cubicBezTo>
                    <a:pt x="259" y="145"/>
                    <a:pt x="265" y="132"/>
                    <a:pt x="265" y="114"/>
                  </a:cubicBezTo>
                  <a:cubicBezTo>
                    <a:pt x="265" y="101"/>
                    <a:pt x="265" y="95"/>
                    <a:pt x="252" y="82"/>
                  </a:cubicBezTo>
                  <a:lnTo>
                    <a:pt x="227" y="57"/>
                  </a:lnTo>
                  <a:cubicBezTo>
                    <a:pt x="227" y="50"/>
                    <a:pt x="227" y="44"/>
                    <a:pt x="221" y="44"/>
                  </a:cubicBezTo>
                  <a:lnTo>
                    <a:pt x="215" y="38"/>
                  </a:lnTo>
                  <a:cubicBezTo>
                    <a:pt x="202" y="25"/>
                    <a:pt x="196" y="19"/>
                    <a:pt x="183" y="13"/>
                  </a:cubicBezTo>
                  <a:cubicBezTo>
                    <a:pt x="159" y="6"/>
                    <a:pt x="135" y="1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6565900" y="2707150"/>
              <a:ext cx="6800" cy="3525"/>
            </a:xfrm>
            <a:custGeom>
              <a:avLst/>
              <a:gdLst/>
              <a:ahLst/>
              <a:cxnLst/>
              <a:rect l="l" t="t" r="r" b="b"/>
              <a:pathLst>
                <a:path w="272" h="141" extrusionOk="0">
                  <a:moveTo>
                    <a:pt x="171" y="0"/>
                  </a:moveTo>
                  <a:cubicBezTo>
                    <a:pt x="127" y="0"/>
                    <a:pt x="82" y="19"/>
                    <a:pt x="51" y="51"/>
                  </a:cubicBezTo>
                  <a:cubicBezTo>
                    <a:pt x="1" y="113"/>
                    <a:pt x="75" y="140"/>
                    <a:pt x="147" y="140"/>
                  </a:cubicBezTo>
                  <a:cubicBezTo>
                    <a:pt x="184" y="140"/>
                    <a:pt x="221" y="133"/>
                    <a:pt x="240" y="120"/>
                  </a:cubicBezTo>
                  <a:lnTo>
                    <a:pt x="253" y="108"/>
                  </a:lnTo>
                  <a:cubicBezTo>
                    <a:pt x="265" y="95"/>
                    <a:pt x="272" y="76"/>
                    <a:pt x="265" y="57"/>
                  </a:cubicBezTo>
                  <a:lnTo>
                    <a:pt x="253" y="32"/>
                  </a:lnTo>
                  <a:cubicBezTo>
                    <a:pt x="240" y="0"/>
                    <a:pt x="196" y="0"/>
                    <a:pt x="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6563525" y="2697375"/>
              <a:ext cx="6350" cy="3275"/>
            </a:xfrm>
            <a:custGeom>
              <a:avLst/>
              <a:gdLst/>
              <a:ahLst/>
              <a:cxnLst/>
              <a:rect l="l" t="t" r="r" b="b"/>
              <a:pathLst>
                <a:path w="254" h="131" extrusionOk="0">
                  <a:moveTo>
                    <a:pt x="91" y="0"/>
                  </a:moveTo>
                  <a:cubicBezTo>
                    <a:pt x="46" y="0"/>
                    <a:pt x="0" y="14"/>
                    <a:pt x="20" y="57"/>
                  </a:cubicBezTo>
                  <a:cubicBezTo>
                    <a:pt x="26" y="76"/>
                    <a:pt x="32" y="89"/>
                    <a:pt x="45" y="101"/>
                  </a:cubicBezTo>
                  <a:cubicBezTo>
                    <a:pt x="60" y="122"/>
                    <a:pt x="86" y="130"/>
                    <a:pt x="114" y="130"/>
                  </a:cubicBezTo>
                  <a:cubicBezTo>
                    <a:pt x="180" y="130"/>
                    <a:pt x="253" y="84"/>
                    <a:pt x="209" y="44"/>
                  </a:cubicBezTo>
                  <a:cubicBezTo>
                    <a:pt x="196" y="32"/>
                    <a:pt x="177" y="19"/>
                    <a:pt x="159" y="13"/>
                  </a:cubicBezTo>
                  <a:cubicBezTo>
                    <a:pt x="146" y="6"/>
                    <a:pt x="119" y="0"/>
                    <a:pt x="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6568275" y="2723000"/>
              <a:ext cx="6775" cy="4500"/>
            </a:xfrm>
            <a:custGeom>
              <a:avLst/>
              <a:gdLst/>
              <a:ahLst/>
              <a:cxnLst/>
              <a:rect l="l" t="t" r="r" b="b"/>
              <a:pathLst>
                <a:path w="271" h="180" extrusionOk="0">
                  <a:moveTo>
                    <a:pt x="87" y="0"/>
                  </a:moveTo>
                  <a:cubicBezTo>
                    <a:pt x="50" y="0"/>
                    <a:pt x="2" y="9"/>
                    <a:pt x="6" y="41"/>
                  </a:cubicBezTo>
                  <a:cubicBezTo>
                    <a:pt x="6" y="60"/>
                    <a:pt x="0" y="85"/>
                    <a:pt x="0" y="104"/>
                  </a:cubicBezTo>
                  <a:cubicBezTo>
                    <a:pt x="8" y="157"/>
                    <a:pt x="66" y="179"/>
                    <a:pt x="124" y="179"/>
                  </a:cubicBezTo>
                  <a:cubicBezTo>
                    <a:pt x="197" y="179"/>
                    <a:pt x="271" y="144"/>
                    <a:pt x="246" y="92"/>
                  </a:cubicBezTo>
                  <a:cubicBezTo>
                    <a:pt x="221" y="29"/>
                    <a:pt x="170" y="29"/>
                    <a:pt x="120" y="3"/>
                  </a:cubicBezTo>
                  <a:cubicBezTo>
                    <a:pt x="113" y="2"/>
                    <a:pt x="101" y="0"/>
                    <a:pt x="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6555025" y="2732100"/>
              <a:ext cx="9475" cy="4950"/>
            </a:xfrm>
            <a:custGeom>
              <a:avLst/>
              <a:gdLst/>
              <a:ahLst/>
              <a:cxnLst/>
              <a:rect l="l" t="t" r="r" b="b"/>
              <a:pathLst>
                <a:path w="379" h="198" extrusionOk="0">
                  <a:moveTo>
                    <a:pt x="170" y="0"/>
                  </a:moveTo>
                  <a:cubicBezTo>
                    <a:pt x="123" y="0"/>
                    <a:pt x="79" y="15"/>
                    <a:pt x="38" y="56"/>
                  </a:cubicBezTo>
                  <a:cubicBezTo>
                    <a:pt x="0" y="87"/>
                    <a:pt x="13" y="150"/>
                    <a:pt x="57" y="169"/>
                  </a:cubicBezTo>
                  <a:cubicBezTo>
                    <a:pt x="92" y="188"/>
                    <a:pt x="131" y="198"/>
                    <a:pt x="171" y="198"/>
                  </a:cubicBezTo>
                  <a:cubicBezTo>
                    <a:pt x="210" y="198"/>
                    <a:pt x="249" y="188"/>
                    <a:pt x="284" y="169"/>
                  </a:cubicBezTo>
                  <a:cubicBezTo>
                    <a:pt x="297" y="157"/>
                    <a:pt x="316" y="150"/>
                    <a:pt x="322" y="131"/>
                  </a:cubicBezTo>
                  <a:cubicBezTo>
                    <a:pt x="379" y="112"/>
                    <a:pt x="379" y="56"/>
                    <a:pt x="316" y="30"/>
                  </a:cubicBezTo>
                  <a:cubicBezTo>
                    <a:pt x="265" y="15"/>
                    <a:pt x="216" y="0"/>
                    <a:pt x="1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6552350" y="2720500"/>
              <a:ext cx="6475" cy="3900"/>
            </a:xfrm>
            <a:custGeom>
              <a:avLst/>
              <a:gdLst/>
              <a:ahLst/>
              <a:cxnLst/>
              <a:rect l="l" t="t" r="r" b="b"/>
              <a:pathLst>
                <a:path w="259" h="156" extrusionOk="0">
                  <a:moveTo>
                    <a:pt x="110" y="1"/>
                  </a:moveTo>
                  <a:cubicBezTo>
                    <a:pt x="71" y="1"/>
                    <a:pt x="35" y="15"/>
                    <a:pt x="13" y="53"/>
                  </a:cubicBezTo>
                  <a:cubicBezTo>
                    <a:pt x="0" y="78"/>
                    <a:pt x="13" y="91"/>
                    <a:pt x="32" y="97"/>
                  </a:cubicBezTo>
                  <a:cubicBezTo>
                    <a:pt x="44" y="116"/>
                    <a:pt x="63" y="129"/>
                    <a:pt x="82" y="135"/>
                  </a:cubicBezTo>
                  <a:cubicBezTo>
                    <a:pt x="102" y="149"/>
                    <a:pt x="123" y="156"/>
                    <a:pt x="144" y="156"/>
                  </a:cubicBezTo>
                  <a:cubicBezTo>
                    <a:pt x="169" y="156"/>
                    <a:pt x="194" y="146"/>
                    <a:pt x="214" y="129"/>
                  </a:cubicBezTo>
                  <a:cubicBezTo>
                    <a:pt x="259" y="110"/>
                    <a:pt x="259" y="53"/>
                    <a:pt x="221" y="34"/>
                  </a:cubicBezTo>
                  <a:cubicBezTo>
                    <a:pt x="189" y="15"/>
                    <a:pt x="148" y="1"/>
                    <a:pt x="1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6559700" y="2753150"/>
              <a:ext cx="4650" cy="3900"/>
            </a:xfrm>
            <a:custGeom>
              <a:avLst/>
              <a:gdLst/>
              <a:ahLst/>
              <a:cxnLst/>
              <a:rect l="l" t="t" r="r" b="b"/>
              <a:pathLst>
                <a:path w="186" h="156" extrusionOk="0">
                  <a:moveTo>
                    <a:pt x="89" y="0"/>
                  </a:moveTo>
                  <a:cubicBezTo>
                    <a:pt x="44" y="0"/>
                    <a:pt x="0" y="23"/>
                    <a:pt x="28" y="59"/>
                  </a:cubicBezTo>
                  <a:cubicBezTo>
                    <a:pt x="34" y="71"/>
                    <a:pt x="15" y="115"/>
                    <a:pt x="15" y="134"/>
                  </a:cubicBezTo>
                  <a:cubicBezTo>
                    <a:pt x="15" y="145"/>
                    <a:pt x="40" y="155"/>
                    <a:pt x="60" y="155"/>
                  </a:cubicBezTo>
                  <a:cubicBezTo>
                    <a:pt x="64" y="155"/>
                    <a:pt x="68" y="154"/>
                    <a:pt x="72" y="153"/>
                  </a:cubicBezTo>
                  <a:cubicBezTo>
                    <a:pt x="129" y="141"/>
                    <a:pt x="185" y="90"/>
                    <a:pt x="154" y="27"/>
                  </a:cubicBezTo>
                  <a:cubicBezTo>
                    <a:pt x="142" y="8"/>
                    <a:pt x="115" y="0"/>
                    <a:pt x="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6458550" y="2932675"/>
              <a:ext cx="14100" cy="6400"/>
            </a:xfrm>
            <a:custGeom>
              <a:avLst/>
              <a:gdLst/>
              <a:ahLst/>
              <a:cxnLst/>
              <a:rect l="l" t="t" r="r" b="b"/>
              <a:pathLst>
                <a:path w="564" h="256" extrusionOk="0">
                  <a:moveTo>
                    <a:pt x="286" y="1"/>
                  </a:moveTo>
                  <a:cubicBezTo>
                    <a:pt x="235" y="1"/>
                    <a:pt x="187" y="10"/>
                    <a:pt x="157" y="30"/>
                  </a:cubicBezTo>
                  <a:lnTo>
                    <a:pt x="144" y="42"/>
                  </a:lnTo>
                  <a:cubicBezTo>
                    <a:pt x="1" y="146"/>
                    <a:pt x="170" y="255"/>
                    <a:pt x="319" y="255"/>
                  </a:cubicBezTo>
                  <a:cubicBezTo>
                    <a:pt x="379" y="255"/>
                    <a:pt x="435" y="237"/>
                    <a:pt x="466" y="194"/>
                  </a:cubicBezTo>
                  <a:cubicBezTo>
                    <a:pt x="472" y="187"/>
                    <a:pt x="472" y="187"/>
                    <a:pt x="472" y="181"/>
                  </a:cubicBezTo>
                  <a:cubicBezTo>
                    <a:pt x="563" y="63"/>
                    <a:pt x="416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6434525" y="2958075"/>
              <a:ext cx="12350" cy="7700"/>
            </a:xfrm>
            <a:custGeom>
              <a:avLst/>
              <a:gdLst/>
              <a:ahLst/>
              <a:cxnLst/>
              <a:rect l="l" t="t" r="r" b="b"/>
              <a:pathLst>
                <a:path w="494" h="308" extrusionOk="0">
                  <a:moveTo>
                    <a:pt x="338" y="0"/>
                  </a:moveTo>
                  <a:cubicBezTo>
                    <a:pt x="311" y="0"/>
                    <a:pt x="284" y="7"/>
                    <a:pt x="267" y="17"/>
                  </a:cubicBezTo>
                  <a:cubicBezTo>
                    <a:pt x="197" y="61"/>
                    <a:pt x="84" y="99"/>
                    <a:pt x="46" y="174"/>
                  </a:cubicBezTo>
                  <a:cubicBezTo>
                    <a:pt x="1" y="281"/>
                    <a:pt x="157" y="308"/>
                    <a:pt x="240" y="308"/>
                  </a:cubicBezTo>
                  <a:cubicBezTo>
                    <a:pt x="250" y="308"/>
                    <a:pt x="259" y="307"/>
                    <a:pt x="267" y="307"/>
                  </a:cubicBezTo>
                  <a:cubicBezTo>
                    <a:pt x="418" y="300"/>
                    <a:pt x="494" y="187"/>
                    <a:pt x="437" y="48"/>
                  </a:cubicBezTo>
                  <a:cubicBezTo>
                    <a:pt x="422" y="14"/>
                    <a:pt x="379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6435800" y="2939500"/>
              <a:ext cx="7600" cy="3875"/>
            </a:xfrm>
            <a:custGeom>
              <a:avLst/>
              <a:gdLst/>
              <a:ahLst/>
              <a:cxnLst/>
              <a:rect l="l" t="t" r="r" b="b"/>
              <a:pathLst>
                <a:path w="304" h="155" extrusionOk="0">
                  <a:moveTo>
                    <a:pt x="134" y="0"/>
                  </a:moveTo>
                  <a:cubicBezTo>
                    <a:pt x="72" y="0"/>
                    <a:pt x="0" y="23"/>
                    <a:pt x="14" y="91"/>
                  </a:cubicBezTo>
                  <a:cubicBezTo>
                    <a:pt x="14" y="91"/>
                    <a:pt x="14" y="97"/>
                    <a:pt x="14" y="97"/>
                  </a:cubicBezTo>
                  <a:cubicBezTo>
                    <a:pt x="14" y="141"/>
                    <a:pt x="65" y="154"/>
                    <a:pt x="109" y="154"/>
                  </a:cubicBezTo>
                  <a:cubicBezTo>
                    <a:pt x="129" y="154"/>
                    <a:pt x="147" y="152"/>
                    <a:pt x="159" y="148"/>
                  </a:cubicBezTo>
                  <a:lnTo>
                    <a:pt x="171" y="142"/>
                  </a:lnTo>
                  <a:cubicBezTo>
                    <a:pt x="247" y="129"/>
                    <a:pt x="304" y="47"/>
                    <a:pt x="197" y="9"/>
                  </a:cubicBezTo>
                  <a:cubicBezTo>
                    <a:pt x="181" y="4"/>
                    <a:pt x="158" y="0"/>
                    <a:pt x="1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6474600" y="2903775"/>
              <a:ext cx="10275" cy="5050"/>
            </a:xfrm>
            <a:custGeom>
              <a:avLst/>
              <a:gdLst/>
              <a:ahLst/>
              <a:cxnLst/>
              <a:rect l="l" t="t" r="r" b="b"/>
              <a:pathLst>
                <a:path w="411" h="202" extrusionOk="0">
                  <a:moveTo>
                    <a:pt x="243" y="1"/>
                  </a:moveTo>
                  <a:cubicBezTo>
                    <a:pt x="194" y="1"/>
                    <a:pt x="147" y="16"/>
                    <a:pt x="133" y="57"/>
                  </a:cubicBezTo>
                  <a:cubicBezTo>
                    <a:pt x="127" y="76"/>
                    <a:pt x="121" y="107"/>
                    <a:pt x="89" y="114"/>
                  </a:cubicBezTo>
                  <a:cubicBezTo>
                    <a:pt x="1" y="133"/>
                    <a:pt x="32" y="202"/>
                    <a:pt x="108" y="202"/>
                  </a:cubicBezTo>
                  <a:cubicBezTo>
                    <a:pt x="184" y="196"/>
                    <a:pt x="253" y="177"/>
                    <a:pt x="322" y="145"/>
                  </a:cubicBezTo>
                  <a:cubicBezTo>
                    <a:pt x="379" y="126"/>
                    <a:pt x="411" y="63"/>
                    <a:pt x="348" y="25"/>
                  </a:cubicBezTo>
                  <a:cubicBezTo>
                    <a:pt x="325" y="11"/>
                    <a:pt x="283" y="1"/>
                    <a:pt x="2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6451575" y="2944275"/>
              <a:ext cx="7125" cy="6225"/>
            </a:xfrm>
            <a:custGeom>
              <a:avLst/>
              <a:gdLst/>
              <a:ahLst/>
              <a:cxnLst/>
              <a:rect l="l" t="t" r="r" b="b"/>
              <a:pathLst>
                <a:path w="285" h="249" extrusionOk="0">
                  <a:moveTo>
                    <a:pt x="186" y="1"/>
                  </a:moveTo>
                  <a:cubicBezTo>
                    <a:pt x="149" y="1"/>
                    <a:pt x="109" y="15"/>
                    <a:pt x="95" y="39"/>
                  </a:cubicBezTo>
                  <a:cubicBezTo>
                    <a:pt x="70" y="89"/>
                    <a:pt x="45" y="102"/>
                    <a:pt x="20" y="133"/>
                  </a:cubicBezTo>
                  <a:cubicBezTo>
                    <a:pt x="1" y="171"/>
                    <a:pt x="32" y="196"/>
                    <a:pt x="58" y="215"/>
                  </a:cubicBezTo>
                  <a:cubicBezTo>
                    <a:pt x="83" y="237"/>
                    <a:pt x="114" y="248"/>
                    <a:pt x="145" y="248"/>
                  </a:cubicBezTo>
                  <a:cubicBezTo>
                    <a:pt x="169" y="248"/>
                    <a:pt x="193" y="242"/>
                    <a:pt x="215" y="228"/>
                  </a:cubicBezTo>
                  <a:cubicBezTo>
                    <a:pt x="247" y="222"/>
                    <a:pt x="278" y="196"/>
                    <a:pt x="285" y="159"/>
                  </a:cubicBezTo>
                  <a:cubicBezTo>
                    <a:pt x="285" y="121"/>
                    <a:pt x="272" y="77"/>
                    <a:pt x="259" y="39"/>
                  </a:cubicBezTo>
                  <a:cubicBezTo>
                    <a:pt x="251" y="12"/>
                    <a:pt x="219" y="1"/>
                    <a:pt x="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6457575" y="2962125"/>
              <a:ext cx="5000" cy="3075"/>
            </a:xfrm>
            <a:custGeom>
              <a:avLst/>
              <a:gdLst/>
              <a:ahLst/>
              <a:cxnLst/>
              <a:rect l="l" t="t" r="r" b="b"/>
              <a:pathLst>
                <a:path w="200" h="123" extrusionOk="0">
                  <a:moveTo>
                    <a:pt x="102" y="0"/>
                  </a:moveTo>
                  <a:cubicBezTo>
                    <a:pt x="85" y="0"/>
                    <a:pt x="71" y="2"/>
                    <a:pt x="64" y="6"/>
                  </a:cubicBezTo>
                  <a:cubicBezTo>
                    <a:pt x="45" y="19"/>
                    <a:pt x="32" y="31"/>
                    <a:pt x="19" y="44"/>
                  </a:cubicBezTo>
                  <a:cubicBezTo>
                    <a:pt x="7" y="56"/>
                    <a:pt x="1" y="69"/>
                    <a:pt x="7" y="82"/>
                  </a:cubicBezTo>
                  <a:lnTo>
                    <a:pt x="7" y="101"/>
                  </a:lnTo>
                  <a:cubicBezTo>
                    <a:pt x="3" y="117"/>
                    <a:pt x="26" y="123"/>
                    <a:pt x="47" y="123"/>
                  </a:cubicBezTo>
                  <a:cubicBezTo>
                    <a:pt x="57" y="123"/>
                    <a:pt x="66" y="122"/>
                    <a:pt x="70" y="119"/>
                  </a:cubicBezTo>
                  <a:cubicBezTo>
                    <a:pt x="120" y="101"/>
                    <a:pt x="146" y="101"/>
                    <a:pt x="177" y="50"/>
                  </a:cubicBezTo>
                  <a:cubicBezTo>
                    <a:pt x="200" y="14"/>
                    <a:pt x="144" y="0"/>
                    <a:pt x="1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6432675" y="2978975"/>
              <a:ext cx="5750" cy="4500"/>
            </a:xfrm>
            <a:custGeom>
              <a:avLst/>
              <a:gdLst/>
              <a:ahLst/>
              <a:cxnLst/>
              <a:rect l="l" t="t" r="r" b="b"/>
              <a:pathLst>
                <a:path w="230" h="180" extrusionOk="0">
                  <a:moveTo>
                    <a:pt x="135" y="0"/>
                  </a:moveTo>
                  <a:cubicBezTo>
                    <a:pt x="105" y="0"/>
                    <a:pt x="77" y="10"/>
                    <a:pt x="69" y="32"/>
                  </a:cubicBezTo>
                  <a:cubicBezTo>
                    <a:pt x="57" y="70"/>
                    <a:pt x="38" y="101"/>
                    <a:pt x="13" y="127"/>
                  </a:cubicBezTo>
                  <a:cubicBezTo>
                    <a:pt x="0" y="139"/>
                    <a:pt x="6" y="152"/>
                    <a:pt x="19" y="158"/>
                  </a:cubicBezTo>
                  <a:cubicBezTo>
                    <a:pt x="46" y="173"/>
                    <a:pt x="76" y="180"/>
                    <a:pt x="103" y="180"/>
                  </a:cubicBezTo>
                  <a:cubicBezTo>
                    <a:pt x="172" y="180"/>
                    <a:pt x="230" y="136"/>
                    <a:pt x="221" y="51"/>
                  </a:cubicBezTo>
                  <a:cubicBezTo>
                    <a:pt x="217" y="18"/>
                    <a:pt x="174" y="0"/>
                    <a:pt x="1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6414700" y="2990800"/>
              <a:ext cx="6475" cy="3100"/>
            </a:xfrm>
            <a:custGeom>
              <a:avLst/>
              <a:gdLst/>
              <a:ahLst/>
              <a:cxnLst/>
              <a:rect l="l" t="t" r="r" b="b"/>
              <a:pathLst>
                <a:path w="259" h="124" extrusionOk="0">
                  <a:moveTo>
                    <a:pt x="177" y="1"/>
                  </a:moveTo>
                  <a:cubicBezTo>
                    <a:pt x="151" y="7"/>
                    <a:pt x="120" y="7"/>
                    <a:pt x="114" y="13"/>
                  </a:cubicBezTo>
                  <a:lnTo>
                    <a:pt x="101" y="13"/>
                  </a:lnTo>
                  <a:lnTo>
                    <a:pt x="76" y="26"/>
                  </a:lnTo>
                  <a:cubicBezTo>
                    <a:pt x="0" y="45"/>
                    <a:pt x="38" y="108"/>
                    <a:pt x="95" y="120"/>
                  </a:cubicBezTo>
                  <a:cubicBezTo>
                    <a:pt x="109" y="122"/>
                    <a:pt x="124" y="124"/>
                    <a:pt x="139" y="124"/>
                  </a:cubicBezTo>
                  <a:cubicBezTo>
                    <a:pt x="168" y="124"/>
                    <a:pt x="198" y="118"/>
                    <a:pt x="227" y="101"/>
                  </a:cubicBezTo>
                  <a:cubicBezTo>
                    <a:pt x="246" y="95"/>
                    <a:pt x="259" y="70"/>
                    <a:pt x="252" y="45"/>
                  </a:cubicBezTo>
                  <a:cubicBezTo>
                    <a:pt x="252" y="38"/>
                    <a:pt x="246" y="38"/>
                    <a:pt x="246" y="32"/>
                  </a:cubicBezTo>
                  <a:cubicBezTo>
                    <a:pt x="240" y="7"/>
                    <a:pt x="202" y="1"/>
                    <a:pt x="1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6418950" y="299080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1"/>
                  </a:moveTo>
                  <a:lnTo>
                    <a:pt x="7" y="1"/>
                  </a:lnTo>
                  <a:cubicBezTo>
                    <a:pt x="13" y="1"/>
                    <a:pt x="1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6391200" y="2994300"/>
              <a:ext cx="8200" cy="4075"/>
            </a:xfrm>
            <a:custGeom>
              <a:avLst/>
              <a:gdLst/>
              <a:ahLst/>
              <a:cxnLst/>
              <a:rect l="l" t="t" r="r" b="b"/>
              <a:pathLst>
                <a:path w="328" h="163" extrusionOk="0">
                  <a:moveTo>
                    <a:pt x="158" y="1"/>
                  </a:moveTo>
                  <a:cubicBezTo>
                    <a:pt x="137" y="1"/>
                    <a:pt x="119" y="3"/>
                    <a:pt x="108" y="6"/>
                  </a:cubicBezTo>
                  <a:cubicBezTo>
                    <a:pt x="0" y="43"/>
                    <a:pt x="44" y="132"/>
                    <a:pt x="126" y="151"/>
                  </a:cubicBezTo>
                  <a:cubicBezTo>
                    <a:pt x="140" y="157"/>
                    <a:pt x="172" y="163"/>
                    <a:pt x="205" y="163"/>
                  </a:cubicBezTo>
                  <a:cubicBezTo>
                    <a:pt x="264" y="163"/>
                    <a:pt x="327" y="146"/>
                    <a:pt x="303" y="94"/>
                  </a:cubicBezTo>
                  <a:cubicBezTo>
                    <a:pt x="318" y="21"/>
                    <a:pt x="225" y="1"/>
                    <a:pt x="1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6410900" y="2971725"/>
              <a:ext cx="6175" cy="4200"/>
            </a:xfrm>
            <a:custGeom>
              <a:avLst/>
              <a:gdLst/>
              <a:ahLst/>
              <a:cxnLst/>
              <a:rect l="l" t="t" r="r" b="b"/>
              <a:pathLst>
                <a:path w="247" h="168" extrusionOk="0">
                  <a:moveTo>
                    <a:pt x="146" y="0"/>
                  </a:moveTo>
                  <a:cubicBezTo>
                    <a:pt x="70" y="13"/>
                    <a:pt x="1" y="45"/>
                    <a:pt x="1" y="127"/>
                  </a:cubicBezTo>
                  <a:cubicBezTo>
                    <a:pt x="1" y="159"/>
                    <a:pt x="37" y="167"/>
                    <a:pt x="67" y="167"/>
                  </a:cubicBezTo>
                  <a:cubicBezTo>
                    <a:pt x="78" y="167"/>
                    <a:pt x="88" y="166"/>
                    <a:pt x="95" y="164"/>
                  </a:cubicBezTo>
                  <a:cubicBezTo>
                    <a:pt x="165" y="139"/>
                    <a:pt x="247" y="114"/>
                    <a:pt x="215" y="26"/>
                  </a:cubicBezTo>
                  <a:cubicBezTo>
                    <a:pt x="209" y="7"/>
                    <a:pt x="165" y="0"/>
                    <a:pt x="1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6417375" y="2980050"/>
              <a:ext cx="6450" cy="3350"/>
            </a:xfrm>
            <a:custGeom>
              <a:avLst/>
              <a:gdLst/>
              <a:ahLst/>
              <a:cxnLst/>
              <a:rect l="l" t="t" r="r" b="b"/>
              <a:pathLst>
                <a:path w="258" h="134" extrusionOk="0">
                  <a:moveTo>
                    <a:pt x="106" y="1"/>
                  </a:moveTo>
                  <a:cubicBezTo>
                    <a:pt x="76" y="1"/>
                    <a:pt x="48" y="8"/>
                    <a:pt x="32" y="27"/>
                  </a:cubicBezTo>
                  <a:lnTo>
                    <a:pt x="19" y="39"/>
                  </a:lnTo>
                  <a:cubicBezTo>
                    <a:pt x="0" y="58"/>
                    <a:pt x="0" y="84"/>
                    <a:pt x="19" y="103"/>
                  </a:cubicBezTo>
                  <a:cubicBezTo>
                    <a:pt x="37" y="125"/>
                    <a:pt x="62" y="134"/>
                    <a:pt x="89" y="134"/>
                  </a:cubicBezTo>
                  <a:cubicBezTo>
                    <a:pt x="131" y="134"/>
                    <a:pt x="178" y="113"/>
                    <a:pt x="208" y="90"/>
                  </a:cubicBezTo>
                  <a:cubicBezTo>
                    <a:pt x="257" y="45"/>
                    <a:pt x="177" y="1"/>
                    <a:pt x="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6416475" y="2957650"/>
              <a:ext cx="5975" cy="3300"/>
            </a:xfrm>
            <a:custGeom>
              <a:avLst/>
              <a:gdLst/>
              <a:ahLst/>
              <a:cxnLst/>
              <a:rect l="l" t="t" r="r" b="b"/>
              <a:pathLst>
                <a:path w="239" h="132" extrusionOk="0">
                  <a:moveTo>
                    <a:pt x="105" y="0"/>
                  </a:moveTo>
                  <a:cubicBezTo>
                    <a:pt x="83" y="0"/>
                    <a:pt x="64" y="3"/>
                    <a:pt x="55" y="8"/>
                  </a:cubicBezTo>
                  <a:cubicBezTo>
                    <a:pt x="17" y="34"/>
                    <a:pt x="17" y="46"/>
                    <a:pt x="5" y="90"/>
                  </a:cubicBezTo>
                  <a:cubicBezTo>
                    <a:pt x="0" y="122"/>
                    <a:pt x="45" y="131"/>
                    <a:pt x="78" y="131"/>
                  </a:cubicBezTo>
                  <a:cubicBezTo>
                    <a:pt x="90" y="131"/>
                    <a:pt x="100" y="130"/>
                    <a:pt x="106" y="128"/>
                  </a:cubicBezTo>
                  <a:cubicBezTo>
                    <a:pt x="150" y="109"/>
                    <a:pt x="181" y="103"/>
                    <a:pt x="207" y="65"/>
                  </a:cubicBezTo>
                  <a:cubicBezTo>
                    <a:pt x="238" y="20"/>
                    <a:pt x="162" y="0"/>
                    <a:pt x="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6394350" y="2968375"/>
              <a:ext cx="7275" cy="3900"/>
            </a:xfrm>
            <a:custGeom>
              <a:avLst/>
              <a:gdLst/>
              <a:ahLst/>
              <a:cxnLst/>
              <a:rect l="l" t="t" r="r" b="b"/>
              <a:pathLst>
                <a:path w="291" h="156" extrusionOk="0">
                  <a:moveTo>
                    <a:pt x="160" y="0"/>
                  </a:moveTo>
                  <a:cubicBezTo>
                    <a:pt x="128" y="0"/>
                    <a:pt x="97" y="6"/>
                    <a:pt x="82" y="15"/>
                  </a:cubicBezTo>
                  <a:cubicBezTo>
                    <a:pt x="57" y="21"/>
                    <a:pt x="38" y="40"/>
                    <a:pt x="26" y="65"/>
                  </a:cubicBezTo>
                  <a:cubicBezTo>
                    <a:pt x="0" y="128"/>
                    <a:pt x="89" y="153"/>
                    <a:pt x="133" y="153"/>
                  </a:cubicBezTo>
                  <a:lnTo>
                    <a:pt x="139" y="153"/>
                  </a:lnTo>
                  <a:cubicBezTo>
                    <a:pt x="144" y="155"/>
                    <a:pt x="150" y="156"/>
                    <a:pt x="156" y="156"/>
                  </a:cubicBezTo>
                  <a:cubicBezTo>
                    <a:pt x="175" y="156"/>
                    <a:pt x="199" y="149"/>
                    <a:pt x="209" y="134"/>
                  </a:cubicBezTo>
                  <a:cubicBezTo>
                    <a:pt x="209" y="128"/>
                    <a:pt x="253" y="103"/>
                    <a:pt x="265" y="84"/>
                  </a:cubicBezTo>
                  <a:cubicBezTo>
                    <a:pt x="290" y="22"/>
                    <a:pt x="222" y="0"/>
                    <a:pt x="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6367850" y="3005000"/>
              <a:ext cx="8550" cy="4425"/>
            </a:xfrm>
            <a:custGeom>
              <a:avLst/>
              <a:gdLst/>
              <a:ahLst/>
              <a:cxnLst/>
              <a:rect l="l" t="t" r="r" b="b"/>
              <a:pathLst>
                <a:path w="342" h="177" extrusionOk="0">
                  <a:moveTo>
                    <a:pt x="173" y="1"/>
                  </a:moveTo>
                  <a:cubicBezTo>
                    <a:pt x="145" y="1"/>
                    <a:pt x="117" y="10"/>
                    <a:pt x="108" y="32"/>
                  </a:cubicBezTo>
                  <a:cubicBezTo>
                    <a:pt x="108" y="44"/>
                    <a:pt x="108" y="51"/>
                    <a:pt x="95" y="57"/>
                  </a:cubicBezTo>
                  <a:cubicBezTo>
                    <a:pt x="1" y="107"/>
                    <a:pt x="114" y="177"/>
                    <a:pt x="171" y="177"/>
                  </a:cubicBezTo>
                  <a:cubicBezTo>
                    <a:pt x="234" y="177"/>
                    <a:pt x="341" y="114"/>
                    <a:pt x="253" y="57"/>
                  </a:cubicBezTo>
                  <a:cubicBezTo>
                    <a:pt x="241" y="51"/>
                    <a:pt x="241" y="44"/>
                    <a:pt x="241" y="32"/>
                  </a:cubicBezTo>
                  <a:cubicBezTo>
                    <a:pt x="234" y="12"/>
                    <a:pt x="204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6149650" y="3004825"/>
              <a:ext cx="13250" cy="6825"/>
            </a:xfrm>
            <a:custGeom>
              <a:avLst/>
              <a:gdLst/>
              <a:ahLst/>
              <a:cxnLst/>
              <a:rect l="l" t="t" r="r" b="b"/>
              <a:pathLst>
                <a:path w="530" h="273" extrusionOk="0">
                  <a:moveTo>
                    <a:pt x="261" y="1"/>
                  </a:moveTo>
                  <a:cubicBezTo>
                    <a:pt x="226" y="1"/>
                    <a:pt x="191" y="7"/>
                    <a:pt x="158" y="20"/>
                  </a:cubicBezTo>
                  <a:cubicBezTo>
                    <a:pt x="82" y="45"/>
                    <a:pt x="0" y="127"/>
                    <a:pt x="76" y="203"/>
                  </a:cubicBezTo>
                  <a:cubicBezTo>
                    <a:pt x="130" y="248"/>
                    <a:pt x="200" y="272"/>
                    <a:pt x="271" y="272"/>
                  </a:cubicBezTo>
                  <a:cubicBezTo>
                    <a:pt x="308" y="272"/>
                    <a:pt x="344" y="266"/>
                    <a:pt x="378" y="253"/>
                  </a:cubicBezTo>
                  <a:cubicBezTo>
                    <a:pt x="448" y="228"/>
                    <a:pt x="530" y="152"/>
                    <a:pt x="460" y="77"/>
                  </a:cubicBezTo>
                  <a:cubicBezTo>
                    <a:pt x="402" y="26"/>
                    <a:pt x="331" y="1"/>
                    <a:pt x="2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6143650" y="3015700"/>
              <a:ext cx="8350" cy="5800"/>
            </a:xfrm>
            <a:custGeom>
              <a:avLst/>
              <a:gdLst/>
              <a:ahLst/>
              <a:cxnLst/>
              <a:rect l="l" t="t" r="r" b="b"/>
              <a:pathLst>
                <a:path w="334" h="232" extrusionOk="0">
                  <a:moveTo>
                    <a:pt x="193" y="1"/>
                  </a:moveTo>
                  <a:cubicBezTo>
                    <a:pt x="162" y="1"/>
                    <a:pt x="134" y="6"/>
                    <a:pt x="120" y="14"/>
                  </a:cubicBezTo>
                  <a:lnTo>
                    <a:pt x="95" y="20"/>
                  </a:lnTo>
                  <a:cubicBezTo>
                    <a:pt x="70" y="26"/>
                    <a:pt x="51" y="45"/>
                    <a:pt x="32" y="64"/>
                  </a:cubicBezTo>
                  <a:cubicBezTo>
                    <a:pt x="7" y="89"/>
                    <a:pt x="0" y="127"/>
                    <a:pt x="13" y="165"/>
                  </a:cubicBezTo>
                  <a:cubicBezTo>
                    <a:pt x="25" y="209"/>
                    <a:pt x="88" y="232"/>
                    <a:pt x="152" y="232"/>
                  </a:cubicBezTo>
                  <a:cubicBezTo>
                    <a:pt x="224" y="232"/>
                    <a:pt x="297" y="203"/>
                    <a:pt x="297" y="146"/>
                  </a:cubicBezTo>
                  <a:cubicBezTo>
                    <a:pt x="297" y="135"/>
                    <a:pt x="311" y="80"/>
                    <a:pt x="306" y="80"/>
                  </a:cubicBezTo>
                  <a:lnTo>
                    <a:pt x="306" y="80"/>
                  </a:lnTo>
                  <a:cubicBezTo>
                    <a:pt x="306" y="80"/>
                    <a:pt x="305" y="81"/>
                    <a:pt x="303" y="83"/>
                  </a:cubicBezTo>
                  <a:cubicBezTo>
                    <a:pt x="333" y="23"/>
                    <a:pt x="258" y="1"/>
                    <a:pt x="1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6165100" y="3034075"/>
              <a:ext cx="9200" cy="3750"/>
            </a:xfrm>
            <a:custGeom>
              <a:avLst/>
              <a:gdLst/>
              <a:ahLst/>
              <a:cxnLst/>
              <a:rect l="l" t="t" r="r" b="b"/>
              <a:pathLst>
                <a:path w="368" h="150" extrusionOk="0">
                  <a:moveTo>
                    <a:pt x="195" y="1"/>
                  </a:moveTo>
                  <a:cubicBezTo>
                    <a:pt x="101" y="1"/>
                    <a:pt x="1" y="49"/>
                    <a:pt x="69" y="117"/>
                  </a:cubicBezTo>
                  <a:cubicBezTo>
                    <a:pt x="92" y="140"/>
                    <a:pt x="133" y="150"/>
                    <a:pt x="176" y="150"/>
                  </a:cubicBezTo>
                  <a:cubicBezTo>
                    <a:pt x="268" y="150"/>
                    <a:pt x="367" y="104"/>
                    <a:pt x="303" y="35"/>
                  </a:cubicBezTo>
                  <a:cubicBezTo>
                    <a:pt x="281" y="11"/>
                    <a:pt x="238" y="1"/>
                    <a:pt x="1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6169050" y="3022450"/>
              <a:ext cx="6775" cy="3600"/>
            </a:xfrm>
            <a:custGeom>
              <a:avLst/>
              <a:gdLst/>
              <a:ahLst/>
              <a:cxnLst/>
              <a:rect l="l" t="t" r="r" b="b"/>
              <a:pathLst>
                <a:path w="271" h="144" extrusionOk="0">
                  <a:moveTo>
                    <a:pt x="130" y="1"/>
                  </a:moveTo>
                  <a:cubicBezTo>
                    <a:pt x="71" y="1"/>
                    <a:pt x="0" y="23"/>
                    <a:pt x="19" y="84"/>
                  </a:cubicBezTo>
                  <a:cubicBezTo>
                    <a:pt x="19" y="84"/>
                    <a:pt x="19" y="91"/>
                    <a:pt x="19" y="91"/>
                  </a:cubicBezTo>
                  <a:cubicBezTo>
                    <a:pt x="9" y="133"/>
                    <a:pt x="67" y="144"/>
                    <a:pt x="110" y="144"/>
                  </a:cubicBezTo>
                  <a:cubicBezTo>
                    <a:pt x="124" y="144"/>
                    <a:pt x="137" y="143"/>
                    <a:pt x="145" y="141"/>
                  </a:cubicBezTo>
                  <a:lnTo>
                    <a:pt x="157" y="135"/>
                  </a:lnTo>
                  <a:cubicBezTo>
                    <a:pt x="227" y="122"/>
                    <a:pt x="271" y="46"/>
                    <a:pt x="183" y="9"/>
                  </a:cubicBezTo>
                  <a:cubicBezTo>
                    <a:pt x="170" y="4"/>
                    <a:pt x="151" y="1"/>
                    <a:pt x="1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6198850" y="3029900"/>
              <a:ext cx="5200" cy="3025"/>
            </a:xfrm>
            <a:custGeom>
              <a:avLst/>
              <a:gdLst/>
              <a:ahLst/>
              <a:cxnLst/>
              <a:rect l="l" t="t" r="r" b="b"/>
              <a:pathLst>
                <a:path w="208" h="121" extrusionOk="0">
                  <a:moveTo>
                    <a:pt x="70" y="0"/>
                  </a:moveTo>
                  <a:cubicBezTo>
                    <a:pt x="36" y="0"/>
                    <a:pt x="1" y="13"/>
                    <a:pt x="12" y="51"/>
                  </a:cubicBezTo>
                  <a:cubicBezTo>
                    <a:pt x="12" y="57"/>
                    <a:pt x="12" y="57"/>
                    <a:pt x="12" y="64"/>
                  </a:cubicBezTo>
                  <a:cubicBezTo>
                    <a:pt x="12" y="107"/>
                    <a:pt x="58" y="121"/>
                    <a:pt x="98" y="121"/>
                  </a:cubicBezTo>
                  <a:cubicBezTo>
                    <a:pt x="116" y="121"/>
                    <a:pt x="133" y="118"/>
                    <a:pt x="145" y="114"/>
                  </a:cubicBezTo>
                  <a:cubicBezTo>
                    <a:pt x="202" y="95"/>
                    <a:pt x="208" y="45"/>
                    <a:pt x="151" y="20"/>
                  </a:cubicBezTo>
                  <a:cubicBezTo>
                    <a:pt x="145" y="20"/>
                    <a:pt x="132" y="13"/>
                    <a:pt x="126" y="13"/>
                  </a:cubicBezTo>
                  <a:cubicBezTo>
                    <a:pt x="116" y="6"/>
                    <a:pt x="93" y="0"/>
                    <a:pt x="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6195400" y="3047200"/>
              <a:ext cx="6300" cy="3050"/>
            </a:xfrm>
            <a:custGeom>
              <a:avLst/>
              <a:gdLst/>
              <a:ahLst/>
              <a:cxnLst/>
              <a:rect l="l" t="t" r="r" b="b"/>
              <a:pathLst>
                <a:path w="252" h="122" extrusionOk="0">
                  <a:moveTo>
                    <a:pt x="128" y="1"/>
                  </a:moveTo>
                  <a:cubicBezTo>
                    <a:pt x="108" y="1"/>
                    <a:pt x="90" y="3"/>
                    <a:pt x="81" y="9"/>
                  </a:cubicBezTo>
                  <a:cubicBezTo>
                    <a:pt x="62" y="21"/>
                    <a:pt x="43" y="40"/>
                    <a:pt x="31" y="59"/>
                  </a:cubicBezTo>
                  <a:cubicBezTo>
                    <a:pt x="0" y="102"/>
                    <a:pt x="64" y="122"/>
                    <a:pt x="118" y="122"/>
                  </a:cubicBezTo>
                  <a:cubicBezTo>
                    <a:pt x="143" y="122"/>
                    <a:pt x="166" y="118"/>
                    <a:pt x="176" y="110"/>
                  </a:cubicBezTo>
                  <a:cubicBezTo>
                    <a:pt x="195" y="97"/>
                    <a:pt x="207" y="84"/>
                    <a:pt x="220" y="65"/>
                  </a:cubicBezTo>
                  <a:cubicBezTo>
                    <a:pt x="252" y="20"/>
                    <a:pt x="181" y="1"/>
                    <a:pt x="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6156250" y="2985150"/>
              <a:ext cx="9750" cy="4825"/>
            </a:xfrm>
            <a:custGeom>
              <a:avLst/>
              <a:gdLst/>
              <a:ahLst/>
              <a:cxnLst/>
              <a:rect l="l" t="t" r="r" b="b"/>
              <a:pathLst>
                <a:path w="390" h="193" extrusionOk="0">
                  <a:moveTo>
                    <a:pt x="236" y="0"/>
                  </a:moveTo>
                  <a:cubicBezTo>
                    <a:pt x="188" y="0"/>
                    <a:pt x="141" y="10"/>
                    <a:pt x="114" y="25"/>
                  </a:cubicBezTo>
                  <a:cubicBezTo>
                    <a:pt x="1" y="88"/>
                    <a:pt x="114" y="170"/>
                    <a:pt x="190" y="182"/>
                  </a:cubicBezTo>
                  <a:cubicBezTo>
                    <a:pt x="206" y="189"/>
                    <a:pt x="233" y="193"/>
                    <a:pt x="262" y="193"/>
                  </a:cubicBezTo>
                  <a:cubicBezTo>
                    <a:pt x="322" y="193"/>
                    <a:pt x="390" y="175"/>
                    <a:pt x="386" y="119"/>
                  </a:cubicBezTo>
                  <a:cubicBezTo>
                    <a:pt x="386" y="113"/>
                    <a:pt x="386" y="100"/>
                    <a:pt x="386" y="94"/>
                  </a:cubicBezTo>
                  <a:cubicBezTo>
                    <a:pt x="386" y="25"/>
                    <a:pt x="310" y="0"/>
                    <a:pt x="2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6130875" y="2997200"/>
              <a:ext cx="12175" cy="6575"/>
            </a:xfrm>
            <a:custGeom>
              <a:avLst/>
              <a:gdLst/>
              <a:ahLst/>
              <a:cxnLst/>
              <a:rect l="l" t="t" r="r" b="b"/>
              <a:pathLst>
                <a:path w="487" h="263" extrusionOk="0">
                  <a:moveTo>
                    <a:pt x="232" y="1"/>
                  </a:moveTo>
                  <a:cubicBezTo>
                    <a:pt x="157" y="1"/>
                    <a:pt x="81" y="26"/>
                    <a:pt x="45" y="91"/>
                  </a:cubicBezTo>
                  <a:lnTo>
                    <a:pt x="32" y="104"/>
                  </a:lnTo>
                  <a:cubicBezTo>
                    <a:pt x="0" y="167"/>
                    <a:pt x="76" y="224"/>
                    <a:pt x="127" y="243"/>
                  </a:cubicBezTo>
                  <a:cubicBezTo>
                    <a:pt x="159" y="256"/>
                    <a:pt x="196" y="263"/>
                    <a:pt x="232" y="263"/>
                  </a:cubicBezTo>
                  <a:cubicBezTo>
                    <a:pt x="281" y="263"/>
                    <a:pt x="330" y="252"/>
                    <a:pt x="373" y="230"/>
                  </a:cubicBezTo>
                  <a:lnTo>
                    <a:pt x="392" y="218"/>
                  </a:lnTo>
                  <a:cubicBezTo>
                    <a:pt x="486" y="154"/>
                    <a:pt x="448" y="54"/>
                    <a:pt x="347" y="22"/>
                  </a:cubicBezTo>
                  <a:cubicBezTo>
                    <a:pt x="314" y="9"/>
                    <a:pt x="273" y="1"/>
                    <a:pt x="2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6122825" y="3005250"/>
              <a:ext cx="6825" cy="4200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131" y="0"/>
                  </a:moveTo>
                  <a:cubicBezTo>
                    <a:pt x="113" y="0"/>
                    <a:pt x="95" y="3"/>
                    <a:pt x="77" y="9"/>
                  </a:cubicBezTo>
                  <a:cubicBezTo>
                    <a:pt x="39" y="22"/>
                    <a:pt x="1" y="60"/>
                    <a:pt x="32" y="104"/>
                  </a:cubicBezTo>
                  <a:cubicBezTo>
                    <a:pt x="64" y="129"/>
                    <a:pt x="102" y="148"/>
                    <a:pt x="140" y="160"/>
                  </a:cubicBezTo>
                  <a:cubicBezTo>
                    <a:pt x="148" y="164"/>
                    <a:pt x="164" y="167"/>
                    <a:pt x="182" y="167"/>
                  </a:cubicBezTo>
                  <a:cubicBezTo>
                    <a:pt x="221" y="167"/>
                    <a:pt x="268" y="155"/>
                    <a:pt x="259" y="116"/>
                  </a:cubicBezTo>
                  <a:lnTo>
                    <a:pt x="259" y="104"/>
                  </a:lnTo>
                  <a:cubicBezTo>
                    <a:pt x="272" y="85"/>
                    <a:pt x="266" y="66"/>
                    <a:pt x="253" y="47"/>
                  </a:cubicBezTo>
                  <a:lnTo>
                    <a:pt x="234" y="34"/>
                  </a:lnTo>
                  <a:cubicBezTo>
                    <a:pt x="204" y="13"/>
                    <a:pt x="168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6125825" y="2979925"/>
              <a:ext cx="8550" cy="5750"/>
            </a:xfrm>
            <a:custGeom>
              <a:avLst/>
              <a:gdLst/>
              <a:ahLst/>
              <a:cxnLst/>
              <a:rect l="l" t="t" r="r" b="b"/>
              <a:pathLst>
                <a:path w="342" h="230" extrusionOk="0">
                  <a:moveTo>
                    <a:pt x="176" y="0"/>
                  </a:moveTo>
                  <a:cubicBezTo>
                    <a:pt x="132" y="0"/>
                    <a:pt x="88" y="14"/>
                    <a:pt x="51" y="44"/>
                  </a:cubicBezTo>
                  <a:cubicBezTo>
                    <a:pt x="1" y="95"/>
                    <a:pt x="20" y="133"/>
                    <a:pt x="51" y="190"/>
                  </a:cubicBezTo>
                  <a:cubicBezTo>
                    <a:pt x="73" y="215"/>
                    <a:pt x="105" y="230"/>
                    <a:pt x="137" y="230"/>
                  </a:cubicBezTo>
                  <a:cubicBezTo>
                    <a:pt x="162" y="230"/>
                    <a:pt x="187" y="221"/>
                    <a:pt x="209" y="202"/>
                  </a:cubicBezTo>
                  <a:cubicBezTo>
                    <a:pt x="228" y="183"/>
                    <a:pt x="253" y="164"/>
                    <a:pt x="284" y="158"/>
                  </a:cubicBezTo>
                  <a:cubicBezTo>
                    <a:pt x="341" y="133"/>
                    <a:pt x="341" y="57"/>
                    <a:pt x="291" y="32"/>
                  </a:cubicBezTo>
                  <a:cubicBezTo>
                    <a:pt x="255" y="11"/>
                    <a:pt x="216" y="0"/>
                    <a:pt x="1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6155150" y="2958775"/>
              <a:ext cx="7275" cy="4375"/>
            </a:xfrm>
            <a:custGeom>
              <a:avLst/>
              <a:gdLst/>
              <a:ahLst/>
              <a:cxnLst/>
              <a:rect l="l" t="t" r="r" b="b"/>
              <a:pathLst>
                <a:path w="291" h="175" extrusionOk="0">
                  <a:moveTo>
                    <a:pt x="161" y="1"/>
                  </a:moveTo>
                  <a:cubicBezTo>
                    <a:pt x="146" y="1"/>
                    <a:pt x="130" y="3"/>
                    <a:pt x="114" y="8"/>
                  </a:cubicBezTo>
                  <a:cubicBezTo>
                    <a:pt x="45" y="20"/>
                    <a:pt x="1" y="83"/>
                    <a:pt x="20" y="146"/>
                  </a:cubicBezTo>
                  <a:cubicBezTo>
                    <a:pt x="20" y="168"/>
                    <a:pt x="41" y="175"/>
                    <a:pt x="60" y="175"/>
                  </a:cubicBezTo>
                  <a:cubicBezTo>
                    <a:pt x="69" y="175"/>
                    <a:pt x="77" y="173"/>
                    <a:pt x="83" y="171"/>
                  </a:cubicBezTo>
                  <a:cubicBezTo>
                    <a:pt x="146" y="165"/>
                    <a:pt x="209" y="140"/>
                    <a:pt x="266" y="102"/>
                  </a:cubicBezTo>
                  <a:cubicBezTo>
                    <a:pt x="291" y="77"/>
                    <a:pt x="278" y="39"/>
                    <a:pt x="247" y="20"/>
                  </a:cubicBezTo>
                  <a:cubicBezTo>
                    <a:pt x="218" y="8"/>
                    <a:pt x="190" y="1"/>
                    <a:pt x="1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6183975" y="3003475"/>
              <a:ext cx="7200" cy="4650"/>
            </a:xfrm>
            <a:custGeom>
              <a:avLst/>
              <a:gdLst/>
              <a:ahLst/>
              <a:cxnLst/>
              <a:rect l="l" t="t" r="r" b="b"/>
              <a:pathLst>
                <a:path w="288" h="186" extrusionOk="0">
                  <a:moveTo>
                    <a:pt x="122" y="0"/>
                  </a:moveTo>
                  <a:cubicBezTo>
                    <a:pt x="64" y="0"/>
                    <a:pt x="1" y="27"/>
                    <a:pt x="15" y="86"/>
                  </a:cubicBezTo>
                  <a:cubicBezTo>
                    <a:pt x="21" y="131"/>
                    <a:pt x="59" y="162"/>
                    <a:pt x="103" y="175"/>
                  </a:cubicBezTo>
                  <a:cubicBezTo>
                    <a:pt x="115" y="181"/>
                    <a:pt x="141" y="185"/>
                    <a:pt x="168" y="185"/>
                  </a:cubicBezTo>
                  <a:cubicBezTo>
                    <a:pt x="223" y="185"/>
                    <a:pt x="288" y="168"/>
                    <a:pt x="279" y="118"/>
                  </a:cubicBezTo>
                  <a:cubicBezTo>
                    <a:pt x="273" y="55"/>
                    <a:pt x="229" y="36"/>
                    <a:pt x="179" y="11"/>
                  </a:cubicBezTo>
                  <a:cubicBezTo>
                    <a:pt x="163" y="4"/>
                    <a:pt x="143" y="0"/>
                    <a:pt x="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6230050" y="3045800"/>
              <a:ext cx="5200" cy="3375"/>
            </a:xfrm>
            <a:custGeom>
              <a:avLst/>
              <a:gdLst/>
              <a:ahLst/>
              <a:cxnLst/>
              <a:rect l="l" t="t" r="r" b="b"/>
              <a:pathLst>
                <a:path w="208" h="135" extrusionOk="0">
                  <a:moveTo>
                    <a:pt x="128" y="1"/>
                  </a:moveTo>
                  <a:cubicBezTo>
                    <a:pt x="113" y="1"/>
                    <a:pt x="98" y="4"/>
                    <a:pt x="89" y="8"/>
                  </a:cubicBezTo>
                  <a:cubicBezTo>
                    <a:pt x="26" y="33"/>
                    <a:pt x="1" y="84"/>
                    <a:pt x="70" y="121"/>
                  </a:cubicBezTo>
                  <a:cubicBezTo>
                    <a:pt x="82" y="129"/>
                    <a:pt x="108" y="134"/>
                    <a:pt x="133" y="134"/>
                  </a:cubicBezTo>
                  <a:cubicBezTo>
                    <a:pt x="171" y="134"/>
                    <a:pt x="208" y="122"/>
                    <a:pt x="196" y="84"/>
                  </a:cubicBezTo>
                  <a:cubicBezTo>
                    <a:pt x="190" y="71"/>
                    <a:pt x="190" y="65"/>
                    <a:pt x="183" y="58"/>
                  </a:cubicBezTo>
                  <a:cubicBezTo>
                    <a:pt x="179" y="54"/>
                    <a:pt x="175" y="49"/>
                    <a:pt x="172" y="49"/>
                  </a:cubicBezTo>
                  <a:cubicBezTo>
                    <a:pt x="171" y="49"/>
                    <a:pt x="171" y="50"/>
                    <a:pt x="171" y="52"/>
                  </a:cubicBezTo>
                  <a:cubicBezTo>
                    <a:pt x="171" y="46"/>
                    <a:pt x="171" y="46"/>
                    <a:pt x="177" y="39"/>
                  </a:cubicBezTo>
                  <a:cubicBezTo>
                    <a:pt x="185" y="11"/>
                    <a:pt x="156" y="1"/>
                    <a:pt x="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6225625" y="3054675"/>
              <a:ext cx="7000" cy="3825"/>
            </a:xfrm>
            <a:custGeom>
              <a:avLst/>
              <a:gdLst/>
              <a:ahLst/>
              <a:cxnLst/>
              <a:rect l="l" t="t" r="r" b="b"/>
              <a:pathLst>
                <a:path w="280" h="153" extrusionOk="0">
                  <a:moveTo>
                    <a:pt x="172" y="0"/>
                  </a:moveTo>
                  <a:cubicBezTo>
                    <a:pt x="141" y="0"/>
                    <a:pt x="111" y="6"/>
                    <a:pt x="96" y="12"/>
                  </a:cubicBezTo>
                  <a:cubicBezTo>
                    <a:pt x="89" y="19"/>
                    <a:pt x="83" y="19"/>
                    <a:pt x="77" y="19"/>
                  </a:cubicBezTo>
                  <a:cubicBezTo>
                    <a:pt x="1" y="38"/>
                    <a:pt x="7" y="120"/>
                    <a:pt x="77" y="145"/>
                  </a:cubicBezTo>
                  <a:cubicBezTo>
                    <a:pt x="91" y="149"/>
                    <a:pt x="116" y="152"/>
                    <a:pt x="144" y="152"/>
                  </a:cubicBezTo>
                  <a:cubicBezTo>
                    <a:pt x="201" y="152"/>
                    <a:pt x="268" y="137"/>
                    <a:pt x="260" y="82"/>
                  </a:cubicBezTo>
                  <a:cubicBezTo>
                    <a:pt x="260" y="82"/>
                    <a:pt x="260" y="76"/>
                    <a:pt x="260" y="69"/>
                  </a:cubicBezTo>
                  <a:cubicBezTo>
                    <a:pt x="280" y="17"/>
                    <a:pt x="225" y="0"/>
                    <a:pt x="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6236350" y="2857950"/>
              <a:ext cx="9500" cy="5075"/>
            </a:xfrm>
            <a:custGeom>
              <a:avLst/>
              <a:gdLst/>
              <a:ahLst/>
              <a:cxnLst/>
              <a:rect l="l" t="t" r="r" b="b"/>
              <a:pathLst>
                <a:path w="380" h="203" extrusionOk="0">
                  <a:moveTo>
                    <a:pt x="208" y="1"/>
                  </a:moveTo>
                  <a:cubicBezTo>
                    <a:pt x="176" y="1"/>
                    <a:pt x="144" y="8"/>
                    <a:pt x="114" y="23"/>
                  </a:cubicBezTo>
                  <a:cubicBezTo>
                    <a:pt x="45" y="55"/>
                    <a:pt x="1" y="124"/>
                    <a:pt x="83" y="174"/>
                  </a:cubicBezTo>
                  <a:cubicBezTo>
                    <a:pt x="110" y="189"/>
                    <a:pt x="165" y="203"/>
                    <a:pt x="218" y="203"/>
                  </a:cubicBezTo>
                  <a:cubicBezTo>
                    <a:pt x="276" y="203"/>
                    <a:pt x="331" y="186"/>
                    <a:pt x="341" y="137"/>
                  </a:cubicBezTo>
                  <a:cubicBezTo>
                    <a:pt x="341" y="130"/>
                    <a:pt x="341" y="130"/>
                    <a:pt x="341" y="130"/>
                  </a:cubicBezTo>
                  <a:cubicBezTo>
                    <a:pt x="367" y="111"/>
                    <a:pt x="379" y="80"/>
                    <a:pt x="341" y="48"/>
                  </a:cubicBezTo>
                  <a:cubicBezTo>
                    <a:pt x="303" y="18"/>
                    <a:pt x="256" y="1"/>
                    <a:pt x="2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6251175" y="2885925"/>
              <a:ext cx="9800" cy="5600"/>
            </a:xfrm>
            <a:custGeom>
              <a:avLst/>
              <a:gdLst/>
              <a:ahLst/>
              <a:cxnLst/>
              <a:rect l="l" t="t" r="r" b="b"/>
              <a:pathLst>
                <a:path w="392" h="224" extrusionOk="0">
                  <a:moveTo>
                    <a:pt x="185" y="1"/>
                  </a:moveTo>
                  <a:cubicBezTo>
                    <a:pt x="165" y="1"/>
                    <a:pt x="144" y="5"/>
                    <a:pt x="127" y="14"/>
                  </a:cubicBezTo>
                  <a:cubicBezTo>
                    <a:pt x="108" y="20"/>
                    <a:pt x="89" y="33"/>
                    <a:pt x="76" y="46"/>
                  </a:cubicBezTo>
                  <a:cubicBezTo>
                    <a:pt x="32" y="71"/>
                    <a:pt x="1" y="121"/>
                    <a:pt x="45" y="159"/>
                  </a:cubicBezTo>
                  <a:lnTo>
                    <a:pt x="64" y="172"/>
                  </a:lnTo>
                  <a:cubicBezTo>
                    <a:pt x="106" y="209"/>
                    <a:pt x="158" y="224"/>
                    <a:pt x="210" y="224"/>
                  </a:cubicBezTo>
                  <a:cubicBezTo>
                    <a:pt x="220" y="224"/>
                    <a:pt x="230" y="223"/>
                    <a:pt x="240" y="222"/>
                  </a:cubicBezTo>
                  <a:cubicBezTo>
                    <a:pt x="285" y="216"/>
                    <a:pt x="392" y="172"/>
                    <a:pt x="354" y="109"/>
                  </a:cubicBezTo>
                  <a:cubicBezTo>
                    <a:pt x="341" y="83"/>
                    <a:pt x="322" y="58"/>
                    <a:pt x="303" y="46"/>
                  </a:cubicBezTo>
                  <a:cubicBezTo>
                    <a:pt x="303" y="46"/>
                    <a:pt x="272" y="33"/>
                    <a:pt x="253" y="20"/>
                  </a:cubicBezTo>
                  <a:cubicBezTo>
                    <a:pt x="233" y="7"/>
                    <a:pt x="209" y="1"/>
                    <a:pt x="1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6297075" y="2883300"/>
              <a:ext cx="8675" cy="4450"/>
            </a:xfrm>
            <a:custGeom>
              <a:avLst/>
              <a:gdLst/>
              <a:ahLst/>
              <a:cxnLst/>
              <a:rect l="l" t="t" r="r" b="b"/>
              <a:pathLst>
                <a:path w="347" h="178" extrusionOk="0">
                  <a:moveTo>
                    <a:pt x="169" y="1"/>
                  </a:moveTo>
                  <a:cubicBezTo>
                    <a:pt x="128" y="1"/>
                    <a:pt x="89" y="12"/>
                    <a:pt x="57" y="31"/>
                  </a:cubicBezTo>
                  <a:cubicBezTo>
                    <a:pt x="0" y="50"/>
                    <a:pt x="0" y="125"/>
                    <a:pt x="57" y="144"/>
                  </a:cubicBezTo>
                  <a:cubicBezTo>
                    <a:pt x="91" y="169"/>
                    <a:pt x="133" y="178"/>
                    <a:pt x="176" y="178"/>
                  </a:cubicBezTo>
                  <a:cubicBezTo>
                    <a:pt x="189" y="178"/>
                    <a:pt x="202" y="177"/>
                    <a:pt x="214" y="176"/>
                  </a:cubicBezTo>
                  <a:cubicBezTo>
                    <a:pt x="341" y="157"/>
                    <a:pt x="347" y="31"/>
                    <a:pt x="214" y="5"/>
                  </a:cubicBezTo>
                  <a:cubicBezTo>
                    <a:pt x="199" y="2"/>
                    <a:pt x="184" y="1"/>
                    <a:pt x="1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6285350" y="2871225"/>
              <a:ext cx="6775" cy="2725"/>
            </a:xfrm>
            <a:custGeom>
              <a:avLst/>
              <a:gdLst/>
              <a:ahLst/>
              <a:cxnLst/>
              <a:rect l="l" t="t" r="r" b="b"/>
              <a:pathLst>
                <a:path w="271" h="109" extrusionOk="0">
                  <a:moveTo>
                    <a:pt x="137" y="1"/>
                  </a:moveTo>
                  <a:cubicBezTo>
                    <a:pt x="69" y="1"/>
                    <a:pt x="0" y="34"/>
                    <a:pt x="46" y="85"/>
                  </a:cubicBezTo>
                  <a:cubicBezTo>
                    <a:pt x="63" y="101"/>
                    <a:pt x="93" y="108"/>
                    <a:pt x="126" y="108"/>
                  </a:cubicBezTo>
                  <a:cubicBezTo>
                    <a:pt x="195" y="108"/>
                    <a:pt x="270" y="75"/>
                    <a:pt x="223" y="28"/>
                  </a:cubicBezTo>
                  <a:cubicBezTo>
                    <a:pt x="204" y="9"/>
                    <a:pt x="171" y="1"/>
                    <a:pt x="1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6276375" y="2892975"/>
              <a:ext cx="9200" cy="5075"/>
            </a:xfrm>
            <a:custGeom>
              <a:avLst/>
              <a:gdLst/>
              <a:ahLst/>
              <a:cxnLst/>
              <a:rect l="l" t="t" r="r" b="b"/>
              <a:pathLst>
                <a:path w="368" h="203" extrusionOk="0">
                  <a:moveTo>
                    <a:pt x="234" y="0"/>
                  </a:moveTo>
                  <a:cubicBezTo>
                    <a:pt x="210" y="0"/>
                    <a:pt x="186" y="4"/>
                    <a:pt x="166" y="10"/>
                  </a:cubicBezTo>
                  <a:cubicBezTo>
                    <a:pt x="153" y="10"/>
                    <a:pt x="147" y="16"/>
                    <a:pt x="141" y="22"/>
                  </a:cubicBezTo>
                  <a:lnTo>
                    <a:pt x="147" y="22"/>
                  </a:lnTo>
                  <a:cubicBezTo>
                    <a:pt x="134" y="28"/>
                    <a:pt x="122" y="35"/>
                    <a:pt x="109" y="47"/>
                  </a:cubicBezTo>
                  <a:cubicBezTo>
                    <a:pt x="1" y="124"/>
                    <a:pt x="122" y="203"/>
                    <a:pt x="232" y="203"/>
                  </a:cubicBezTo>
                  <a:cubicBezTo>
                    <a:pt x="294" y="203"/>
                    <a:pt x="352" y="177"/>
                    <a:pt x="361" y="110"/>
                  </a:cubicBezTo>
                  <a:cubicBezTo>
                    <a:pt x="368" y="92"/>
                    <a:pt x="361" y="73"/>
                    <a:pt x="355" y="60"/>
                  </a:cubicBezTo>
                  <a:cubicBezTo>
                    <a:pt x="342" y="17"/>
                    <a:pt x="287" y="0"/>
                    <a:pt x="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6261900" y="2869425"/>
              <a:ext cx="8225" cy="4725"/>
            </a:xfrm>
            <a:custGeom>
              <a:avLst/>
              <a:gdLst/>
              <a:ahLst/>
              <a:cxnLst/>
              <a:rect l="l" t="t" r="r" b="b"/>
              <a:pathLst>
                <a:path w="329" h="189" extrusionOk="0">
                  <a:moveTo>
                    <a:pt x="141" y="1"/>
                  </a:moveTo>
                  <a:cubicBezTo>
                    <a:pt x="92" y="1"/>
                    <a:pt x="40" y="15"/>
                    <a:pt x="20" y="56"/>
                  </a:cubicBezTo>
                  <a:cubicBezTo>
                    <a:pt x="1" y="100"/>
                    <a:pt x="26" y="125"/>
                    <a:pt x="64" y="138"/>
                  </a:cubicBezTo>
                  <a:cubicBezTo>
                    <a:pt x="59" y="177"/>
                    <a:pt x="113" y="189"/>
                    <a:pt x="156" y="189"/>
                  </a:cubicBezTo>
                  <a:cubicBezTo>
                    <a:pt x="177" y="189"/>
                    <a:pt x="194" y="186"/>
                    <a:pt x="202" y="182"/>
                  </a:cubicBezTo>
                  <a:cubicBezTo>
                    <a:pt x="272" y="138"/>
                    <a:pt x="329" y="50"/>
                    <a:pt x="215" y="12"/>
                  </a:cubicBezTo>
                  <a:cubicBezTo>
                    <a:pt x="195" y="5"/>
                    <a:pt x="169" y="1"/>
                    <a:pt x="1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6272000" y="2854550"/>
              <a:ext cx="8375" cy="5150"/>
            </a:xfrm>
            <a:custGeom>
              <a:avLst/>
              <a:gdLst/>
              <a:ahLst/>
              <a:cxnLst/>
              <a:rect l="l" t="t" r="r" b="b"/>
              <a:pathLst>
                <a:path w="335" h="206" extrusionOk="0">
                  <a:moveTo>
                    <a:pt x="180" y="0"/>
                  </a:moveTo>
                  <a:cubicBezTo>
                    <a:pt x="150" y="0"/>
                    <a:pt x="119" y="7"/>
                    <a:pt x="89" y="20"/>
                  </a:cubicBezTo>
                  <a:cubicBezTo>
                    <a:pt x="57" y="27"/>
                    <a:pt x="25" y="52"/>
                    <a:pt x="13" y="83"/>
                  </a:cubicBezTo>
                  <a:cubicBezTo>
                    <a:pt x="0" y="115"/>
                    <a:pt x="13" y="140"/>
                    <a:pt x="13" y="172"/>
                  </a:cubicBezTo>
                  <a:cubicBezTo>
                    <a:pt x="13" y="196"/>
                    <a:pt x="55" y="205"/>
                    <a:pt x="85" y="205"/>
                  </a:cubicBezTo>
                  <a:cubicBezTo>
                    <a:pt x="94" y="205"/>
                    <a:pt x="102" y="205"/>
                    <a:pt x="107" y="203"/>
                  </a:cubicBezTo>
                  <a:cubicBezTo>
                    <a:pt x="164" y="191"/>
                    <a:pt x="227" y="178"/>
                    <a:pt x="284" y="153"/>
                  </a:cubicBezTo>
                  <a:cubicBezTo>
                    <a:pt x="297" y="140"/>
                    <a:pt x="328" y="115"/>
                    <a:pt x="328" y="90"/>
                  </a:cubicBezTo>
                  <a:lnTo>
                    <a:pt x="328" y="102"/>
                  </a:lnTo>
                  <a:cubicBezTo>
                    <a:pt x="334" y="71"/>
                    <a:pt x="322" y="45"/>
                    <a:pt x="297" y="33"/>
                  </a:cubicBezTo>
                  <a:cubicBezTo>
                    <a:pt x="261" y="11"/>
                    <a:pt x="221" y="0"/>
                    <a:pt x="1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6299425" y="2861975"/>
              <a:ext cx="13125" cy="5425"/>
            </a:xfrm>
            <a:custGeom>
              <a:avLst/>
              <a:gdLst/>
              <a:ahLst/>
              <a:cxnLst/>
              <a:rect l="l" t="t" r="r" b="b"/>
              <a:pathLst>
                <a:path w="525" h="217" extrusionOk="0">
                  <a:moveTo>
                    <a:pt x="289" y="1"/>
                  </a:moveTo>
                  <a:cubicBezTo>
                    <a:pt x="207" y="1"/>
                    <a:pt x="123" y="39"/>
                    <a:pt x="64" y="83"/>
                  </a:cubicBezTo>
                  <a:cubicBezTo>
                    <a:pt x="1" y="133"/>
                    <a:pt x="114" y="177"/>
                    <a:pt x="146" y="177"/>
                  </a:cubicBezTo>
                  <a:lnTo>
                    <a:pt x="158" y="177"/>
                  </a:lnTo>
                  <a:lnTo>
                    <a:pt x="177" y="190"/>
                  </a:lnTo>
                  <a:cubicBezTo>
                    <a:pt x="201" y="208"/>
                    <a:pt x="243" y="217"/>
                    <a:pt x="287" y="217"/>
                  </a:cubicBezTo>
                  <a:cubicBezTo>
                    <a:pt x="397" y="217"/>
                    <a:pt x="525" y="164"/>
                    <a:pt x="448" y="70"/>
                  </a:cubicBezTo>
                  <a:cubicBezTo>
                    <a:pt x="404" y="20"/>
                    <a:pt x="347" y="1"/>
                    <a:pt x="2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6306850" y="2875375"/>
              <a:ext cx="6125" cy="3400"/>
            </a:xfrm>
            <a:custGeom>
              <a:avLst/>
              <a:gdLst/>
              <a:ahLst/>
              <a:cxnLst/>
              <a:rect l="l" t="t" r="r" b="b"/>
              <a:pathLst>
                <a:path w="245" h="136" extrusionOk="0">
                  <a:moveTo>
                    <a:pt x="127" y="1"/>
                  </a:moveTo>
                  <a:cubicBezTo>
                    <a:pt x="104" y="1"/>
                    <a:pt x="83" y="3"/>
                    <a:pt x="69" y="7"/>
                  </a:cubicBezTo>
                  <a:cubicBezTo>
                    <a:pt x="6" y="26"/>
                    <a:pt x="0" y="95"/>
                    <a:pt x="69" y="121"/>
                  </a:cubicBezTo>
                  <a:lnTo>
                    <a:pt x="95" y="127"/>
                  </a:lnTo>
                  <a:cubicBezTo>
                    <a:pt x="110" y="131"/>
                    <a:pt x="133" y="135"/>
                    <a:pt x="155" y="135"/>
                  </a:cubicBezTo>
                  <a:cubicBezTo>
                    <a:pt x="195" y="135"/>
                    <a:pt x="236" y="123"/>
                    <a:pt x="240" y="83"/>
                  </a:cubicBezTo>
                  <a:cubicBezTo>
                    <a:pt x="240" y="77"/>
                    <a:pt x="240" y="70"/>
                    <a:pt x="240" y="64"/>
                  </a:cubicBezTo>
                  <a:cubicBezTo>
                    <a:pt x="244" y="15"/>
                    <a:pt x="180" y="1"/>
                    <a:pt x="1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6293750" y="2914025"/>
              <a:ext cx="5000" cy="3075"/>
            </a:xfrm>
            <a:custGeom>
              <a:avLst/>
              <a:gdLst/>
              <a:ahLst/>
              <a:cxnLst/>
              <a:rect l="l" t="t" r="r" b="b"/>
              <a:pathLst>
                <a:path w="200" h="123" extrusionOk="0">
                  <a:moveTo>
                    <a:pt x="111" y="1"/>
                  </a:moveTo>
                  <a:cubicBezTo>
                    <a:pt x="95" y="1"/>
                    <a:pt x="79" y="3"/>
                    <a:pt x="70" y="6"/>
                  </a:cubicBezTo>
                  <a:cubicBezTo>
                    <a:pt x="57" y="13"/>
                    <a:pt x="45" y="25"/>
                    <a:pt x="32" y="32"/>
                  </a:cubicBezTo>
                  <a:cubicBezTo>
                    <a:pt x="20" y="44"/>
                    <a:pt x="1" y="57"/>
                    <a:pt x="13" y="76"/>
                  </a:cubicBezTo>
                  <a:lnTo>
                    <a:pt x="13" y="95"/>
                  </a:lnTo>
                  <a:cubicBezTo>
                    <a:pt x="8" y="114"/>
                    <a:pt x="37" y="122"/>
                    <a:pt x="56" y="122"/>
                  </a:cubicBezTo>
                  <a:cubicBezTo>
                    <a:pt x="62" y="122"/>
                    <a:pt x="67" y="121"/>
                    <a:pt x="70" y="120"/>
                  </a:cubicBezTo>
                  <a:cubicBezTo>
                    <a:pt x="127" y="95"/>
                    <a:pt x="146" y="95"/>
                    <a:pt x="177" y="44"/>
                  </a:cubicBezTo>
                  <a:cubicBezTo>
                    <a:pt x="200" y="13"/>
                    <a:pt x="152" y="1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6272000" y="2920700"/>
              <a:ext cx="6650" cy="3925"/>
            </a:xfrm>
            <a:custGeom>
              <a:avLst/>
              <a:gdLst/>
              <a:ahLst/>
              <a:cxnLst/>
              <a:rect l="l" t="t" r="r" b="b"/>
              <a:pathLst>
                <a:path w="266" h="157" extrusionOk="0">
                  <a:moveTo>
                    <a:pt x="155" y="0"/>
                  </a:moveTo>
                  <a:cubicBezTo>
                    <a:pt x="154" y="0"/>
                    <a:pt x="140" y="5"/>
                    <a:pt x="101" y="17"/>
                  </a:cubicBezTo>
                  <a:cubicBezTo>
                    <a:pt x="105" y="16"/>
                    <a:pt x="109" y="15"/>
                    <a:pt x="113" y="14"/>
                  </a:cubicBezTo>
                  <a:lnTo>
                    <a:pt x="113" y="14"/>
                  </a:lnTo>
                  <a:cubicBezTo>
                    <a:pt x="100" y="18"/>
                    <a:pt x="89" y="22"/>
                    <a:pt x="82" y="23"/>
                  </a:cubicBezTo>
                  <a:cubicBezTo>
                    <a:pt x="0" y="48"/>
                    <a:pt x="0" y="124"/>
                    <a:pt x="82" y="149"/>
                  </a:cubicBezTo>
                  <a:cubicBezTo>
                    <a:pt x="96" y="153"/>
                    <a:pt x="120" y="157"/>
                    <a:pt x="145" y="157"/>
                  </a:cubicBezTo>
                  <a:cubicBezTo>
                    <a:pt x="199" y="157"/>
                    <a:pt x="261" y="142"/>
                    <a:pt x="265" y="86"/>
                  </a:cubicBezTo>
                  <a:lnTo>
                    <a:pt x="265" y="80"/>
                  </a:lnTo>
                  <a:cubicBezTo>
                    <a:pt x="265" y="26"/>
                    <a:pt x="205" y="11"/>
                    <a:pt x="154" y="11"/>
                  </a:cubicBezTo>
                  <a:cubicBezTo>
                    <a:pt x="139" y="11"/>
                    <a:pt x="124" y="12"/>
                    <a:pt x="113" y="14"/>
                  </a:cubicBezTo>
                  <a:lnTo>
                    <a:pt x="113" y="14"/>
                  </a:lnTo>
                  <a:cubicBezTo>
                    <a:pt x="134" y="8"/>
                    <a:pt x="156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6262500" y="2906125"/>
              <a:ext cx="8425" cy="4300"/>
            </a:xfrm>
            <a:custGeom>
              <a:avLst/>
              <a:gdLst/>
              <a:ahLst/>
              <a:cxnLst/>
              <a:rect l="l" t="t" r="r" b="b"/>
              <a:pathLst>
                <a:path w="337" h="172" extrusionOk="0">
                  <a:moveTo>
                    <a:pt x="153" y="1"/>
                  </a:moveTo>
                  <a:cubicBezTo>
                    <a:pt x="82" y="1"/>
                    <a:pt x="1" y="27"/>
                    <a:pt x="27" y="102"/>
                  </a:cubicBezTo>
                  <a:lnTo>
                    <a:pt x="27" y="108"/>
                  </a:lnTo>
                  <a:cubicBezTo>
                    <a:pt x="23" y="157"/>
                    <a:pt x="83" y="171"/>
                    <a:pt x="133" y="171"/>
                  </a:cubicBezTo>
                  <a:cubicBezTo>
                    <a:pt x="154" y="171"/>
                    <a:pt x="173" y="168"/>
                    <a:pt x="185" y="165"/>
                  </a:cubicBezTo>
                  <a:lnTo>
                    <a:pt x="191" y="165"/>
                  </a:lnTo>
                  <a:cubicBezTo>
                    <a:pt x="286" y="146"/>
                    <a:pt x="336" y="51"/>
                    <a:pt x="229" y="13"/>
                  </a:cubicBezTo>
                  <a:cubicBezTo>
                    <a:pt x="212" y="6"/>
                    <a:pt x="183" y="1"/>
                    <a:pt x="1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6240475" y="2905025"/>
              <a:ext cx="9300" cy="3675"/>
            </a:xfrm>
            <a:custGeom>
              <a:avLst/>
              <a:gdLst/>
              <a:ahLst/>
              <a:cxnLst/>
              <a:rect l="l" t="t" r="r" b="b"/>
              <a:pathLst>
                <a:path w="372" h="147" extrusionOk="0">
                  <a:moveTo>
                    <a:pt x="195" y="0"/>
                  </a:moveTo>
                  <a:cubicBezTo>
                    <a:pt x="101" y="0"/>
                    <a:pt x="0" y="45"/>
                    <a:pt x="69" y="114"/>
                  </a:cubicBezTo>
                  <a:cubicBezTo>
                    <a:pt x="91" y="136"/>
                    <a:pt x="133" y="146"/>
                    <a:pt x="177" y="146"/>
                  </a:cubicBezTo>
                  <a:cubicBezTo>
                    <a:pt x="270" y="146"/>
                    <a:pt x="371" y="101"/>
                    <a:pt x="303" y="32"/>
                  </a:cubicBezTo>
                  <a:cubicBezTo>
                    <a:pt x="280" y="10"/>
                    <a:pt x="238" y="0"/>
                    <a:pt x="1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6229725" y="2885800"/>
              <a:ext cx="8775" cy="6300"/>
            </a:xfrm>
            <a:custGeom>
              <a:avLst/>
              <a:gdLst/>
              <a:ahLst/>
              <a:cxnLst/>
              <a:rect l="l" t="t" r="r" b="b"/>
              <a:pathLst>
                <a:path w="351" h="252" extrusionOk="0">
                  <a:moveTo>
                    <a:pt x="157" y="0"/>
                  </a:moveTo>
                  <a:cubicBezTo>
                    <a:pt x="117" y="0"/>
                    <a:pt x="79" y="11"/>
                    <a:pt x="58" y="38"/>
                  </a:cubicBezTo>
                  <a:cubicBezTo>
                    <a:pt x="1" y="101"/>
                    <a:pt x="64" y="164"/>
                    <a:pt x="108" y="221"/>
                  </a:cubicBezTo>
                  <a:cubicBezTo>
                    <a:pt x="123" y="241"/>
                    <a:pt x="155" y="252"/>
                    <a:pt x="187" y="252"/>
                  </a:cubicBezTo>
                  <a:cubicBezTo>
                    <a:pt x="225" y="252"/>
                    <a:pt x="262" y="236"/>
                    <a:pt x="266" y="202"/>
                  </a:cubicBezTo>
                  <a:cubicBezTo>
                    <a:pt x="266" y="177"/>
                    <a:pt x="266" y="133"/>
                    <a:pt x="285" y="120"/>
                  </a:cubicBezTo>
                  <a:cubicBezTo>
                    <a:pt x="351" y="58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6211600" y="2893025"/>
              <a:ext cx="8550" cy="4450"/>
            </a:xfrm>
            <a:custGeom>
              <a:avLst/>
              <a:gdLst/>
              <a:ahLst/>
              <a:cxnLst/>
              <a:rect l="l" t="t" r="r" b="b"/>
              <a:pathLst>
                <a:path w="342" h="178" extrusionOk="0">
                  <a:moveTo>
                    <a:pt x="174" y="1"/>
                  </a:moveTo>
                  <a:cubicBezTo>
                    <a:pt x="155" y="1"/>
                    <a:pt x="137" y="3"/>
                    <a:pt x="127" y="8"/>
                  </a:cubicBezTo>
                  <a:lnTo>
                    <a:pt x="114" y="8"/>
                  </a:lnTo>
                  <a:cubicBezTo>
                    <a:pt x="89" y="14"/>
                    <a:pt x="39" y="26"/>
                    <a:pt x="26" y="64"/>
                  </a:cubicBezTo>
                  <a:lnTo>
                    <a:pt x="26" y="71"/>
                  </a:lnTo>
                  <a:cubicBezTo>
                    <a:pt x="1" y="146"/>
                    <a:pt x="95" y="178"/>
                    <a:pt x="152" y="178"/>
                  </a:cubicBezTo>
                  <a:cubicBezTo>
                    <a:pt x="209" y="178"/>
                    <a:pt x="341" y="127"/>
                    <a:pt x="266" y="58"/>
                  </a:cubicBezTo>
                  <a:lnTo>
                    <a:pt x="266" y="52"/>
                  </a:lnTo>
                  <a:cubicBezTo>
                    <a:pt x="266" y="13"/>
                    <a:pt x="216" y="1"/>
                    <a:pt x="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6222450" y="2917375"/>
              <a:ext cx="5175" cy="2075"/>
            </a:xfrm>
            <a:custGeom>
              <a:avLst/>
              <a:gdLst/>
              <a:ahLst/>
              <a:cxnLst/>
              <a:rect l="l" t="t" r="r" b="b"/>
              <a:pathLst>
                <a:path w="207" h="83" extrusionOk="0">
                  <a:moveTo>
                    <a:pt x="112" y="1"/>
                  </a:moveTo>
                  <a:cubicBezTo>
                    <a:pt x="58" y="1"/>
                    <a:pt x="0" y="27"/>
                    <a:pt x="40" y="62"/>
                  </a:cubicBezTo>
                  <a:cubicBezTo>
                    <a:pt x="52" y="76"/>
                    <a:pt x="76" y="82"/>
                    <a:pt x="101" y="82"/>
                  </a:cubicBezTo>
                  <a:cubicBezTo>
                    <a:pt x="152" y="82"/>
                    <a:pt x="206" y="56"/>
                    <a:pt x="172" y="17"/>
                  </a:cubicBezTo>
                  <a:cubicBezTo>
                    <a:pt x="159" y="6"/>
                    <a:pt x="136" y="1"/>
                    <a:pt x="1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6216650" y="2869750"/>
              <a:ext cx="7900" cy="4650"/>
            </a:xfrm>
            <a:custGeom>
              <a:avLst/>
              <a:gdLst/>
              <a:ahLst/>
              <a:cxnLst/>
              <a:rect l="l" t="t" r="r" b="b"/>
              <a:pathLst>
                <a:path w="316" h="186" extrusionOk="0">
                  <a:moveTo>
                    <a:pt x="151" y="0"/>
                  </a:moveTo>
                  <a:cubicBezTo>
                    <a:pt x="108" y="0"/>
                    <a:pt x="64" y="15"/>
                    <a:pt x="26" y="43"/>
                  </a:cubicBezTo>
                  <a:cubicBezTo>
                    <a:pt x="7" y="56"/>
                    <a:pt x="0" y="74"/>
                    <a:pt x="0" y="100"/>
                  </a:cubicBezTo>
                  <a:cubicBezTo>
                    <a:pt x="7" y="131"/>
                    <a:pt x="32" y="156"/>
                    <a:pt x="64" y="169"/>
                  </a:cubicBezTo>
                  <a:lnTo>
                    <a:pt x="95" y="175"/>
                  </a:lnTo>
                  <a:cubicBezTo>
                    <a:pt x="111" y="182"/>
                    <a:pt x="128" y="186"/>
                    <a:pt x="144" y="186"/>
                  </a:cubicBezTo>
                  <a:cubicBezTo>
                    <a:pt x="174" y="186"/>
                    <a:pt x="203" y="174"/>
                    <a:pt x="228" y="150"/>
                  </a:cubicBezTo>
                  <a:cubicBezTo>
                    <a:pt x="272" y="131"/>
                    <a:pt x="316" y="93"/>
                    <a:pt x="272" y="43"/>
                  </a:cubicBezTo>
                  <a:cubicBezTo>
                    <a:pt x="237" y="15"/>
                    <a:pt x="194" y="0"/>
                    <a:pt x="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6339950" y="2838750"/>
              <a:ext cx="6275" cy="3400"/>
            </a:xfrm>
            <a:custGeom>
              <a:avLst/>
              <a:gdLst/>
              <a:ahLst/>
              <a:cxnLst/>
              <a:rect l="l" t="t" r="r" b="b"/>
              <a:pathLst>
                <a:path w="251" h="136" extrusionOk="0">
                  <a:moveTo>
                    <a:pt x="132" y="1"/>
                  </a:moveTo>
                  <a:cubicBezTo>
                    <a:pt x="101" y="1"/>
                    <a:pt x="70" y="12"/>
                    <a:pt x="45" y="34"/>
                  </a:cubicBezTo>
                  <a:cubicBezTo>
                    <a:pt x="1" y="78"/>
                    <a:pt x="51" y="104"/>
                    <a:pt x="101" y="116"/>
                  </a:cubicBezTo>
                  <a:lnTo>
                    <a:pt x="89" y="116"/>
                  </a:lnTo>
                  <a:cubicBezTo>
                    <a:pt x="101" y="122"/>
                    <a:pt x="114" y="122"/>
                    <a:pt x="127" y="129"/>
                  </a:cubicBezTo>
                  <a:cubicBezTo>
                    <a:pt x="135" y="133"/>
                    <a:pt x="152" y="136"/>
                    <a:pt x="170" y="136"/>
                  </a:cubicBezTo>
                  <a:cubicBezTo>
                    <a:pt x="207" y="136"/>
                    <a:pt x="251" y="125"/>
                    <a:pt x="247" y="91"/>
                  </a:cubicBezTo>
                  <a:cubicBezTo>
                    <a:pt x="240" y="78"/>
                    <a:pt x="240" y="59"/>
                    <a:pt x="234" y="53"/>
                  </a:cubicBezTo>
                  <a:cubicBezTo>
                    <a:pt x="209" y="18"/>
                    <a:pt x="171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6334425" y="2858325"/>
              <a:ext cx="5225" cy="3125"/>
            </a:xfrm>
            <a:custGeom>
              <a:avLst/>
              <a:gdLst/>
              <a:ahLst/>
              <a:cxnLst/>
              <a:rect l="l" t="t" r="r" b="b"/>
              <a:pathLst>
                <a:path w="209" h="125" extrusionOk="0">
                  <a:moveTo>
                    <a:pt x="86" y="1"/>
                  </a:moveTo>
                  <a:cubicBezTo>
                    <a:pt x="56" y="1"/>
                    <a:pt x="24" y="11"/>
                    <a:pt x="32" y="40"/>
                  </a:cubicBezTo>
                  <a:cubicBezTo>
                    <a:pt x="39" y="65"/>
                    <a:pt x="45" y="46"/>
                    <a:pt x="26" y="71"/>
                  </a:cubicBezTo>
                  <a:cubicBezTo>
                    <a:pt x="1" y="105"/>
                    <a:pt x="57" y="124"/>
                    <a:pt x="106" y="124"/>
                  </a:cubicBezTo>
                  <a:cubicBezTo>
                    <a:pt x="131" y="124"/>
                    <a:pt x="154" y="119"/>
                    <a:pt x="165" y="109"/>
                  </a:cubicBezTo>
                  <a:cubicBezTo>
                    <a:pt x="209" y="65"/>
                    <a:pt x="165" y="33"/>
                    <a:pt x="127" y="8"/>
                  </a:cubicBezTo>
                  <a:cubicBezTo>
                    <a:pt x="118" y="4"/>
                    <a:pt x="102" y="1"/>
                    <a:pt x="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6320550" y="2893825"/>
              <a:ext cx="9225" cy="4325"/>
            </a:xfrm>
            <a:custGeom>
              <a:avLst/>
              <a:gdLst/>
              <a:ahLst/>
              <a:cxnLst/>
              <a:rect l="l" t="t" r="r" b="b"/>
              <a:pathLst>
                <a:path w="369" h="173" extrusionOk="0">
                  <a:moveTo>
                    <a:pt x="196" y="1"/>
                  </a:moveTo>
                  <a:cubicBezTo>
                    <a:pt x="171" y="1"/>
                    <a:pt x="152" y="1"/>
                    <a:pt x="133" y="7"/>
                  </a:cubicBezTo>
                  <a:cubicBezTo>
                    <a:pt x="121" y="13"/>
                    <a:pt x="102" y="20"/>
                    <a:pt x="89" y="26"/>
                  </a:cubicBezTo>
                  <a:cubicBezTo>
                    <a:pt x="1" y="76"/>
                    <a:pt x="83" y="158"/>
                    <a:pt x="152" y="171"/>
                  </a:cubicBezTo>
                  <a:cubicBezTo>
                    <a:pt x="159" y="172"/>
                    <a:pt x="166" y="172"/>
                    <a:pt x="175" y="172"/>
                  </a:cubicBezTo>
                  <a:cubicBezTo>
                    <a:pt x="243" y="172"/>
                    <a:pt x="369" y="148"/>
                    <a:pt x="335" y="64"/>
                  </a:cubicBezTo>
                  <a:cubicBezTo>
                    <a:pt x="316" y="39"/>
                    <a:pt x="291" y="13"/>
                    <a:pt x="259" y="13"/>
                  </a:cubicBezTo>
                  <a:lnTo>
                    <a:pt x="253" y="13"/>
                  </a:lnTo>
                  <a:cubicBezTo>
                    <a:pt x="240" y="7"/>
                    <a:pt x="228" y="7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6460425" y="2793875"/>
              <a:ext cx="9000" cy="4600"/>
            </a:xfrm>
            <a:custGeom>
              <a:avLst/>
              <a:gdLst/>
              <a:ahLst/>
              <a:cxnLst/>
              <a:rect l="l" t="t" r="r" b="b"/>
              <a:pathLst>
                <a:path w="360" h="184" extrusionOk="0">
                  <a:moveTo>
                    <a:pt x="178" y="0"/>
                  </a:moveTo>
                  <a:cubicBezTo>
                    <a:pt x="154" y="0"/>
                    <a:pt x="130" y="4"/>
                    <a:pt x="107" y="13"/>
                  </a:cubicBezTo>
                  <a:cubicBezTo>
                    <a:pt x="57" y="32"/>
                    <a:pt x="0" y="82"/>
                    <a:pt x="51" y="133"/>
                  </a:cubicBezTo>
                  <a:cubicBezTo>
                    <a:pt x="88" y="166"/>
                    <a:pt x="135" y="183"/>
                    <a:pt x="182" y="183"/>
                  </a:cubicBezTo>
                  <a:cubicBezTo>
                    <a:pt x="205" y="183"/>
                    <a:pt x="229" y="179"/>
                    <a:pt x="252" y="170"/>
                  </a:cubicBezTo>
                  <a:cubicBezTo>
                    <a:pt x="303" y="152"/>
                    <a:pt x="360" y="101"/>
                    <a:pt x="309" y="51"/>
                  </a:cubicBezTo>
                  <a:cubicBezTo>
                    <a:pt x="271" y="17"/>
                    <a:pt x="225" y="0"/>
                    <a:pt x="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6451750" y="2810700"/>
              <a:ext cx="7900" cy="5500"/>
            </a:xfrm>
            <a:custGeom>
              <a:avLst/>
              <a:gdLst/>
              <a:ahLst/>
              <a:cxnLst/>
              <a:rect l="l" t="t" r="r" b="b"/>
              <a:pathLst>
                <a:path w="316" h="220" extrusionOk="0">
                  <a:moveTo>
                    <a:pt x="199" y="0"/>
                  </a:moveTo>
                  <a:cubicBezTo>
                    <a:pt x="183" y="0"/>
                    <a:pt x="169" y="3"/>
                    <a:pt x="158" y="8"/>
                  </a:cubicBezTo>
                  <a:cubicBezTo>
                    <a:pt x="168" y="3"/>
                    <a:pt x="169" y="1"/>
                    <a:pt x="165" y="1"/>
                  </a:cubicBezTo>
                  <a:cubicBezTo>
                    <a:pt x="154" y="1"/>
                    <a:pt x="107" y="15"/>
                    <a:pt x="107" y="15"/>
                  </a:cubicBezTo>
                  <a:cubicBezTo>
                    <a:pt x="88" y="27"/>
                    <a:pt x="63" y="34"/>
                    <a:pt x="44" y="46"/>
                  </a:cubicBezTo>
                  <a:cubicBezTo>
                    <a:pt x="19" y="59"/>
                    <a:pt x="0" y="84"/>
                    <a:pt x="0" y="109"/>
                  </a:cubicBezTo>
                  <a:cubicBezTo>
                    <a:pt x="0" y="116"/>
                    <a:pt x="0" y="122"/>
                    <a:pt x="0" y="122"/>
                  </a:cubicBezTo>
                  <a:cubicBezTo>
                    <a:pt x="6" y="188"/>
                    <a:pt x="87" y="220"/>
                    <a:pt x="164" y="220"/>
                  </a:cubicBezTo>
                  <a:cubicBezTo>
                    <a:pt x="241" y="220"/>
                    <a:pt x="316" y="188"/>
                    <a:pt x="309" y="128"/>
                  </a:cubicBezTo>
                  <a:cubicBezTo>
                    <a:pt x="303" y="109"/>
                    <a:pt x="297" y="90"/>
                    <a:pt x="290" y="78"/>
                  </a:cubicBezTo>
                  <a:cubicBezTo>
                    <a:pt x="284" y="71"/>
                    <a:pt x="284" y="65"/>
                    <a:pt x="278" y="59"/>
                  </a:cubicBezTo>
                  <a:cubicBezTo>
                    <a:pt x="282" y="18"/>
                    <a:pt x="238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6471750" y="2817150"/>
              <a:ext cx="7700" cy="4850"/>
            </a:xfrm>
            <a:custGeom>
              <a:avLst/>
              <a:gdLst/>
              <a:ahLst/>
              <a:cxnLst/>
              <a:rect l="l" t="t" r="r" b="b"/>
              <a:pathLst>
                <a:path w="308" h="194" extrusionOk="0">
                  <a:moveTo>
                    <a:pt x="158" y="0"/>
                  </a:moveTo>
                  <a:cubicBezTo>
                    <a:pt x="88" y="0"/>
                    <a:pt x="17" y="27"/>
                    <a:pt x="7" y="85"/>
                  </a:cubicBezTo>
                  <a:lnTo>
                    <a:pt x="7" y="103"/>
                  </a:lnTo>
                  <a:cubicBezTo>
                    <a:pt x="1" y="162"/>
                    <a:pt x="74" y="193"/>
                    <a:pt x="149" y="193"/>
                  </a:cubicBezTo>
                  <a:cubicBezTo>
                    <a:pt x="220" y="193"/>
                    <a:pt x="291" y="165"/>
                    <a:pt x="298" y="103"/>
                  </a:cubicBezTo>
                  <a:cubicBezTo>
                    <a:pt x="298" y="97"/>
                    <a:pt x="298" y="97"/>
                    <a:pt x="298" y="91"/>
                  </a:cubicBezTo>
                  <a:cubicBezTo>
                    <a:pt x="307" y="32"/>
                    <a:pt x="234" y="0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6466725" y="2806175"/>
              <a:ext cx="8225" cy="4725"/>
            </a:xfrm>
            <a:custGeom>
              <a:avLst/>
              <a:gdLst/>
              <a:ahLst/>
              <a:cxnLst/>
              <a:rect l="l" t="t" r="r" b="b"/>
              <a:pathLst>
                <a:path w="329" h="189" extrusionOk="0">
                  <a:moveTo>
                    <a:pt x="183" y="0"/>
                  </a:moveTo>
                  <a:cubicBezTo>
                    <a:pt x="120" y="0"/>
                    <a:pt x="0" y="19"/>
                    <a:pt x="26" y="107"/>
                  </a:cubicBezTo>
                  <a:cubicBezTo>
                    <a:pt x="41" y="158"/>
                    <a:pt x="89" y="188"/>
                    <a:pt x="143" y="188"/>
                  </a:cubicBezTo>
                  <a:cubicBezTo>
                    <a:pt x="156" y="188"/>
                    <a:pt x="170" y="187"/>
                    <a:pt x="183" y="183"/>
                  </a:cubicBezTo>
                  <a:cubicBezTo>
                    <a:pt x="202" y="177"/>
                    <a:pt x="215" y="170"/>
                    <a:pt x="234" y="158"/>
                  </a:cubicBezTo>
                  <a:lnTo>
                    <a:pt x="246" y="158"/>
                  </a:lnTo>
                  <a:cubicBezTo>
                    <a:pt x="284" y="145"/>
                    <a:pt x="328" y="107"/>
                    <a:pt x="309" y="63"/>
                  </a:cubicBezTo>
                  <a:cubicBezTo>
                    <a:pt x="284" y="13"/>
                    <a:pt x="227" y="6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6480575" y="2799175"/>
              <a:ext cx="12175" cy="5850"/>
            </a:xfrm>
            <a:custGeom>
              <a:avLst/>
              <a:gdLst/>
              <a:ahLst/>
              <a:cxnLst/>
              <a:rect l="l" t="t" r="r" b="b"/>
              <a:pathLst>
                <a:path w="487" h="234" extrusionOk="0">
                  <a:moveTo>
                    <a:pt x="319" y="0"/>
                  </a:moveTo>
                  <a:cubicBezTo>
                    <a:pt x="284" y="0"/>
                    <a:pt x="251" y="6"/>
                    <a:pt x="228" y="15"/>
                  </a:cubicBezTo>
                  <a:cubicBezTo>
                    <a:pt x="254" y="15"/>
                    <a:pt x="241" y="15"/>
                    <a:pt x="203" y="22"/>
                  </a:cubicBezTo>
                  <a:lnTo>
                    <a:pt x="153" y="40"/>
                  </a:lnTo>
                  <a:cubicBezTo>
                    <a:pt x="121" y="59"/>
                    <a:pt x="96" y="85"/>
                    <a:pt x="71" y="110"/>
                  </a:cubicBezTo>
                  <a:cubicBezTo>
                    <a:pt x="1" y="189"/>
                    <a:pt x="117" y="234"/>
                    <a:pt x="211" y="234"/>
                  </a:cubicBezTo>
                  <a:cubicBezTo>
                    <a:pt x="244" y="234"/>
                    <a:pt x="273" y="228"/>
                    <a:pt x="291" y="217"/>
                  </a:cubicBezTo>
                  <a:cubicBezTo>
                    <a:pt x="298" y="211"/>
                    <a:pt x="304" y="211"/>
                    <a:pt x="310" y="204"/>
                  </a:cubicBezTo>
                  <a:cubicBezTo>
                    <a:pt x="355" y="204"/>
                    <a:pt x="399" y="198"/>
                    <a:pt x="437" y="173"/>
                  </a:cubicBezTo>
                  <a:cubicBezTo>
                    <a:pt x="468" y="167"/>
                    <a:pt x="487" y="135"/>
                    <a:pt x="487" y="104"/>
                  </a:cubicBezTo>
                  <a:cubicBezTo>
                    <a:pt x="487" y="29"/>
                    <a:pt x="398" y="0"/>
                    <a:pt x="3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6491000" y="2829500"/>
              <a:ext cx="9950" cy="5000"/>
            </a:xfrm>
            <a:custGeom>
              <a:avLst/>
              <a:gdLst/>
              <a:ahLst/>
              <a:cxnLst/>
              <a:rect l="l" t="t" r="r" b="b"/>
              <a:pathLst>
                <a:path w="398" h="200" extrusionOk="0">
                  <a:moveTo>
                    <a:pt x="212" y="0"/>
                  </a:moveTo>
                  <a:cubicBezTo>
                    <a:pt x="162" y="0"/>
                    <a:pt x="111" y="16"/>
                    <a:pt x="83" y="45"/>
                  </a:cubicBezTo>
                  <a:lnTo>
                    <a:pt x="89" y="45"/>
                  </a:lnTo>
                  <a:lnTo>
                    <a:pt x="70" y="57"/>
                  </a:lnTo>
                  <a:cubicBezTo>
                    <a:pt x="1" y="127"/>
                    <a:pt x="102" y="183"/>
                    <a:pt x="165" y="196"/>
                  </a:cubicBezTo>
                  <a:cubicBezTo>
                    <a:pt x="173" y="198"/>
                    <a:pt x="185" y="199"/>
                    <a:pt x="199" y="199"/>
                  </a:cubicBezTo>
                  <a:cubicBezTo>
                    <a:pt x="273" y="199"/>
                    <a:pt x="397" y="168"/>
                    <a:pt x="360" y="83"/>
                  </a:cubicBezTo>
                  <a:lnTo>
                    <a:pt x="354" y="70"/>
                  </a:lnTo>
                  <a:cubicBezTo>
                    <a:pt x="330" y="22"/>
                    <a:pt x="271" y="0"/>
                    <a:pt x="2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6448900" y="2849100"/>
              <a:ext cx="10600" cy="5575"/>
            </a:xfrm>
            <a:custGeom>
              <a:avLst/>
              <a:gdLst/>
              <a:ahLst/>
              <a:cxnLst/>
              <a:rect l="l" t="t" r="r" b="b"/>
              <a:pathLst>
                <a:path w="424" h="223" extrusionOk="0">
                  <a:moveTo>
                    <a:pt x="297" y="0"/>
                  </a:moveTo>
                  <a:cubicBezTo>
                    <a:pt x="224" y="0"/>
                    <a:pt x="151" y="16"/>
                    <a:pt x="89" y="49"/>
                  </a:cubicBezTo>
                  <a:cubicBezTo>
                    <a:pt x="1" y="99"/>
                    <a:pt x="45" y="175"/>
                    <a:pt x="114" y="207"/>
                  </a:cubicBezTo>
                  <a:cubicBezTo>
                    <a:pt x="139" y="217"/>
                    <a:pt x="170" y="223"/>
                    <a:pt x="200" y="223"/>
                  </a:cubicBezTo>
                  <a:cubicBezTo>
                    <a:pt x="261" y="223"/>
                    <a:pt x="324" y="200"/>
                    <a:pt x="354" y="150"/>
                  </a:cubicBezTo>
                  <a:cubicBezTo>
                    <a:pt x="373" y="125"/>
                    <a:pt x="354" y="81"/>
                    <a:pt x="392" y="68"/>
                  </a:cubicBezTo>
                  <a:cubicBezTo>
                    <a:pt x="423" y="49"/>
                    <a:pt x="392" y="11"/>
                    <a:pt x="366" y="5"/>
                  </a:cubicBezTo>
                  <a:cubicBezTo>
                    <a:pt x="344" y="2"/>
                    <a:pt x="320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6456175" y="2830750"/>
              <a:ext cx="4900" cy="2775"/>
            </a:xfrm>
            <a:custGeom>
              <a:avLst/>
              <a:gdLst/>
              <a:ahLst/>
              <a:cxnLst/>
              <a:rect l="l" t="t" r="r" b="b"/>
              <a:pathLst>
                <a:path w="196" h="111" extrusionOk="0">
                  <a:moveTo>
                    <a:pt x="92" y="0"/>
                  </a:moveTo>
                  <a:cubicBezTo>
                    <a:pt x="54" y="0"/>
                    <a:pt x="12" y="11"/>
                    <a:pt x="12" y="45"/>
                  </a:cubicBezTo>
                  <a:cubicBezTo>
                    <a:pt x="12" y="51"/>
                    <a:pt x="12" y="58"/>
                    <a:pt x="12" y="64"/>
                  </a:cubicBezTo>
                  <a:cubicBezTo>
                    <a:pt x="1" y="100"/>
                    <a:pt x="33" y="110"/>
                    <a:pt x="67" y="110"/>
                  </a:cubicBezTo>
                  <a:cubicBezTo>
                    <a:pt x="87" y="110"/>
                    <a:pt x="108" y="107"/>
                    <a:pt x="120" y="102"/>
                  </a:cubicBezTo>
                  <a:cubicBezTo>
                    <a:pt x="126" y="96"/>
                    <a:pt x="132" y="96"/>
                    <a:pt x="145" y="96"/>
                  </a:cubicBezTo>
                  <a:cubicBezTo>
                    <a:pt x="195" y="77"/>
                    <a:pt x="189" y="26"/>
                    <a:pt x="139" y="7"/>
                  </a:cubicBezTo>
                  <a:cubicBezTo>
                    <a:pt x="128" y="3"/>
                    <a:pt x="110" y="0"/>
                    <a:pt x="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6435100" y="2831350"/>
              <a:ext cx="6050" cy="2925"/>
            </a:xfrm>
            <a:custGeom>
              <a:avLst/>
              <a:gdLst/>
              <a:ahLst/>
              <a:cxnLst/>
              <a:rect l="l" t="t" r="r" b="b"/>
              <a:pathLst>
                <a:path w="242" h="117" extrusionOk="0">
                  <a:moveTo>
                    <a:pt x="139" y="0"/>
                  </a:moveTo>
                  <a:cubicBezTo>
                    <a:pt x="131" y="0"/>
                    <a:pt x="123" y="1"/>
                    <a:pt x="117" y="2"/>
                  </a:cubicBezTo>
                  <a:cubicBezTo>
                    <a:pt x="117" y="2"/>
                    <a:pt x="117" y="2"/>
                    <a:pt x="117" y="2"/>
                  </a:cubicBezTo>
                  <a:lnTo>
                    <a:pt x="117" y="2"/>
                  </a:lnTo>
                  <a:cubicBezTo>
                    <a:pt x="77" y="6"/>
                    <a:pt x="0" y="37"/>
                    <a:pt x="42" y="84"/>
                  </a:cubicBezTo>
                  <a:cubicBezTo>
                    <a:pt x="67" y="103"/>
                    <a:pt x="92" y="116"/>
                    <a:pt x="124" y="116"/>
                  </a:cubicBezTo>
                  <a:cubicBezTo>
                    <a:pt x="127" y="116"/>
                    <a:pt x="131" y="117"/>
                    <a:pt x="134" y="117"/>
                  </a:cubicBezTo>
                  <a:cubicBezTo>
                    <a:pt x="174" y="117"/>
                    <a:pt x="241" y="88"/>
                    <a:pt x="210" y="45"/>
                  </a:cubicBezTo>
                  <a:lnTo>
                    <a:pt x="210" y="45"/>
                  </a:lnTo>
                  <a:cubicBezTo>
                    <a:pt x="211" y="44"/>
                    <a:pt x="212" y="43"/>
                    <a:pt x="212" y="40"/>
                  </a:cubicBezTo>
                  <a:cubicBezTo>
                    <a:pt x="217" y="10"/>
                    <a:pt x="171" y="0"/>
                    <a:pt x="1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6433350" y="2804125"/>
              <a:ext cx="5375" cy="2725"/>
            </a:xfrm>
            <a:custGeom>
              <a:avLst/>
              <a:gdLst/>
              <a:ahLst/>
              <a:cxnLst/>
              <a:rect l="l" t="t" r="r" b="b"/>
              <a:pathLst>
                <a:path w="215" h="109" extrusionOk="0">
                  <a:moveTo>
                    <a:pt x="95" y="0"/>
                  </a:moveTo>
                  <a:cubicBezTo>
                    <a:pt x="69" y="0"/>
                    <a:pt x="43" y="11"/>
                    <a:pt x="30" y="38"/>
                  </a:cubicBezTo>
                  <a:lnTo>
                    <a:pt x="17" y="63"/>
                  </a:lnTo>
                  <a:cubicBezTo>
                    <a:pt x="0" y="97"/>
                    <a:pt x="42" y="108"/>
                    <a:pt x="80" y="108"/>
                  </a:cubicBezTo>
                  <a:cubicBezTo>
                    <a:pt x="98" y="108"/>
                    <a:pt x="116" y="105"/>
                    <a:pt x="124" y="101"/>
                  </a:cubicBezTo>
                  <a:lnTo>
                    <a:pt x="162" y="82"/>
                  </a:lnTo>
                  <a:cubicBezTo>
                    <a:pt x="214" y="52"/>
                    <a:pt x="153" y="0"/>
                    <a:pt x="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6419900" y="2847025"/>
              <a:ext cx="8050" cy="3475"/>
            </a:xfrm>
            <a:custGeom>
              <a:avLst/>
              <a:gdLst/>
              <a:ahLst/>
              <a:cxnLst/>
              <a:rect l="l" t="t" r="r" b="b"/>
              <a:pathLst>
                <a:path w="322" h="139" extrusionOk="0">
                  <a:moveTo>
                    <a:pt x="134" y="1"/>
                  </a:moveTo>
                  <a:cubicBezTo>
                    <a:pt x="91" y="1"/>
                    <a:pt x="45" y="14"/>
                    <a:pt x="25" y="50"/>
                  </a:cubicBezTo>
                  <a:cubicBezTo>
                    <a:pt x="0" y="107"/>
                    <a:pt x="95" y="138"/>
                    <a:pt x="139" y="138"/>
                  </a:cubicBezTo>
                  <a:cubicBezTo>
                    <a:pt x="221" y="138"/>
                    <a:pt x="322" y="56"/>
                    <a:pt x="202" y="12"/>
                  </a:cubicBezTo>
                  <a:cubicBezTo>
                    <a:pt x="184" y="5"/>
                    <a:pt x="159" y="1"/>
                    <a:pt x="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6408225" y="2867700"/>
              <a:ext cx="9800" cy="5775"/>
            </a:xfrm>
            <a:custGeom>
              <a:avLst/>
              <a:gdLst/>
              <a:ahLst/>
              <a:cxnLst/>
              <a:rect l="l" t="t" r="r" b="b"/>
              <a:pathLst>
                <a:path w="392" h="231" extrusionOk="0">
                  <a:moveTo>
                    <a:pt x="186" y="0"/>
                  </a:moveTo>
                  <a:cubicBezTo>
                    <a:pt x="121" y="0"/>
                    <a:pt x="55" y="29"/>
                    <a:pt x="7" y="81"/>
                  </a:cubicBezTo>
                  <a:cubicBezTo>
                    <a:pt x="0" y="100"/>
                    <a:pt x="0" y="119"/>
                    <a:pt x="7" y="138"/>
                  </a:cubicBezTo>
                  <a:cubicBezTo>
                    <a:pt x="26" y="175"/>
                    <a:pt x="70" y="201"/>
                    <a:pt x="114" y="207"/>
                  </a:cubicBezTo>
                  <a:lnTo>
                    <a:pt x="95" y="207"/>
                  </a:lnTo>
                  <a:cubicBezTo>
                    <a:pt x="127" y="220"/>
                    <a:pt x="170" y="230"/>
                    <a:pt x="213" y="230"/>
                  </a:cubicBezTo>
                  <a:cubicBezTo>
                    <a:pt x="272" y="230"/>
                    <a:pt x="331" y="211"/>
                    <a:pt x="360" y="156"/>
                  </a:cubicBezTo>
                  <a:cubicBezTo>
                    <a:pt x="360" y="156"/>
                    <a:pt x="360" y="150"/>
                    <a:pt x="360" y="150"/>
                  </a:cubicBezTo>
                  <a:cubicBezTo>
                    <a:pt x="391" y="87"/>
                    <a:pt x="328" y="43"/>
                    <a:pt x="284" y="24"/>
                  </a:cubicBezTo>
                  <a:lnTo>
                    <a:pt x="272" y="18"/>
                  </a:lnTo>
                  <a:cubicBezTo>
                    <a:pt x="244" y="6"/>
                    <a:pt x="215" y="0"/>
                    <a:pt x="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6409400" y="2872425"/>
              <a:ext cx="1050" cy="450"/>
            </a:xfrm>
            <a:custGeom>
              <a:avLst/>
              <a:gdLst/>
              <a:ahLst/>
              <a:cxnLst/>
              <a:rect l="l" t="t" r="r" b="b"/>
              <a:pathLst>
                <a:path w="42" h="18" extrusionOk="0">
                  <a:moveTo>
                    <a:pt x="6" y="0"/>
                  </a:moveTo>
                  <a:cubicBezTo>
                    <a:pt x="1" y="0"/>
                    <a:pt x="15" y="9"/>
                    <a:pt x="42" y="18"/>
                  </a:cubicBezTo>
                  <a:lnTo>
                    <a:pt x="23" y="5"/>
                  </a:lnTo>
                  <a:cubicBezTo>
                    <a:pt x="14" y="2"/>
                    <a:pt x="8" y="0"/>
                    <a:pt x="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6291850" y="3006750"/>
              <a:ext cx="7750" cy="4575"/>
            </a:xfrm>
            <a:custGeom>
              <a:avLst/>
              <a:gdLst/>
              <a:ahLst/>
              <a:cxnLst/>
              <a:rect l="l" t="t" r="r" b="b"/>
              <a:pathLst>
                <a:path w="310" h="183" extrusionOk="0">
                  <a:moveTo>
                    <a:pt x="194" y="0"/>
                  </a:moveTo>
                  <a:cubicBezTo>
                    <a:pt x="147" y="0"/>
                    <a:pt x="98" y="16"/>
                    <a:pt x="77" y="37"/>
                  </a:cubicBezTo>
                  <a:cubicBezTo>
                    <a:pt x="1" y="75"/>
                    <a:pt x="39" y="151"/>
                    <a:pt x="102" y="170"/>
                  </a:cubicBezTo>
                  <a:cubicBezTo>
                    <a:pt x="120" y="178"/>
                    <a:pt x="147" y="183"/>
                    <a:pt x="176" y="183"/>
                  </a:cubicBezTo>
                  <a:cubicBezTo>
                    <a:pt x="237" y="183"/>
                    <a:pt x="306" y="161"/>
                    <a:pt x="310" y="100"/>
                  </a:cubicBezTo>
                  <a:cubicBezTo>
                    <a:pt x="310" y="88"/>
                    <a:pt x="310" y="75"/>
                    <a:pt x="304" y="63"/>
                  </a:cubicBezTo>
                  <a:cubicBezTo>
                    <a:pt x="291" y="17"/>
                    <a:pt x="243" y="0"/>
                    <a:pt x="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6309275" y="3016700"/>
              <a:ext cx="5450" cy="2775"/>
            </a:xfrm>
            <a:custGeom>
              <a:avLst/>
              <a:gdLst/>
              <a:ahLst/>
              <a:cxnLst/>
              <a:rect l="l" t="t" r="r" b="b"/>
              <a:pathLst>
                <a:path w="218" h="111" extrusionOk="0">
                  <a:moveTo>
                    <a:pt x="88" y="0"/>
                  </a:moveTo>
                  <a:cubicBezTo>
                    <a:pt x="45" y="0"/>
                    <a:pt x="1" y="13"/>
                    <a:pt x="17" y="49"/>
                  </a:cubicBezTo>
                  <a:cubicBezTo>
                    <a:pt x="29" y="68"/>
                    <a:pt x="42" y="87"/>
                    <a:pt x="61" y="100"/>
                  </a:cubicBezTo>
                  <a:cubicBezTo>
                    <a:pt x="72" y="106"/>
                    <a:pt x="96" y="111"/>
                    <a:pt x="122" y="111"/>
                  </a:cubicBezTo>
                  <a:cubicBezTo>
                    <a:pt x="168" y="111"/>
                    <a:pt x="218" y="96"/>
                    <a:pt x="193" y="56"/>
                  </a:cubicBezTo>
                  <a:cubicBezTo>
                    <a:pt x="181" y="37"/>
                    <a:pt x="168" y="18"/>
                    <a:pt x="149" y="11"/>
                  </a:cubicBezTo>
                  <a:cubicBezTo>
                    <a:pt x="137" y="5"/>
                    <a:pt x="113" y="0"/>
                    <a:pt x="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6295575" y="3030800"/>
              <a:ext cx="6725" cy="3550"/>
            </a:xfrm>
            <a:custGeom>
              <a:avLst/>
              <a:gdLst/>
              <a:ahLst/>
              <a:cxnLst/>
              <a:rect l="l" t="t" r="r" b="b"/>
              <a:pathLst>
                <a:path w="269" h="142" extrusionOk="0">
                  <a:moveTo>
                    <a:pt x="187" y="0"/>
                  </a:moveTo>
                  <a:cubicBezTo>
                    <a:pt x="180" y="0"/>
                    <a:pt x="173" y="1"/>
                    <a:pt x="167" y="2"/>
                  </a:cubicBezTo>
                  <a:lnTo>
                    <a:pt x="180" y="9"/>
                  </a:lnTo>
                  <a:cubicBezTo>
                    <a:pt x="169" y="6"/>
                    <a:pt x="159" y="5"/>
                    <a:pt x="148" y="5"/>
                  </a:cubicBezTo>
                  <a:cubicBezTo>
                    <a:pt x="109" y="5"/>
                    <a:pt x="72" y="23"/>
                    <a:pt x="47" y="53"/>
                  </a:cubicBezTo>
                  <a:lnTo>
                    <a:pt x="35" y="66"/>
                  </a:lnTo>
                  <a:cubicBezTo>
                    <a:pt x="1" y="121"/>
                    <a:pt x="76" y="142"/>
                    <a:pt x="140" y="142"/>
                  </a:cubicBezTo>
                  <a:cubicBezTo>
                    <a:pt x="171" y="142"/>
                    <a:pt x="199" y="137"/>
                    <a:pt x="211" y="129"/>
                  </a:cubicBezTo>
                  <a:lnTo>
                    <a:pt x="230" y="122"/>
                  </a:lnTo>
                  <a:cubicBezTo>
                    <a:pt x="256" y="103"/>
                    <a:pt x="268" y="91"/>
                    <a:pt x="262" y="59"/>
                  </a:cubicBezTo>
                  <a:cubicBezTo>
                    <a:pt x="262" y="47"/>
                    <a:pt x="256" y="40"/>
                    <a:pt x="249" y="34"/>
                  </a:cubicBezTo>
                  <a:cubicBezTo>
                    <a:pt x="244" y="10"/>
                    <a:pt x="213" y="0"/>
                    <a:pt x="1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6278775" y="3034725"/>
              <a:ext cx="9325" cy="4825"/>
            </a:xfrm>
            <a:custGeom>
              <a:avLst/>
              <a:gdLst/>
              <a:ahLst/>
              <a:cxnLst/>
              <a:rect l="l" t="t" r="r" b="b"/>
              <a:pathLst>
                <a:path w="373" h="193" extrusionOk="0">
                  <a:moveTo>
                    <a:pt x="180" y="0"/>
                  </a:moveTo>
                  <a:cubicBezTo>
                    <a:pt x="155" y="0"/>
                    <a:pt x="131" y="5"/>
                    <a:pt x="108" y="16"/>
                  </a:cubicBezTo>
                  <a:cubicBezTo>
                    <a:pt x="57" y="28"/>
                    <a:pt x="0" y="85"/>
                    <a:pt x="51" y="142"/>
                  </a:cubicBezTo>
                  <a:cubicBezTo>
                    <a:pt x="89" y="176"/>
                    <a:pt x="138" y="192"/>
                    <a:pt x="189" y="192"/>
                  </a:cubicBezTo>
                  <a:cubicBezTo>
                    <a:pt x="214" y="192"/>
                    <a:pt x="240" y="188"/>
                    <a:pt x="265" y="180"/>
                  </a:cubicBezTo>
                  <a:cubicBezTo>
                    <a:pt x="316" y="161"/>
                    <a:pt x="373" y="104"/>
                    <a:pt x="322" y="54"/>
                  </a:cubicBezTo>
                  <a:cubicBezTo>
                    <a:pt x="280" y="20"/>
                    <a:pt x="230" y="0"/>
                    <a:pt x="1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6282250" y="3021975"/>
              <a:ext cx="7075" cy="3475"/>
            </a:xfrm>
            <a:custGeom>
              <a:avLst/>
              <a:gdLst/>
              <a:ahLst/>
              <a:cxnLst/>
              <a:rect l="l" t="t" r="r" b="b"/>
              <a:pathLst>
                <a:path w="283" h="139" extrusionOk="0">
                  <a:moveTo>
                    <a:pt x="146" y="1"/>
                  </a:moveTo>
                  <a:cubicBezTo>
                    <a:pt x="125" y="1"/>
                    <a:pt x="106" y="4"/>
                    <a:pt x="95" y="9"/>
                  </a:cubicBezTo>
                  <a:cubicBezTo>
                    <a:pt x="0" y="40"/>
                    <a:pt x="44" y="116"/>
                    <a:pt x="120" y="135"/>
                  </a:cubicBezTo>
                  <a:cubicBezTo>
                    <a:pt x="135" y="137"/>
                    <a:pt x="152" y="139"/>
                    <a:pt x="169" y="139"/>
                  </a:cubicBezTo>
                  <a:cubicBezTo>
                    <a:pt x="208" y="139"/>
                    <a:pt x="246" y="128"/>
                    <a:pt x="259" y="84"/>
                  </a:cubicBezTo>
                  <a:cubicBezTo>
                    <a:pt x="282" y="24"/>
                    <a:pt x="205" y="1"/>
                    <a:pt x="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6301050" y="3050800"/>
              <a:ext cx="725" cy="325"/>
            </a:xfrm>
            <a:custGeom>
              <a:avLst/>
              <a:gdLst/>
              <a:ahLst/>
              <a:cxnLst/>
              <a:rect l="l" t="t" r="r" b="b"/>
              <a:pathLst>
                <a:path w="29" h="13" extrusionOk="0">
                  <a:moveTo>
                    <a:pt x="16" y="1"/>
                  </a:moveTo>
                  <a:cubicBezTo>
                    <a:pt x="9" y="1"/>
                    <a:pt x="1" y="5"/>
                    <a:pt x="5" y="10"/>
                  </a:cubicBezTo>
                  <a:cubicBezTo>
                    <a:pt x="7" y="12"/>
                    <a:pt x="10" y="12"/>
                    <a:pt x="13" y="12"/>
                  </a:cubicBezTo>
                  <a:cubicBezTo>
                    <a:pt x="20" y="12"/>
                    <a:pt x="28" y="8"/>
                    <a:pt x="24" y="3"/>
                  </a:cubicBezTo>
                  <a:cubicBezTo>
                    <a:pt x="22" y="2"/>
                    <a:pt x="19" y="1"/>
                    <a:pt x="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6287200" y="3058825"/>
              <a:ext cx="7375" cy="3900"/>
            </a:xfrm>
            <a:custGeom>
              <a:avLst/>
              <a:gdLst/>
              <a:ahLst/>
              <a:cxnLst/>
              <a:rect l="l" t="t" r="r" b="b"/>
              <a:pathLst>
                <a:path w="295" h="156" extrusionOk="0">
                  <a:moveTo>
                    <a:pt x="110" y="0"/>
                  </a:moveTo>
                  <a:cubicBezTo>
                    <a:pt x="56" y="0"/>
                    <a:pt x="1" y="19"/>
                    <a:pt x="17" y="73"/>
                  </a:cubicBezTo>
                  <a:lnTo>
                    <a:pt x="29" y="105"/>
                  </a:lnTo>
                  <a:cubicBezTo>
                    <a:pt x="42" y="144"/>
                    <a:pt x="96" y="156"/>
                    <a:pt x="145" y="156"/>
                  </a:cubicBezTo>
                  <a:cubicBezTo>
                    <a:pt x="168" y="156"/>
                    <a:pt x="190" y="153"/>
                    <a:pt x="206" y="149"/>
                  </a:cubicBezTo>
                  <a:cubicBezTo>
                    <a:pt x="250" y="137"/>
                    <a:pt x="294" y="73"/>
                    <a:pt x="231" y="36"/>
                  </a:cubicBezTo>
                  <a:lnTo>
                    <a:pt x="193" y="17"/>
                  </a:lnTo>
                  <a:cubicBezTo>
                    <a:pt x="176" y="7"/>
                    <a:pt x="143" y="0"/>
                    <a:pt x="1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6313225" y="3056425"/>
              <a:ext cx="6875" cy="4075"/>
            </a:xfrm>
            <a:custGeom>
              <a:avLst/>
              <a:gdLst/>
              <a:ahLst/>
              <a:cxnLst/>
              <a:rect l="l" t="t" r="r" b="b"/>
              <a:pathLst>
                <a:path w="275" h="163" extrusionOk="0">
                  <a:moveTo>
                    <a:pt x="127" y="1"/>
                  </a:moveTo>
                  <a:cubicBezTo>
                    <a:pt x="97" y="1"/>
                    <a:pt x="67" y="9"/>
                    <a:pt x="41" y="24"/>
                  </a:cubicBezTo>
                  <a:cubicBezTo>
                    <a:pt x="16" y="37"/>
                    <a:pt x="4" y="56"/>
                    <a:pt x="4" y="81"/>
                  </a:cubicBezTo>
                  <a:cubicBezTo>
                    <a:pt x="4" y="89"/>
                    <a:pt x="6" y="98"/>
                    <a:pt x="10" y="106"/>
                  </a:cubicBezTo>
                  <a:lnTo>
                    <a:pt x="10" y="106"/>
                  </a:lnTo>
                  <a:cubicBezTo>
                    <a:pt x="10" y="108"/>
                    <a:pt x="10" y="110"/>
                    <a:pt x="10" y="113"/>
                  </a:cubicBezTo>
                  <a:cubicBezTo>
                    <a:pt x="1" y="149"/>
                    <a:pt x="57" y="162"/>
                    <a:pt x="99" y="162"/>
                  </a:cubicBezTo>
                  <a:cubicBezTo>
                    <a:pt x="115" y="162"/>
                    <a:pt x="129" y="160"/>
                    <a:pt x="136" y="157"/>
                  </a:cubicBezTo>
                  <a:cubicBezTo>
                    <a:pt x="168" y="157"/>
                    <a:pt x="193" y="151"/>
                    <a:pt x="212" y="138"/>
                  </a:cubicBezTo>
                  <a:cubicBezTo>
                    <a:pt x="275" y="125"/>
                    <a:pt x="275" y="43"/>
                    <a:pt x="218" y="24"/>
                  </a:cubicBezTo>
                  <a:cubicBezTo>
                    <a:pt x="190" y="9"/>
                    <a:pt x="158" y="1"/>
                    <a:pt x="1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6323575" y="3031450"/>
              <a:ext cx="4050" cy="1700"/>
            </a:xfrm>
            <a:custGeom>
              <a:avLst/>
              <a:gdLst/>
              <a:ahLst/>
              <a:cxnLst/>
              <a:rect l="l" t="t" r="r" b="b"/>
              <a:pathLst>
                <a:path w="162" h="68" extrusionOk="0">
                  <a:moveTo>
                    <a:pt x="86" y="0"/>
                  </a:moveTo>
                  <a:cubicBezTo>
                    <a:pt x="45" y="0"/>
                    <a:pt x="1" y="22"/>
                    <a:pt x="31" y="52"/>
                  </a:cubicBezTo>
                  <a:cubicBezTo>
                    <a:pt x="42" y="63"/>
                    <a:pt x="61" y="68"/>
                    <a:pt x="81" y="68"/>
                  </a:cubicBezTo>
                  <a:cubicBezTo>
                    <a:pt x="121" y="68"/>
                    <a:pt x="161" y="48"/>
                    <a:pt x="132" y="14"/>
                  </a:cubicBezTo>
                  <a:cubicBezTo>
                    <a:pt x="122" y="5"/>
                    <a:pt x="105" y="0"/>
                    <a:pt x="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6304950" y="3046850"/>
              <a:ext cx="8525" cy="4825"/>
            </a:xfrm>
            <a:custGeom>
              <a:avLst/>
              <a:gdLst/>
              <a:ahLst/>
              <a:cxnLst/>
              <a:rect l="l" t="t" r="r" b="b"/>
              <a:pathLst>
                <a:path w="341" h="193" extrusionOk="0">
                  <a:moveTo>
                    <a:pt x="219" y="0"/>
                  </a:moveTo>
                  <a:cubicBezTo>
                    <a:pt x="194" y="0"/>
                    <a:pt x="170" y="4"/>
                    <a:pt x="152" y="10"/>
                  </a:cubicBezTo>
                  <a:cubicBezTo>
                    <a:pt x="127" y="16"/>
                    <a:pt x="101" y="23"/>
                    <a:pt x="76" y="35"/>
                  </a:cubicBezTo>
                  <a:cubicBezTo>
                    <a:pt x="0" y="73"/>
                    <a:pt x="38" y="155"/>
                    <a:pt x="108" y="180"/>
                  </a:cubicBezTo>
                  <a:cubicBezTo>
                    <a:pt x="131" y="187"/>
                    <a:pt x="164" y="193"/>
                    <a:pt x="197" y="193"/>
                  </a:cubicBezTo>
                  <a:cubicBezTo>
                    <a:pt x="254" y="193"/>
                    <a:pt x="312" y="178"/>
                    <a:pt x="328" y="130"/>
                  </a:cubicBezTo>
                  <a:cubicBezTo>
                    <a:pt x="335" y="111"/>
                    <a:pt x="341" y="92"/>
                    <a:pt x="341" y="79"/>
                  </a:cubicBezTo>
                  <a:cubicBezTo>
                    <a:pt x="332" y="19"/>
                    <a:pt x="274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4" name="Google Shape;364;p2"/>
          <p:cNvSpPr txBox="1">
            <a:spLocks noGrp="1"/>
          </p:cNvSpPr>
          <p:nvPr>
            <p:ph type="subTitle" idx="1"/>
          </p:nvPr>
        </p:nvSpPr>
        <p:spPr>
          <a:xfrm>
            <a:off x="3337688" y="3208425"/>
            <a:ext cx="24687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65" name="Google Shape;365;p2"/>
          <p:cNvSpPr txBox="1">
            <a:spLocks noGrp="1"/>
          </p:cNvSpPr>
          <p:nvPr>
            <p:ph type="ctrTitle"/>
          </p:nvPr>
        </p:nvSpPr>
        <p:spPr>
          <a:xfrm>
            <a:off x="1234750" y="1432550"/>
            <a:ext cx="66744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4" name="Google Shape;1744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6598" y="-27325"/>
            <a:ext cx="9257201" cy="5253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5" name="Google Shape;1745;p35"/>
          <p:cNvGrpSpPr/>
          <p:nvPr/>
        </p:nvGrpSpPr>
        <p:grpSpPr>
          <a:xfrm rot="963590" flipH="1">
            <a:off x="-261770" y="-757972"/>
            <a:ext cx="2643664" cy="2133532"/>
            <a:chOff x="-729163" y="3851975"/>
            <a:chExt cx="2464103" cy="1988620"/>
          </a:xfrm>
        </p:grpSpPr>
        <p:sp>
          <p:nvSpPr>
            <p:cNvPr id="1746" name="Google Shape;1746;p35"/>
            <p:cNvSpPr/>
            <p:nvPr/>
          </p:nvSpPr>
          <p:spPr>
            <a:xfrm rot="363082">
              <a:off x="-642946" y="3967874"/>
              <a:ext cx="2291669" cy="1756822"/>
            </a:xfrm>
            <a:custGeom>
              <a:avLst/>
              <a:gdLst/>
              <a:ahLst/>
              <a:cxnLst/>
              <a:rect l="l" t="t" r="r" b="b"/>
              <a:pathLst>
                <a:path w="73153" h="56080" extrusionOk="0">
                  <a:moveTo>
                    <a:pt x="12829" y="0"/>
                  </a:moveTo>
                  <a:cubicBezTo>
                    <a:pt x="12663" y="0"/>
                    <a:pt x="12517" y="100"/>
                    <a:pt x="12443" y="272"/>
                  </a:cubicBezTo>
                  <a:lnTo>
                    <a:pt x="101" y="32729"/>
                  </a:lnTo>
                  <a:cubicBezTo>
                    <a:pt x="1" y="32929"/>
                    <a:pt x="134" y="33196"/>
                    <a:pt x="334" y="33262"/>
                  </a:cubicBezTo>
                  <a:lnTo>
                    <a:pt x="60143" y="56045"/>
                  </a:lnTo>
                  <a:cubicBezTo>
                    <a:pt x="60198" y="56069"/>
                    <a:pt x="60253" y="56079"/>
                    <a:pt x="60306" y="56079"/>
                  </a:cubicBezTo>
                  <a:cubicBezTo>
                    <a:pt x="60479" y="56079"/>
                    <a:pt x="60634" y="55965"/>
                    <a:pt x="60711" y="55812"/>
                  </a:cubicBezTo>
                  <a:lnTo>
                    <a:pt x="73053" y="23355"/>
                  </a:lnTo>
                  <a:cubicBezTo>
                    <a:pt x="73153" y="23155"/>
                    <a:pt x="73053" y="22888"/>
                    <a:pt x="72819" y="22822"/>
                  </a:cubicBezTo>
                  <a:lnTo>
                    <a:pt x="13010" y="39"/>
                  </a:lnTo>
                  <a:cubicBezTo>
                    <a:pt x="12949" y="13"/>
                    <a:pt x="12888" y="0"/>
                    <a:pt x="128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7" name="Google Shape;1747;p35"/>
            <p:cNvSpPr/>
            <p:nvPr/>
          </p:nvSpPr>
          <p:spPr>
            <a:xfrm rot="363082">
              <a:off x="792956" y="4622556"/>
              <a:ext cx="778540" cy="1132818"/>
            </a:xfrm>
            <a:custGeom>
              <a:avLst/>
              <a:gdLst/>
              <a:ahLst/>
              <a:cxnLst/>
              <a:rect l="l" t="t" r="r" b="b"/>
              <a:pathLst>
                <a:path w="24852" h="36161" extrusionOk="0">
                  <a:moveTo>
                    <a:pt x="11909" y="1"/>
                  </a:moveTo>
                  <a:lnTo>
                    <a:pt x="0" y="31223"/>
                  </a:lnTo>
                  <a:lnTo>
                    <a:pt x="12943" y="36160"/>
                  </a:lnTo>
                  <a:lnTo>
                    <a:pt x="24851" y="490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8" name="Google Shape;1748;p35"/>
            <p:cNvSpPr/>
            <p:nvPr/>
          </p:nvSpPr>
          <p:spPr>
            <a:xfrm rot="363082">
              <a:off x="289098" y="4363311"/>
              <a:ext cx="1166244" cy="1323976"/>
            </a:xfrm>
            <a:custGeom>
              <a:avLst/>
              <a:gdLst/>
              <a:ahLst/>
              <a:cxnLst/>
              <a:rect l="l" t="t" r="r" b="b"/>
              <a:pathLst>
                <a:path w="37228" h="42263" extrusionOk="0">
                  <a:moveTo>
                    <a:pt x="13388" y="0"/>
                  </a:moveTo>
                  <a:cubicBezTo>
                    <a:pt x="12947" y="0"/>
                    <a:pt x="12544" y="279"/>
                    <a:pt x="12376" y="699"/>
                  </a:cubicBezTo>
                  <a:lnTo>
                    <a:pt x="6272" y="16711"/>
                  </a:lnTo>
                  <a:lnTo>
                    <a:pt x="201" y="32722"/>
                  </a:lnTo>
                  <a:cubicBezTo>
                    <a:pt x="1" y="33189"/>
                    <a:pt x="201" y="33756"/>
                    <a:pt x="668" y="34023"/>
                  </a:cubicBezTo>
                  <a:cubicBezTo>
                    <a:pt x="4271" y="35924"/>
                    <a:pt x="7973" y="37659"/>
                    <a:pt x="11743" y="39160"/>
                  </a:cubicBezTo>
                  <a:cubicBezTo>
                    <a:pt x="17146" y="41262"/>
                    <a:pt x="24952" y="42262"/>
                    <a:pt x="24952" y="42262"/>
                  </a:cubicBezTo>
                  <a:lnTo>
                    <a:pt x="31090" y="26151"/>
                  </a:lnTo>
                  <a:lnTo>
                    <a:pt x="37227" y="10039"/>
                  </a:lnTo>
                  <a:cubicBezTo>
                    <a:pt x="37227" y="10039"/>
                    <a:pt x="30756" y="5636"/>
                    <a:pt x="25319" y="3568"/>
                  </a:cubicBezTo>
                  <a:cubicBezTo>
                    <a:pt x="21483" y="2167"/>
                    <a:pt x="17580" y="999"/>
                    <a:pt x="13644" y="32"/>
                  </a:cubicBezTo>
                  <a:cubicBezTo>
                    <a:pt x="13558" y="11"/>
                    <a:pt x="13472" y="0"/>
                    <a:pt x="1338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9" name="Google Shape;1749;p35"/>
            <p:cNvSpPr/>
            <p:nvPr/>
          </p:nvSpPr>
          <p:spPr>
            <a:xfrm rot="363082">
              <a:off x="1066041" y="4735131"/>
              <a:ext cx="399201" cy="988588"/>
            </a:xfrm>
            <a:custGeom>
              <a:avLst/>
              <a:gdLst/>
              <a:ahLst/>
              <a:cxnLst/>
              <a:rect l="l" t="t" r="r" b="b"/>
              <a:pathLst>
                <a:path w="12743" h="31557" extrusionOk="0">
                  <a:moveTo>
                    <a:pt x="11909" y="1"/>
                  </a:moveTo>
                  <a:lnTo>
                    <a:pt x="0" y="31257"/>
                  </a:lnTo>
                  <a:lnTo>
                    <a:pt x="834" y="31557"/>
                  </a:lnTo>
                  <a:lnTo>
                    <a:pt x="12743" y="33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0" name="Google Shape;1750;p35"/>
            <p:cNvSpPr/>
            <p:nvPr/>
          </p:nvSpPr>
          <p:spPr>
            <a:xfrm rot="363082">
              <a:off x="1086646" y="4743259"/>
              <a:ext cx="390836" cy="979190"/>
            </a:xfrm>
            <a:custGeom>
              <a:avLst/>
              <a:gdLst/>
              <a:ahLst/>
              <a:cxnLst/>
              <a:rect l="l" t="t" r="r" b="b"/>
              <a:pathLst>
                <a:path w="12476" h="31257" extrusionOk="0">
                  <a:moveTo>
                    <a:pt x="12042" y="1"/>
                  </a:moveTo>
                  <a:lnTo>
                    <a:pt x="0" y="31090"/>
                  </a:lnTo>
                  <a:lnTo>
                    <a:pt x="434" y="31256"/>
                  </a:lnTo>
                  <a:lnTo>
                    <a:pt x="12476" y="167"/>
                  </a:lnTo>
                  <a:lnTo>
                    <a:pt x="120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1" name="Google Shape;1751;p35"/>
            <p:cNvSpPr/>
            <p:nvPr/>
          </p:nvSpPr>
          <p:spPr>
            <a:xfrm rot="363082">
              <a:off x="-564252" y="3933299"/>
              <a:ext cx="778540" cy="1133852"/>
            </a:xfrm>
            <a:custGeom>
              <a:avLst/>
              <a:gdLst/>
              <a:ahLst/>
              <a:cxnLst/>
              <a:rect l="l" t="t" r="r" b="b"/>
              <a:pathLst>
                <a:path w="24852" h="36194" extrusionOk="0">
                  <a:moveTo>
                    <a:pt x="11909" y="1"/>
                  </a:moveTo>
                  <a:lnTo>
                    <a:pt x="0" y="31256"/>
                  </a:lnTo>
                  <a:lnTo>
                    <a:pt x="12943" y="36193"/>
                  </a:lnTo>
                  <a:lnTo>
                    <a:pt x="24851" y="4937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2" name="Google Shape;1752;p35"/>
            <p:cNvSpPr/>
            <p:nvPr/>
          </p:nvSpPr>
          <p:spPr>
            <a:xfrm rot="363082">
              <a:off x="-449612" y="4006479"/>
              <a:ext cx="1166244" cy="1323004"/>
            </a:xfrm>
            <a:custGeom>
              <a:avLst/>
              <a:gdLst/>
              <a:ahLst/>
              <a:cxnLst/>
              <a:rect l="l" t="t" r="r" b="b"/>
              <a:pathLst>
                <a:path w="37228" h="42232" extrusionOk="0">
                  <a:moveTo>
                    <a:pt x="12243" y="0"/>
                  </a:moveTo>
                  <a:lnTo>
                    <a:pt x="6105" y="16112"/>
                  </a:lnTo>
                  <a:lnTo>
                    <a:pt x="1" y="32190"/>
                  </a:lnTo>
                  <a:cubicBezTo>
                    <a:pt x="1" y="32190"/>
                    <a:pt x="6506" y="36593"/>
                    <a:pt x="11909" y="38694"/>
                  </a:cubicBezTo>
                  <a:cubicBezTo>
                    <a:pt x="15745" y="40062"/>
                    <a:pt x="19648" y="41230"/>
                    <a:pt x="23584" y="42197"/>
                  </a:cubicBezTo>
                  <a:cubicBezTo>
                    <a:pt x="23677" y="42220"/>
                    <a:pt x="23769" y="42231"/>
                    <a:pt x="23859" y="42231"/>
                  </a:cubicBezTo>
                  <a:cubicBezTo>
                    <a:pt x="24293" y="42231"/>
                    <a:pt x="24686" y="41977"/>
                    <a:pt x="24852" y="41563"/>
                  </a:cubicBezTo>
                  <a:lnTo>
                    <a:pt x="30923" y="25552"/>
                  </a:lnTo>
                  <a:lnTo>
                    <a:pt x="37027" y="9540"/>
                  </a:lnTo>
                  <a:cubicBezTo>
                    <a:pt x="37227" y="9040"/>
                    <a:pt x="37027" y="8473"/>
                    <a:pt x="36560" y="8239"/>
                  </a:cubicBezTo>
                  <a:cubicBezTo>
                    <a:pt x="32958" y="6305"/>
                    <a:pt x="29255" y="4603"/>
                    <a:pt x="25486" y="3069"/>
                  </a:cubicBezTo>
                  <a:cubicBezTo>
                    <a:pt x="20049" y="1001"/>
                    <a:pt x="12243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3" name="Google Shape;1753;p35"/>
            <p:cNvSpPr/>
            <p:nvPr/>
          </p:nvSpPr>
          <p:spPr>
            <a:xfrm rot="363082">
              <a:off x="-458078" y="3966041"/>
              <a:ext cx="400266" cy="988588"/>
            </a:xfrm>
            <a:custGeom>
              <a:avLst/>
              <a:gdLst/>
              <a:ahLst/>
              <a:cxnLst/>
              <a:rect l="l" t="t" r="r" b="b"/>
              <a:pathLst>
                <a:path w="12777" h="31557" extrusionOk="0">
                  <a:moveTo>
                    <a:pt x="11909" y="0"/>
                  </a:moveTo>
                  <a:lnTo>
                    <a:pt x="1" y="31223"/>
                  </a:lnTo>
                  <a:lnTo>
                    <a:pt x="868" y="31556"/>
                  </a:lnTo>
                  <a:lnTo>
                    <a:pt x="12777" y="300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4" name="Google Shape;1754;p35"/>
            <p:cNvSpPr/>
            <p:nvPr/>
          </p:nvSpPr>
          <p:spPr>
            <a:xfrm rot="363082">
              <a:off x="-486520" y="3948733"/>
              <a:ext cx="386701" cy="983356"/>
            </a:xfrm>
            <a:custGeom>
              <a:avLst/>
              <a:gdLst/>
              <a:ahLst/>
              <a:cxnLst/>
              <a:rect l="l" t="t" r="r" b="b"/>
              <a:pathLst>
                <a:path w="12344" h="31390" extrusionOk="0">
                  <a:moveTo>
                    <a:pt x="11909" y="0"/>
                  </a:moveTo>
                  <a:lnTo>
                    <a:pt x="1" y="31223"/>
                  </a:lnTo>
                  <a:lnTo>
                    <a:pt x="435" y="31389"/>
                  </a:lnTo>
                  <a:lnTo>
                    <a:pt x="12343" y="1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5" name="Google Shape;1755;p35"/>
            <p:cNvSpPr/>
            <p:nvPr/>
          </p:nvSpPr>
          <p:spPr>
            <a:xfrm rot="363082">
              <a:off x="-536791" y="3924334"/>
              <a:ext cx="403367" cy="990687"/>
            </a:xfrm>
            <a:custGeom>
              <a:avLst/>
              <a:gdLst/>
              <a:ahLst/>
              <a:cxnLst/>
              <a:rect l="l" t="t" r="r" b="b"/>
              <a:pathLst>
                <a:path w="12876" h="31624" extrusionOk="0">
                  <a:moveTo>
                    <a:pt x="11909" y="0"/>
                  </a:moveTo>
                  <a:lnTo>
                    <a:pt x="0" y="31223"/>
                  </a:lnTo>
                  <a:lnTo>
                    <a:pt x="967" y="31623"/>
                  </a:lnTo>
                  <a:lnTo>
                    <a:pt x="12876" y="3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6" name="Google Shape;1756;p35"/>
            <p:cNvSpPr/>
            <p:nvPr/>
          </p:nvSpPr>
          <p:spPr>
            <a:xfrm rot="363082">
              <a:off x="633267" y="4549023"/>
              <a:ext cx="365775" cy="364741"/>
            </a:xfrm>
            <a:custGeom>
              <a:avLst/>
              <a:gdLst/>
              <a:ahLst/>
              <a:cxnLst/>
              <a:rect l="l" t="t" r="r" b="b"/>
              <a:pathLst>
                <a:path w="11676" h="11643" fill="none" extrusionOk="0">
                  <a:moveTo>
                    <a:pt x="3237" y="1"/>
                  </a:moveTo>
                  <a:lnTo>
                    <a:pt x="11676" y="3203"/>
                  </a:lnTo>
                  <a:lnTo>
                    <a:pt x="8440" y="11643"/>
                  </a:lnTo>
                  <a:lnTo>
                    <a:pt x="1" y="8407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7" name="Google Shape;1757;p35"/>
            <p:cNvSpPr/>
            <p:nvPr/>
          </p:nvSpPr>
          <p:spPr>
            <a:xfrm rot="363082">
              <a:off x="-56388" y="4232909"/>
              <a:ext cx="499541" cy="423260"/>
            </a:xfrm>
            <a:custGeom>
              <a:avLst/>
              <a:gdLst/>
              <a:ahLst/>
              <a:cxnLst/>
              <a:rect l="l" t="t" r="r" b="b"/>
              <a:pathLst>
                <a:path w="15946" h="13511" fill="none" extrusionOk="0">
                  <a:moveTo>
                    <a:pt x="3303" y="1"/>
                  </a:moveTo>
                  <a:lnTo>
                    <a:pt x="15945" y="4804"/>
                  </a:lnTo>
                  <a:moveTo>
                    <a:pt x="2769" y="1435"/>
                  </a:moveTo>
                  <a:lnTo>
                    <a:pt x="15378" y="6272"/>
                  </a:lnTo>
                  <a:moveTo>
                    <a:pt x="2202" y="2903"/>
                  </a:moveTo>
                  <a:lnTo>
                    <a:pt x="14845" y="7740"/>
                  </a:lnTo>
                  <a:moveTo>
                    <a:pt x="14277" y="9174"/>
                  </a:moveTo>
                  <a:lnTo>
                    <a:pt x="1635" y="4337"/>
                  </a:lnTo>
                  <a:moveTo>
                    <a:pt x="1101" y="5805"/>
                  </a:moveTo>
                  <a:lnTo>
                    <a:pt x="13710" y="10608"/>
                  </a:lnTo>
                  <a:moveTo>
                    <a:pt x="534" y="7239"/>
                  </a:moveTo>
                  <a:lnTo>
                    <a:pt x="13177" y="12076"/>
                  </a:lnTo>
                  <a:moveTo>
                    <a:pt x="1" y="8707"/>
                  </a:moveTo>
                  <a:lnTo>
                    <a:pt x="12643" y="135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8" name="Google Shape;1758;p35"/>
            <p:cNvSpPr/>
            <p:nvPr/>
          </p:nvSpPr>
          <p:spPr>
            <a:xfrm rot="363082">
              <a:off x="940056" y="4735937"/>
              <a:ext cx="406531" cy="311454"/>
            </a:xfrm>
            <a:custGeom>
              <a:avLst/>
              <a:gdLst/>
              <a:ahLst/>
              <a:cxnLst/>
              <a:rect l="l" t="t" r="r" b="b"/>
              <a:pathLst>
                <a:path w="12977" h="9942" fill="none" extrusionOk="0">
                  <a:moveTo>
                    <a:pt x="12977" y="3903"/>
                  </a:moveTo>
                  <a:lnTo>
                    <a:pt x="2670" y="1"/>
                  </a:lnTo>
                  <a:moveTo>
                    <a:pt x="2002" y="1769"/>
                  </a:moveTo>
                  <a:lnTo>
                    <a:pt x="12276" y="5671"/>
                  </a:lnTo>
                  <a:moveTo>
                    <a:pt x="1335" y="3503"/>
                  </a:moveTo>
                  <a:lnTo>
                    <a:pt x="11609" y="7439"/>
                  </a:lnTo>
                  <a:moveTo>
                    <a:pt x="668" y="5271"/>
                  </a:moveTo>
                  <a:lnTo>
                    <a:pt x="10942" y="9174"/>
                  </a:lnTo>
                  <a:moveTo>
                    <a:pt x="7706" y="9941"/>
                  </a:moveTo>
                  <a:lnTo>
                    <a:pt x="1" y="700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9" name="Google Shape;1759;p35"/>
            <p:cNvSpPr/>
            <p:nvPr/>
          </p:nvSpPr>
          <p:spPr>
            <a:xfrm rot="363082">
              <a:off x="407066" y="4979342"/>
              <a:ext cx="760778" cy="501609"/>
            </a:xfrm>
            <a:custGeom>
              <a:avLst/>
              <a:gdLst/>
              <a:ahLst/>
              <a:cxnLst/>
              <a:rect l="l" t="t" r="r" b="b"/>
              <a:pathLst>
                <a:path w="24285" h="16012" fill="none" extrusionOk="0">
                  <a:moveTo>
                    <a:pt x="24285" y="6772"/>
                  </a:moveTo>
                  <a:lnTo>
                    <a:pt x="6472" y="0"/>
                  </a:lnTo>
                  <a:moveTo>
                    <a:pt x="3136" y="1067"/>
                  </a:moveTo>
                  <a:lnTo>
                    <a:pt x="23517" y="8806"/>
                  </a:lnTo>
                  <a:moveTo>
                    <a:pt x="2336" y="3069"/>
                  </a:moveTo>
                  <a:lnTo>
                    <a:pt x="22717" y="10841"/>
                  </a:lnTo>
                  <a:moveTo>
                    <a:pt x="1568" y="5137"/>
                  </a:moveTo>
                  <a:lnTo>
                    <a:pt x="21950" y="12909"/>
                  </a:lnTo>
                  <a:moveTo>
                    <a:pt x="801" y="7172"/>
                  </a:moveTo>
                  <a:lnTo>
                    <a:pt x="21182" y="14944"/>
                  </a:lnTo>
                  <a:moveTo>
                    <a:pt x="1" y="9240"/>
                  </a:moveTo>
                  <a:lnTo>
                    <a:pt x="17847" y="160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60" name="Google Shape;1760;p35"/>
          <p:cNvGrpSpPr/>
          <p:nvPr/>
        </p:nvGrpSpPr>
        <p:grpSpPr>
          <a:xfrm rot="3429524">
            <a:off x="-297981" y="582342"/>
            <a:ext cx="1827779" cy="1923904"/>
            <a:chOff x="1526600" y="450800"/>
            <a:chExt cx="4540675" cy="4779475"/>
          </a:xfrm>
        </p:grpSpPr>
        <p:sp>
          <p:nvSpPr>
            <p:cNvPr id="1761" name="Google Shape;1761;p35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2" name="Google Shape;1762;p35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3" name="Google Shape;1763;p35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4" name="Google Shape;1764;p35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5" name="Google Shape;1765;p35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6" name="Google Shape;1766;p35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7" name="Google Shape;1767;p35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8" name="Google Shape;1768;p35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69" name="Google Shape;1769;p35"/>
          <p:cNvGrpSpPr/>
          <p:nvPr/>
        </p:nvGrpSpPr>
        <p:grpSpPr>
          <a:xfrm rot="-9827298" flipH="1">
            <a:off x="-207463" y="3361067"/>
            <a:ext cx="2535050" cy="2494263"/>
            <a:chOff x="7235149" y="-718650"/>
            <a:chExt cx="3031064" cy="2982297"/>
          </a:xfrm>
        </p:grpSpPr>
        <p:grpSp>
          <p:nvGrpSpPr>
            <p:cNvPr id="1770" name="Google Shape;1770;p35"/>
            <p:cNvGrpSpPr/>
            <p:nvPr/>
          </p:nvGrpSpPr>
          <p:grpSpPr>
            <a:xfrm rot="-4962260" flipH="1">
              <a:off x="7958573" y="-653239"/>
              <a:ext cx="596905" cy="1865484"/>
              <a:chOff x="-1858600" y="2385325"/>
              <a:chExt cx="523125" cy="1635025"/>
            </a:xfrm>
          </p:grpSpPr>
          <p:sp>
            <p:nvSpPr>
              <p:cNvPr id="1771" name="Google Shape;1771;p35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72" name="Google Shape;1772;p35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73" name="Google Shape;1773;p35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74" name="Google Shape;1774;p35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775" name="Google Shape;1775;p35"/>
            <p:cNvGrpSpPr/>
            <p:nvPr/>
          </p:nvGrpSpPr>
          <p:grpSpPr>
            <a:xfrm rot="-4962260" flipH="1">
              <a:off x="7743302" y="-357136"/>
              <a:ext cx="1178407" cy="2061785"/>
              <a:chOff x="-1779100" y="2408800"/>
              <a:chExt cx="1032750" cy="1807075"/>
            </a:xfrm>
          </p:grpSpPr>
          <p:sp>
            <p:nvSpPr>
              <p:cNvPr id="1776" name="Google Shape;1776;p35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77" name="Google Shape;1777;p35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78" name="Google Shape;1778;p35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79" name="Google Shape;1779;p35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780" name="Google Shape;1780;p35"/>
            <p:cNvGrpSpPr/>
            <p:nvPr/>
          </p:nvGrpSpPr>
          <p:grpSpPr>
            <a:xfrm rot="-3828478" flipH="1">
              <a:off x="7664496" y="-324322"/>
              <a:ext cx="2244432" cy="2193641"/>
              <a:chOff x="-623774" y="407959"/>
              <a:chExt cx="2317309" cy="2264556"/>
            </a:xfrm>
          </p:grpSpPr>
          <p:grpSp>
            <p:nvGrpSpPr>
              <p:cNvPr id="1781" name="Google Shape;1781;p35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1782" name="Google Shape;1782;p35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83" name="Google Shape;1783;p35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84" name="Google Shape;1784;p35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85" name="Google Shape;1785;p35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786" name="Google Shape;1786;p35"/>
          <p:cNvGrpSpPr/>
          <p:nvPr/>
        </p:nvGrpSpPr>
        <p:grpSpPr>
          <a:xfrm rot="10424794">
            <a:off x="7872110" y="-480314"/>
            <a:ext cx="2101989" cy="1676391"/>
            <a:chOff x="-874852" y="3661982"/>
            <a:chExt cx="2044303" cy="1580085"/>
          </a:xfrm>
        </p:grpSpPr>
        <p:grpSp>
          <p:nvGrpSpPr>
            <p:cNvPr id="1787" name="Google Shape;1787;p35"/>
            <p:cNvGrpSpPr/>
            <p:nvPr/>
          </p:nvGrpSpPr>
          <p:grpSpPr>
            <a:xfrm rot="5249857" flipH="1">
              <a:off x="48808" y="4095917"/>
              <a:ext cx="537972" cy="1681428"/>
              <a:chOff x="-1858600" y="2385325"/>
              <a:chExt cx="523125" cy="1635025"/>
            </a:xfrm>
          </p:grpSpPr>
          <p:sp>
            <p:nvSpPr>
              <p:cNvPr id="1788" name="Google Shape;1788;p35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89" name="Google Shape;1789;p35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90" name="Google Shape;1790;p35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91" name="Google Shape;1791;p35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792" name="Google Shape;1792;p35"/>
            <p:cNvGrpSpPr/>
            <p:nvPr/>
          </p:nvGrpSpPr>
          <p:grpSpPr>
            <a:xfrm rot="5249857" flipH="1">
              <a:off x="-340747" y="3668895"/>
              <a:ext cx="1062060" cy="1858361"/>
              <a:chOff x="-1779100" y="2408800"/>
              <a:chExt cx="1032750" cy="1807075"/>
            </a:xfrm>
          </p:grpSpPr>
          <p:sp>
            <p:nvSpPr>
              <p:cNvPr id="1793" name="Google Shape;1793;p35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94" name="Google Shape;1794;p35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95" name="Google Shape;1795;p35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96" name="Google Shape;1796;p35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797" name="Google Shape;1797;p35"/>
            <p:cNvGrpSpPr/>
            <p:nvPr/>
          </p:nvGrpSpPr>
          <p:grpSpPr>
            <a:xfrm rot="2700000" flipH="1">
              <a:off x="-365668" y="3606652"/>
              <a:ext cx="531184" cy="1660213"/>
              <a:chOff x="-1858600" y="2385325"/>
              <a:chExt cx="523125" cy="1635025"/>
            </a:xfrm>
          </p:grpSpPr>
          <p:sp>
            <p:nvSpPr>
              <p:cNvPr id="1798" name="Google Shape;1798;p35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99" name="Google Shape;1799;p35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0" name="Google Shape;1800;p35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1" name="Google Shape;1801;p35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802" name="Google Shape;1802;p35"/>
          <p:cNvGrpSpPr/>
          <p:nvPr/>
        </p:nvGrpSpPr>
        <p:grpSpPr>
          <a:xfrm rot="5170076">
            <a:off x="7747652" y="3954174"/>
            <a:ext cx="1827621" cy="1923738"/>
            <a:chOff x="1526600" y="450800"/>
            <a:chExt cx="4540675" cy="4779475"/>
          </a:xfrm>
        </p:grpSpPr>
        <p:sp>
          <p:nvSpPr>
            <p:cNvPr id="1803" name="Google Shape;1803;p35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rgbClr val="119B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4" name="Google Shape;1804;p35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5" name="Google Shape;1805;p35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6" name="Google Shape;1806;p35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7" name="Google Shape;1807;p35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8" name="Google Shape;1808;p35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9" name="Google Shape;1809;p35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0" name="Google Shape;1810;p35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8272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" name="Google Shape;1812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6598" y="-27325"/>
            <a:ext cx="9257201" cy="5253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13" name="Google Shape;1813;p36"/>
          <p:cNvGrpSpPr/>
          <p:nvPr/>
        </p:nvGrpSpPr>
        <p:grpSpPr>
          <a:xfrm rot="-1529531" flipH="1">
            <a:off x="-954979" y="-634053"/>
            <a:ext cx="2743809" cy="2699664"/>
            <a:chOff x="7235149" y="-718650"/>
            <a:chExt cx="3031064" cy="2982297"/>
          </a:xfrm>
        </p:grpSpPr>
        <p:grpSp>
          <p:nvGrpSpPr>
            <p:cNvPr id="1814" name="Google Shape;1814;p36"/>
            <p:cNvGrpSpPr/>
            <p:nvPr/>
          </p:nvGrpSpPr>
          <p:grpSpPr>
            <a:xfrm rot="-4962260" flipH="1">
              <a:off x="7958573" y="-653239"/>
              <a:ext cx="596905" cy="1865484"/>
              <a:chOff x="-1858600" y="2385325"/>
              <a:chExt cx="523125" cy="1635025"/>
            </a:xfrm>
          </p:grpSpPr>
          <p:sp>
            <p:nvSpPr>
              <p:cNvPr id="1815" name="Google Shape;1815;p36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6" name="Google Shape;1816;p36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7" name="Google Shape;1817;p36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8" name="Google Shape;1818;p36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819" name="Google Shape;1819;p36"/>
            <p:cNvGrpSpPr/>
            <p:nvPr/>
          </p:nvGrpSpPr>
          <p:grpSpPr>
            <a:xfrm rot="-4962260" flipH="1">
              <a:off x="7743302" y="-357136"/>
              <a:ext cx="1178407" cy="2061785"/>
              <a:chOff x="-1779100" y="2408800"/>
              <a:chExt cx="1032750" cy="1807075"/>
            </a:xfrm>
          </p:grpSpPr>
          <p:sp>
            <p:nvSpPr>
              <p:cNvPr id="1820" name="Google Shape;1820;p36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1" name="Google Shape;1821;p36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2" name="Google Shape;1822;p36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3" name="Google Shape;1823;p36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824" name="Google Shape;1824;p36"/>
            <p:cNvGrpSpPr/>
            <p:nvPr/>
          </p:nvGrpSpPr>
          <p:grpSpPr>
            <a:xfrm rot="-3828478" flipH="1">
              <a:off x="7664496" y="-324322"/>
              <a:ext cx="2244432" cy="2193641"/>
              <a:chOff x="-623774" y="407959"/>
              <a:chExt cx="2317309" cy="2264556"/>
            </a:xfrm>
          </p:grpSpPr>
          <p:grpSp>
            <p:nvGrpSpPr>
              <p:cNvPr id="1825" name="Google Shape;1825;p36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1826" name="Google Shape;1826;p36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27" name="Google Shape;1827;p36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28" name="Google Shape;1828;p36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29" name="Google Shape;1829;p36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830" name="Google Shape;1830;p36"/>
          <p:cNvGrpSpPr/>
          <p:nvPr/>
        </p:nvGrpSpPr>
        <p:grpSpPr>
          <a:xfrm rot="6549583">
            <a:off x="8069155" y="-193177"/>
            <a:ext cx="1855790" cy="1819886"/>
            <a:chOff x="7928300" y="-514224"/>
            <a:chExt cx="1855805" cy="1819900"/>
          </a:xfrm>
        </p:grpSpPr>
        <p:sp>
          <p:nvSpPr>
            <p:cNvPr id="1831" name="Google Shape;1831;p36"/>
            <p:cNvSpPr/>
            <p:nvPr/>
          </p:nvSpPr>
          <p:spPr>
            <a:xfrm>
              <a:off x="7928300" y="-454883"/>
              <a:ext cx="1760560" cy="1748943"/>
            </a:xfrm>
            <a:custGeom>
              <a:avLst/>
              <a:gdLst/>
              <a:ahLst/>
              <a:cxnLst/>
              <a:rect l="l" t="t" r="r" b="b"/>
              <a:pathLst>
                <a:path w="63046" h="62630" extrusionOk="0">
                  <a:moveTo>
                    <a:pt x="36994" y="0"/>
                  </a:moveTo>
                  <a:lnTo>
                    <a:pt x="1035" y="26386"/>
                  </a:lnTo>
                  <a:cubicBezTo>
                    <a:pt x="168" y="27019"/>
                    <a:pt x="1" y="28220"/>
                    <a:pt x="635" y="29088"/>
                  </a:cubicBezTo>
                  <a:lnTo>
                    <a:pt x="24952" y="62245"/>
                  </a:lnTo>
                  <a:cubicBezTo>
                    <a:pt x="25130" y="62501"/>
                    <a:pt x="25412" y="62629"/>
                    <a:pt x="25702" y="62629"/>
                  </a:cubicBezTo>
                  <a:cubicBezTo>
                    <a:pt x="25904" y="62629"/>
                    <a:pt x="26109" y="62568"/>
                    <a:pt x="26286" y="62445"/>
                  </a:cubicBezTo>
                  <a:lnTo>
                    <a:pt x="63046" y="35492"/>
                  </a:lnTo>
                  <a:lnTo>
                    <a:pt x="369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2" name="Google Shape;1832;p36"/>
            <p:cNvSpPr/>
            <p:nvPr/>
          </p:nvSpPr>
          <p:spPr>
            <a:xfrm>
              <a:off x="7969294" y="272619"/>
              <a:ext cx="748027" cy="970813"/>
            </a:xfrm>
            <a:custGeom>
              <a:avLst/>
              <a:gdLst/>
              <a:ahLst/>
              <a:cxnLst/>
              <a:rect l="l" t="t" r="r" b="b"/>
              <a:pathLst>
                <a:path w="26787" h="34765" extrusionOk="0">
                  <a:moveTo>
                    <a:pt x="2469" y="0"/>
                  </a:moveTo>
                  <a:lnTo>
                    <a:pt x="568" y="1401"/>
                  </a:lnTo>
                  <a:cubicBezTo>
                    <a:pt x="101" y="1768"/>
                    <a:pt x="1" y="2435"/>
                    <a:pt x="368" y="2902"/>
                  </a:cubicBezTo>
                  <a:lnTo>
                    <a:pt x="23417" y="34358"/>
                  </a:lnTo>
                  <a:cubicBezTo>
                    <a:pt x="23622" y="34624"/>
                    <a:pt x="23939" y="34764"/>
                    <a:pt x="24253" y="34764"/>
                  </a:cubicBezTo>
                  <a:cubicBezTo>
                    <a:pt x="24452" y="34764"/>
                    <a:pt x="24650" y="34708"/>
                    <a:pt x="24818" y="34592"/>
                  </a:cubicBezTo>
                  <a:lnTo>
                    <a:pt x="26786" y="33124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3" name="Google Shape;1833;p36"/>
            <p:cNvSpPr/>
            <p:nvPr/>
          </p:nvSpPr>
          <p:spPr>
            <a:xfrm>
              <a:off x="7974879" y="316378"/>
              <a:ext cx="683744" cy="926887"/>
            </a:xfrm>
            <a:custGeom>
              <a:avLst/>
              <a:gdLst/>
              <a:ahLst/>
              <a:cxnLst/>
              <a:rect l="l" t="t" r="r" b="b"/>
              <a:pathLst>
                <a:path w="24485" h="33192" extrusionOk="0">
                  <a:moveTo>
                    <a:pt x="201" y="1"/>
                  </a:moveTo>
                  <a:cubicBezTo>
                    <a:pt x="134" y="101"/>
                    <a:pt x="68" y="201"/>
                    <a:pt x="1" y="334"/>
                  </a:cubicBezTo>
                  <a:lnTo>
                    <a:pt x="24118" y="33191"/>
                  </a:lnTo>
                  <a:cubicBezTo>
                    <a:pt x="24251" y="33191"/>
                    <a:pt x="24385" y="33158"/>
                    <a:pt x="24485" y="33091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4" name="Google Shape;1834;p36"/>
            <p:cNvSpPr/>
            <p:nvPr/>
          </p:nvSpPr>
          <p:spPr>
            <a:xfrm>
              <a:off x="8024251" y="-514224"/>
              <a:ext cx="1757767" cy="1745368"/>
            </a:xfrm>
            <a:custGeom>
              <a:avLst/>
              <a:gdLst/>
              <a:ahLst/>
              <a:cxnLst/>
              <a:rect l="l" t="t" r="r" b="b"/>
              <a:pathLst>
                <a:path w="62946" h="62502" extrusionOk="0">
                  <a:moveTo>
                    <a:pt x="36883" y="0"/>
                  </a:moveTo>
                  <a:cubicBezTo>
                    <a:pt x="36619" y="0"/>
                    <a:pt x="36354" y="83"/>
                    <a:pt x="36127" y="257"/>
                  </a:cubicBezTo>
                  <a:lnTo>
                    <a:pt x="735" y="26209"/>
                  </a:lnTo>
                  <a:cubicBezTo>
                    <a:pt x="134" y="26643"/>
                    <a:pt x="1" y="27477"/>
                    <a:pt x="434" y="28077"/>
                  </a:cubicBezTo>
                  <a:lnTo>
                    <a:pt x="25686" y="62502"/>
                  </a:lnTo>
                  <a:lnTo>
                    <a:pt x="62412" y="35549"/>
                  </a:lnTo>
                  <a:cubicBezTo>
                    <a:pt x="62846" y="35215"/>
                    <a:pt x="62946" y="34615"/>
                    <a:pt x="62612" y="34215"/>
                  </a:cubicBezTo>
                  <a:lnTo>
                    <a:pt x="37928" y="524"/>
                  </a:lnTo>
                  <a:cubicBezTo>
                    <a:pt x="37668" y="184"/>
                    <a:pt x="37277" y="0"/>
                    <a:pt x="368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5" name="Google Shape;1835;p36"/>
            <p:cNvSpPr/>
            <p:nvPr/>
          </p:nvSpPr>
          <p:spPr>
            <a:xfrm>
              <a:off x="8538436" y="77926"/>
              <a:ext cx="581287" cy="715411"/>
            </a:xfrm>
            <a:custGeom>
              <a:avLst/>
              <a:gdLst/>
              <a:ahLst/>
              <a:cxnLst/>
              <a:rect l="l" t="t" r="r" b="b"/>
              <a:pathLst>
                <a:path w="20816" h="25619" fill="none" extrusionOk="0">
                  <a:moveTo>
                    <a:pt x="18047" y="25619"/>
                  </a:moveTo>
                  <a:lnTo>
                    <a:pt x="1" y="1034"/>
                  </a:lnTo>
                  <a:moveTo>
                    <a:pt x="19448" y="24618"/>
                  </a:moveTo>
                  <a:lnTo>
                    <a:pt x="1369" y="0"/>
                  </a:lnTo>
                  <a:moveTo>
                    <a:pt x="20816" y="23584"/>
                  </a:moveTo>
                  <a:lnTo>
                    <a:pt x="4471" y="1301"/>
                  </a:lnTo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6" name="Google Shape;1836;p36"/>
            <p:cNvSpPr/>
            <p:nvPr/>
          </p:nvSpPr>
          <p:spPr>
            <a:xfrm>
              <a:off x="8014952" y="272619"/>
              <a:ext cx="702370" cy="942692"/>
            </a:xfrm>
            <a:custGeom>
              <a:avLst/>
              <a:gdLst/>
              <a:ahLst/>
              <a:cxnLst/>
              <a:rect l="l" t="t" r="r" b="b"/>
              <a:pathLst>
                <a:path w="25152" h="33758" extrusionOk="0">
                  <a:moveTo>
                    <a:pt x="834" y="0"/>
                  </a:moveTo>
                  <a:lnTo>
                    <a:pt x="0" y="634"/>
                  </a:lnTo>
                  <a:lnTo>
                    <a:pt x="24318" y="33758"/>
                  </a:lnTo>
                  <a:lnTo>
                    <a:pt x="25151" y="33124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7" name="Google Shape;1837;p36"/>
            <p:cNvSpPr/>
            <p:nvPr/>
          </p:nvSpPr>
          <p:spPr>
            <a:xfrm>
              <a:off x="8435979" y="1124918"/>
              <a:ext cx="204020" cy="180759"/>
            </a:xfrm>
            <a:custGeom>
              <a:avLst/>
              <a:gdLst/>
              <a:ahLst/>
              <a:cxnLst/>
              <a:rect l="l" t="t" r="r" b="b"/>
              <a:pathLst>
                <a:path w="7306" h="6473" extrusionOk="0">
                  <a:moveTo>
                    <a:pt x="5571" y="1"/>
                  </a:moveTo>
                  <a:lnTo>
                    <a:pt x="1" y="4104"/>
                  </a:lnTo>
                  <a:lnTo>
                    <a:pt x="1535" y="4804"/>
                  </a:lnTo>
                  <a:lnTo>
                    <a:pt x="1769" y="6472"/>
                  </a:lnTo>
                  <a:lnTo>
                    <a:pt x="7306" y="2403"/>
                  </a:lnTo>
                  <a:lnTo>
                    <a:pt x="55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8" name="Google Shape;1838;p36"/>
            <p:cNvSpPr/>
            <p:nvPr/>
          </p:nvSpPr>
          <p:spPr>
            <a:xfrm>
              <a:off x="7991662" y="298701"/>
              <a:ext cx="691200" cy="933393"/>
            </a:xfrm>
            <a:custGeom>
              <a:avLst/>
              <a:gdLst/>
              <a:ahLst/>
              <a:cxnLst/>
              <a:rect l="l" t="t" r="r" b="b"/>
              <a:pathLst>
                <a:path w="24752" h="33425" extrusionOk="0">
                  <a:moveTo>
                    <a:pt x="434" y="0"/>
                  </a:moveTo>
                  <a:lnTo>
                    <a:pt x="0" y="300"/>
                  </a:lnTo>
                  <a:lnTo>
                    <a:pt x="24318" y="33424"/>
                  </a:lnTo>
                  <a:lnTo>
                    <a:pt x="24751" y="33090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9" name="Google Shape;1839;p36"/>
            <p:cNvSpPr/>
            <p:nvPr/>
          </p:nvSpPr>
          <p:spPr>
            <a:xfrm>
              <a:off x="8681179" y="383867"/>
              <a:ext cx="1102926" cy="853276"/>
            </a:xfrm>
            <a:custGeom>
              <a:avLst/>
              <a:gdLst/>
              <a:ahLst/>
              <a:cxnLst/>
              <a:rect l="l" t="t" r="r" b="b"/>
              <a:pathLst>
                <a:path w="39496" h="30556" extrusionOk="0">
                  <a:moveTo>
                    <a:pt x="37528" y="0"/>
                  </a:moveTo>
                  <a:lnTo>
                    <a:pt x="1" y="27520"/>
                  </a:lnTo>
                  <a:lnTo>
                    <a:pt x="2236" y="30556"/>
                  </a:lnTo>
                  <a:lnTo>
                    <a:pt x="38962" y="3603"/>
                  </a:lnTo>
                  <a:cubicBezTo>
                    <a:pt x="39396" y="3269"/>
                    <a:pt x="39496" y="2669"/>
                    <a:pt x="39162" y="2235"/>
                  </a:cubicBezTo>
                  <a:lnTo>
                    <a:pt x="37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840" name="Google Shape;1840;p36"/>
          <p:cNvGrpSpPr/>
          <p:nvPr/>
        </p:nvGrpSpPr>
        <p:grpSpPr>
          <a:xfrm rot="495391">
            <a:off x="8039096" y="971709"/>
            <a:ext cx="1916587" cy="2062600"/>
            <a:chOff x="-700138" y="3808702"/>
            <a:chExt cx="1916655" cy="2062674"/>
          </a:xfrm>
        </p:grpSpPr>
        <p:sp>
          <p:nvSpPr>
            <p:cNvPr id="1841" name="Google Shape;1841;p36"/>
            <p:cNvSpPr/>
            <p:nvPr/>
          </p:nvSpPr>
          <p:spPr>
            <a:xfrm rot="-1128775">
              <a:off x="-425908" y="4068745"/>
              <a:ext cx="1419635" cy="1616920"/>
            </a:xfrm>
            <a:custGeom>
              <a:avLst/>
              <a:gdLst/>
              <a:ahLst/>
              <a:cxnLst/>
              <a:rect l="l" t="t" r="r" b="b"/>
              <a:pathLst>
                <a:path w="39095" h="44528" extrusionOk="0">
                  <a:moveTo>
                    <a:pt x="26633" y="0"/>
                  </a:moveTo>
                  <a:cubicBezTo>
                    <a:pt x="26552" y="0"/>
                    <a:pt x="26469" y="13"/>
                    <a:pt x="26386" y="38"/>
                  </a:cubicBezTo>
                  <a:lnTo>
                    <a:pt x="0" y="8878"/>
                  </a:lnTo>
                  <a:lnTo>
                    <a:pt x="11575" y="43436"/>
                  </a:lnTo>
                  <a:cubicBezTo>
                    <a:pt x="11787" y="44097"/>
                    <a:pt x="12397" y="44528"/>
                    <a:pt x="13057" y="44528"/>
                  </a:cubicBezTo>
                  <a:cubicBezTo>
                    <a:pt x="13229" y="44528"/>
                    <a:pt x="13404" y="44499"/>
                    <a:pt x="13577" y="44437"/>
                  </a:cubicBezTo>
                  <a:lnTo>
                    <a:pt x="38494" y="36097"/>
                  </a:lnTo>
                  <a:cubicBezTo>
                    <a:pt x="38861" y="35964"/>
                    <a:pt x="39095" y="35530"/>
                    <a:pt x="38961" y="35130"/>
                  </a:cubicBezTo>
                  <a:lnTo>
                    <a:pt x="27386" y="538"/>
                  </a:lnTo>
                  <a:cubicBezTo>
                    <a:pt x="27279" y="215"/>
                    <a:pt x="26975" y="0"/>
                    <a:pt x="266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2" name="Google Shape;1842;p36"/>
            <p:cNvSpPr/>
            <p:nvPr/>
          </p:nvSpPr>
          <p:spPr>
            <a:xfrm rot="-1128775">
              <a:off x="-474625" y="3993204"/>
              <a:ext cx="1414805" cy="1633006"/>
            </a:xfrm>
            <a:custGeom>
              <a:avLst/>
              <a:gdLst/>
              <a:ahLst/>
              <a:cxnLst/>
              <a:rect l="l" t="t" r="r" b="b"/>
              <a:pathLst>
                <a:path w="38962" h="44971" extrusionOk="0">
                  <a:moveTo>
                    <a:pt x="26500" y="0"/>
                  </a:moveTo>
                  <a:cubicBezTo>
                    <a:pt x="26418" y="0"/>
                    <a:pt x="26335" y="12"/>
                    <a:pt x="26252" y="38"/>
                  </a:cubicBezTo>
                  <a:lnTo>
                    <a:pt x="867" y="8544"/>
                  </a:lnTo>
                  <a:cubicBezTo>
                    <a:pt x="300" y="8744"/>
                    <a:pt x="0" y="9345"/>
                    <a:pt x="200" y="9912"/>
                  </a:cubicBezTo>
                  <a:lnTo>
                    <a:pt x="11942" y="44970"/>
                  </a:lnTo>
                  <a:lnTo>
                    <a:pt x="38327" y="36131"/>
                  </a:lnTo>
                  <a:cubicBezTo>
                    <a:pt x="38761" y="35997"/>
                    <a:pt x="38961" y="35563"/>
                    <a:pt x="38828" y="35163"/>
                  </a:cubicBezTo>
                  <a:lnTo>
                    <a:pt x="27253" y="538"/>
                  </a:lnTo>
                  <a:cubicBezTo>
                    <a:pt x="27145" y="215"/>
                    <a:pt x="26841" y="0"/>
                    <a:pt x="26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3" name="Google Shape;1843;p36"/>
            <p:cNvSpPr/>
            <p:nvPr/>
          </p:nvSpPr>
          <p:spPr>
            <a:xfrm rot="-1128775">
              <a:off x="411142" y="5063464"/>
              <a:ext cx="300449" cy="167182"/>
            </a:xfrm>
            <a:custGeom>
              <a:avLst/>
              <a:gdLst/>
              <a:ahLst/>
              <a:cxnLst/>
              <a:rect l="l" t="t" r="r" b="b"/>
              <a:pathLst>
                <a:path w="8274" h="4604" fill="none" extrusionOk="0">
                  <a:moveTo>
                    <a:pt x="835" y="1935"/>
                  </a:moveTo>
                  <a:lnTo>
                    <a:pt x="6539" y="0"/>
                  </a:lnTo>
                  <a:moveTo>
                    <a:pt x="1" y="3202"/>
                  </a:moveTo>
                  <a:lnTo>
                    <a:pt x="7973" y="534"/>
                  </a:lnTo>
                  <a:moveTo>
                    <a:pt x="335" y="4103"/>
                  </a:moveTo>
                  <a:lnTo>
                    <a:pt x="8274" y="1435"/>
                  </a:lnTo>
                  <a:moveTo>
                    <a:pt x="1736" y="4603"/>
                  </a:moveTo>
                  <a:lnTo>
                    <a:pt x="7440" y="2702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4" name="Google Shape;1844;p36"/>
            <p:cNvSpPr/>
            <p:nvPr/>
          </p:nvSpPr>
          <p:spPr>
            <a:xfrm rot="-1128775">
              <a:off x="206184" y="5200882"/>
              <a:ext cx="918160" cy="352049"/>
            </a:xfrm>
            <a:custGeom>
              <a:avLst/>
              <a:gdLst/>
              <a:ahLst/>
              <a:cxnLst/>
              <a:rect l="l" t="t" r="r" b="b"/>
              <a:pathLst>
                <a:path w="25285" h="9695" extrusionOk="0">
                  <a:moveTo>
                    <a:pt x="24884" y="1"/>
                  </a:moveTo>
                  <a:lnTo>
                    <a:pt x="0" y="8340"/>
                  </a:lnTo>
                  <a:lnTo>
                    <a:pt x="267" y="9107"/>
                  </a:lnTo>
                  <a:cubicBezTo>
                    <a:pt x="371" y="9473"/>
                    <a:pt x="700" y="9695"/>
                    <a:pt x="1061" y="9695"/>
                  </a:cubicBezTo>
                  <a:cubicBezTo>
                    <a:pt x="1162" y="9695"/>
                    <a:pt x="1266" y="9678"/>
                    <a:pt x="1368" y="9641"/>
                  </a:cubicBezTo>
                  <a:lnTo>
                    <a:pt x="24618" y="1869"/>
                  </a:lnTo>
                  <a:cubicBezTo>
                    <a:pt x="25051" y="1736"/>
                    <a:pt x="25285" y="1235"/>
                    <a:pt x="25151" y="835"/>
                  </a:cubicBezTo>
                  <a:lnTo>
                    <a:pt x="248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5" name="Google Shape;1845;p36"/>
            <p:cNvSpPr/>
            <p:nvPr/>
          </p:nvSpPr>
          <p:spPr>
            <a:xfrm rot="-1128775">
              <a:off x="-404925" y="4413984"/>
              <a:ext cx="539022" cy="1345775"/>
            </a:xfrm>
            <a:custGeom>
              <a:avLst/>
              <a:gdLst/>
              <a:ahLst/>
              <a:cxnLst/>
              <a:rect l="l" t="t" r="r" b="b"/>
              <a:pathLst>
                <a:path w="14844" h="37061" extrusionOk="0">
                  <a:moveTo>
                    <a:pt x="2769" y="0"/>
                  </a:moveTo>
                  <a:lnTo>
                    <a:pt x="867" y="634"/>
                  </a:lnTo>
                  <a:cubicBezTo>
                    <a:pt x="300" y="834"/>
                    <a:pt x="0" y="1435"/>
                    <a:pt x="200" y="2002"/>
                  </a:cubicBezTo>
                  <a:lnTo>
                    <a:pt x="11942" y="37060"/>
                  </a:lnTo>
                  <a:lnTo>
                    <a:pt x="14844" y="36093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6" name="Google Shape;1846;p36"/>
            <p:cNvSpPr/>
            <p:nvPr/>
          </p:nvSpPr>
          <p:spPr>
            <a:xfrm rot="-1128775">
              <a:off x="-276077" y="4234377"/>
              <a:ext cx="661395" cy="495483"/>
            </a:xfrm>
            <a:custGeom>
              <a:avLst/>
              <a:gdLst/>
              <a:ahLst/>
              <a:cxnLst/>
              <a:rect l="l" t="t" r="r" b="b"/>
              <a:pathLst>
                <a:path w="18214" h="13645" fill="none" extrusionOk="0">
                  <a:moveTo>
                    <a:pt x="18214" y="7373"/>
                  </a:moveTo>
                  <a:lnTo>
                    <a:pt x="16045" y="935"/>
                  </a:lnTo>
                  <a:cubicBezTo>
                    <a:pt x="15278" y="1202"/>
                    <a:pt x="14444" y="802"/>
                    <a:pt x="14177" y="1"/>
                  </a:cubicBezTo>
                  <a:lnTo>
                    <a:pt x="935" y="4437"/>
                  </a:lnTo>
                  <a:cubicBezTo>
                    <a:pt x="1201" y="5205"/>
                    <a:pt x="801" y="6039"/>
                    <a:pt x="1" y="6305"/>
                  </a:cubicBezTo>
                  <a:lnTo>
                    <a:pt x="2169" y="12743"/>
                  </a:lnTo>
                  <a:cubicBezTo>
                    <a:pt x="2936" y="12477"/>
                    <a:pt x="3770" y="12877"/>
                    <a:pt x="4037" y="13644"/>
                  </a:cubicBezTo>
                  <a:lnTo>
                    <a:pt x="17280" y="9241"/>
                  </a:lnTo>
                  <a:cubicBezTo>
                    <a:pt x="17013" y="8440"/>
                    <a:pt x="17413" y="7606"/>
                    <a:pt x="18214" y="737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7" name="Google Shape;1847;p36"/>
            <p:cNvSpPr/>
            <p:nvPr/>
          </p:nvSpPr>
          <p:spPr>
            <a:xfrm rot="-1128775">
              <a:off x="201603" y="5203043"/>
              <a:ext cx="909699" cy="322237"/>
            </a:xfrm>
            <a:custGeom>
              <a:avLst/>
              <a:gdLst/>
              <a:ahLst/>
              <a:cxnLst/>
              <a:rect l="l" t="t" r="r" b="b"/>
              <a:pathLst>
                <a:path w="25052" h="8874" extrusionOk="0">
                  <a:moveTo>
                    <a:pt x="24884" y="1"/>
                  </a:moveTo>
                  <a:lnTo>
                    <a:pt x="0" y="8340"/>
                  </a:lnTo>
                  <a:lnTo>
                    <a:pt x="200" y="8874"/>
                  </a:lnTo>
                  <a:lnTo>
                    <a:pt x="25051" y="568"/>
                  </a:lnTo>
                  <a:lnTo>
                    <a:pt x="248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8" name="Google Shape;1848;p36"/>
            <p:cNvSpPr/>
            <p:nvPr/>
          </p:nvSpPr>
          <p:spPr>
            <a:xfrm rot="-1128775">
              <a:off x="222822" y="5233880"/>
              <a:ext cx="902437" cy="311343"/>
            </a:xfrm>
            <a:custGeom>
              <a:avLst/>
              <a:gdLst/>
              <a:ahLst/>
              <a:cxnLst/>
              <a:rect l="l" t="t" r="r" b="b"/>
              <a:pathLst>
                <a:path w="24852" h="8574" extrusionOk="0">
                  <a:moveTo>
                    <a:pt x="24852" y="0"/>
                  </a:moveTo>
                  <a:lnTo>
                    <a:pt x="1" y="8340"/>
                  </a:lnTo>
                  <a:cubicBezTo>
                    <a:pt x="34" y="8406"/>
                    <a:pt x="134" y="8506"/>
                    <a:pt x="201" y="8573"/>
                  </a:cubicBezTo>
                  <a:lnTo>
                    <a:pt x="24818" y="334"/>
                  </a:lnTo>
                  <a:cubicBezTo>
                    <a:pt x="24852" y="200"/>
                    <a:pt x="24852" y="100"/>
                    <a:pt x="24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9" name="Google Shape;1849;p36"/>
            <p:cNvSpPr/>
            <p:nvPr/>
          </p:nvSpPr>
          <p:spPr>
            <a:xfrm rot="-1128775">
              <a:off x="421575" y="5546080"/>
              <a:ext cx="96954" cy="205964"/>
            </a:xfrm>
            <a:custGeom>
              <a:avLst/>
              <a:gdLst/>
              <a:ahLst/>
              <a:cxnLst/>
              <a:rect l="l" t="t" r="r" b="b"/>
              <a:pathLst>
                <a:path w="2670" h="5672" extrusionOk="0">
                  <a:moveTo>
                    <a:pt x="901" y="1"/>
                  </a:moveTo>
                  <a:lnTo>
                    <a:pt x="1" y="301"/>
                  </a:lnTo>
                  <a:lnTo>
                    <a:pt x="1769" y="5672"/>
                  </a:lnTo>
                  <a:lnTo>
                    <a:pt x="2002" y="4871"/>
                  </a:lnTo>
                  <a:lnTo>
                    <a:pt x="2669" y="5371"/>
                  </a:lnTo>
                  <a:lnTo>
                    <a:pt x="9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850" name="Google Shape;1850;p36"/>
          <p:cNvGrpSpPr/>
          <p:nvPr/>
        </p:nvGrpSpPr>
        <p:grpSpPr>
          <a:xfrm rot="1625577">
            <a:off x="-734614" y="3481965"/>
            <a:ext cx="1810844" cy="1871626"/>
            <a:chOff x="334100" y="971800"/>
            <a:chExt cx="1810984" cy="1871771"/>
          </a:xfrm>
        </p:grpSpPr>
        <p:sp>
          <p:nvSpPr>
            <p:cNvPr id="1851" name="Google Shape;1851;p36"/>
            <p:cNvSpPr/>
            <p:nvPr/>
          </p:nvSpPr>
          <p:spPr>
            <a:xfrm>
              <a:off x="341909" y="971800"/>
              <a:ext cx="1803175" cy="1871771"/>
            </a:xfrm>
            <a:custGeom>
              <a:avLst/>
              <a:gdLst/>
              <a:ahLst/>
              <a:cxnLst/>
              <a:rect l="l" t="t" r="r" b="b"/>
              <a:pathLst>
                <a:path w="88903" h="92285" extrusionOk="0">
                  <a:moveTo>
                    <a:pt x="44583" y="1"/>
                  </a:moveTo>
                  <a:cubicBezTo>
                    <a:pt x="44328" y="1"/>
                    <a:pt x="44071" y="83"/>
                    <a:pt x="43849" y="252"/>
                  </a:cubicBezTo>
                  <a:lnTo>
                    <a:pt x="0" y="33408"/>
                  </a:lnTo>
                  <a:lnTo>
                    <a:pt x="43131" y="91437"/>
                  </a:lnTo>
                  <a:cubicBezTo>
                    <a:pt x="43514" y="91989"/>
                    <a:pt x="44136" y="92284"/>
                    <a:pt x="44766" y="92284"/>
                  </a:cubicBezTo>
                  <a:cubicBezTo>
                    <a:pt x="45190" y="92284"/>
                    <a:pt x="45617" y="92151"/>
                    <a:pt x="45977" y="91873"/>
                  </a:cubicBezTo>
                  <a:lnTo>
                    <a:pt x="88261" y="59204"/>
                  </a:lnTo>
                  <a:cubicBezTo>
                    <a:pt x="88800" y="58794"/>
                    <a:pt x="88903" y="58050"/>
                    <a:pt x="88492" y="57512"/>
                  </a:cubicBezTo>
                  <a:lnTo>
                    <a:pt x="45541" y="483"/>
                  </a:lnTo>
                  <a:cubicBezTo>
                    <a:pt x="45300" y="167"/>
                    <a:pt x="44944" y="1"/>
                    <a:pt x="44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2" name="Google Shape;1852;p36"/>
            <p:cNvSpPr/>
            <p:nvPr/>
          </p:nvSpPr>
          <p:spPr>
            <a:xfrm>
              <a:off x="336189" y="976911"/>
              <a:ext cx="1795894" cy="1820273"/>
            </a:xfrm>
            <a:custGeom>
              <a:avLst/>
              <a:gdLst/>
              <a:ahLst/>
              <a:cxnLst/>
              <a:rect l="l" t="t" r="r" b="b"/>
              <a:pathLst>
                <a:path w="88544" h="89746" extrusionOk="0">
                  <a:moveTo>
                    <a:pt x="44131" y="0"/>
                  </a:moveTo>
                  <a:lnTo>
                    <a:pt x="0" y="33258"/>
                  </a:lnTo>
                  <a:lnTo>
                    <a:pt x="46208" y="89415"/>
                  </a:lnTo>
                  <a:cubicBezTo>
                    <a:pt x="46378" y="89632"/>
                    <a:pt x="46632" y="89746"/>
                    <a:pt x="46886" y="89746"/>
                  </a:cubicBezTo>
                  <a:cubicBezTo>
                    <a:pt x="47053" y="89746"/>
                    <a:pt x="47219" y="89697"/>
                    <a:pt x="47362" y="89595"/>
                  </a:cubicBezTo>
                  <a:lnTo>
                    <a:pt x="88543" y="58952"/>
                  </a:lnTo>
                  <a:lnTo>
                    <a:pt x="441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853" name="Google Shape;1853;p36"/>
            <p:cNvGrpSpPr/>
            <p:nvPr/>
          </p:nvGrpSpPr>
          <p:grpSpPr>
            <a:xfrm>
              <a:off x="1214129" y="978980"/>
              <a:ext cx="913828" cy="1211839"/>
              <a:chOff x="1214129" y="978980"/>
              <a:chExt cx="913828" cy="1211839"/>
            </a:xfrm>
          </p:grpSpPr>
          <p:sp>
            <p:nvSpPr>
              <p:cNvPr id="1854" name="Google Shape;1854;p36"/>
              <p:cNvSpPr/>
              <p:nvPr/>
            </p:nvSpPr>
            <p:spPr>
              <a:xfrm>
                <a:off x="1222973" y="978980"/>
                <a:ext cx="904985" cy="119936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3" extrusionOk="0">
                    <a:moveTo>
                      <a:pt x="206" y="1"/>
                    </a:moveTo>
                    <a:lnTo>
                      <a:pt x="1" y="129"/>
                    </a:lnTo>
                    <a:lnTo>
                      <a:pt x="44439" y="59132"/>
                    </a:lnTo>
                    <a:lnTo>
                      <a:pt x="44618" y="58978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5" name="Google Shape;1855;p36"/>
              <p:cNvSpPr/>
              <p:nvPr/>
            </p:nvSpPr>
            <p:spPr>
              <a:xfrm>
                <a:off x="1214129" y="991475"/>
                <a:ext cx="904985" cy="119934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2" extrusionOk="0">
                    <a:moveTo>
                      <a:pt x="206" y="0"/>
                    </a:moveTo>
                    <a:lnTo>
                      <a:pt x="1" y="154"/>
                    </a:lnTo>
                    <a:lnTo>
                      <a:pt x="44439" y="59132"/>
                    </a:lnTo>
                    <a:lnTo>
                      <a:pt x="44618" y="59003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856" name="Google Shape;1856;p36"/>
            <p:cNvSpPr/>
            <p:nvPr/>
          </p:nvSpPr>
          <p:spPr>
            <a:xfrm>
              <a:off x="334100" y="1004578"/>
              <a:ext cx="1741293" cy="1810882"/>
            </a:xfrm>
            <a:custGeom>
              <a:avLst/>
              <a:gdLst/>
              <a:ahLst/>
              <a:cxnLst/>
              <a:rect l="l" t="t" r="r" b="b"/>
              <a:pathLst>
                <a:path w="85852" h="89283" extrusionOk="0">
                  <a:moveTo>
                    <a:pt x="42828" y="0"/>
                  </a:moveTo>
                  <a:cubicBezTo>
                    <a:pt x="42573" y="0"/>
                    <a:pt x="42317" y="82"/>
                    <a:pt x="42106" y="252"/>
                  </a:cubicBezTo>
                  <a:lnTo>
                    <a:pt x="1" y="31946"/>
                  </a:lnTo>
                  <a:lnTo>
                    <a:pt x="43131" y="89282"/>
                  </a:lnTo>
                  <a:lnTo>
                    <a:pt x="85210" y="57588"/>
                  </a:lnTo>
                  <a:cubicBezTo>
                    <a:pt x="85749" y="57178"/>
                    <a:pt x="85851" y="56409"/>
                    <a:pt x="85441" y="55870"/>
                  </a:cubicBezTo>
                  <a:lnTo>
                    <a:pt x="43798" y="482"/>
                  </a:lnTo>
                  <a:cubicBezTo>
                    <a:pt x="43557" y="166"/>
                    <a:pt x="43192" y="0"/>
                    <a:pt x="428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7" name="Google Shape;1857;p36"/>
            <p:cNvSpPr/>
            <p:nvPr/>
          </p:nvSpPr>
          <p:spPr>
            <a:xfrm>
              <a:off x="373105" y="1605205"/>
              <a:ext cx="899265" cy="1180097"/>
            </a:xfrm>
            <a:custGeom>
              <a:avLst/>
              <a:gdLst/>
              <a:ahLst/>
              <a:cxnLst/>
              <a:rect l="l" t="t" r="r" b="b"/>
              <a:pathLst>
                <a:path w="44337" h="58183" extrusionOk="0">
                  <a:moveTo>
                    <a:pt x="1155" y="0"/>
                  </a:moveTo>
                  <a:lnTo>
                    <a:pt x="1" y="872"/>
                  </a:lnTo>
                  <a:lnTo>
                    <a:pt x="43157" y="58183"/>
                  </a:lnTo>
                  <a:lnTo>
                    <a:pt x="44337" y="57311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8" name="Google Shape;1858;p36"/>
            <p:cNvSpPr/>
            <p:nvPr/>
          </p:nvSpPr>
          <p:spPr>
            <a:xfrm>
              <a:off x="762685" y="1424197"/>
              <a:ext cx="916931" cy="993396"/>
            </a:xfrm>
            <a:custGeom>
              <a:avLst/>
              <a:gdLst/>
              <a:ahLst/>
              <a:cxnLst/>
              <a:rect l="l" t="t" r="r" b="b"/>
              <a:pathLst>
                <a:path w="45208" h="48978" extrusionOk="0">
                  <a:moveTo>
                    <a:pt x="19206" y="1"/>
                  </a:moveTo>
                  <a:lnTo>
                    <a:pt x="0" y="14463"/>
                  </a:lnTo>
                  <a:lnTo>
                    <a:pt x="26001" y="48978"/>
                  </a:lnTo>
                  <a:lnTo>
                    <a:pt x="45208" y="34515"/>
                  </a:lnTo>
                  <a:lnTo>
                    <a:pt x="192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859" name="Google Shape;1859;p36"/>
          <p:cNvGrpSpPr/>
          <p:nvPr/>
        </p:nvGrpSpPr>
        <p:grpSpPr>
          <a:xfrm rot="-6973059">
            <a:off x="7416469" y="3716414"/>
            <a:ext cx="1617325" cy="2466075"/>
            <a:chOff x="7518282" y="2373612"/>
            <a:chExt cx="1544209" cy="2355088"/>
          </a:xfrm>
        </p:grpSpPr>
        <p:sp>
          <p:nvSpPr>
            <p:cNvPr id="1860" name="Google Shape;1860;p36"/>
            <p:cNvSpPr/>
            <p:nvPr/>
          </p:nvSpPr>
          <p:spPr>
            <a:xfrm rot="718822">
              <a:off x="7689615" y="3249120"/>
              <a:ext cx="1111866" cy="1379201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1" name="Google Shape;1861;p36"/>
            <p:cNvSpPr/>
            <p:nvPr/>
          </p:nvSpPr>
          <p:spPr>
            <a:xfrm rot="718822">
              <a:off x="7649292" y="3211149"/>
              <a:ext cx="1111843" cy="1378947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2" name="Google Shape;1862;p36"/>
            <p:cNvSpPr/>
            <p:nvPr/>
          </p:nvSpPr>
          <p:spPr>
            <a:xfrm rot="718822">
              <a:off x="8428587" y="3328473"/>
              <a:ext cx="409048" cy="200495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3" name="Google Shape;1863;p36"/>
            <p:cNvSpPr/>
            <p:nvPr/>
          </p:nvSpPr>
          <p:spPr>
            <a:xfrm rot="718822">
              <a:off x="7632882" y="3365539"/>
              <a:ext cx="918528" cy="1181592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4" name="Google Shape;1864;p36"/>
            <p:cNvSpPr/>
            <p:nvPr/>
          </p:nvSpPr>
          <p:spPr>
            <a:xfrm rot="718822">
              <a:off x="8009603" y="2528280"/>
              <a:ext cx="906430" cy="1506230"/>
            </a:xfrm>
            <a:custGeom>
              <a:avLst/>
              <a:gdLst/>
              <a:ahLst/>
              <a:cxnLst/>
              <a:rect l="l" t="t" r="r" b="b"/>
              <a:pathLst>
                <a:path w="39260" h="65239" extrusionOk="0">
                  <a:moveTo>
                    <a:pt x="31193" y="1"/>
                  </a:moveTo>
                  <a:cubicBezTo>
                    <a:pt x="29629" y="1"/>
                    <a:pt x="28036" y="370"/>
                    <a:pt x="26643" y="1056"/>
                  </a:cubicBezTo>
                  <a:cubicBezTo>
                    <a:pt x="23259" y="2722"/>
                    <a:pt x="20848" y="5825"/>
                    <a:pt x="18746" y="8953"/>
                  </a:cubicBezTo>
                  <a:lnTo>
                    <a:pt x="18746" y="8928"/>
                  </a:lnTo>
                  <a:cubicBezTo>
                    <a:pt x="13079" y="17313"/>
                    <a:pt x="9001" y="26595"/>
                    <a:pt x="6078" y="36263"/>
                  </a:cubicBezTo>
                  <a:cubicBezTo>
                    <a:pt x="5078" y="39622"/>
                    <a:pt x="4027" y="42058"/>
                    <a:pt x="2822" y="45340"/>
                  </a:cubicBezTo>
                  <a:cubicBezTo>
                    <a:pt x="214" y="52473"/>
                    <a:pt x="1430" y="62307"/>
                    <a:pt x="14" y="65213"/>
                  </a:cubicBezTo>
                  <a:lnTo>
                    <a:pt x="14" y="65213"/>
                  </a:lnTo>
                  <a:cubicBezTo>
                    <a:pt x="7580" y="49885"/>
                    <a:pt x="20598" y="32563"/>
                    <a:pt x="32080" y="19877"/>
                  </a:cubicBezTo>
                  <a:cubicBezTo>
                    <a:pt x="34310" y="17415"/>
                    <a:pt x="36644" y="14928"/>
                    <a:pt x="37952" y="11851"/>
                  </a:cubicBezTo>
                  <a:cubicBezTo>
                    <a:pt x="39234" y="8800"/>
                    <a:pt x="39259" y="4928"/>
                    <a:pt x="37054" y="2415"/>
                  </a:cubicBezTo>
                  <a:cubicBezTo>
                    <a:pt x="35606" y="755"/>
                    <a:pt x="33429" y="1"/>
                    <a:pt x="31193" y="1"/>
                  </a:cubicBezTo>
                  <a:close/>
                  <a:moveTo>
                    <a:pt x="14" y="65213"/>
                  </a:moveTo>
                  <a:lnTo>
                    <a:pt x="14" y="65213"/>
                  </a:lnTo>
                  <a:cubicBezTo>
                    <a:pt x="10" y="65221"/>
                    <a:pt x="5" y="65230"/>
                    <a:pt x="1" y="65239"/>
                  </a:cubicBezTo>
                  <a:cubicBezTo>
                    <a:pt x="5" y="65230"/>
                    <a:pt x="10" y="65221"/>
                    <a:pt x="14" y="6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5" name="Google Shape;1865;p36"/>
            <p:cNvSpPr/>
            <p:nvPr/>
          </p:nvSpPr>
          <p:spPr>
            <a:xfrm rot="718822">
              <a:off x="8025575" y="2445523"/>
              <a:ext cx="854321" cy="1538669"/>
            </a:xfrm>
            <a:custGeom>
              <a:avLst/>
              <a:gdLst/>
              <a:ahLst/>
              <a:cxnLst/>
              <a:rect l="l" t="t" r="r" b="b"/>
              <a:pathLst>
                <a:path w="37003" h="66644" extrusionOk="0">
                  <a:moveTo>
                    <a:pt x="29021" y="0"/>
                  </a:moveTo>
                  <a:cubicBezTo>
                    <a:pt x="27307" y="0"/>
                    <a:pt x="25551" y="457"/>
                    <a:pt x="24053" y="1281"/>
                  </a:cubicBezTo>
                  <a:cubicBezTo>
                    <a:pt x="20745" y="3128"/>
                    <a:pt x="18489" y="6333"/>
                    <a:pt x="16514" y="9538"/>
                  </a:cubicBezTo>
                  <a:lnTo>
                    <a:pt x="16514" y="9513"/>
                  </a:lnTo>
                  <a:cubicBezTo>
                    <a:pt x="11232" y="18154"/>
                    <a:pt x="7591" y="27616"/>
                    <a:pt x="5129" y="37411"/>
                  </a:cubicBezTo>
                  <a:cubicBezTo>
                    <a:pt x="4257" y="40796"/>
                    <a:pt x="3360" y="43284"/>
                    <a:pt x="2308" y="46617"/>
                  </a:cubicBezTo>
                  <a:cubicBezTo>
                    <a:pt x="1" y="53874"/>
                    <a:pt x="1693" y="63669"/>
                    <a:pt x="411" y="66644"/>
                  </a:cubicBezTo>
                  <a:lnTo>
                    <a:pt x="411" y="66644"/>
                  </a:lnTo>
                  <a:cubicBezTo>
                    <a:pt x="7257" y="50951"/>
                    <a:pt x="19437" y="33052"/>
                    <a:pt x="30335" y="19846"/>
                  </a:cubicBezTo>
                  <a:cubicBezTo>
                    <a:pt x="32464" y="17257"/>
                    <a:pt x="34695" y="14692"/>
                    <a:pt x="35849" y="11564"/>
                  </a:cubicBezTo>
                  <a:cubicBezTo>
                    <a:pt x="37002" y="8436"/>
                    <a:pt x="36823" y="4564"/>
                    <a:pt x="34515" y="2153"/>
                  </a:cubicBezTo>
                  <a:cubicBezTo>
                    <a:pt x="33098" y="666"/>
                    <a:pt x="31091" y="0"/>
                    <a:pt x="29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6" name="Google Shape;1866;p36"/>
            <p:cNvSpPr/>
            <p:nvPr/>
          </p:nvSpPr>
          <p:spPr>
            <a:xfrm rot="718822">
              <a:off x="8557141" y="2511476"/>
              <a:ext cx="353037" cy="279917"/>
            </a:xfrm>
            <a:custGeom>
              <a:avLst/>
              <a:gdLst/>
              <a:ahLst/>
              <a:cxnLst/>
              <a:rect l="l" t="t" r="r" b="b"/>
              <a:pathLst>
                <a:path w="15291" h="12124" extrusionOk="0">
                  <a:moveTo>
                    <a:pt x="8935" y="0"/>
                  </a:moveTo>
                  <a:cubicBezTo>
                    <a:pt x="8915" y="0"/>
                    <a:pt x="8895" y="3"/>
                    <a:pt x="8873" y="9"/>
                  </a:cubicBezTo>
                  <a:cubicBezTo>
                    <a:pt x="8745" y="35"/>
                    <a:pt x="8642" y="265"/>
                    <a:pt x="8770" y="368"/>
                  </a:cubicBezTo>
                  <a:cubicBezTo>
                    <a:pt x="8796" y="368"/>
                    <a:pt x="8822" y="368"/>
                    <a:pt x="8847" y="394"/>
                  </a:cubicBezTo>
                  <a:cubicBezTo>
                    <a:pt x="8950" y="394"/>
                    <a:pt x="9053" y="368"/>
                    <a:pt x="9104" y="265"/>
                  </a:cubicBezTo>
                  <a:cubicBezTo>
                    <a:pt x="9172" y="153"/>
                    <a:pt x="9080" y="0"/>
                    <a:pt x="8935" y="0"/>
                  </a:cubicBezTo>
                  <a:close/>
                  <a:moveTo>
                    <a:pt x="11916" y="1183"/>
                  </a:moveTo>
                  <a:cubicBezTo>
                    <a:pt x="11893" y="1183"/>
                    <a:pt x="11871" y="1185"/>
                    <a:pt x="11848" y="1189"/>
                  </a:cubicBezTo>
                  <a:cubicBezTo>
                    <a:pt x="11565" y="1240"/>
                    <a:pt x="11360" y="1753"/>
                    <a:pt x="11642" y="1932"/>
                  </a:cubicBezTo>
                  <a:cubicBezTo>
                    <a:pt x="11694" y="1958"/>
                    <a:pt x="11745" y="1983"/>
                    <a:pt x="11796" y="2009"/>
                  </a:cubicBezTo>
                  <a:cubicBezTo>
                    <a:pt x="11822" y="2012"/>
                    <a:pt x="11848" y="2014"/>
                    <a:pt x="11873" y="2014"/>
                  </a:cubicBezTo>
                  <a:cubicBezTo>
                    <a:pt x="12051" y="2014"/>
                    <a:pt x="12219" y="1935"/>
                    <a:pt x="12309" y="1778"/>
                  </a:cubicBezTo>
                  <a:cubicBezTo>
                    <a:pt x="12452" y="1492"/>
                    <a:pt x="12218" y="1183"/>
                    <a:pt x="11916" y="1183"/>
                  </a:cubicBezTo>
                  <a:close/>
                  <a:moveTo>
                    <a:pt x="6093" y="1486"/>
                  </a:moveTo>
                  <a:cubicBezTo>
                    <a:pt x="5938" y="1486"/>
                    <a:pt x="5786" y="1562"/>
                    <a:pt x="5745" y="1727"/>
                  </a:cubicBezTo>
                  <a:cubicBezTo>
                    <a:pt x="5745" y="1778"/>
                    <a:pt x="5745" y="1804"/>
                    <a:pt x="5745" y="1855"/>
                  </a:cubicBezTo>
                  <a:cubicBezTo>
                    <a:pt x="5770" y="2035"/>
                    <a:pt x="5924" y="2189"/>
                    <a:pt x="6104" y="2214"/>
                  </a:cubicBezTo>
                  <a:cubicBezTo>
                    <a:pt x="6114" y="2215"/>
                    <a:pt x="6124" y="2216"/>
                    <a:pt x="6134" y="2216"/>
                  </a:cubicBezTo>
                  <a:cubicBezTo>
                    <a:pt x="6400" y="2216"/>
                    <a:pt x="6585" y="1897"/>
                    <a:pt x="6437" y="1650"/>
                  </a:cubicBezTo>
                  <a:cubicBezTo>
                    <a:pt x="6366" y="1543"/>
                    <a:pt x="6228" y="1486"/>
                    <a:pt x="6093" y="1486"/>
                  </a:cubicBezTo>
                  <a:close/>
                  <a:moveTo>
                    <a:pt x="9380" y="1591"/>
                  </a:moveTo>
                  <a:cubicBezTo>
                    <a:pt x="9348" y="1591"/>
                    <a:pt x="9316" y="1593"/>
                    <a:pt x="9283" y="1599"/>
                  </a:cubicBezTo>
                  <a:cubicBezTo>
                    <a:pt x="8847" y="1676"/>
                    <a:pt x="8565" y="2394"/>
                    <a:pt x="8976" y="2676"/>
                  </a:cubicBezTo>
                  <a:cubicBezTo>
                    <a:pt x="9027" y="2701"/>
                    <a:pt x="9104" y="2753"/>
                    <a:pt x="9181" y="2753"/>
                  </a:cubicBezTo>
                  <a:cubicBezTo>
                    <a:pt x="9222" y="2760"/>
                    <a:pt x="9265" y="2764"/>
                    <a:pt x="9307" y="2764"/>
                  </a:cubicBezTo>
                  <a:cubicBezTo>
                    <a:pt x="9550" y="2764"/>
                    <a:pt x="9793" y="2642"/>
                    <a:pt x="9924" y="2445"/>
                  </a:cubicBezTo>
                  <a:cubicBezTo>
                    <a:pt x="10115" y="2040"/>
                    <a:pt x="9796" y="1591"/>
                    <a:pt x="9380" y="1591"/>
                  </a:cubicBezTo>
                  <a:close/>
                  <a:moveTo>
                    <a:pt x="4129" y="3189"/>
                  </a:moveTo>
                  <a:cubicBezTo>
                    <a:pt x="4052" y="3214"/>
                    <a:pt x="4001" y="3343"/>
                    <a:pt x="4078" y="3394"/>
                  </a:cubicBezTo>
                  <a:lnTo>
                    <a:pt x="4078" y="3419"/>
                  </a:lnTo>
                  <a:lnTo>
                    <a:pt x="4104" y="3419"/>
                  </a:lnTo>
                  <a:cubicBezTo>
                    <a:pt x="4155" y="3419"/>
                    <a:pt x="4232" y="3394"/>
                    <a:pt x="4257" y="3343"/>
                  </a:cubicBezTo>
                  <a:cubicBezTo>
                    <a:pt x="4283" y="3266"/>
                    <a:pt x="4206" y="3189"/>
                    <a:pt x="4129" y="3189"/>
                  </a:cubicBezTo>
                  <a:close/>
                  <a:moveTo>
                    <a:pt x="14587" y="2354"/>
                  </a:moveTo>
                  <a:cubicBezTo>
                    <a:pt x="14547" y="2354"/>
                    <a:pt x="14505" y="2359"/>
                    <a:pt x="14463" y="2368"/>
                  </a:cubicBezTo>
                  <a:cubicBezTo>
                    <a:pt x="14027" y="2445"/>
                    <a:pt x="13745" y="3137"/>
                    <a:pt x="14155" y="3419"/>
                  </a:cubicBezTo>
                  <a:lnTo>
                    <a:pt x="14130" y="3419"/>
                  </a:lnTo>
                  <a:cubicBezTo>
                    <a:pt x="14207" y="3471"/>
                    <a:pt x="14284" y="3496"/>
                    <a:pt x="14360" y="3496"/>
                  </a:cubicBezTo>
                  <a:cubicBezTo>
                    <a:pt x="14415" y="3511"/>
                    <a:pt x="14471" y="3519"/>
                    <a:pt x="14527" y="3519"/>
                  </a:cubicBezTo>
                  <a:cubicBezTo>
                    <a:pt x="14756" y="3519"/>
                    <a:pt x="14980" y="3395"/>
                    <a:pt x="15104" y="3189"/>
                  </a:cubicBezTo>
                  <a:cubicBezTo>
                    <a:pt x="15290" y="2793"/>
                    <a:pt x="14990" y="2354"/>
                    <a:pt x="14587" y="2354"/>
                  </a:cubicBezTo>
                  <a:close/>
                  <a:moveTo>
                    <a:pt x="12388" y="3205"/>
                  </a:moveTo>
                  <a:cubicBezTo>
                    <a:pt x="12371" y="3205"/>
                    <a:pt x="12353" y="3208"/>
                    <a:pt x="12335" y="3214"/>
                  </a:cubicBezTo>
                  <a:cubicBezTo>
                    <a:pt x="12181" y="3240"/>
                    <a:pt x="12078" y="3471"/>
                    <a:pt x="12232" y="3573"/>
                  </a:cubicBezTo>
                  <a:cubicBezTo>
                    <a:pt x="12258" y="3573"/>
                    <a:pt x="12283" y="3599"/>
                    <a:pt x="12309" y="3599"/>
                  </a:cubicBezTo>
                  <a:cubicBezTo>
                    <a:pt x="12323" y="3604"/>
                    <a:pt x="12337" y="3606"/>
                    <a:pt x="12352" y="3606"/>
                  </a:cubicBezTo>
                  <a:cubicBezTo>
                    <a:pt x="12421" y="3606"/>
                    <a:pt x="12498" y="3560"/>
                    <a:pt x="12540" y="3496"/>
                  </a:cubicBezTo>
                  <a:cubicBezTo>
                    <a:pt x="12608" y="3361"/>
                    <a:pt x="12516" y="3205"/>
                    <a:pt x="12388" y="3205"/>
                  </a:cubicBezTo>
                  <a:close/>
                  <a:moveTo>
                    <a:pt x="7478" y="3842"/>
                  </a:moveTo>
                  <a:cubicBezTo>
                    <a:pt x="7323" y="3842"/>
                    <a:pt x="7170" y="3912"/>
                    <a:pt x="7129" y="4061"/>
                  </a:cubicBezTo>
                  <a:lnTo>
                    <a:pt x="7155" y="4061"/>
                  </a:lnTo>
                  <a:cubicBezTo>
                    <a:pt x="7155" y="4112"/>
                    <a:pt x="7155" y="4163"/>
                    <a:pt x="7155" y="4214"/>
                  </a:cubicBezTo>
                  <a:cubicBezTo>
                    <a:pt x="7181" y="4394"/>
                    <a:pt x="7334" y="4522"/>
                    <a:pt x="7514" y="4573"/>
                  </a:cubicBezTo>
                  <a:cubicBezTo>
                    <a:pt x="7796" y="4573"/>
                    <a:pt x="7976" y="4240"/>
                    <a:pt x="7822" y="4009"/>
                  </a:cubicBezTo>
                  <a:cubicBezTo>
                    <a:pt x="7761" y="3900"/>
                    <a:pt x="7619" y="3842"/>
                    <a:pt x="7478" y="3842"/>
                  </a:cubicBezTo>
                  <a:close/>
                  <a:moveTo>
                    <a:pt x="3853" y="5099"/>
                  </a:moveTo>
                  <a:cubicBezTo>
                    <a:pt x="3701" y="5099"/>
                    <a:pt x="3554" y="5169"/>
                    <a:pt x="3514" y="5317"/>
                  </a:cubicBezTo>
                  <a:cubicBezTo>
                    <a:pt x="3514" y="5368"/>
                    <a:pt x="3514" y="5420"/>
                    <a:pt x="3514" y="5471"/>
                  </a:cubicBezTo>
                  <a:cubicBezTo>
                    <a:pt x="3539" y="5650"/>
                    <a:pt x="3693" y="5804"/>
                    <a:pt x="3873" y="5830"/>
                  </a:cubicBezTo>
                  <a:cubicBezTo>
                    <a:pt x="4155" y="5830"/>
                    <a:pt x="4360" y="5522"/>
                    <a:pt x="4206" y="5266"/>
                  </a:cubicBezTo>
                  <a:cubicBezTo>
                    <a:pt x="4133" y="5156"/>
                    <a:pt x="3991" y="5099"/>
                    <a:pt x="3853" y="5099"/>
                  </a:cubicBezTo>
                  <a:close/>
                  <a:moveTo>
                    <a:pt x="7382" y="5816"/>
                  </a:moveTo>
                  <a:cubicBezTo>
                    <a:pt x="7341" y="5816"/>
                    <a:pt x="7300" y="5820"/>
                    <a:pt x="7258" y="5830"/>
                  </a:cubicBezTo>
                  <a:cubicBezTo>
                    <a:pt x="6822" y="5907"/>
                    <a:pt x="6540" y="6625"/>
                    <a:pt x="6924" y="6907"/>
                  </a:cubicBezTo>
                  <a:lnTo>
                    <a:pt x="6950" y="6907"/>
                  </a:lnTo>
                  <a:cubicBezTo>
                    <a:pt x="7001" y="6932"/>
                    <a:pt x="7078" y="6958"/>
                    <a:pt x="7155" y="6984"/>
                  </a:cubicBezTo>
                  <a:cubicBezTo>
                    <a:pt x="7196" y="6991"/>
                    <a:pt x="7238" y="6995"/>
                    <a:pt x="7280" y="6995"/>
                  </a:cubicBezTo>
                  <a:cubicBezTo>
                    <a:pt x="7524" y="6995"/>
                    <a:pt x="7767" y="6869"/>
                    <a:pt x="7899" y="6650"/>
                  </a:cubicBezTo>
                  <a:cubicBezTo>
                    <a:pt x="8085" y="6254"/>
                    <a:pt x="7785" y="5816"/>
                    <a:pt x="7382" y="5816"/>
                  </a:cubicBezTo>
                  <a:close/>
                  <a:moveTo>
                    <a:pt x="1704" y="7231"/>
                  </a:moveTo>
                  <a:cubicBezTo>
                    <a:pt x="1684" y="7231"/>
                    <a:pt x="1663" y="7234"/>
                    <a:pt x="1642" y="7240"/>
                  </a:cubicBezTo>
                  <a:cubicBezTo>
                    <a:pt x="1514" y="7266"/>
                    <a:pt x="1411" y="7497"/>
                    <a:pt x="1539" y="7599"/>
                  </a:cubicBezTo>
                  <a:cubicBezTo>
                    <a:pt x="1565" y="7599"/>
                    <a:pt x="1591" y="7625"/>
                    <a:pt x="1616" y="7625"/>
                  </a:cubicBezTo>
                  <a:cubicBezTo>
                    <a:pt x="1634" y="7629"/>
                    <a:pt x="1653" y="7631"/>
                    <a:pt x="1670" y="7631"/>
                  </a:cubicBezTo>
                  <a:cubicBezTo>
                    <a:pt x="1754" y="7631"/>
                    <a:pt x="1830" y="7586"/>
                    <a:pt x="1873" y="7522"/>
                  </a:cubicBezTo>
                  <a:cubicBezTo>
                    <a:pt x="1940" y="7387"/>
                    <a:pt x="1849" y="7231"/>
                    <a:pt x="1704" y="7231"/>
                  </a:cubicBezTo>
                  <a:close/>
                  <a:moveTo>
                    <a:pt x="5899" y="8599"/>
                  </a:moveTo>
                  <a:cubicBezTo>
                    <a:pt x="5822" y="8599"/>
                    <a:pt x="5770" y="8753"/>
                    <a:pt x="5847" y="8804"/>
                  </a:cubicBezTo>
                  <a:cubicBezTo>
                    <a:pt x="5847" y="8804"/>
                    <a:pt x="5873" y="8804"/>
                    <a:pt x="5873" y="8830"/>
                  </a:cubicBezTo>
                  <a:cubicBezTo>
                    <a:pt x="5924" y="8830"/>
                    <a:pt x="6001" y="8804"/>
                    <a:pt x="6027" y="8753"/>
                  </a:cubicBezTo>
                  <a:cubicBezTo>
                    <a:pt x="6052" y="8676"/>
                    <a:pt x="5975" y="8599"/>
                    <a:pt x="5899" y="8599"/>
                  </a:cubicBezTo>
                  <a:close/>
                  <a:moveTo>
                    <a:pt x="3453" y="8132"/>
                  </a:moveTo>
                  <a:cubicBezTo>
                    <a:pt x="3431" y="8132"/>
                    <a:pt x="3408" y="8134"/>
                    <a:pt x="3386" y="8138"/>
                  </a:cubicBezTo>
                  <a:cubicBezTo>
                    <a:pt x="3103" y="8189"/>
                    <a:pt x="2924" y="8651"/>
                    <a:pt x="3206" y="8830"/>
                  </a:cubicBezTo>
                  <a:cubicBezTo>
                    <a:pt x="3232" y="8856"/>
                    <a:pt x="3283" y="8856"/>
                    <a:pt x="3334" y="8881"/>
                  </a:cubicBezTo>
                  <a:cubicBezTo>
                    <a:pt x="3357" y="8885"/>
                    <a:pt x="3380" y="8886"/>
                    <a:pt x="3403" y="8886"/>
                  </a:cubicBezTo>
                  <a:cubicBezTo>
                    <a:pt x="3558" y="8886"/>
                    <a:pt x="3706" y="8810"/>
                    <a:pt x="3796" y="8676"/>
                  </a:cubicBezTo>
                  <a:cubicBezTo>
                    <a:pt x="3915" y="8415"/>
                    <a:pt x="3726" y="8132"/>
                    <a:pt x="3453" y="8132"/>
                  </a:cubicBezTo>
                  <a:close/>
                  <a:moveTo>
                    <a:pt x="7730" y="8742"/>
                  </a:moveTo>
                  <a:cubicBezTo>
                    <a:pt x="7579" y="8742"/>
                    <a:pt x="7427" y="8819"/>
                    <a:pt x="7386" y="8984"/>
                  </a:cubicBezTo>
                  <a:cubicBezTo>
                    <a:pt x="7386" y="9010"/>
                    <a:pt x="7386" y="9061"/>
                    <a:pt x="7386" y="9112"/>
                  </a:cubicBezTo>
                  <a:cubicBezTo>
                    <a:pt x="7437" y="9292"/>
                    <a:pt x="7565" y="9445"/>
                    <a:pt x="7745" y="9471"/>
                  </a:cubicBezTo>
                  <a:cubicBezTo>
                    <a:pt x="8027" y="9471"/>
                    <a:pt x="8232" y="9163"/>
                    <a:pt x="8052" y="8907"/>
                  </a:cubicBezTo>
                  <a:cubicBezTo>
                    <a:pt x="7993" y="8800"/>
                    <a:pt x="7862" y="8742"/>
                    <a:pt x="7730" y="8742"/>
                  </a:cubicBezTo>
                  <a:close/>
                  <a:moveTo>
                    <a:pt x="4824" y="10739"/>
                  </a:moveTo>
                  <a:cubicBezTo>
                    <a:pt x="4782" y="10739"/>
                    <a:pt x="4738" y="10744"/>
                    <a:pt x="4693" y="10753"/>
                  </a:cubicBezTo>
                  <a:cubicBezTo>
                    <a:pt x="4257" y="10830"/>
                    <a:pt x="4001" y="11522"/>
                    <a:pt x="4411" y="11805"/>
                  </a:cubicBezTo>
                  <a:lnTo>
                    <a:pt x="4386" y="11805"/>
                  </a:lnTo>
                  <a:cubicBezTo>
                    <a:pt x="4463" y="11856"/>
                    <a:pt x="4539" y="11881"/>
                    <a:pt x="4616" y="11907"/>
                  </a:cubicBezTo>
                  <a:cubicBezTo>
                    <a:pt x="4658" y="11915"/>
                    <a:pt x="4699" y="11918"/>
                    <a:pt x="4739" y="11918"/>
                  </a:cubicBezTo>
                  <a:cubicBezTo>
                    <a:pt x="4978" y="11918"/>
                    <a:pt x="5203" y="11793"/>
                    <a:pt x="5334" y="11574"/>
                  </a:cubicBezTo>
                  <a:cubicBezTo>
                    <a:pt x="5544" y="11178"/>
                    <a:pt x="5246" y="10739"/>
                    <a:pt x="4824" y="10739"/>
                  </a:cubicBezTo>
                  <a:close/>
                  <a:moveTo>
                    <a:pt x="816" y="10950"/>
                  </a:moveTo>
                  <a:cubicBezTo>
                    <a:pt x="784" y="10950"/>
                    <a:pt x="751" y="10953"/>
                    <a:pt x="719" y="10958"/>
                  </a:cubicBezTo>
                  <a:cubicBezTo>
                    <a:pt x="283" y="11035"/>
                    <a:pt x="1" y="11753"/>
                    <a:pt x="411" y="12035"/>
                  </a:cubicBezTo>
                  <a:cubicBezTo>
                    <a:pt x="462" y="12061"/>
                    <a:pt x="539" y="12087"/>
                    <a:pt x="616" y="12112"/>
                  </a:cubicBezTo>
                  <a:cubicBezTo>
                    <a:pt x="658" y="12120"/>
                    <a:pt x="700" y="12123"/>
                    <a:pt x="742" y="12123"/>
                  </a:cubicBezTo>
                  <a:cubicBezTo>
                    <a:pt x="986" y="12123"/>
                    <a:pt x="1229" y="12001"/>
                    <a:pt x="1360" y="11805"/>
                  </a:cubicBezTo>
                  <a:cubicBezTo>
                    <a:pt x="1550" y="11400"/>
                    <a:pt x="1232" y="10950"/>
                    <a:pt x="816" y="10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7" name="Google Shape;1867;p36"/>
            <p:cNvSpPr/>
            <p:nvPr/>
          </p:nvSpPr>
          <p:spPr>
            <a:xfrm rot="718822">
              <a:off x="8018037" y="2549860"/>
              <a:ext cx="697670" cy="1395916"/>
            </a:xfrm>
            <a:custGeom>
              <a:avLst/>
              <a:gdLst/>
              <a:ahLst/>
              <a:cxnLst/>
              <a:rect l="l" t="t" r="r" b="b"/>
              <a:pathLst>
                <a:path w="30218" h="60461" extrusionOk="0">
                  <a:moveTo>
                    <a:pt x="29718" y="1"/>
                  </a:moveTo>
                  <a:cubicBezTo>
                    <a:pt x="29628" y="1"/>
                    <a:pt x="29537" y="37"/>
                    <a:pt x="29464" y="124"/>
                  </a:cubicBezTo>
                  <a:cubicBezTo>
                    <a:pt x="15053" y="18330"/>
                    <a:pt x="4052" y="40716"/>
                    <a:pt x="52" y="60025"/>
                  </a:cubicBezTo>
                  <a:cubicBezTo>
                    <a:pt x="1" y="60230"/>
                    <a:pt x="129" y="60409"/>
                    <a:pt x="334" y="60461"/>
                  </a:cubicBezTo>
                  <a:lnTo>
                    <a:pt x="411" y="60461"/>
                  </a:lnTo>
                  <a:cubicBezTo>
                    <a:pt x="565" y="60461"/>
                    <a:pt x="719" y="60333"/>
                    <a:pt x="744" y="60179"/>
                  </a:cubicBezTo>
                  <a:cubicBezTo>
                    <a:pt x="4745" y="40947"/>
                    <a:pt x="15668" y="18689"/>
                    <a:pt x="30028" y="560"/>
                  </a:cubicBezTo>
                  <a:cubicBezTo>
                    <a:pt x="30218" y="294"/>
                    <a:pt x="29972" y="1"/>
                    <a:pt x="29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3966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66"/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766"/>
              <a:t>26/03/2025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6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76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878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E8852E67-6004-4D42-AD52-2746B375FF14}" type="datetimeFigureOut">
              <a:rPr lang="en-US" smtClean="0"/>
              <a:pPr defTabSz="685783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FA25AB78-9143-4AAD-BC03-7850E7CECE04}" type="slidenum">
              <a:rPr lang="en-US" smtClean="0"/>
              <a:pPr defTabSz="685783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646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"/>
          <p:cNvSpPr txBox="1">
            <a:spLocks noGrp="1"/>
          </p:cNvSpPr>
          <p:nvPr>
            <p:ph type="body" idx="1"/>
          </p:nvPr>
        </p:nvSpPr>
        <p:spPr>
          <a:xfrm>
            <a:off x="1413600" y="2495075"/>
            <a:ext cx="2693400" cy="161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0478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/>
            </a:lvl1pPr>
            <a:lvl2pPr marL="914355" lvl="1" indent="-304786"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2pPr>
            <a:lvl3pPr marL="1371532" lvl="2" indent="-30478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/>
            </a:lvl3pPr>
            <a:lvl4pPr marL="1828709" lvl="3" indent="-30478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200"/>
            </a:lvl4pPr>
            <a:lvl5pPr marL="2285886" lvl="4" indent="-30478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5pPr>
            <a:lvl6pPr marL="2743064" lvl="5" indent="-30478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/>
            </a:lvl6pPr>
            <a:lvl7pPr marL="3200240" lvl="6" indent="-30478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200"/>
            </a:lvl7pPr>
            <a:lvl8pPr marL="3657418" lvl="7" indent="-30478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8pPr>
            <a:lvl9pPr marL="4114595" lvl="8" indent="-30478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6" name="Google Shape;336;p5"/>
          <p:cNvSpPr txBox="1">
            <a:spLocks noGrp="1"/>
          </p:cNvSpPr>
          <p:nvPr>
            <p:ph type="body" idx="2"/>
          </p:nvPr>
        </p:nvSpPr>
        <p:spPr>
          <a:xfrm>
            <a:off x="5031554" y="2495075"/>
            <a:ext cx="2693400" cy="161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0478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/>
            </a:lvl1pPr>
            <a:lvl2pPr marL="914355" lvl="1" indent="-304786"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2pPr>
            <a:lvl3pPr marL="1371532" lvl="2" indent="-30478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/>
            </a:lvl3pPr>
            <a:lvl4pPr marL="1828709" lvl="3" indent="-30478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200"/>
            </a:lvl4pPr>
            <a:lvl5pPr marL="2285886" lvl="4" indent="-30478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5pPr>
            <a:lvl6pPr marL="2743064" lvl="5" indent="-30478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/>
            </a:lvl6pPr>
            <a:lvl7pPr marL="3200240" lvl="6" indent="-30478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200"/>
            </a:lvl7pPr>
            <a:lvl8pPr marL="3657418" lvl="7" indent="-30478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8pPr>
            <a:lvl9pPr marL="4114595" lvl="8" indent="-30478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7" name="Google Shape;337;p5"/>
          <p:cNvSpPr txBox="1">
            <a:spLocks noGrp="1"/>
          </p:cNvSpPr>
          <p:nvPr>
            <p:ph type="title"/>
          </p:nvPr>
        </p:nvSpPr>
        <p:spPr>
          <a:xfrm>
            <a:off x="1413600" y="1826675"/>
            <a:ext cx="2693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8" name="Google Shape;338;p5"/>
          <p:cNvSpPr txBox="1">
            <a:spLocks noGrp="1"/>
          </p:cNvSpPr>
          <p:nvPr>
            <p:ph type="title" idx="3"/>
          </p:nvPr>
        </p:nvSpPr>
        <p:spPr>
          <a:xfrm>
            <a:off x="5031560" y="1826675"/>
            <a:ext cx="2693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9" name="Google Shape;339;p5"/>
          <p:cNvSpPr txBox="1">
            <a:spLocks noGrp="1"/>
          </p:cNvSpPr>
          <p:nvPr>
            <p:ph type="title" idx="4"/>
          </p:nvPr>
        </p:nvSpPr>
        <p:spPr>
          <a:xfrm>
            <a:off x="1376526" y="487775"/>
            <a:ext cx="6385500" cy="7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797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"/>
          <p:cNvSpPr txBox="1">
            <a:spLocks noGrp="1"/>
          </p:cNvSpPr>
          <p:nvPr>
            <p:ph type="ctrTitle"/>
          </p:nvPr>
        </p:nvSpPr>
        <p:spPr>
          <a:xfrm>
            <a:off x="2946700" y="745775"/>
            <a:ext cx="3111300" cy="82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81" name="Google Shape;481;p4"/>
          <p:cNvGrpSpPr/>
          <p:nvPr/>
        </p:nvGrpSpPr>
        <p:grpSpPr>
          <a:xfrm>
            <a:off x="5757622" y="-413676"/>
            <a:ext cx="944738" cy="733326"/>
            <a:chOff x="1145300" y="2753225"/>
            <a:chExt cx="173375" cy="134575"/>
          </a:xfrm>
        </p:grpSpPr>
        <p:sp>
          <p:nvSpPr>
            <p:cNvPr id="482" name="Google Shape;482;p4"/>
            <p:cNvSpPr/>
            <p:nvPr/>
          </p:nvSpPr>
          <p:spPr>
            <a:xfrm>
              <a:off x="1145300" y="2753225"/>
              <a:ext cx="173375" cy="134575"/>
            </a:xfrm>
            <a:custGeom>
              <a:avLst/>
              <a:gdLst/>
              <a:ahLst/>
              <a:cxnLst/>
              <a:rect l="l" t="t" r="r" b="b"/>
              <a:pathLst>
                <a:path w="6935" h="5383" extrusionOk="0">
                  <a:moveTo>
                    <a:pt x="3921" y="1"/>
                  </a:moveTo>
                  <a:cubicBezTo>
                    <a:pt x="3730" y="1"/>
                    <a:pt x="3544" y="15"/>
                    <a:pt x="3371" y="43"/>
                  </a:cubicBezTo>
                  <a:cubicBezTo>
                    <a:pt x="520" y="514"/>
                    <a:pt x="0" y="5383"/>
                    <a:pt x="2910" y="5383"/>
                  </a:cubicBezTo>
                  <a:cubicBezTo>
                    <a:pt x="3038" y="5383"/>
                    <a:pt x="3173" y="5373"/>
                    <a:pt x="3314" y="5354"/>
                  </a:cubicBezTo>
                  <a:cubicBezTo>
                    <a:pt x="5005" y="5114"/>
                    <a:pt x="6935" y="2932"/>
                    <a:pt x="6184" y="1178"/>
                  </a:cubicBezTo>
                  <a:cubicBezTo>
                    <a:pt x="5820" y="326"/>
                    <a:pt x="4814" y="1"/>
                    <a:pt x="39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1252425" y="2768250"/>
              <a:ext cx="15950" cy="13850"/>
            </a:xfrm>
            <a:custGeom>
              <a:avLst/>
              <a:gdLst/>
              <a:ahLst/>
              <a:cxnLst/>
              <a:rect l="l" t="t" r="r" b="b"/>
              <a:pathLst>
                <a:path w="638" h="554" extrusionOk="0">
                  <a:moveTo>
                    <a:pt x="421" y="1"/>
                  </a:moveTo>
                  <a:cubicBezTo>
                    <a:pt x="279" y="1"/>
                    <a:pt x="107" y="176"/>
                    <a:pt x="58" y="275"/>
                  </a:cubicBezTo>
                  <a:cubicBezTo>
                    <a:pt x="26" y="344"/>
                    <a:pt x="1" y="451"/>
                    <a:pt x="64" y="514"/>
                  </a:cubicBezTo>
                  <a:cubicBezTo>
                    <a:pt x="92" y="543"/>
                    <a:pt x="129" y="553"/>
                    <a:pt x="166" y="553"/>
                  </a:cubicBezTo>
                  <a:cubicBezTo>
                    <a:pt x="212" y="553"/>
                    <a:pt x="259" y="538"/>
                    <a:pt x="297" y="521"/>
                  </a:cubicBezTo>
                  <a:cubicBezTo>
                    <a:pt x="329" y="502"/>
                    <a:pt x="360" y="483"/>
                    <a:pt x="392" y="464"/>
                  </a:cubicBezTo>
                  <a:cubicBezTo>
                    <a:pt x="480" y="401"/>
                    <a:pt x="638" y="218"/>
                    <a:pt x="568" y="104"/>
                  </a:cubicBezTo>
                  <a:cubicBezTo>
                    <a:pt x="562" y="85"/>
                    <a:pt x="549" y="67"/>
                    <a:pt x="531" y="48"/>
                  </a:cubicBezTo>
                  <a:cubicBezTo>
                    <a:pt x="499" y="14"/>
                    <a:pt x="461" y="1"/>
                    <a:pt x="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1267400" y="2775425"/>
              <a:ext cx="8700" cy="8225"/>
            </a:xfrm>
            <a:custGeom>
              <a:avLst/>
              <a:gdLst/>
              <a:ahLst/>
              <a:cxnLst/>
              <a:rect l="l" t="t" r="r" b="b"/>
              <a:pathLst>
                <a:path w="348" h="329" extrusionOk="0">
                  <a:moveTo>
                    <a:pt x="253" y="0"/>
                  </a:moveTo>
                  <a:cubicBezTo>
                    <a:pt x="159" y="13"/>
                    <a:pt x="70" y="70"/>
                    <a:pt x="32" y="164"/>
                  </a:cubicBezTo>
                  <a:cubicBezTo>
                    <a:pt x="1" y="227"/>
                    <a:pt x="1" y="328"/>
                    <a:pt x="96" y="328"/>
                  </a:cubicBezTo>
                  <a:cubicBezTo>
                    <a:pt x="196" y="322"/>
                    <a:pt x="278" y="259"/>
                    <a:pt x="323" y="164"/>
                  </a:cubicBezTo>
                  <a:cubicBezTo>
                    <a:pt x="348" y="101"/>
                    <a:pt x="348" y="0"/>
                    <a:pt x="2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1261100" y="2790075"/>
              <a:ext cx="8375" cy="7275"/>
            </a:xfrm>
            <a:custGeom>
              <a:avLst/>
              <a:gdLst/>
              <a:ahLst/>
              <a:cxnLst/>
              <a:rect l="l" t="t" r="r" b="b"/>
              <a:pathLst>
                <a:path w="335" h="291" extrusionOk="0">
                  <a:moveTo>
                    <a:pt x="237" y="1"/>
                  </a:moveTo>
                  <a:cubicBezTo>
                    <a:pt x="197" y="1"/>
                    <a:pt x="152" y="21"/>
                    <a:pt x="127" y="39"/>
                  </a:cubicBezTo>
                  <a:lnTo>
                    <a:pt x="108" y="58"/>
                  </a:lnTo>
                  <a:cubicBezTo>
                    <a:pt x="57" y="95"/>
                    <a:pt x="1" y="165"/>
                    <a:pt x="20" y="234"/>
                  </a:cubicBezTo>
                  <a:cubicBezTo>
                    <a:pt x="26" y="234"/>
                    <a:pt x="26" y="240"/>
                    <a:pt x="26" y="247"/>
                  </a:cubicBezTo>
                  <a:cubicBezTo>
                    <a:pt x="37" y="279"/>
                    <a:pt x="62" y="290"/>
                    <a:pt x="91" y="290"/>
                  </a:cubicBezTo>
                  <a:cubicBezTo>
                    <a:pt x="130" y="290"/>
                    <a:pt x="177" y="269"/>
                    <a:pt x="202" y="247"/>
                  </a:cubicBezTo>
                  <a:lnTo>
                    <a:pt x="240" y="215"/>
                  </a:lnTo>
                  <a:cubicBezTo>
                    <a:pt x="284" y="190"/>
                    <a:pt x="335" y="127"/>
                    <a:pt x="316" y="76"/>
                  </a:cubicBezTo>
                  <a:cubicBezTo>
                    <a:pt x="316" y="64"/>
                    <a:pt x="303" y="58"/>
                    <a:pt x="303" y="45"/>
                  </a:cubicBezTo>
                  <a:cubicBezTo>
                    <a:pt x="292" y="12"/>
                    <a:pt x="266" y="1"/>
                    <a:pt x="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1250225" y="2787100"/>
              <a:ext cx="6400" cy="6725"/>
            </a:xfrm>
            <a:custGeom>
              <a:avLst/>
              <a:gdLst/>
              <a:ahLst/>
              <a:cxnLst/>
              <a:rect l="l" t="t" r="r" b="b"/>
              <a:pathLst>
                <a:path w="256" h="269" extrusionOk="0">
                  <a:moveTo>
                    <a:pt x="202" y="0"/>
                  </a:moveTo>
                  <a:cubicBezTo>
                    <a:pt x="153" y="0"/>
                    <a:pt x="75" y="48"/>
                    <a:pt x="45" y="82"/>
                  </a:cubicBezTo>
                  <a:cubicBezTo>
                    <a:pt x="7" y="120"/>
                    <a:pt x="0" y="183"/>
                    <a:pt x="19" y="233"/>
                  </a:cubicBezTo>
                  <a:cubicBezTo>
                    <a:pt x="32" y="258"/>
                    <a:pt x="50" y="268"/>
                    <a:pt x="70" y="268"/>
                  </a:cubicBezTo>
                  <a:cubicBezTo>
                    <a:pt x="131" y="268"/>
                    <a:pt x="213" y="175"/>
                    <a:pt x="228" y="132"/>
                  </a:cubicBezTo>
                  <a:cubicBezTo>
                    <a:pt x="234" y="113"/>
                    <a:pt x="240" y="101"/>
                    <a:pt x="240" y="82"/>
                  </a:cubicBezTo>
                  <a:cubicBezTo>
                    <a:pt x="255" y="21"/>
                    <a:pt x="235" y="0"/>
                    <a:pt x="2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"/>
            <p:cNvSpPr/>
            <p:nvPr/>
          </p:nvSpPr>
          <p:spPr>
            <a:xfrm>
              <a:off x="1207325" y="2798150"/>
              <a:ext cx="7125" cy="6800"/>
            </a:xfrm>
            <a:custGeom>
              <a:avLst/>
              <a:gdLst/>
              <a:ahLst/>
              <a:cxnLst/>
              <a:rect l="l" t="t" r="r" b="b"/>
              <a:pathLst>
                <a:path w="285" h="272" extrusionOk="0">
                  <a:moveTo>
                    <a:pt x="221" y="1"/>
                  </a:moveTo>
                  <a:cubicBezTo>
                    <a:pt x="154" y="1"/>
                    <a:pt x="46" y="101"/>
                    <a:pt x="32" y="138"/>
                  </a:cubicBezTo>
                  <a:cubicBezTo>
                    <a:pt x="7" y="189"/>
                    <a:pt x="1" y="245"/>
                    <a:pt x="58" y="264"/>
                  </a:cubicBezTo>
                  <a:cubicBezTo>
                    <a:pt x="68" y="269"/>
                    <a:pt x="79" y="272"/>
                    <a:pt x="90" y="272"/>
                  </a:cubicBezTo>
                  <a:cubicBezTo>
                    <a:pt x="133" y="272"/>
                    <a:pt x="180" y="238"/>
                    <a:pt x="215" y="208"/>
                  </a:cubicBezTo>
                  <a:cubicBezTo>
                    <a:pt x="260" y="170"/>
                    <a:pt x="285" y="107"/>
                    <a:pt x="272" y="50"/>
                  </a:cubicBezTo>
                  <a:cubicBezTo>
                    <a:pt x="265" y="14"/>
                    <a:pt x="246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"/>
            <p:cNvSpPr/>
            <p:nvPr/>
          </p:nvSpPr>
          <p:spPr>
            <a:xfrm>
              <a:off x="1216275" y="2827200"/>
              <a:ext cx="9375" cy="6875"/>
            </a:xfrm>
            <a:custGeom>
              <a:avLst/>
              <a:gdLst/>
              <a:ahLst/>
              <a:cxnLst/>
              <a:rect l="l" t="t" r="r" b="b"/>
              <a:pathLst>
                <a:path w="375" h="275" extrusionOk="0">
                  <a:moveTo>
                    <a:pt x="215" y="1"/>
                  </a:moveTo>
                  <a:cubicBezTo>
                    <a:pt x="141" y="1"/>
                    <a:pt x="62" y="90"/>
                    <a:pt x="40" y="143"/>
                  </a:cubicBezTo>
                  <a:cubicBezTo>
                    <a:pt x="1" y="222"/>
                    <a:pt x="39" y="275"/>
                    <a:pt x="104" y="275"/>
                  </a:cubicBezTo>
                  <a:cubicBezTo>
                    <a:pt x="121" y="275"/>
                    <a:pt x="140" y="271"/>
                    <a:pt x="160" y="263"/>
                  </a:cubicBezTo>
                  <a:lnTo>
                    <a:pt x="185" y="250"/>
                  </a:lnTo>
                  <a:cubicBezTo>
                    <a:pt x="261" y="225"/>
                    <a:pt x="375" y="80"/>
                    <a:pt x="274" y="17"/>
                  </a:cubicBezTo>
                  <a:lnTo>
                    <a:pt x="255" y="11"/>
                  </a:lnTo>
                  <a:cubicBezTo>
                    <a:pt x="242" y="4"/>
                    <a:pt x="2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1228150" y="2817825"/>
              <a:ext cx="8075" cy="4775"/>
            </a:xfrm>
            <a:custGeom>
              <a:avLst/>
              <a:gdLst/>
              <a:ahLst/>
              <a:cxnLst/>
              <a:rect l="l" t="t" r="r" b="b"/>
              <a:pathLst>
                <a:path w="323" h="191" extrusionOk="0">
                  <a:moveTo>
                    <a:pt x="202" y="1"/>
                  </a:moveTo>
                  <a:cubicBezTo>
                    <a:pt x="120" y="1"/>
                    <a:pt x="0" y="190"/>
                    <a:pt x="114" y="190"/>
                  </a:cubicBezTo>
                  <a:cubicBezTo>
                    <a:pt x="202" y="190"/>
                    <a:pt x="322" y="1"/>
                    <a:pt x="2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1187450" y="2849675"/>
              <a:ext cx="9475" cy="7375"/>
            </a:xfrm>
            <a:custGeom>
              <a:avLst/>
              <a:gdLst/>
              <a:ahLst/>
              <a:cxnLst/>
              <a:rect l="l" t="t" r="r" b="b"/>
              <a:pathLst>
                <a:path w="379" h="295" extrusionOk="0">
                  <a:moveTo>
                    <a:pt x="271" y="0"/>
                  </a:moveTo>
                  <a:cubicBezTo>
                    <a:pt x="167" y="0"/>
                    <a:pt x="1" y="171"/>
                    <a:pt x="90" y="259"/>
                  </a:cubicBezTo>
                  <a:lnTo>
                    <a:pt x="96" y="272"/>
                  </a:lnTo>
                  <a:cubicBezTo>
                    <a:pt x="114" y="288"/>
                    <a:pt x="134" y="294"/>
                    <a:pt x="156" y="294"/>
                  </a:cubicBezTo>
                  <a:cubicBezTo>
                    <a:pt x="256" y="294"/>
                    <a:pt x="378" y="147"/>
                    <a:pt x="342" y="64"/>
                  </a:cubicBezTo>
                  <a:cubicBezTo>
                    <a:pt x="342" y="58"/>
                    <a:pt x="342" y="51"/>
                    <a:pt x="336" y="45"/>
                  </a:cubicBezTo>
                  <a:cubicBezTo>
                    <a:pt x="323" y="13"/>
                    <a:pt x="299" y="0"/>
                    <a:pt x="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1198825" y="2870525"/>
              <a:ext cx="7275" cy="6550"/>
            </a:xfrm>
            <a:custGeom>
              <a:avLst/>
              <a:gdLst/>
              <a:ahLst/>
              <a:cxnLst/>
              <a:rect l="l" t="t" r="r" b="b"/>
              <a:pathLst>
                <a:path w="291" h="262" extrusionOk="0">
                  <a:moveTo>
                    <a:pt x="208" y="1"/>
                  </a:moveTo>
                  <a:cubicBezTo>
                    <a:pt x="181" y="1"/>
                    <a:pt x="150" y="14"/>
                    <a:pt x="127" y="31"/>
                  </a:cubicBezTo>
                  <a:cubicBezTo>
                    <a:pt x="108" y="37"/>
                    <a:pt x="89" y="50"/>
                    <a:pt x="76" y="62"/>
                  </a:cubicBezTo>
                  <a:cubicBezTo>
                    <a:pt x="26" y="100"/>
                    <a:pt x="0" y="163"/>
                    <a:pt x="7" y="226"/>
                  </a:cubicBezTo>
                  <a:cubicBezTo>
                    <a:pt x="11" y="253"/>
                    <a:pt x="38" y="261"/>
                    <a:pt x="64" y="261"/>
                  </a:cubicBezTo>
                  <a:cubicBezTo>
                    <a:pt x="75" y="261"/>
                    <a:pt x="86" y="260"/>
                    <a:pt x="95" y="258"/>
                  </a:cubicBezTo>
                  <a:cubicBezTo>
                    <a:pt x="127" y="245"/>
                    <a:pt x="152" y="233"/>
                    <a:pt x="177" y="214"/>
                  </a:cubicBezTo>
                  <a:cubicBezTo>
                    <a:pt x="227" y="176"/>
                    <a:pt x="291" y="107"/>
                    <a:pt x="265" y="37"/>
                  </a:cubicBezTo>
                  <a:cubicBezTo>
                    <a:pt x="254" y="11"/>
                    <a:pt x="232" y="1"/>
                    <a:pt x="2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1224675" y="2861050"/>
              <a:ext cx="9175" cy="8200"/>
            </a:xfrm>
            <a:custGeom>
              <a:avLst/>
              <a:gdLst/>
              <a:ahLst/>
              <a:cxnLst/>
              <a:rect l="l" t="t" r="r" b="b"/>
              <a:pathLst>
                <a:path w="367" h="328" extrusionOk="0">
                  <a:moveTo>
                    <a:pt x="255" y="1"/>
                  </a:moveTo>
                  <a:cubicBezTo>
                    <a:pt x="241" y="1"/>
                    <a:pt x="228" y="3"/>
                    <a:pt x="215" y="6"/>
                  </a:cubicBezTo>
                  <a:cubicBezTo>
                    <a:pt x="139" y="31"/>
                    <a:pt x="70" y="88"/>
                    <a:pt x="32" y="164"/>
                  </a:cubicBezTo>
                  <a:cubicBezTo>
                    <a:pt x="13" y="214"/>
                    <a:pt x="1" y="296"/>
                    <a:pt x="64" y="322"/>
                  </a:cubicBezTo>
                  <a:cubicBezTo>
                    <a:pt x="76" y="326"/>
                    <a:pt x="88" y="328"/>
                    <a:pt x="100" y="328"/>
                  </a:cubicBezTo>
                  <a:cubicBezTo>
                    <a:pt x="158" y="328"/>
                    <a:pt x="217" y="282"/>
                    <a:pt x="259" y="246"/>
                  </a:cubicBezTo>
                  <a:lnTo>
                    <a:pt x="310" y="202"/>
                  </a:lnTo>
                  <a:cubicBezTo>
                    <a:pt x="335" y="189"/>
                    <a:pt x="367" y="151"/>
                    <a:pt x="354" y="126"/>
                  </a:cubicBezTo>
                  <a:cubicBezTo>
                    <a:pt x="348" y="101"/>
                    <a:pt x="341" y="76"/>
                    <a:pt x="335" y="50"/>
                  </a:cubicBezTo>
                  <a:cubicBezTo>
                    <a:pt x="326" y="14"/>
                    <a:pt x="291" y="1"/>
                    <a:pt x="2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1207975" y="2849400"/>
              <a:ext cx="7575" cy="6450"/>
            </a:xfrm>
            <a:custGeom>
              <a:avLst/>
              <a:gdLst/>
              <a:ahLst/>
              <a:cxnLst/>
              <a:rect l="l" t="t" r="r" b="b"/>
              <a:pathLst>
                <a:path w="303" h="258" extrusionOk="0">
                  <a:moveTo>
                    <a:pt x="211" y="0"/>
                  </a:moveTo>
                  <a:cubicBezTo>
                    <a:pt x="181" y="0"/>
                    <a:pt x="146" y="10"/>
                    <a:pt x="114" y="31"/>
                  </a:cubicBezTo>
                  <a:cubicBezTo>
                    <a:pt x="76" y="56"/>
                    <a:pt x="44" y="94"/>
                    <a:pt x="25" y="138"/>
                  </a:cubicBezTo>
                  <a:cubicBezTo>
                    <a:pt x="0" y="195"/>
                    <a:pt x="6" y="251"/>
                    <a:pt x="70" y="258"/>
                  </a:cubicBezTo>
                  <a:cubicBezTo>
                    <a:pt x="107" y="258"/>
                    <a:pt x="145" y="245"/>
                    <a:pt x="177" y="226"/>
                  </a:cubicBezTo>
                  <a:cubicBezTo>
                    <a:pt x="196" y="220"/>
                    <a:pt x="215" y="201"/>
                    <a:pt x="234" y="182"/>
                  </a:cubicBezTo>
                  <a:cubicBezTo>
                    <a:pt x="259" y="157"/>
                    <a:pt x="278" y="119"/>
                    <a:pt x="290" y="81"/>
                  </a:cubicBezTo>
                  <a:cubicBezTo>
                    <a:pt x="302" y="29"/>
                    <a:pt x="264" y="0"/>
                    <a:pt x="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1246225" y="2854100"/>
              <a:ext cx="9375" cy="6300"/>
            </a:xfrm>
            <a:custGeom>
              <a:avLst/>
              <a:gdLst/>
              <a:ahLst/>
              <a:cxnLst/>
              <a:rect l="l" t="t" r="r" b="b"/>
              <a:pathLst>
                <a:path w="375" h="252" extrusionOk="0">
                  <a:moveTo>
                    <a:pt x="198" y="0"/>
                  </a:moveTo>
                  <a:cubicBezTo>
                    <a:pt x="123" y="7"/>
                    <a:pt x="60" y="57"/>
                    <a:pt x="28" y="127"/>
                  </a:cubicBezTo>
                  <a:cubicBezTo>
                    <a:pt x="0" y="182"/>
                    <a:pt x="16" y="251"/>
                    <a:pt x="75" y="251"/>
                  </a:cubicBezTo>
                  <a:cubicBezTo>
                    <a:pt x="84" y="251"/>
                    <a:pt x="93" y="250"/>
                    <a:pt x="104" y="246"/>
                  </a:cubicBezTo>
                  <a:lnTo>
                    <a:pt x="123" y="246"/>
                  </a:lnTo>
                  <a:cubicBezTo>
                    <a:pt x="205" y="221"/>
                    <a:pt x="375" y="7"/>
                    <a:pt x="2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1230125" y="2849525"/>
              <a:ext cx="7975" cy="6725"/>
            </a:xfrm>
            <a:custGeom>
              <a:avLst/>
              <a:gdLst/>
              <a:ahLst/>
              <a:cxnLst/>
              <a:rect l="l" t="t" r="r" b="b"/>
              <a:pathLst>
                <a:path w="319" h="269" extrusionOk="0">
                  <a:moveTo>
                    <a:pt x="249" y="1"/>
                  </a:moveTo>
                  <a:lnTo>
                    <a:pt x="268" y="26"/>
                  </a:lnTo>
                  <a:lnTo>
                    <a:pt x="268" y="32"/>
                  </a:lnTo>
                  <a:cubicBezTo>
                    <a:pt x="237" y="22"/>
                    <a:pt x="208" y="17"/>
                    <a:pt x="183" y="17"/>
                  </a:cubicBezTo>
                  <a:cubicBezTo>
                    <a:pt x="127" y="17"/>
                    <a:pt x="84" y="41"/>
                    <a:pt x="54" y="89"/>
                  </a:cubicBezTo>
                  <a:cubicBezTo>
                    <a:pt x="35" y="108"/>
                    <a:pt x="22" y="139"/>
                    <a:pt x="16" y="164"/>
                  </a:cubicBezTo>
                  <a:cubicBezTo>
                    <a:pt x="1" y="238"/>
                    <a:pt x="42" y="269"/>
                    <a:pt x="92" y="269"/>
                  </a:cubicBezTo>
                  <a:cubicBezTo>
                    <a:pt x="124" y="269"/>
                    <a:pt x="159" y="256"/>
                    <a:pt x="186" y="234"/>
                  </a:cubicBezTo>
                  <a:cubicBezTo>
                    <a:pt x="212" y="215"/>
                    <a:pt x="237" y="196"/>
                    <a:pt x="249" y="171"/>
                  </a:cubicBezTo>
                  <a:cubicBezTo>
                    <a:pt x="281" y="120"/>
                    <a:pt x="319" y="38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1235550" y="2865600"/>
              <a:ext cx="11700" cy="6975"/>
            </a:xfrm>
            <a:custGeom>
              <a:avLst/>
              <a:gdLst/>
              <a:ahLst/>
              <a:cxnLst/>
              <a:rect l="l" t="t" r="r" b="b"/>
              <a:pathLst>
                <a:path w="468" h="279" extrusionOk="0">
                  <a:moveTo>
                    <a:pt x="297" y="1"/>
                  </a:moveTo>
                  <a:cubicBezTo>
                    <a:pt x="178" y="1"/>
                    <a:pt x="1" y="278"/>
                    <a:pt x="165" y="278"/>
                  </a:cubicBezTo>
                  <a:cubicBezTo>
                    <a:pt x="291" y="278"/>
                    <a:pt x="468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1277650" y="2828875"/>
              <a:ext cx="9500" cy="9000"/>
            </a:xfrm>
            <a:custGeom>
              <a:avLst/>
              <a:gdLst/>
              <a:ahLst/>
              <a:cxnLst/>
              <a:rect l="l" t="t" r="r" b="b"/>
              <a:pathLst>
                <a:path w="380" h="360" extrusionOk="0">
                  <a:moveTo>
                    <a:pt x="278" y="0"/>
                  </a:moveTo>
                  <a:cubicBezTo>
                    <a:pt x="171" y="13"/>
                    <a:pt x="77" y="82"/>
                    <a:pt x="32" y="177"/>
                  </a:cubicBezTo>
                  <a:cubicBezTo>
                    <a:pt x="1" y="246"/>
                    <a:pt x="1" y="360"/>
                    <a:pt x="102" y="360"/>
                  </a:cubicBezTo>
                  <a:cubicBezTo>
                    <a:pt x="209" y="347"/>
                    <a:pt x="304" y="278"/>
                    <a:pt x="348" y="183"/>
                  </a:cubicBezTo>
                  <a:cubicBezTo>
                    <a:pt x="379" y="114"/>
                    <a:pt x="379" y="0"/>
                    <a:pt x="2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8" name="Google Shape;498;p4"/>
          <p:cNvGrpSpPr/>
          <p:nvPr/>
        </p:nvGrpSpPr>
        <p:grpSpPr>
          <a:xfrm>
            <a:off x="7725486" y="4399523"/>
            <a:ext cx="1067513" cy="977169"/>
            <a:chOff x="2142650" y="2489700"/>
            <a:chExt cx="317750" cy="290850"/>
          </a:xfrm>
        </p:grpSpPr>
        <p:sp>
          <p:nvSpPr>
            <p:cNvPr id="499" name="Google Shape;499;p4"/>
            <p:cNvSpPr/>
            <p:nvPr/>
          </p:nvSpPr>
          <p:spPr>
            <a:xfrm>
              <a:off x="2142650" y="2489700"/>
              <a:ext cx="317750" cy="290850"/>
            </a:xfrm>
            <a:custGeom>
              <a:avLst/>
              <a:gdLst/>
              <a:ahLst/>
              <a:cxnLst/>
              <a:rect l="l" t="t" r="r" b="b"/>
              <a:pathLst>
                <a:path w="12710" h="11634" extrusionOk="0">
                  <a:moveTo>
                    <a:pt x="9987" y="1"/>
                  </a:moveTo>
                  <a:cubicBezTo>
                    <a:pt x="9548" y="1"/>
                    <a:pt x="9087" y="195"/>
                    <a:pt x="8641" y="531"/>
                  </a:cubicBezTo>
                  <a:cubicBezTo>
                    <a:pt x="7367" y="1490"/>
                    <a:pt x="1" y="10111"/>
                    <a:pt x="550" y="11190"/>
                  </a:cubicBezTo>
                  <a:cubicBezTo>
                    <a:pt x="706" y="11498"/>
                    <a:pt x="1060" y="11634"/>
                    <a:pt x="1553" y="11634"/>
                  </a:cubicBezTo>
                  <a:cubicBezTo>
                    <a:pt x="4528" y="11634"/>
                    <a:pt x="12565" y="6680"/>
                    <a:pt x="12646" y="4775"/>
                  </a:cubicBezTo>
                  <a:cubicBezTo>
                    <a:pt x="12709" y="3375"/>
                    <a:pt x="12085" y="1969"/>
                    <a:pt x="11335" y="834"/>
                  </a:cubicBezTo>
                  <a:cubicBezTo>
                    <a:pt x="10955" y="253"/>
                    <a:pt x="10486" y="1"/>
                    <a:pt x="99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2359925" y="2520425"/>
              <a:ext cx="6175" cy="7750"/>
            </a:xfrm>
            <a:custGeom>
              <a:avLst/>
              <a:gdLst/>
              <a:ahLst/>
              <a:cxnLst/>
              <a:rect l="l" t="t" r="r" b="b"/>
              <a:pathLst>
                <a:path w="247" h="310" extrusionOk="0">
                  <a:moveTo>
                    <a:pt x="140" y="0"/>
                  </a:moveTo>
                  <a:cubicBezTo>
                    <a:pt x="45" y="0"/>
                    <a:pt x="1" y="133"/>
                    <a:pt x="1" y="210"/>
                  </a:cubicBezTo>
                  <a:cubicBezTo>
                    <a:pt x="1" y="274"/>
                    <a:pt x="35" y="309"/>
                    <a:pt x="76" y="309"/>
                  </a:cubicBezTo>
                  <a:cubicBezTo>
                    <a:pt x="103" y="309"/>
                    <a:pt x="133" y="293"/>
                    <a:pt x="159" y="261"/>
                  </a:cubicBezTo>
                  <a:cubicBezTo>
                    <a:pt x="178" y="242"/>
                    <a:pt x="190" y="216"/>
                    <a:pt x="203" y="191"/>
                  </a:cubicBezTo>
                  <a:cubicBezTo>
                    <a:pt x="228" y="147"/>
                    <a:pt x="247" y="71"/>
                    <a:pt x="203" y="27"/>
                  </a:cubicBezTo>
                  <a:cubicBezTo>
                    <a:pt x="190" y="15"/>
                    <a:pt x="178" y="2"/>
                    <a:pt x="159" y="2"/>
                  </a:cubicBezTo>
                  <a:cubicBezTo>
                    <a:pt x="152" y="1"/>
                    <a:pt x="146" y="0"/>
                    <a:pt x="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2376975" y="2507325"/>
              <a:ext cx="7950" cy="9125"/>
            </a:xfrm>
            <a:custGeom>
              <a:avLst/>
              <a:gdLst/>
              <a:ahLst/>
              <a:cxnLst/>
              <a:rect l="l" t="t" r="r" b="b"/>
              <a:pathLst>
                <a:path w="318" h="365" extrusionOk="0">
                  <a:moveTo>
                    <a:pt x="193" y="0"/>
                  </a:moveTo>
                  <a:cubicBezTo>
                    <a:pt x="171" y="0"/>
                    <a:pt x="146" y="5"/>
                    <a:pt x="120" y="15"/>
                  </a:cubicBezTo>
                  <a:cubicBezTo>
                    <a:pt x="44" y="66"/>
                    <a:pt x="0" y="154"/>
                    <a:pt x="0" y="242"/>
                  </a:cubicBezTo>
                  <a:cubicBezTo>
                    <a:pt x="0" y="295"/>
                    <a:pt x="31" y="365"/>
                    <a:pt x="85" y="365"/>
                  </a:cubicBezTo>
                  <a:cubicBezTo>
                    <a:pt x="96" y="365"/>
                    <a:pt x="107" y="362"/>
                    <a:pt x="120" y="356"/>
                  </a:cubicBezTo>
                  <a:cubicBezTo>
                    <a:pt x="215" y="318"/>
                    <a:pt x="278" y="242"/>
                    <a:pt x="303" y="141"/>
                  </a:cubicBezTo>
                  <a:cubicBezTo>
                    <a:pt x="317" y="54"/>
                    <a:pt x="268" y="0"/>
                    <a:pt x="1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2388475" y="2521525"/>
              <a:ext cx="10900" cy="13725"/>
            </a:xfrm>
            <a:custGeom>
              <a:avLst/>
              <a:gdLst/>
              <a:ahLst/>
              <a:cxnLst/>
              <a:rect l="l" t="t" r="r" b="b"/>
              <a:pathLst>
                <a:path w="436" h="549" extrusionOk="0">
                  <a:moveTo>
                    <a:pt x="213" y="0"/>
                  </a:moveTo>
                  <a:cubicBezTo>
                    <a:pt x="160" y="0"/>
                    <a:pt x="114" y="56"/>
                    <a:pt x="82" y="116"/>
                  </a:cubicBezTo>
                  <a:cubicBezTo>
                    <a:pt x="84" y="110"/>
                    <a:pt x="85" y="107"/>
                    <a:pt x="85" y="107"/>
                  </a:cubicBezTo>
                  <a:lnTo>
                    <a:pt x="85" y="107"/>
                  </a:lnTo>
                  <a:cubicBezTo>
                    <a:pt x="84" y="107"/>
                    <a:pt x="77" y="125"/>
                    <a:pt x="64" y="166"/>
                  </a:cubicBezTo>
                  <a:cubicBezTo>
                    <a:pt x="57" y="179"/>
                    <a:pt x="51" y="191"/>
                    <a:pt x="51" y="204"/>
                  </a:cubicBezTo>
                  <a:cubicBezTo>
                    <a:pt x="51" y="217"/>
                    <a:pt x="51" y="223"/>
                    <a:pt x="45" y="229"/>
                  </a:cubicBezTo>
                  <a:cubicBezTo>
                    <a:pt x="13" y="292"/>
                    <a:pt x="0" y="368"/>
                    <a:pt x="19" y="437"/>
                  </a:cubicBezTo>
                  <a:cubicBezTo>
                    <a:pt x="29" y="491"/>
                    <a:pt x="69" y="548"/>
                    <a:pt x="125" y="548"/>
                  </a:cubicBezTo>
                  <a:cubicBezTo>
                    <a:pt x="141" y="548"/>
                    <a:pt x="158" y="543"/>
                    <a:pt x="177" y="532"/>
                  </a:cubicBezTo>
                  <a:cubicBezTo>
                    <a:pt x="322" y="444"/>
                    <a:pt x="436" y="166"/>
                    <a:pt x="278" y="27"/>
                  </a:cubicBezTo>
                  <a:cubicBezTo>
                    <a:pt x="255" y="8"/>
                    <a:pt x="234" y="0"/>
                    <a:pt x="2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2371300" y="2528150"/>
              <a:ext cx="6625" cy="8600"/>
            </a:xfrm>
            <a:custGeom>
              <a:avLst/>
              <a:gdLst/>
              <a:ahLst/>
              <a:cxnLst/>
              <a:rect l="l" t="t" r="r" b="b"/>
              <a:pathLst>
                <a:path w="265" h="344" extrusionOk="0">
                  <a:moveTo>
                    <a:pt x="150" y="0"/>
                  </a:moveTo>
                  <a:cubicBezTo>
                    <a:pt x="132" y="0"/>
                    <a:pt x="112" y="8"/>
                    <a:pt x="88" y="27"/>
                  </a:cubicBezTo>
                  <a:cubicBezTo>
                    <a:pt x="44" y="71"/>
                    <a:pt x="19" y="122"/>
                    <a:pt x="13" y="179"/>
                  </a:cubicBezTo>
                  <a:cubicBezTo>
                    <a:pt x="6" y="223"/>
                    <a:pt x="0" y="324"/>
                    <a:pt x="63" y="336"/>
                  </a:cubicBezTo>
                  <a:cubicBezTo>
                    <a:pt x="76" y="341"/>
                    <a:pt x="90" y="344"/>
                    <a:pt x="105" y="344"/>
                  </a:cubicBezTo>
                  <a:cubicBezTo>
                    <a:pt x="145" y="344"/>
                    <a:pt x="187" y="325"/>
                    <a:pt x="214" y="292"/>
                  </a:cubicBezTo>
                  <a:cubicBezTo>
                    <a:pt x="233" y="267"/>
                    <a:pt x="252" y="235"/>
                    <a:pt x="259" y="197"/>
                  </a:cubicBezTo>
                  <a:cubicBezTo>
                    <a:pt x="265" y="185"/>
                    <a:pt x="265" y="166"/>
                    <a:pt x="259" y="153"/>
                  </a:cubicBezTo>
                  <a:lnTo>
                    <a:pt x="252" y="147"/>
                  </a:lnTo>
                  <a:lnTo>
                    <a:pt x="227" y="128"/>
                  </a:lnTo>
                  <a:cubicBezTo>
                    <a:pt x="227" y="71"/>
                    <a:pt x="202" y="0"/>
                    <a:pt x="1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2376875" y="2555450"/>
              <a:ext cx="6550" cy="7150"/>
            </a:xfrm>
            <a:custGeom>
              <a:avLst/>
              <a:gdLst/>
              <a:ahLst/>
              <a:cxnLst/>
              <a:rect l="l" t="t" r="r" b="b"/>
              <a:pathLst>
                <a:path w="262" h="286" extrusionOk="0">
                  <a:moveTo>
                    <a:pt x="194" y="1"/>
                  </a:moveTo>
                  <a:cubicBezTo>
                    <a:pt x="161" y="1"/>
                    <a:pt x="123" y="28"/>
                    <a:pt x="105" y="64"/>
                  </a:cubicBezTo>
                  <a:lnTo>
                    <a:pt x="86" y="77"/>
                  </a:lnTo>
                  <a:cubicBezTo>
                    <a:pt x="55" y="101"/>
                    <a:pt x="0" y="247"/>
                    <a:pt x="81" y="247"/>
                  </a:cubicBezTo>
                  <a:cubicBezTo>
                    <a:pt x="83" y="247"/>
                    <a:pt x="84" y="247"/>
                    <a:pt x="86" y="247"/>
                  </a:cubicBezTo>
                  <a:cubicBezTo>
                    <a:pt x="99" y="260"/>
                    <a:pt x="118" y="272"/>
                    <a:pt x="137" y="272"/>
                  </a:cubicBezTo>
                  <a:lnTo>
                    <a:pt x="143" y="279"/>
                  </a:lnTo>
                  <a:cubicBezTo>
                    <a:pt x="152" y="283"/>
                    <a:pt x="160" y="286"/>
                    <a:pt x="168" y="286"/>
                  </a:cubicBezTo>
                  <a:cubicBezTo>
                    <a:pt x="233" y="286"/>
                    <a:pt x="262" y="141"/>
                    <a:pt x="256" y="102"/>
                  </a:cubicBezTo>
                  <a:cubicBezTo>
                    <a:pt x="256" y="89"/>
                    <a:pt x="250" y="77"/>
                    <a:pt x="250" y="58"/>
                  </a:cubicBezTo>
                  <a:cubicBezTo>
                    <a:pt x="242" y="17"/>
                    <a:pt x="219" y="1"/>
                    <a:pt x="1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2401400" y="2555600"/>
              <a:ext cx="9325" cy="11475"/>
            </a:xfrm>
            <a:custGeom>
              <a:avLst/>
              <a:gdLst/>
              <a:ahLst/>
              <a:cxnLst/>
              <a:rect l="l" t="t" r="r" b="b"/>
              <a:pathLst>
                <a:path w="373" h="459" extrusionOk="0">
                  <a:moveTo>
                    <a:pt x="248" y="0"/>
                  </a:moveTo>
                  <a:cubicBezTo>
                    <a:pt x="236" y="0"/>
                    <a:pt x="225" y="3"/>
                    <a:pt x="215" y="8"/>
                  </a:cubicBezTo>
                  <a:cubicBezTo>
                    <a:pt x="114" y="46"/>
                    <a:pt x="1" y="165"/>
                    <a:pt x="13" y="291"/>
                  </a:cubicBezTo>
                  <a:cubicBezTo>
                    <a:pt x="13" y="348"/>
                    <a:pt x="39" y="399"/>
                    <a:pt x="76" y="437"/>
                  </a:cubicBezTo>
                  <a:cubicBezTo>
                    <a:pt x="97" y="451"/>
                    <a:pt x="121" y="459"/>
                    <a:pt x="145" y="459"/>
                  </a:cubicBezTo>
                  <a:cubicBezTo>
                    <a:pt x="173" y="459"/>
                    <a:pt x="201" y="448"/>
                    <a:pt x="221" y="424"/>
                  </a:cubicBezTo>
                  <a:cubicBezTo>
                    <a:pt x="329" y="329"/>
                    <a:pt x="373" y="184"/>
                    <a:pt x="329" y="52"/>
                  </a:cubicBezTo>
                  <a:cubicBezTo>
                    <a:pt x="315" y="19"/>
                    <a:pt x="280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2404850" y="2543225"/>
              <a:ext cx="7350" cy="8825"/>
            </a:xfrm>
            <a:custGeom>
              <a:avLst/>
              <a:gdLst/>
              <a:ahLst/>
              <a:cxnLst/>
              <a:rect l="l" t="t" r="r" b="b"/>
              <a:pathLst>
                <a:path w="294" h="353" extrusionOk="0">
                  <a:moveTo>
                    <a:pt x="195" y="0"/>
                  </a:moveTo>
                  <a:cubicBezTo>
                    <a:pt x="112" y="0"/>
                    <a:pt x="1" y="185"/>
                    <a:pt x="77" y="295"/>
                  </a:cubicBezTo>
                  <a:lnTo>
                    <a:pt x="102" y="326"/>
                  </a:lnTo>
                  <a:cubicBezTo>
                    <a:pt x="116" y="344"/>
                    <a:pt x="131" y="352"/>
                    <a:pt x="146" y="352"/>
                  </a:cubicBezTo>
                  <a:cubicBezTo>
                    <a:pt x="219" y="352"/>
                    <a:pt x="294" y="169"/>
                    <a:pt x="273" y="112"/>
                  </a:cubicBezTo>
                  <a:lnTo>
                    <a:pt x="260" y="68"/>
                  </a:lnTo>
                  <a:cubicBezTo>
                    <a:pt x="246" y="20"/>
                    <a:pt x="222" y="0"/>
                    <a:pt x="1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2320700" y="2580575"/>
              <a:ext cx="6325" cy="6925"/>
            </a:xfrm>
            <a:custGeom>
              <a:avLst/>
              <a:gdLst/>
              <a:ahLst/>
              <a:cxnLst/>
              <a:rect l="l" t="t" r="r" b="b"/>
              <a:pathLst>
                <a:path w="253" h="277" extrusionOk="0">
                  <a:moveTo>
                    <a:pt x="78" y="1"/>
                  </a:moveTo>
                  <a:cubicBezTo>
                    <a:pt x="27" y="1"/>
                    <a:pt x="0" y="107"/>
                    <a:pt x="6" y="150"/>
                  </a:cubicBezTo>
                  <a:cubicBezTo>
                    <a:pt x="12" y="216"/>
                    <a:pt x="29" y="277"/>
                    <a:pt x="102" y="277"/>
                  </a:cubicBezTo>
                  <a:cubicBezTo>
                    <a:pt x="106" y="277"/>
                    <a:pt x="109" y="277"/>
                    <a:pt x="113" y="276"/>
                  </a:cubicBezTo>
                  <a:cubicBezTo>
                    <a:pt x="247" y="265"/>
                    <a:pt x="253" y="11"/>
                    <a:pt x="164" y="11"/>
                  </a:cubicBezTo>
                  <a:cubicBezTo>
                    <a:pt x="153" y="11"/>
                    <a:pt x="140" y="15"/>
                    <a:pt x="126" y="24"/>
                  </a:cubicBezTo>
                  <a:lnTo>
                    <a:pt x="107" y="11"/>
                  </a:lnTo>
                  <a:cubicBezTo>
                    <a:pt x="96" y="4"/>
                    <a:pt x="87" y="1"/>
                    <a:pt x="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"/>
            <p:cNvSpPr/>
            <p:nvPr/>
          </p:nvSpPr>
          <p:spPr>
            <a:xfrm>
              <a:off x="2328925" y="2595700"/>
              <a:ext cx="5175" cy="6825"/>
            </a:xfrm>
            <a:custGeom>
              <a:avLst/>
              <a:gdLst/>
              <a:ahLst/>
              <a:cxnLst/>
              <a:rect l="l" t="t" r="r" b="b"/>
              <a:pathLst>
                <a:path w="207" h="273" extrusionOk="0">
                  <a:moveTo>
                    <a:pt x="141" y="1"/>
                  </a:moveTo>
                  <a:cubicBezTo>
                    <a:pt x="96" y="1"/>
                    <a:pt x="47" y="88"/>
                    <a:pt x="43" y="151"/>
                  </a:cubicBezTo>
                  <a:cubicBezTo>
                    <a:pt x="19" y="192"/>
                    <a:pt x="1" y="272"/>
                    <a:pt x="50" y="272"/>
                  </a:cubicBezTo>
                  <a:cubicBezTo>
                    <a:pt x="54" y="272"/>
                    <a:pt x="57" y="271"/>
                    <a:pt x="62" y="271"/>
                  </a:cubicBezTo>
                  <a:lnTo>
                    <a:pt x="87" y="271"/>
                  </a:lnTo>
                  <a:cubicBezTo>
                    <a:pt x="92" y="272"/>
                    <a:pt x="98" y="273"/>
                    <a:pt x="103" y="273"/>
                  </a:cubicBezTo>
                  <a:cubicBezTo>
                    <a:pt x="169" y="273"/>
                    <a:pt x="207" y="171"/>
                    <a:pt x="207" y="113"/>
                  </a:cubicBezTo>
                  <a:cubicBezTo>
                    <a:pt x="207" y="88"/>
                    <a:pt x="200" y="56"/>
                    <a:pt x="181" y="31"/>
                  </a:cubicBezTo>
                  <a:cubicBezTo>
                    <a:pt x="169" y="10"/>
                    <a:pt x="155" y="1"/>
                    <a:pt x="1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2340175" y="2567275"/>
              <a:ext cx="8650" cy="9975"/>
            </a:xfrm>
            <a:custGeom>
              <a:avLst/>
              <a:gdLst/>
              <a:ahLst/>
              <a:cxnLst/>
              <a:rect l="l" t="t" r="r" b="b"/>
              <a:pathLst>
                <a:path w="346" h="399" extrusionOk="0">
                  <a:moveTo>
                    <a:pt x="221" y="1"/>
                  </a:moveTo>
                  <a:cubicBezTo>
                    <a:pt x="207" y="1"/>
                    <a:pt x="191" y="5"/>
                    <a:pt x="173" y="14"/>
                  </a:cubicBezTo>
                  <a:cubicBezTo>
                    <a:pt x="54" y="71"/>
                    <a:pt x="1" y="399"/>
                    <a:pt x="125" y="399"/>
                  </a:cubicBezTo>
                  <a:cubicBezTo>
                    <a:pt x="139" y="399"/>
                    <a:pt x="155" y="395"/>
                    <a:pt x="173" y="386"/>
                  </a:cubicBezTo>
                  <a:cubicBezTo>
                    <a:pt x="298" y="323"/>
                    <a:pt x="346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2173875" y="2748100"/>
              <a:ext cx="15800" cy="18625"/>
            </a:xfrm>
            <a:custGeom>
              <a:avLst/>
              <a:gdLst/>
              <a:ahLst/>
              <a:cxnLst/>
              <a:rect l="l" t="t" r="r" b="b"/>
              <a:pathLst>
                <a:path w="632" h="745" extrusionOk="0">
                  <a:moveTo>
                    <a:pt x="380" y="1"/>
                  </a:moveTo>
                  <a:cubicBezTo>
                    <a:pt x="277" y="1"/>
                    <a:pt x="177" y="129"/>
                    <a:pt x="139" y="204"/>
                  </a:cubicBezTo>
                  <a:cubicBezTo>
                    <a:pt x="70" y="324"/>
                    <a:pt x="1" y="589"/>
                    <a:pt x="139" y="696"/>
                  </a:cubicBezTo>
                  <a:cubicBezTo>
                    <a:pt x="173" y="729"/>
                    <a:pt x="216" y="745"/>
                    <a:pt x="261" y="745"/>
                  </a:cubicBezTo>
                  <a:cubicBezTo>
                    <a:pt x="293" y="745"/>
                    <a:pt x="325" y="737"/>
                    <a:pt x="354" y="721"/>
                  </a:cubicBezTo>
                  <a:cubicBezTo>
                    <a:pt x="455" y="658"/>
                    <a:pt x="530" y="563"/>
                    <a:pt x="562" y="456"/>
                  </a:cubicBezTo>
                  <a:cubicBezTo>
                    <a:pt x="600" y="343"/>
                    <a:pt x="631" y="147"/>
                    <a:pt x="524" y="59"/>
                  </a:cubicBezTo>
                  <a:cubicBezTo>
                    <a:pt x="499" y="40"/>
                    <a:pt x="467" y="27"/>
                    <a:pt x="436" y="15"/>
                  </a:cubicBezTo>
                  <a:cubicBezTo>
                    <a:pt x="417" y="5"/>
                    <a:pt x="398" y="1"/>
                    <a:pt x="3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2208900" y="2743700"/>
              <a:ext cx="9625" cy="11325"/>
            </a:xfrm>
            <a:custGeom>
              <a:avLst/>
              <a:gdLst/>
              <a:ahLst/>
              <a:cxnLst/>
              <a:rect l="l" t="t" r="r" b="b"/>
              <a:pathLst>
                <a:path w="385" h="453" extrusionOk="0">
                  <a:moveTo>
                    <a:pt x="174" y="0"/>
                  </a:moveTo>
                  <a:cubicBezTo>
                    <a:pt x="76" y="0"/>
                    <a:pt x="1" y="169"/>
                    <a:pt x="6" y="254"/>
                  </a:cubicBezTo>
                  <a:lnTo>
                    <a:pt x="6" y="304"/>
                  </a:lnTo>
                  <a:cubicBezTo>
                    <a:pt x="11" y="382"/>
                    <a:pt x="48" y="453"/>
                    <a:pt x="112" y="453"/>
                  </a:cubicBezTo>
                  <a:cubicBezTo>
                    <a:pt x="136" y="453"/>
                    <a:pt x="164" y="442"/>
                    <a:pt x="195" y="418"/>
                  </a:cubicBezTo>
                  <a:cubicBezTo>
                    <a:pt x="271" y="355"/>
                    <a:pt x="385" y="115"/>
                    <a:pt x="265" y="39"/>
                  </a:cubicBezTo>
                  <a:lnTo>
                    <a:pt x="233" y="20"/>
                  </a:lnTo>
                  <a:cubicBezTo>
                    <a:pt x="213" y="6"/>
                    <a:pt x="193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2185550" y="2724000"/>
              <a:ext cx="14275" cy="19525"/>
            </a:xfrm>
            <a:custGeom>
              <a:avLst/>
              <a:gdLst/>
              <a:ahLst/>
              <a:cxnLst/>
              <a:rect l="l" t="t" r="r" b="b"/>
              <a:pathLst>
                <a:path w="571" h="781" extrusionOk="0">
                  <a:moveTo>
                    <a:pt x="374" y="1"/>
                  </a:moveTo>
                  <a:cubicBezTo>
                    <a:pt x="349" y="1"/>
                    <a:pt x="321" y="7"/>
                    <a:pt x="291" y="20"/>
                  </a:cubicBezTo>
                  <a:cubicBezTo>
                    <a:pt x="108" y="102"/>
                    <a:pt x="26" y="310"/>
                    <a:pt x="13" y="499"/>
                  </a:cubicBezTo>
                  <a:cubicBezTo>
                    <a:pt x="13" y="499"/>
                    <a:pt x="13" y="506"/>
                    <a:pt x="13" y="512"/>
                  </a:cubicBezTo>
                  <a:cubicBezTo>
                    <a:pt x="0" y="613"/>
                    <a:pt x="51" y="714"/>
                    <a:pt x="145" y="764"/>
                  </a:cubicBezTo>
                  <a:lnTo>
                    <a:pt x="158" y="771"/>
                  </a:lnTo>
                  <a:cubicBezTo>
                    <a:pt x="172" y="778"/>
                    <a:pt x="187" y="781"/>
                    <a:pt x="203" y="781"/>
                  </a:cubicBezTo>
                  <a:cubicBezTo>
                    <a:pt x="260" y="781"/>
                    <a:pt x="325" y="743"/>
                    <a:pt x="360" y="714"/>
                  </a:cubicBezTo>
                  <a:cubicBezTo>
                    <a:pt x="461" y="626"/>
                    <a:pt x="524" y="499"/>
                    <a:pt x="549" y="367"/>
                  </a:cubicBezTo>
                  <a:cubicBezTo>
                    <a:pt x="571" y="226"/>
                    <a:pt x="527" y="1"/>
                    <a:pt x="3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2246100" y="2722600"/>
              <a:ext cx="6800" cy="7550"/>
            </a:xfrm>
            <a:custGeom>
              <a:avLst/>
              <a:gdLst/>
              <a:ahLst/>
              <a:cxnLst/>
              <a:rect l="l" t="t" r="r" b="b"/>
              <a:pathLst>
                <a:path w="272" h="302" extrusionOk="0">
                  <a:moveTo>
                    <a:pt x="127" y="0"/>
                  </a:moveTo>
                  <a:cubicBezTo>
                    <a:pt x="43" y="0"/>
                    <a:pt x="0" y="141"/>
                    <a:pt x="0" y="202"/>
                  </a:cubicBezTo>
                  <a:cubicBezTo>
                    <a:pt x="0" y="270"/>
                    <a:pt x="32" y="302"/>
                    <a:pt x="72" y="302"/>
                  </a:cubicBezTo>
                  <a:cubicBezTo>
                    <a:pt x="99" y="302"/>
                    <a:pt x="130" y="287"/>
                    <a:pt x="158" y="259"/>
                  </a:cubicBezTo>
                  <a:cubicBezTo>
                    <a:pt x="164" y="246"/>
                    <a:pt x="177" y="234"/>
                    <a:pt x="190" y="221"/>
                  </a:cubicBezTo>
                  <a:cubicBezTo>
                    <a:pt x="240" y="171"/>
                    <a:pt x="271" y="7"/>
                    <a:pt x="171" y="0"/>
                  </a:cubicBezTo>
                  <a:lnTo>
                    <a:pt x="133" y="0"/>
                  </a:lnTo>
                  <a:cubicBezTo>
                    <a:pt x="131" y="0"/>
                    <a:pt x="129" y="0"/>
                    <a:pt x="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2371750" y="2645150"/>
              <a:ext cx="9350" cy="12325"/>
            </a:xfrm>
            <a:custGeom>
              <a:avLst/>
              <a:gdLst/>
              <a:ahLst/>
              <a:cxnLst/>
              <a:rect l="l" t="t" r="r" b="b"/>
              <a:pathLst>
                <a:path w="374" h="493" extrusionOk="0">
                  <a:moveTo>
                    <a:pt x="287" y="1"/>
                  </a:moveTo>
                  <a:cubicBezTo>
                    <a:pt x="282" y="1"/>
                    <a:pt x="277" y="1"/>
                    <a:pt x="272" y="2"/>
                  </a:cubicBezTo>
                  <a:cubicBezTo>
                    <a:pt x="70" y="33"/>
                    <a:pt x="1" y="323"/>
                    <a:pt x="127" y="468"/>
                  </a:cubicBezTo>
                  <a:cubicBezTo>
                    <a:pt x="142" y="485"/>
                    <a:pt x="160" y="492"/>
                    <a:pt x="179" y="492"/>
                  </a:cubicBezTo>
                  <a:cubicBezTo>
                    <a:pt x="223" y="492"/>
                    <a:pt x="271" y="455"/>
                    <a:pt x="297" y="424"/>
                  </a:cubicBezTo>
                  <a:cubicBezTo>
                    <a:pt x="342" y="368"/>
                    <a:pt x="360" y="292"/>
                    <a:pt x="360" y="222"/>
                  </a:cubicBezTo>
                  <a:cubicBezTo>
                    <a:pt x="373" y="197"/>
                    <a:pt x="373" y="166"/>
                    <a:pt x="373" y="140"/>
                  </a:cubicBezTo>
                  <a:cubicBezTo>
                    <a:pt x="373" y="87"/>
                    <a:pt x="356" y="1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2391950" y="2647825"/>
              <a:ext cx="10100" cy="9100"/>
            </a:xfrm>
            <a:custGeom>
              <a:avLst/>
              <a:gdLst/>
              <a:ahLst/>
              <a:cxnLst/>
              <a:rect l="l" t="t" r="r" b="b"/>
              <a:pathLst>
                <a:path w="404" h="364" extrusionOk="0">
                  <a:moveTo>
                    <a:pt x="271" y="1"/>
                  </a:moveTo>
                  <a:cubicBezTo>
                    <a:pt x="261" y="1"/>
                    <a:pt x="250" y="3"/>
                    <a:pt x="240" y="8"/>
                  </a:cubicBezTo>
                  <a:cubicBezTo>
                    <a:pt x="196" y="40"/>
                    <a:pt x="152" y="71"/>
                    <a:pt x="120" y="115"/>
                  </a:cubicBezTo>
                  <a:cubicBezTo>
                    <a:pt x="76" y="160"/>
                    <a:pt x="0" y="343"/>
                    <a:pt x="120" y="349"/>
                  </a:cubicBezTo>
                  <a:cubicBezTo>
                    <a:pt x="134" y="359"/>
                    <a:pt x="150" y="364"/>
                    <a:pt x="166" y="364"/>
                  </a:cubicBezTo>
                  <a:cubicBezTo>
                    <a:pt x="180" y="364"/>
                    <a:pt x="194" y="361"/>
                    <a:pt x="208" y="355"/>
                  </a:cubicBezTo>
                  <a:cubicBezTo>
                    <a:pt x="240" y="343"/>
                    <a:pt x="271" y="324"/>
                    <a:pt x="297" y="292"/>
                  </a:cubicBezTo>
                  <a:cubicBezTo>
                    <a:pt x="322" y="261"/>
                    <a:pt x="328" y="216"/>
                    <a:pt x="353" y="179"/>
                  </a:cubicBezTo>
                  <a:cubicBezTo>
                    <a:pt x="379" y="141"/>
                    <a:pt x="404" y="78"/>
                    <a:pt x="360" y="59"/>
                  </a:cubicBezTo>
                  <a:cubicBezTo>
                    <a:pt x="347" y="59"/>
                    <a:pt x="341" y="59"/>
                    <a:pt x="341" y="46"/>
                  </a:cubicBezTo>
                  <a:cubicBezTo>
                    <a:pt x="327" y="18"/>
                    <a:pt x="300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2410400" y="2614275"/>
              <a:ext cx="14525" cy="16900"/>
            </a:xfrm>
            <a:custGeom>
              <a:avLst/>
              <a:gdLst/>
              <a:ahLst/>
              <a:cxnLst/>
              <a:rect l="l" t="t" r="r" b="b"/>
              <a:pathLst>
                <a:path w="581" h="676" extrusionOk="0">
                  <a:moveTo>
                    <a:pt x="423" y="1"/>
                  </a:moveTo>
                  <a:cubicBezTo>
                    <a:pt x="334" y="7"/>
                    <a:pt x="252" y="51"/>
                    <a:pt x="202" y="120"/>
                  </a:cubicBezTo>
                  <a:cubicBezTo>
                    <a:pt x="76" y="253"/>
                    <a:pt x="0" y="650"/>
                    <a:pt x="252" y="675"/>
                  </a:cubicBezTo>
                  <a:cubicBezTo>
                    <a:pt x="256" y="676"/>
                    <a:pt x="260" y="676"/>
                    <a:pt x="263" y="676"/>
                  </a:cubicBezTo>
                  <a:cubicBezTo>
                    <a:pt x="328" y="676"/>
                    <a:pt x="381" y="623"/>
                    <a:pt x="423" y="581"/>
                  </a:cubicBezTo>
                  <a:cubicBezTo>
                    <a:pt x="524" y="486"/>
                    <a:pt x="580" y="354"/>
                    <a:pt x="580" y="215"/>
                  </a:cubicBezTo>
                  <a:cubicBezTo>
                    <a:pt x="580" y="114"/>
                    <a:pt x="543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2389300" y="2623325"/>
              <a:ext cx="6875" cy="7950"/>
            </a:xfrm>
            <a:custGeom>
              <a:avLst/>
              <a:gdLst/>
              <a:ahLst/>
              <a:cxnLst/>
              <a:rect l="l" t="t" r="r" b="b"/>
              <a:pathLst>
                <a:path w="275" h="318" extrusionOk="0">
                  <a:moveTo>
                    <a:pt x="175" y="1"/>
                  </a:moveTo>
                  <a:cubicBezTo>
                    <a:pt x="165" y="1"/>
                    <a:pt x="152" y="4"/>
                    <a:pt x="138" y="11"/>
                  </a:cubicBezTo>
                  <a:cubicBezTo>
                    <a:pt x="41" y="56"/>
                    <a:pt x="1" y="317"/>
                    <a:pt x="100" y="317"/>
                  </a:cubicBezTo>
                  <a:cubicBezTo>
                    <a:pt x="111" y="317"/>
                    <a:pt x="124" y="314"/>
                    <a:pt x="138" y="307"/>
                  </a:cubicBezTo>
                  <a:cubicBezTo>
                    <a:pt x="234" y="262"/>
                    <a:pt x="275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2372900" y="2632800"/>
              <a:ext cx="5350" cy="7275"/>
            </a:xfrm>
            <a:custGeom>
              <a:avLst/>
              <a:gdLst/>
              <a:ahLst/>
              <a:cxnLst/>
              <a:rect l="l" t="t" r="r" b="b"/>
              <a:pathLst>
                <a:path w="214" h="291" extrusionOk="0">
                  <a:moveTo>
                    <a:pt x="113" y="1"/>
                  </a:moveTo>
                  <a:cubicBezTo>
                    <a:pt x="48" y="1"/>
                    <a:pt x="6" y="117"/>
                    <a:pt x="18" y="180"/>
                  </a:cubicBezTo>
                  <a:cubicBezTo>
                    <a:pt x="18" y="193"/>
                    <a:pt x="18" y="206"/>
                    <a:pt x="12" y="218"/>
                  </a:cubicBezTo>
                  <a:cubicBezTo>
                    <a:pt x="0" y="263"/>
                    <a:pt x="23" y="290"/>
                    <a:pt x="49" y="290"/>
                  </a:cubicBezTo>
                  <a:cubicBezTo>
                    <a:pt x="67" y="290"/>
                    <a:pt x="87" y="278"/>
                    <a:pt x="100" y="250"/>
                  </a:cubicBezTo>
                  <a:cubicBezTo>
                    <a:pt x="106" y="237"/>
                    <a:pt x="113" y="231"/>
                    <a:pt x="119" y="218"/>
                  </a:cubicBezTo>
                  <a:cubicBezTo>
                    <a:pt x="169" y="168"/>
                    <a:pt x="214" y="35"/>
                    <a:pt x="132" y="4"/>
                  </a:cubicBezTo>
                  <a:cubicBezTo>
                    <a:pt x="125" y="2"/>
                    <a:pt x="119" y="1"/>
                    <a:pt x="1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"/>
            <p:cNvSpPr/>
            <p:nvPr/>
          </p:nvSpPr>
          <p:spPr>
            <a:xfrm>
              <a:off x="2348075" y="2686650"/>
              <a:ext cx="4175" cy="4750"/>
            </a:xfrm>
            <a:custGeom>
              <a:avLst/>
              <a:gdLst/>
              <a:ahLst/>
              <a:cxnLst/>
              <a:rect l="l" t="t" r="r" b="b"/>
              <a:pathLst>
                <a:path w="167" h="190" extrusionOk="0">
                  <a:moveTo>
                    <a:pt x="108" y="0"/>
                  </a:moveTo>
                  <a:cubicBezTo>
                    <a:pt x="101" y="0"/>
                    <a:pt x="93" y="2"/>
                    <a:pt x="84" y="7"/>
                  </a:cubicBezTo>
                  <a:cubicBezTo>
                    <a:pt x="22" y="35"/>
                    <a:pt x="0" y="190"/>
                    <a:pt x="60" y="190"/>
                  </a:cubicBezTo>
                  <a:cubicBezTo>
                    <a:pt x="67" y="190"/>
                    <a:pt x="75" y="188"/>
                    <a:pt x="84" y="183"/>
                  </a:cubicBezTo>
                  <a:cubicBezTo>
                    <a:pt x="140" y="155"/>
                    <a:pt x="167" y="0"/>
                    <a:pt x="1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2256175" y="2662200"/>
              <a:ext cx="6975" cy="9850"/>
            </a:xfrm>
            <a:custGeom>
              <a:avLst/>
              <a:gdLst/>
              <a:ahLst/>
              <a:cxnLst/>
              <a:rect l="l" t="t" r="r" b="b"/>
              <a:pathLst>
                <a:path w="279" h="394" extrusionOk="0">
                  <a:moveTo>
                    <a:pt x="196" y="1"/>
                  </a:moveTo>
                  <a:cubicBezTo>
                    <a:pt x="58" y="1"/>
                    <a:pt x="1" y="203"/>
                    <a:pt x="26" y="310"/>
                  </a:cubicBezTo>
                  <a:cubicBezTo>
                    <a:pt x="42" y="369"/>
                    <a:pt x="76" y="394"/>
                    <a:pt x="112" y="394"/>
                  </a:cubicBezTo>
                  <a:cubicBezTo>
                    <a:pt x="145" y="394"/>
                    <a:pt x="182" y="372"/>
                    <a:pt x="209" y="335"/>
                  </a:cubicBezTo>
                  <a:cubicBezTo>
                    <a:pt x="253" y="278"/>
                    <a:pt x="278" y="215"/>
                    <a:pt x="278" y="152"/>
                  </a:cubicBezTo>
                  <a:cubicBezTo>
                    <a:pt x="278" y="127"/>
                    <a:pt x="272" y="108"/>
                    <a:pt x="266" y="89"/>
                  </a:cubicBezTo>
                  <a:cubicBezTo>
                    <a:pt x="266" y="45"/>
                    <a:pt x="253" y="7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2272875" y="2630400"/>
              <a:ext cx="13900" cy="14125"/>
            </a:xfrm>
            <a:custGeom>
              <a:avLst/>
              <a:gdLst/>
              <a:ahLst/>
              <a:cxnLst/>
              <a:rect l="l" t="t" r="r" b="b"/>
              <a:pathLst>
                <a:path w="556" h="565" extrusionOk="0">
                  <a:moveTo>
                    <a:pt x="348" y="1"/>
                  </a:moveTo>
                  <a:cubicBezTo>
                    <a:pt x="197" y="1"/>
                    <a:pt x="0" y="351"/>
                    <a:pt x="153" y="503"/>
                  </a:cubicBezTo>
                  <a:cubicBezTo>
                    <a:pt x="165" y="516"/>
                    <a:pt x="178" y="529"/>
                    <a:pt x="197" y="535"/>
                  </a:cubicBezTo>
                  <a:cubicBezTo>
                    <a:pt x="223" y="556"/>
                    <a:pt x="249" y="565"/>
                    <a:pt x="275" y="565"/>
                  </a:cubicBezTo>
                  <a:cubicBezTo>
                    <a:pt x="428" y="565"/>
                    <a:pt x="556" y="237"/>
                    <a:pt x="475" y="112"/>
                  </a:cubicBezTo>
                  <a:lnTo>
                    <a:pt x="475" y="112"/>
                  </a:lnTo>
                  <a:lnTo>
                    <a:pt x="475" y="125"/>
                  </a:lnTo>
                  <a:cubicBezTo>
                    <a:pt x="462" y="106"/>
                    <a:pt x="456" y="87"/>
                    <a:pt x="443" y="68"/>
                  </a:cubicBezTo>
                  <a:cubicBezTo>
                    <a:pt x="417" y="21"/>
                    <a:pt x="384" y="1"/>
                    <a:pt x="3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2287875" y="2650600"/>
              <a:ext cx="11850" cy="15200"/>
            </a:xfrm>
            <a:custGeom>
              <a:avLst/>
              <a:gdLst/>
              <a:ahLst/>
              <a:cxnLst/>
              <a:rect l="l" t="t" r="r" b="b"/>
              <a:pathLst>
                <a:path w="474" h="608" extrusionOk="0">
                  <a:moveTo>
                    <a:pt x="323" y="1"/>
                  </a:moveTo>
                  <a:cubicBezTo>
                    <a:pt x="258" y="1"/>
                    <a:pt x="181" y="50"/>
                    <a:pt x="146" y="93"/>
                  </a:cubicBezTo>
                  <a:cubicBezTo>
                    <a:pt x="64" y="200"/>
                    <a:pt x="1" y="389"/>
                    <a:pt x="64" y="515"/>
                  </a:cubicBezTo>
                  <a:lnTo>
                    <a:pt x="76" y="534"/>
                  </a:lnTo>
                  <a:cubicBezTo>
                    <a:pt x="105" y="587"/>
                    <a:pt x="145" y="608"/>
                    <a:pt x="187" y="608"/>
                  </a:cubicBezTo>
                  <a:cubicBezTo>
                    <a:pt x="245" y="608"/>
                    <a:pt x="307" y="567"/>
                    <a:pt x="348" y="515"/>
                  </a:cubicBezTo>
                  <a:cubicBezTo>
                    <a:pt x="448" y="402"/>
                    <a:pt x="474" y="244"/>
                    <a:pt x="430" y="99"/>
                  </a:cubicBezTo>
                  <a:cubicBezTo>
                    <a:pt x="430" y="93"/>
                    <a:pt x="423" y="80"/>
                    <a:pt x="417" y="74"/>
                  </a:cubicBezTo>
                  <a:cubicBezTo>
                    <a:pt x="400" y="20"/>
                    <a:pt x="364" y="1"/>
                    <a:pt x="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2310900" y="2638700"/>
              <a:ext cx="11050" cy="10925"/>
            </a:xfrm>
            <a:custGeom>
              <a:avLst/>
              <a:gdLst/>
              <a:ahLst/>
              <a:cxnLst/>
              <a:rect l="l" t="t" r="r" b="b"/>
              <a:pathLst>
                <a:path w="442" h="437" extrusionOk="0">
                  <a:moveTo>
                    <a:pt x="298" y="1"/>
                  </a:moveTo>
                  <a:cubicBezTo>
                    <a:pt x="265" y="1"/>
                    <a:pt x="229" y="20"/>
                    <a:pt x="215" y="39"/>
                  </a:cubicBezTo>
                  <a:lnTo>
                    <a:pt x="202" y="52"/>
                  </a:lnTo>
                  <a:cubicBezTo>
                    <a:pt x="127" y="121"/>
                    <a:pt x="0" y="436"/>
                    <a:pt x="202" y="436"/>
                  </a:cubicBezTo>
                  <a:cubicBezTo>
                    <a:pt x="291" y="436"/>
                    <a:pt x="341" y="342"/>
                    <a:pt x="385" y="279"/>
                  </a:cubicBezTo>
                  <a:cubicBezTo>
                    <a:pt x="423" y="216"/>
                    <a:pt x="442" y="77"/>
                    <a:pt x="360" y="26"/>
                  </a:cubicBezTo>
                  <a:lnTo>
                    <a:pt x="328" y="7"/>
                  </a:lnTo>
                  <a:cubicBezTo>
                    <a:pt x="319" y="3"/>
                    <a:pt x="309" y="1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4" name="Google Shape;524;p4"/>
          <p:cNvGrpSpPr/>
          <p:nvPr/>
        </p:nvGrpSpPr>
        <p:grpSpPr>
          <a:xfrm>
            <a:off x="8517372" y="1886962"/>
            <a:ext cx="443569" cy="1747763"/>
            <a:chOff x="1535150" y="2784850"/>
            <a:chExt cx="114650" cy="451700"/>
          </a:xfrm>
        </p:grpSpPr>
        <p:sp>
          <p:nvSpPr>
            <p:cNvPr id="525" name="Google Shape;525;p4"/>
            <p:cNvSpPr/>
            <p:nvPr/>
          </p:nvSpPr>
          <p:spPr>
            <a:xfrm>
              <a:off x="1535150" y="2784850"/>
              <a:ext cx="114650" cy="451700"/>
            </a:xfrm>
            <a:custGeom>
              <a:avLst/>
              <a:gdLst/>
              <a:ahLst/>
              <a:cxnLst/>
              <a:rect l="l" t="t" r="r" b="b"/>
              <a:pathLst>
                <a:path w="4586" h="18068" extrusionOk="0">
                  <a:moveTo>
                    <a:pt x="2227" y="1"/>
                  </a:moveTo>
                  <a:cubicBezTo>
                    <a:pt x="1286" y="1"/>
                    <a:pt x="294" y="840"/>
                    <a:pt x="215" y="3193"/>
                  </a:cubicBezTo>
                  <a:cubicBezTo>
                    <a:pt x="170" y="4562"/>
                    <a:pt x="183" y="5930"/>
                    <a:pt x="158" y="7305"/>
                  </a:cubicBezTo>
                  <a:cubicBezTo>
                    <a:pt x="133" y="9084"/>
                    <a:pt x="13" y="10843"/>
                    <a:pt x="6" y="12622"/>
                  </a:cubicBezTo>
                  <a:cubicBezTo>
                    <a:pt x="0" y="16388"/>
                    <a:pt x="128" y="18068"/>
                    <a:pt x="1104" y="18068"/>
                  </a:cubicBezTo>
                  <a:cubicBezTo>
                    <a:pt x="1147" y="18068"/>
                    <a:pt x="1191" y="18065"/>
                    <a:pt x="1236" y="18058"/>
                  </a:cubicBezTo>
                  <a:cubicBezTo>
                    <a:pt x="3198" y="17794"/>
                    <a:pt x="3526" y="16412"/>
                    <a:pt x="3627" y="14918"/>
                  </a:cubicBezTo>
                  <a:cubicBezTo>
                    <a:pt x="3791" y="12401"/>
                    <a:pt x="3879" y="9714"/>
                    <a:pt x="3974" y="7261"/>
                  </a:cubicBezTo>
                  <a:cubicBezTo>
                    <a:pt x="4049" y="5287"/>
                    <a:pt x="4585" y="2997"/>
                    <a:pt x="3841" y="1099"/>
                  </a:cubicBezTo>
                  <a:cubicBezTo>
                    <a:pt x="3587" y="457"/>
                    <a:pt x="2920" y="1"/>
                    <a:pt x="22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1603575" y="2822400"/>
              <a:ext cx="10275" cy="9500"/>
            </a:xfrm>
            <a:custGeom>
              <a:avLst/>
              <a:gdLst/>
              <a:ahLst/>
              <a:cxnLst/>
              <a:rect l="l" t="t" r="r" b="b"/>
              <a:pathLst>
                <a:path w="411" h="380" extrusionOk="0">
                  <a:moveTo>
                    <a:pt x="297" y="1"/>
                  </a:moveTo>
                  <a:cubicBezTo>
                    <a:pt x="183" y="13"/>
                    <a:pt x="82" y="83"/>
                    <a:pt x="38" y="190"/>
                  </a:cubicBezTo>
                  <a:cubicBezTo>
                    <a:pt x="0" y="266"/>
                    <a:pt x="7" y="379"/>
                    <a:pt x="120" y="379"/>
                  </a:cubicBezTo>
                  <a:cubicBezTo>
                    <a:pt x="234" y="367"/>
                    <a:pt x="328" y="297"/>
                    <a:pt x="379" y="190"/>
                  </a:cubicBezTo>
                  <a:cubicBezTo>
                    <a:pt x="410" y="121"/>
                    <a:pt x="410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1610825" y="2836800"/>
              <a:ext cx="8375" cy="7550"/>
            </a:xfrm>
            <a:custGeom>
              <a:avLst/>
              <a:gdLst/>
              <a:ahLst/>
              <a:cxnLst/>
              <a:rect l="l" t="t" r="r" b="b"/>
              <a:pathLst>
                <a:path w="335" h="302" extrusionOk="0">
                  <a:moveTo>
                    <a:pt x="212" y="0"/>
                  </a:moveTo>
                  <a:cubicBezTo>
                    <a:pt x="191" y="0"/>
                    <a:pt x="171" y="2"/>
                    <a:pt x="152" y="5"/>
                  </a:cubicBezTo>
                  <a:cubicBezTo>
                    <a:pt x="101" y="18"/>
                    <a:pt x="1" y="100"/>
                    <a:pt x="26" y="169"/>
                  </a:cubicBezTo>
                  <a:cubicBezTo>
                    <a:pt x="11" y="237"/>
                    <a:pt x="30" y="301"/>
                    <a:pt x="95" y="301"/>
                  </a:cubicBezTo>
                  <a:cubicBezTo>
                    <a:pt x="114" y="301"/>
                    <a:pt x="137" y="295"/>
                    <a:pt x="164" y="282"/>
                  </a:cubicBezTo>
                  <a:cubicBezTo>
                    <a:pt x="221" y="257"/>
                    <a:pt x="272" y="207"/>
                    <a:pt x="297" y="150"/>
                  </a:cubicBezTo>
                  <a:cubicBezTo>
                    <a:pt x="316" y="112"/>
                    <a:pt x="335" y="18"/>
                    <a:pt x="272" y="5"/>
                  </a:cubicBezTo>
                  <a:cubicBezTo>
                    <a:pt x="253" y="2"/>
                    <a:pt x="232" y="0"/>
                    <a:pt x="2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1600900" y="2847325"/>
              <a:ext cx="12150" cy="7275"/>
            </a:xfrm>
            <a:custGeom>
              <a:avLst/>
              <a:gdLst/>
              <a:ahLst/>
              <a:cxnLst/>
              <a:rect l="l" t="t" r="r" b="b"/>
              <a:pathLst>
                <a:path w="486" h="291" extrusionOk="0">
                  <a:moveTo>
                    <a:pt x="316" y="0"/>
                  </a:moveTo>
                  <a:cubicBezTo>
                    <a:pt x="183" y="0"/>
                    <a:pt x="0" y="290"/>
                    <a:pt x="177" y="290"/>
                  </a:cubicBezTo>
                  <a:cubicBezTo>
                    <a:pt x="303" y="290"/>
                    <a:pt x="486" y="0"/>
                    <a:pt x="3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"/>
            <p:cNvSpPr/>
            <p:nvPr/>
          </p:nvSpPr>
          <p:spPr>
            <a:xfrm>
              <a:off x="1591125" y="2833450"/>
              <a:ext cx="7825" cy="6275"/>
            </a:xfrm>
            <a:custGeom>
              <a:avLst/>
              <a:gdLst/>
              <a:ahLst/>
              <a:cxnLst/>
              <a:rect l="l" t="t" r="r" b="b"/>
              <a:pathLst>
                <a:path w="313" h="251" extrusionOk="0">
                  <a:moveTo>
                    <a:pt x="236" y="0"/>
                  </a:moveTo>
                  <a:cubicBezTo>
                    <a:pt x="227" y="0"/>
                    <a:pt x="218" y="2"/>
                    <a:pt x="208" y="7"/>
                  </a:cubicBezTo>
                  <a:cubicBezTo>
                    <a:pt x="114" y="25"/>
                    <a:pt x="0" y="164"/>
                    <a:pt x="107" y="240"/>
                  </a:cubicBezTo>
                  <a:cubicBezTo>
                    <a:pt x="118" y="248"/>
                    <a:pt x="130" y="251"/>
                    <a:pt x="141" y="251"/>
                  </a:cubicBezTo>
                  <a:cubicBezTo>
                    <a:pt x="177" y="251"/>
                    <a:pt x="214" y="220"/>
                    <a:pt x="233" y="196"/>
                  </a:cubicBezTo>
                  <a:lnTo>
                    <a:pt x="246" y="177"/>
                  </a:lnTo>
                  <a:cubicBezTo>
                    <a:pt x="265" y="152"/>
                    <a:pt x="284" y="126"/>
                    <a:pt x="297" y="95"/>
                  </a:cubicBezTo>
                  <a:cubicBezTo>
                    <a:pt x="312" y="48"/>
                    <a:pt x="280" y="0"/>
                    <a:pt x="2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"/>
            <p:cNvSpPr/>
            <p:nvPr/>
          </p:nvSpPr>
          <p:spPr>
            <a:xfrm>
              <a:off x="1586725" y="2802425"/>
              <a:ext cx="5650" cy="4675"/>
            </a:xfrm>
            <a:custGeom>
              <a:avLst/>
              <a:gdLst/>
              <a:ahLst/>
              <a:cxnLst/>
              <a:rect l="l" t="t" r="r" b="b"/>
              <a:pathLst>
                <a:path w="226" h="187" extrusionOk="0">
                  <a:moveTo>
                    <a:pt x="168" y="1"/>
                  </a:moveTo>
                  <a:cubicBezTo>
                    <a:pt x="157" y="1"/>
                    <a:pt x="145" y="4"/>
                    <a:pt x="132" y="11"/>
                  </a:cubicBezTo>
                  <a:cubicBezTo>
                    <a:pt x="107" y="24"/>
                    <a:pt x="82" y="43"/>
                    <a:pt x="63" y="62"/>
                  </a:cubicBezTo>
                  <a:cubicBezTo>
                    <a:pt x="0" y="124"/>
                    <a:pt x="26" y="187"/>
                    <a:pt x="78" y="187"/>
                  </a:cubicBezTo>
                  <a:cubicBezTo>
                    <a:pt x="99" y="187"/>
                    <a:pt x="125" y="176"/>
                    <a:pt x="151" y="150"/>
                  </a:cubicBezTo>
                  <a:cubicBezTo>
                    <a:pt x="170" y="131"/>
                    <a:pt x="189" y="106"/>
                    <a:pt x="201" y="81"/>
                  </a:cubicBezTo>
                  <a:cubicBezTo>
                    <a:pt x="226" y="37"/>
                    <a:pt x="205" y="1"/>
                    <a:pt x="1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1550925" y="3002675"/>
              <a:ext cx="5525" cy="4500"/>
            </a:xfrm>
            <a:custGeom>
              <a:avLst/>
              <a:gdLst/>
              <a:ahLst/>
              <a:cxnLst/>
              <a:rect l="l" t="t" r="r" b="b"/>
              <a:pathLst>
                <a:path w="221" h="180" extrusionOk="0">
                  <a:moveTo>
                    <a:pt x="121" y="0"/>
                  </a:moveTo>
                  <a:cubicBezTo>
                    <a:pt x="91" y="0"/>
                    <a:pt x="54" y="33"/>
                    <a:pt x="44" y="49"/>
                  </a:cubicBezTo>
                  <a:cubicBezTo>
                    <a:pt x="38" y="55"/>
                    <a:pt x="38" y="62"/>
                    <a:pt x="31" y="74"/>
                  </a:cubicBezTo>
                  <a:cubicBezTo>
                    <a:pt x="1" y="120"/>
                    <a:pt x="7" y="179"/>
                    <a:pt x="55" y="179"/>
                  </a:cubicBezTo>
                  <a:cubicBezTo>
                    <a:pt x="66" y="179"/>
                    <a:pt x="79" y="176"/>
                    <a:pt x="94" y="169"/>
                  </a:cubicBezTo>
                  <a:cubicBezTo>
                    <a:pt x="139" y="150"/>
                    <a:pt x="221" y="55"/>
                    <a:pt x="151" y="11"/>
                  </a:cubicBezTo>
                  <a:lnTo>
                    <a:pt x="139" y="5"/>
                  </a:lnTo>
                  <a:cubicBezTo>
                    <a:pt x="133" y="2"/>
                    <a:pt x="127" y="0"/>
                    <a:pt x="1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1550425" y="2984650"/>
              <a:ext cx="7300" cy="4275"/>
            </a:xfrm>
            <a:custGeom>
              <a:avLst/>
              <a:gdLst/>
              <a:ahLst/>
              <a:cxnLst/>
              <a:rect l="l" t="t" r="r" b="b"/>
              <a:pathLst>
                <a:path w="292" h="171" extrusionOk="0">
                  <a:moveTo>
                    <a:pt x="184" y="1"/>
                  </a:moveTo>
                  <a:cubicBezTo>
                    <a:pt x="108" y="1"/>
                    <a:pt x="1" y="171"/>
                    <a:pt x="108" y="171"/>
                  </a:cubicBezTo>
                  <a:cubicBezTo>
                    <a:pt x="184" y="171"/>
                    <a:pt x="291" y="1"/>
                    <a:pt x="1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"/>
            <p:cNvSpPr/>
            <p:nvPr/>
          </p:nvSpPr>
          <p:spPr>
            <a:xfrm>
              <a:off x="1569525" y="2961650"/>
              <a:ext cx="9275" cy="7525"/>
            </a:xfrm>
            <a:custGeom>
              <a:avLst/>
              <a:gdLst/>
              <a:ahLst/>
              <a:cxnLst/>
              <a:rect l="l" t="t" r="r" b="b"/>
              <a:pathLst>
                <a:path w="371" h="301" extrusionOk="0">
                  <a:moveTo>
                    <a:pt x="259" y="1"/>
                  </a:moveTo>
                  <a:cubicBezTo>
                    <a:pt x="227" y="1"/>
                    <a:pt x="191" y="13"/>
                    <a:pt x="158" y="38"/>
                  </a:cubicBezTo>
                  <a:cubicBezTo>
                    <a:pt x="88" y="88"/>
                    <a:pt x="38" y="164"/>
                    <a:pt x="13" y="246"/>
                  </a:cubicBezTo>
                  <a:cubicBezTo>
                    <a:pt x="0" y="286"/>
                    <a:pt x="22" y="301"/>
                    <a:pt x="50" y="301"/>
                  </a:cubicBezTo>
                  <a:cubicBezTo>
                    <a:pt x="65" y="301"/>
                    <a:pt x="81" y="297"/>
                    <a:pt x="95" y="290"/>
                  </a:cubicBezTo>
                  <a:cubicBezTo>
                    <a:pt x="105" y="295"/>
                    <a:pt x="116" y="297"/>
                    <a:pt x="127" y="297"/>
                  </a:cubicBezTo>
                  <a:cubicBezTo>
                    <a:pt x="206" y="297"/>
                    <a:pt x="301" y="194"/>
                    <a:pt x="328" y="145"/>
                  </a:cubicBezTo>
                  <a:cubicBezTo>
                    <a:pt x="370" y="51"/>
                    <a:pt x="324" y="1"/>
                    <a:pt x="2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"/>
            <p:cNvSpPr/>
            <p:nvPr/>
          </p:nvSpPr>
          <p:spPr>
            <a:xfrm>
              <a:off x="1588600" y="2976675"/>
              <a:ext cx="7750" cy="7225"/>
            </a:xfrm>
            <a:custGeom>
              <a:avLst/>
              <a:gdLst/>
              <a:ahLst/>
              <a:cxnLst/>
              <a:rect l="l" t="t" r="r" b="b"/>
              <a:pathLst>
                <a:path w="310" h="289" extrusionOk="0">
                  <a:moveTo>
                    <a:pt x="186" y="0"/>
                  </a:moveTo>
                  <a:cubicBezTo>
                    <a:pt x="170" y="0"/>
                    <a:pt x="155" y="2"/>
                    <a:pt x="139" y="4"/>
                  </a:cubicBezTo>
                  <a:cubicBezTo>
                    <a:pt x="82" y="4"/>
                    <a:pt x="0" y="80"/>
                    <a:pt x="19" y="143"/>
                  </a:cubicBezTo>
                  <a:cubicBezTo>
                    <a:pt x="38" y="187"/>
                    <a:pt x="19" y="219"/>
                    <a:pt x="51" y="263"/>
                  </a:cubicBezTo>
                  <a:cubicBezTo>
                    <a:pt x="62" y="281"/>
                    <a:pt x="78" y="288"/>
                    <a:pt x="96" y="288"/>
                  </a:cubicBezTo>
                  <a:cubicBezTo>
                    <a:pt x="161" y="288"/>
                    <a:pt x="257" y="195"/>
                    <a:pt x="271" y="156"/>
                  </a:cubicBezTo>
                  <a:lnTo>
                    <a:pt x="278" y="143"/>
                  </a:lnTo>
                  <a:cubicBezTo>
                    <a:pt x="290" y="99"/>
                    <a:pt x="309" y="36"/>
                    <a:pt x="252" y="11"/>
                  </a:cubicBezTo>
                  <a:cubicBezTo>
                    <a:pt x="230" y="3"/>
                    <a:pt x="208" y="0"/>
                    <a:pt x="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1578975" y="3004975"/>
              <a:ext cx="6175" cy="4925"/>
            </a:xfrm>
            <a:custGeom>
              <a:avLst/>
              <a:gdLst/>
              <a:ahLst/>
              <a:cxnLst/>
              <a:rect l="l" t="t" r="r" b="b"/>
              <a:pathLst>
                <a:path w="247" h="197" extrusionOk="0">
                  <a:moveTo>
                    <a:pt x="136" y="0"/>
                  </a:moveTo>
                  <a:cubicBezTo>
                    <a:pt x="121" y="0"/>
                    <a:pt x="107" y="5"/>
                    <a:pt x="95" y="14"/>
                  </a:cubicBezTo>
                  <a:cubicBezTo>
                    <a:pt x="82" y="20"/>
                    <a:pt x="70" y="33"/>
                    <a:pt x="57" y="39"/>
                  </a:cubicBezTo>
                  <a:cubicBezTo>
                    <a:pt x="51" y="45"/>
                    <a:pt x="45" y="52"/>
                    <a:pt x="38" y="58"/>
                  </a:cubicBezTo>
                  <a:cubicBezTo>
                    <a:pt x="32" y="71"/>
                    <a:pt x="26" y="77"/>
                    <a:pt x="19" y="89"/>
                  </a:cubicBezTo>
                  <a:cubicBezTo>
                    <a:pt x="13" y="96"/>
                    <a:pt x="13" y="102"/>
                    <a:pt x="13" y="108"/>
                  </a:cubicBezTo>
                  <a:cubicBezTo>
                    <a:pt x="7" y="121"/>
                    <a:pt x="0" y="134"/>
                    <a:pt x="0" y="146"/>
                  </a:cubicBezTo>
                  <a:lnTo>
                    <a:pt x="0" y="153"/>
                  </a:lnTo>
                  <a:cubicBezTo>
                    <a:pt x="0" y="178"/>
                    <a:pt x="19" y="197"/>
                    <a:pt x="45" y="197"/>
                  </a:cubicBezTo>
                  <a:lnTo>
                    <a:pt x="57" y="197"/>
                  </a:lnTo>
                  <a:cubicBezTo>
                    <a:pt x="114" y="190"/>
                    <a:pt x="246" y="83"/>
                    <a:pt x="183" y="20"/>
                  </a:cubicBezTo>
                  <a:cubicBezTo>
                    <a:pt x="170" y="7"/>
                    <a:pt x="153" y="0"/>
                    <a:pt x="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1574400" y="2987225"/>
              <a:ext cx="5775" cy="6075"/>
            </a:xfrm>
            <a:custGeom>
              <a:avLst/>
              <a:gdLst/>
              <a:ahLst/>
              <a:cxnLst/>
              <a:rect l="l" t="t" r="r" b="b"/>
              <a:pathLst>
                <a:path w="231" h="243" extrusionOk="0">
                  <a:moveTo>
                    <a:pt x="157" y="0"/>
                  </a:moveTo>
                  <a:cubicBezTo>
                    <a:pt x="149" y="0"/>
                    <a:pt x="141" y="2"/>
                    <a:pt x="133" y="5"/>
                  </a:cubicBezTo>
                  <a:cubicBezTo>
                    <a:pt x="64" y="24"/>
                    <a:pt x="7" y="80"/>
                    <a:pt x="1" y="156"/>
                  </a:cubicBezTo>
                  <a:cubicBezTo>
                    <a:pt x="1" y="194"/>
                    <a:pt x="1" y="213"/>
                    <a:pt x="26" y="232"/>
                  </a:cubicBezTo>
                  <a:cubicBezTo>
                    <a:pt x="38" y="239"/>
                    <a:pt x="51" y="243"/>
                    <a:pt x="64" y="243"/>
                  </a:cubicBezTo>
                  <a:cubicBezTo>
                    <a:pt x="105" y="243"/>
                    <a:pt x="147" y="210"/>
                    <a:pt x="171" y="181"/>
                  </a:cubicBezTo>
                  <a:cubicBezTo>
                    <a:pt x="190" y="150"/>
                    <a:pt x="209" y="112"/>
                    <a:pt x="215" y="80"/>
                  </a:cubicBezTo>
                  <a:cubicBezTo>
                    <a:pt x="231" y="38"/>
                    <a:pt x="198" y="0"/>
                    <a:pt x="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1600250" y="2946500"/>
              <a:ext cx="9500" cy="8625"/>
            </a:xfrm>
            <a:custGeom>
              <a:avLst/>
              <a:gdLst/>
              <a:ahLst/>
              <a:cxnLst/>
              <a:rect l="l" t="t" r="r" b="b"/>
              <a:pathLst>
                <a:path w="380" h="345" extrusionOk="0">
                  <a:moveTo>
                    <a:pt x="244" y="1"/>
                  </a:moveTo>
                  <a:cubicBezTo>
                    <a:pt x="159" y="1"/>
                    <a:pt x="65" y="122"/>
                    <a:pt x="45" y="183"/>
                  </a:cubicBezTo>
                  <a:cubicBezTo>
                    <a:pt x="32" y="215"/>
                    <a:pt x="26" y="253"/>
                    <a:pt x="14" y="290"/>
                  </a:cubicBezTo>
                  <a:cubicBezTo>
                    <a:pt x="1" y="331"/>
                    <a:pt x="16" y="345"/>
                    <a:pt x="40" y="345"/>
                  </a:cubicBezTo>
                  <a:cubicBezTo>
                    <a:pt x="76" y="345"/>
                    <a:pt x="133" y="313"/>
                    <a:pt x="152" y="290"/>
                  </a:cubicBezTo>
                  <a:cubicBezTo>
                    <a:pt x="159" y="278"/>
                    <a:pt x="171" y="271"/>
                    <a:pt x="184" y="265"/>
                  </a:cubicBezTo>
                  <a:cubicBezTo>
                    <a:pt x="253" y="240"/>
                    <a:pt x="379" y="101"/>
                    <a:pt x="304" y="25"/>
                  </a:cubicBezTo>
                  <a:cubicBezTo>
                    <a:pt x="285" y="8"/>
                    <a:pt x="265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1565675" y="2932600"/>
              <a:ext cx="4825" cy="4900"/>
            </a:xfrm>
            <a:custGeom>
              <a:avLst/>
              <a:gdLst/>
              <a:ahLst/>
              <a:cxnLst/>
              <a:rect l="l" t="t" r="r" b="b"/>
              <a:pathLst>
                <a:path w="193" h="196" extrusionOk="0">
                  <a:moveTo>
                    <a:pt x="143" y="1"/>
                  </a:moveTo>
                  <a:cubicBezTo>
                    <a:pt x="87" y="1"/>
                    <a:pt x="1" y="65"/>
                    <a:pt x="9" y="127"/>
                  </a:cubicBezTo>
                  <a:cubicBezTo>
                    <a:pt x="9" y="134"/>
                    <a:pt x="9" y="146"/>
                    <a:pt x="9" y="153"/>
                  </a:cubicBezTo>
                  <a:cubicBezTo>
                    <a:pt x="15" y="184"/>
                    <a:pt x="32" y="196"/>
                    <a:pt x="53" y="196"/>
                  </a:cubicBezTo>
                  <a:cubicBezTo>
                    <a:pt x="80" y="196"/>
                    <a:pt x="114" y="177"/>
                    <a:pt x="141" y="153"/>
                  </a:cubicBezTo>
                  <a:cubicBezTo>
                    <a:pt x="141" y="154"/>
                    <a:pt x="141" y="155"/>
                    <a:pt x="142" y="155"/>
                  </a:cubicBezTo>
                  <a:cubicBezTo>
                    <a:pt x="143" y="155"/>
                    <a:pt x="146" y="148"/>
                    <a:pt x="160" y="134"/>
                  </a:cubicBezTo>
                  <a:cubicBezTo>
                    <a:pt x="160" y="134"/>
                    <a:pt x="160" y="127"/>
                    <a:pt x="160" y="127"/>
                  </a:cubicBezTo>
                  <a:cubicBezTo>
                    <a:pt x="167" y="115"/>
                    <a:pt x="173" y="102"/>
                    <a:pt x="173" y="90"/>
                  </a:cubicBezTo>
                  <a:lnTo>
                    <a:pt x="179" y="96"/>
                  </a:lnTo>
                  <a:cubicBezTo>
                    <a:pt x="186" y="83"/>
                    <a:pt x="186" y="77"/>
                    <a:pt x="186" y="64"/>
                  </a:cubicBezTo>
                  <a:cubicBezTo>
                    <a:pt x="192" y="19"/>
                    <a:pt x="172" y="1"/>
                    <a:pt x="1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"/>
            <p:cNvSpPr/>
            <p:nvPr/>
          </p:nvSpPr>
          <p:spPr>
            <a:xfrm>
              <a:off x="1576300" y="3116100"/>
              <a:ext cx="6775" cy="6225"/>
            </a:xfrm>
            <a:custGeom>
              <a:avLst/>
              <a:gdLst/>
              <a:ahLst/>
              <a:cxnLst/>
              <a:rect l="l" t="t" r="r" b="b"/>
              <a:pathLst>
                <a:path w="271" h="249" extrusionOk="0">
                  <a:moveTo>
                    <a:pt x="193" y="1"/>
                  </a:moveTo>
                  <a:cubicBezTo>
                    <a:pt x="186" y="1"/>
                    <a:pt x="178" y="1"/>
                    <a:pt x="171" y="3"/>
                  </a:cubicBezTo>
                  <a:cubicBezTo>
                    <a:pt x="95" y="28"/>
                    <a:pt x="38" y="85"/>
                    <a:pt x="19" y="154"/>
                  </a:cubicBezTo>
                  <a:cubicBezTo>
                    <a:pt x="1" y="218"/>
                    <a:pt x="39" y="249"/>
                    <a:pt x="86" y="249"/>
                  </a:cubicBezTo>
                  <a:cubicBezTo>
                    <a:pt x="103" y="249"/>
                    <a:pt x="122" y="245"/>
                    <a:pt x="139" y="236"/>
                  </a:cubicBezTo>
                  <a:cubicBezTo>
                    <a:pt x="196" y="211"/>
                    <a:pt x="240" y="167"/>
                    <a:pt x="259" y="103"/>
                  </a:cubicBezTo>
                  <a:cubicBezTo>
                    <a:pt x="270" y="47"/>
                    <a:pt x="251" y="1"/>
                    <a:pt x="1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"/>
            <p:cNvSpPr/>
            <p:nvPr/>
          </p:nvSpPr>
          <p:spPr>
            <a:xfrm>
              <a:off x="1569850" y="3098575"/>
              <a:ext cx="6000" cy="3950"/>
            </a:xfrm>
            <a:custGeom>
              <a:avLst/>
              <a:gdLst/>
              <a:ahLst/>
              <a:cxnLst/>
              <a:rect l="l" t="t" r="r" b="b"/>
              <a:pathLst>
                <a:path w="240" h="158" extrusionOk="0">
                  <a:moveTo>
                    <a:pt x="194" y="1"/>
                  </a:moveTo>
                  <a:cubicBezTo>
                    <a:pt x="190" y="1"/>
                    <a:pt x="186" y="2"/>
                    <a:pt x="183" y="3"/>
                  </a:cubicBezTo>
                  <a:lnTo>
                    <a:pt x="164" y="3"/>
                  </a:lnTo>
                  <a:cubicBezTo>
                    <a:pt x="157" y="2"/>
                    <a:pt x="151" y="1"/>
                    <a:pt x="145" y="1"/>
                  </a:cubicBezTo>
                  <a:cubicBezTo>
                    <a:pt x="55" y="1"/>
                    <a:pt x="1" y="157"/>
                    <a:pt x="77" y="157"/>
                  </a:cubicBezTo>
                  <a:cubicBezTo>
                    <a:pt x="82" y="157"/>
                    <a:pt x="88" y="156"/>
                    <a:pt x="94" y="155"/>
                  </a:cubicBezTo>
                  <a:cubicBezTo>
                    <a:pt x="138" y="149"/>
                    <a:pt x="189" y="117"/>
                    <a:pt x="214" y="73"/>
                  </a:cubicBezTo>
                  <a:cubicBezTo>
                    <a:pt x="220" y="67"/>
                    <a:pt x="239" y="41"/>
                    <a:pt x="227" y="22"/>
                  </a:cubicBezTo>
                  <a:lnTo>
                    <a:pt x="220" y="16"/>
                  </a:lnTo>
                  <a:cubicBezTo>
                    <a:pt x="216" y="7"/>
                    <a:pt x="204" y="1"/>
                    <a:pt x="1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1598325" y="3074900"/>
              <a:ext cx="8175" cy="6750"/>
            </a:xfrm>
            <a:custGeom>
              <a:avLst/>
              <a:gdLst/>
              <a:ahLst/>
              <a:cxnLst/>
              <a:rect l="l" t="t" r="r" b="b"/>
              <a:pathLst>
                <a:path w="327" h="270" extrusionOk="0">
                  <a:moveTo>
                    <a:pt x="246" y="1"/>
                  </a:moveTo>
                  <a:cubicBezTo>
                    <a:pt x="212" y="1"/>
                    <a:pt x="171" y="14"/>
                    <a:pt x="141" y="30"/>
                  </a:cubicBezTo>
                  <a:cubicBezTo>
                    <a:pt x="78" y="74"/>
                    <a:pt x="34" y="137"/>
                    <a:pt x="15" y="213"/>
                  </a:cubicBezTo>
                  <a:cubicBezTo>
                    <a:pt x="0" y="247"/>
                    <a:pt x="12" y="269"/>
                    <a:pt x="38" y="269"/>
                  </a:cubicBezTo>
                  <a:cubicBezTo>
                    <a:pt x="46" y="269"/>
                    <a:pt x="55" y="267"/>
                    <a:pt x="65" y="263"/>
                  </a:cubicBezTo>
                  <a:cubicBezTo>
                    <a:pt x="72" y="257"/>
                    <a:pt x="78" y="257"/>
                    <a:pt x="84" y="250"/>
                  </a:cubicBezTo>
                  <a:lnTo>
                    <a:pt x="84" y="257"/>
                  </a:lnTo>
                  <a:cubicBezTo>
                    <a:pt x="97" y="264"/>
                    <a:pt x="110" y="267"/>
                    <a:pt x="124" y="267"/>
                  </a:cubicBezTo>
                  <a:cubicBezTo>
                    <a:pt x="205" y="267"/>
                    <a:pt x="294" y="152"/>
                    <a:pt x="305" y="93"/>
                  </a:cubicBezTo>
                  <a:cubicBezTo>
                    <a:pt x="327" y="24"/>
                    <a:pt x="292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1608150" y="3099675"/>
              <a:ext cx="4900" cy="6950"/>
            </a:xfrm>
            <a:custGeom>
              <a:avLst/>
              <a:gdLst/>
              <a:ahLst/>
              <a:cxnLst/>
              <a:rect l="l" t="t" r="r" b="b"/>
              <a:pathLst>
                <a:path w="196" h="278" extrusionOk="0">
                  <a:moveTo>
                    <a:pt x="127" y="0"/>
                  </a:moveTo>
                  <a:cubicBezTo>
                    <a:pt x="90" y="0"/>
                    <a:pt x="41" y="57"/>
                    <a:pt x="32" y="86"/>
                  </a:cubicBezTo>
                  <a:cubicBezTo>
                    <a:pt x="7" y="136"/>
                    <a:pt x="0" y="193"/>
                    <a:pt x="7" y="243"/>
                  </a:cubicBezTo>
                  <a:cubicBezTo>
                    <a:pt x="13" y="268"/>
                    <a:pt x="27" y="278"/>
                    <a:pt x="45" y="278"/>
                  </a:cubicBezTo>
                  <a:cubicBezTo>
                    <a:pt x="95" y="278"/>
                    <a:pt x="174" y="199"/>
                    <a:pt x="183" y="161"/>
                  </a:cubicBezTo>
                  <a:cubicBezTo>
                    <a:pt x="196" y="117"/>
                    <a:pt x="183" y="67"/>
                    <a:pt x="158" y="23"/>
                  </a:cubicBezTo>
                  <a:cubicBezTo>
                    <a:pt x="150" y="7"/>
                    <a:pt x="139" y="0"/>
                    <a:pt x="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1599125" y="3132900"/>
              <a:ext cx="8250" cy="6000"/>
            </a:xfrm>
            <a:custGeom>
              <a:avLst/>
              <a:gdLst/>
              <a:ahLst/>
              <a:cxnLst/>
              <a:rect l="l" t="t" r="r" b="b"/>
              <a:pathLst>
                <a:path w="330" h="240" extrusionOk="0">
                  <a:moveTo>
                    <a:pt x="169" y="1"/>
                  </a:moveTo>
                  <a:cubicBezTo>
                    <a:pt x="133" y="1"/>
                    <a:pt x="100" y="36"/>
                    <a:pt x="84" y="62"/>
                  </a:cubicBezTo>
                  <a:lnTo>
                    <a:pt x="52" y="94"/>
                  </a:lnTo>
                  <a:cubicBezTo>
                    <a:pt x="0" y="156"/>
                    <a:pt x="21" y="239"/>
                    <a:pt x="89" y="239"/>
                  </a:cubicBezTo>
                  <a:cubicBezTo>
                    <a:pt x="104" y="239"/>
                    <a:pt x="121" y="235"/>
                    <a:pt x="141" y="226"/>
                  </a:cubicBezTo>
                  <a:cubicBezTo>
                    <a:pt x="185" y="207"/>
                    <a:pt x="330" y="50"/>
                    <a:pt x="216" y="12"/>
                  </a:cubicBezTo>
                  <a:lnTo>
                    <a:pt x="191" y="5"/>
                  </a:lnTo>
                  <a:cubicBezTo>
                    <a:pt x="184" y="2"/>
                    <a:pt x="176" y="1"/>
                    <a:pt x="1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1594425" y="3096475"/>
              <a:ext cx="4975" cy="4100"/>
            </a:xfrm>
            <a:custGeom>
              <a:avLst/>
              <a:gdLst/>
              <a:ahLst/>
              <a:cxnLst/>
              <a:rect l="l" t="t" r="r" b="b"/>
              <a:pathLst>
                <a:path w="199" h="164" extrusionOk="0">
                  <a:moveTo>
                    <a:pt x="139" y="0"/>
                  </a:moveTo>
                  <a:cubicBezTo>
                    <a:pt x="96" y="0"/>
                    <a:pt x="40" y="19"/>
                    <a:pt x="19" y="43"/>
                  </a:cubicBezTo>
                  <a:cubicBezTo>
                    <a:pt x="7" y="69"/>
                    <a:pt x="1" y="94"/>
                    <a:pt x="1" y="125"/>
                  </a:cubicBezTo>
                  <a:cubicBezTo>
                    <a:pt x="3" y="153"/>
                    <a:pt x="18" y="164"/>
                    <a:pt x="38" y="164"/>
                  </a:cubicBezTo>
                  <a:cubicBezTo>
                    <a:pt x="66" y="164"/>
                    <a:pt x="104" y="141"/>
                    <a:pt x="127" y="119"/>
                  </a:cubicBezTo>
                  <a:cubicBezTo>
                    <a:pt x="158" y="106"/>
                    <a:pt x="177" y="75"/>
                    <a:pt x="190" y="43"/>
                  </a:cubicBezTo>
                  <a:cubicBezTo>
                    <a:pt x="198" y="12"/>
                    <a:pt x="173" y="0"/>
                    <a:pt x="1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1584750" y="3172225"/>
              <a:ext cx="8750" cy="5875"/>
            </a:xfrm>
            <a:custGeom>
              <a:avLst/>
              <a:gdLst/>
              <a:ahLst/>
              <a:cxnLst/>
              <a:rect l="l" t="t" r="r" b="b"/>
              <a:pathLst>
                <a:path w="350" h="235" extrusionOk="0">
                  <a:moveTo>
                    <a:pt x="211" y="1"/>
                  </a:moveTo>
                  <a:cubicBezTo>
                    <a:pt x="123" y="1"/>
                    <a:pt x="1" y="116"/>
                    <a:pt x="60" y="198"/>
                  </a:cubicBezTo>
                  <a:lnTo>
                    <a:pt x="66" y="211"/>
                  </a:lnTo>
                  <a:cubicBezTo>
                    <a:pt x="79" y="228"/>
                    <a:pt x="95" y="235"/>
                    <a:pt x="112" y="235"/>
                  </a:cubicBezTo>
                  <a:cubicBezTo>
                    <a:pt x="208" y="235"/>
                    <a:pt x="349" y="24"/>
                    <a:pt x="243" y="3"/>
                  </a:cubicBezTo>
                  <a:lnTo>
                    <a:pt x="230" y="3"/>
                  </a:lnTo>
                  <a:cubicBezTo>
                    <a:pt x="224" y="2"/>
                    <a:pt x="218" y="1"/>
                    <a:pt x="2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1569825" y="3212325"/>
              <a:ext cx="12650" cy="7450"/>
            </a:xfrm>
            <a:custGeom>
              <a:avLst/>
              <a:gdLst/>
              <a:ahLst/>
              <a:cxnLst/>
              <a:rect l="l" t="t" r="r" b="b"/>
              <a:pathLst>
                <a:path w="506" h="298" extrusionOk="0">
                  <a:moveTo>
                    <a:pt x="322" y="1"/>
                  </a:moveTo>
                  <a:cubicBezTo>
                    <a:pt x="190" y="1"/>
                    <a:pt x="1" y="297"/>
                    <a:pt x="184" y="297"/>
                  </a:cubicBezTo>
                  <a:cubicBezTo>
                    <a:pt x="316" y="297"/>
                    <a:pt x="505" y="1"/>
                    <a:pt x="3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1555950" y="3199675"/>
              <a:ext cx="6650" cy="7025"/>
            </a:xfrm>
            <a:custGeom>
              <a:avLst/>
              <a:gdLst/>
              <a:ahLst/>
              <a:cxnLst/>
              <a:rect l="l" t="t" r="r" b="b"/>
              <a:pathLst>
                <a:path w="266" h="281" extrusionOk="0">
                  <a:moveTo>
                    <a:pt x="212" y="1"/>
                  </a:moveTo>
                  <a:cubicBezTo>
                    <a:pt x="160" y="1"/>
                    <a:pt x="88" y="58"/>
                    <a:pt x="70" y="84"/>
                  </a:cubicBezTo>
                  <a:cubicBezTo>
                    <a:pt x="64" y="97"/>
                    <a:pt x="64" y="103"/>
                    <a:pt x="57" y="109"/>
                  </a:cubicBezTo>
                  <a:cubicBezTo>
                    <a:pt x="20" y="160"/>
                    <a:pt x="1" y="223"/>
                    <a:pt x="57" y="261"/>
                  </a:cubicBezTo>
                  <a:cubicBezTo>
                    <a:pt x="83" y="273"/>
                    <a:pt x="108" y="280"/>
                    <a:pt x="127" y="280"/>
                  </a:cubicBezTo>
                  <a:cubicBezTo>
                    <a:pt x="131" y="281"/>
                    <a:pt x="136" y="281"/>
                    <a:pt x="140" y="281"/>
                  </a:cubicBezTo>
                  <a:cubicBezTo>
                    <a:pt x="198" y="281"/>
                    <a:pt x="253" y="206"/>
                    <a:pt x="259" y="154"/>
                  </a:cubicBezTo>
                  <a:cubicBezTo>
                    <a:pt x="266" y="116"/>
                    <a:pt x="266" y="78"/>
                    <a:pt x="259" y="40"/>
                  </a:cubicBezTo>
                  <a:cubicBezTo>
                    <a:pt x="252" y="11"/>
                    <a:pt x="234" y="1"/>
                    <a:pt x="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1581975" y="3196875"/>
              <a:ext cx="6950" cy="5575"/>
            </a:xfrm>
            <a:custGeom>
              <a:avLst/>
              <a:gdLst/>
              <a:ahLst/>
              <a:cxnLst/>
              <a:rect l="l" t="t" r="r" b="b"/>
              <a:pathLst>
                <a:path w="278" h="223" extrusionOk="0">
                  <a:moveTo>
                    <a:pt x="150" y="0"/>
                  </a:moveTo>
                  <a:cubicBezTo>
                    <a:pt x="126" y="0"/>
                    <a:pt x="103" y="7"/>
                    <a:pt x="82" y="20"/>
                  </a:cubicBezTo>
                  <a:cubicBezTo>
                    <a:pt x="32" y="45"/>
                    <a:pt x="0" y="95"/>
                    <a:pt x="7" y="158"/>
                  </a:cubicBezTo>
                  <a:cubicBezTo>
                    <a:pt x="0" y="158"/>
                    <a:pt x="0" y="165"/>
                    <a:pt x="7" y="165"/>
                  </a:cubicBezTo>
                  <a:cubicBezTo>
                    <a:pt x="0" y="209"/>
                    <a:pt x="26" y="223"/>
                    <a:pt x="57" y="223"/>
                  </a:cubicBezTo>
                  <a:cubicBezTo>
                    <a:pt x="89" y="223"/>
                    <a:pt x="126" y="209"/>
                    <a:pt x="145" y="196"/>
                  </a:cubicBezTo>
                  <a:cubicBezTo>
                    <a:pt x="183" y="165"/>
                    <a:pt x="278" y="39"/>
                    <a:pt x="190" y="7"/>
                  </a:cubicBezTo>
                  <a:cubicBezTo>
                    <a:pt x="176" y="3"/>
                    <a:pt x="163" y="0"/>
                    <a:pt x="1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1568575" y="3196875"/>
              <a:ext cx="8050" cy="4750"/>
            </a:xfrm>
            <a:custGeom>
              <a:avLst/>
              <a:gdLst/>
              <a:ahLst/>
              <a:cxnLst/>
              <a:rect l="l" t="t" r="r" b="b"/>
              <a:pathLst>
                <a:path w="322" h="190" extrusionOk="0">
                  <a:moveTo>
                    <a:pt x="208" y="1"/>
                  </a:moveTo>
                  <a:cubicBezTo>
                    <a:pt x="120" y="1"/>
                    <a:pt x="0" y="190"/>
                    <a:pt x="114" y="190"/>
                  </a:cubicBezTo>
                  <a:cubicBezTo>
                    <a:pt x="202" y="190"/>
                    <a:pt x="322" y="1"/>
                    <a:pt x="2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"/>
            <p:cNvSpPr/>
            <p:nvPr/>
          </p:nvSpPr>
          <p:spPr>
            <a:xfrm>
              <a:off x="1556500" y="3171500"/>
              <a:ext cx="6100" cy="5650"/>
            </a:xfrm>
            <a:custGeom>
              <a:avLst/>
              <a:gdLst/>
              <a:ahLst/>
              <a:cxnLst/>
              <a:rect l="l" t="t" r="r" b="b"/>
              <a:pathLst>
                <a:path w="244" h="226" extrusionOk="0">
                  <a:moveTo>
                    <a:pt x="185" y="1"/>
                  </a:moveTo>
                  <a:cubicBezTo>
                    <a:pt x="167" y="1"/>
                    <a:pt x="148" y="7"/>
                    <a:pt x="136" y="13"/>
                  </a:cubicBezTo>
                  <a:cubicBezTo>
                    <a:pt x="73" y="38"/>
                    <a:pt x="29" y="89"/>
                    <a:pt x="17" y="152"/>
                  </a:cubicBezTo>
                  <a:cubicBezTo>
                    <a:pt x="1" y="189"/>
                    <a:pt x="33" y="226"/>
                    <a:pt x="70" y="226"/>
                  </a:cubicBezTo>
                  <a:cubicBezTo>
                    <a:pt x="78" y="226"/>
                    <a:pt x="85" y="224"/>
                    <a:pt x="92" y="221"/>
                  </a:cubicBezTo>
                  <a:cubicBezTo>
                    <a:pt x="136" y="208"/>
                    <a:pt x="174" y="177"/>
                    <a:pt x="199" y="133"/>
                  </a:cubicBezTo>
                  <a:cubicBezTo>
                    <a:pt x="204" y="128"/>
                    <a:pt x="208" y="124"/>
                    <a:pt x="206" y="124"/>
                  </a:cubicBezTo>
                  <a:cubicBezTo>
                    <a:pt x="205" y="124"/>
                    <a:pt x="203" y="125"/>
                    <a:pt x="199" y="126"/>
                  </a:cubicBezTo>
                  <a:cubicBezTo>
                    <a:pt x="218" y="107"/>
                    <a:pt x="244" y="82"/>
                    <a:pt x="237" y="57"/>
                  </a:cubicBezTo>
                  <a:lnTo>
                    <a:pt x="231" y="32"/>
                  </a:lnTo>
                  <a:cubicBezTo>
                    <a:pt x="224" y="8"/>
                    <a:pt x="205" y="1"/>
                    <a:pt x="1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"/>
            <p:cNvSpPr/>
            <p:nvPr/>
          </p:nvSpPr>
          <p:spPr>
            <a:xfrm>
              <a:off x="1607525" y="3117575"/>
              <a:ext cx="11200" cy="10425"/>
            </a:xfrm>
            <a:custGeom>
              <a:avLst/>
              <a:gdLst/>
              <a:ahLst/>
              <a:cxnLst/>
              <a:rect l="l" t="t" r="r" b="b"/>
              <a:pathLst>
                <a:path w="448" h="417" extrusionOk="0">
                  <a:moveTo>
                    <a:pt x="328" y="0"/>
                  </a:moveTo>
                  <a:cubicBezTo>
                    <a:pt x="202" y="13"/>
                    <a:pt x="95" y="89"/>
                    <a:pt x="44" y="208"/>
                  </a:cubicBezTo>
                  <a:cubicBezTo>
                    <a:pt x="0" y="284"/>
                    <a:pt x="6" y="417"/>
                    <a:pt x="126" y="417"/>
                  </a:cubicBezTo>
                  <a:cubicBezTo>
                    <a:pt x="252" y="404"/>
                    <a:pt x="360" y="328"/>
                    <a:pt x="410" y="208"/>
                  </a:cubicBezTo>
                  <a:cubicBezTo>
                    <a:pt x="448" y="126"/>
                    <a:pt x="448" y="0"/>
                    <a:pt x="3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"/>
            <p:cNvSpPr/>
            <p:nvPr/>
          </p:nvSpPr>
          <p:spPr>
            <a:xfrm>
              <a:off x="1561325" y="3005000"/>
              <a:ext cx="12000" cy="11200"/>
            </a:xfrm>
            <a:custGeom>
              <a:avLst/>
              <a:gdLst/>
              <a:ahLst/>
              <a:cxnLst/>
              <a:rect l="l" t="t" r="r" b="b"/>
              <a:pathLst>
                <a:path w="480" h="448" extrusionOk="0">
                  <a:moveTo>
                    <a:pt x="347" y="0"/>
                  </a:moveTo>
                  <a:cubicBezTo>
                    <a:pt x="215" y="13"/>
                    <a:pt x="95" y="95"/>
                    <a:pt x="44" y="221"/>
                  </a:cubicBezTo>
                  <a:cubicBezTo>
                    <a:pt x="0" y="309"/>
                    <a:pt x="0" y="448"/>
                    <a:pt x="133" y="448"/>
                  </a:cubicBezTo>
                  <a:cubicBezTo>
                    <a:pt x="265" y="435"/>
                    <a:pt x="379" y="347"/>
                    <a:pt x="435" y="227"/>
                  </a:cubicBezTo>
                  <a:cubicBezTo>
                    <a:pt x="479" y="139"/>
                    <a:pt x="479" y="0"/>
                    <a:pt x="3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1549500" y="2961325"/>
              <a:ext cx="7275" cy="6800"/>
            </a:xfrm>
            <a:custGeom>
              <a:avLst/>
              <a:gdLst/>
              <a:ahLst/>
              <a:cxnLst/>
              <a:rect l="l" t="t" r="r" b="b"/>
              <a:pathLst>
                <a:path w="291" h="272" extrusionOk="0">
                  <a:moveTo>
                    <a:pt x="215" y="0"/>
                  </a:moveTo>
                  <a:cubicBezTo>
                    <a:pt x="133" y="6"/>
                    <a:pt x="63" y="57"/>
                    <a:pt x="25" y="133"/>
                  </a:cubicBezTo>
                  <a:cubicBezTo>
                    <a:pt x="0" y="189"/>
                    <a:pt x="6" y="271"/>
                    <a:pt x="82" y="271"/>
                  </a:cubicBezTo>
                  <a:cubicBezTo>
                    <a:pt x="164" y="265"/>
                    <a:pt x="233" y="215"/>
                    <a:pt x="265" y="139"/>
                  </a:cubicBezTo>
                  <a:cubicBezTo>
                    <a:pt x="290" y="82"/>
                    <a:pt x="290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1581825" y="2817350"/>
              <a:ext cx="7100" cy="5875"/>
            </a:xfrm>
            <a:custGeom>
              <a:avLst/>
              <a:gdLst/>
              <a:ahLst/>
              <a:cxnLst/>
              <a:rect l="l" t="t" r="r" b="b"/>
              <a:pathLst>
                <a:path w="284" h="235" extrusionOk="0">
                  <a:moveTo>
                    <a:pt x="213" y="0"/>
                  </a:moveTo>
                  <a:cubicBezTo>
                    <a:pt x="175" y="0"/>
                    <a:pt x="133" y="37"/>
                    <a:pt x="107" y="58"/>
                  </a:cubicBezTo>
                  <a:lnTo>
                    <a:pt x="101" y="64"/>
                  </a:lnTo>
                  <a:cubicBezTo>
                    <a:pt x="63" y="102"/>
                    <a:pt x="0" y="234"/>
                    <a:pt x="107" y="234"/>
                  </a:cubicBezTo>
                  <a:cubicBezTo>
                    <a:pt x="177" y="228"/>
                    <a:pt x="240" y="177"/>
                    <a:pt x="271" y="108"/>
                  </a:cubicBezTo>
                  <a:cubicBezTo>
                    <a:pt x="284" y="89"/>
                    <a:pt x="284" y="58"/>
                    <a:pt x="271" y="32"/>
                  </a:cubicBezTo>
                  <a:cubicBezTo>
                    <a:pt x="259" y="20"/>
                    <a:pt x="252" y="14"/>
                    <a:pt x="240" y="7"/>
                  </a:cubicBezTo>
                  <a:cubicBezTo>
                    <a:pt x="231" y="2"/>
                    <a:pt x="222" y="0"/>
                    <a:pt x="2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" name="Google Shape;555;p4"/>
          <p:cNvSpPr/>
          <p:nvPr/>
        </p:nvSpPr>
        <p:spPr>
          <a:xfrm flipH="1">
            <a:off x="8153143" y="3400425"/>
            <a:ext cx="28685" cy="2112436"/>
          </a:xfrm>
          <a:custGeom>
            <a:avLst/>
            <a:gdLst/>
            <a:ahLst/>
            <a:cxnLst/>
            <a:rect l="l" t="t" r="r" b="b"/>
            <a:pathLst>
              <a:path w="720" h="53023" extrusionOk="0">
                <a:moveTo>
                  <a:pt x="310" y="0"/>
                </a:moveTo>
                <a:cubicBezTo>
                  <a:pt x="38" y="972"/>
                  <a:pt x="1" y="5040"/>
                  <a:pt x="45" y="6124"/>
                </a:cubicBezTo>
                <a:cubicBezTo>
                  <a:pt x="95" y="7216"/>
                  <a:pt x="165" y="8338"/>
                  <a:pt x="228" y="9423"/>
                </a:cubicBezTo>
                <a:cubicBezTo>
                  <a:pt x="278" y="10274"/>
                  <a:pt x="328" y="11126"/>
                  <a:pt x="373" y="11977"/>
                </a:cubicBezTo>
                <a:cubicBezTo>
                  <a:pt x="505" y="14607"/>
                  <a:pt x="398" y="17332"/>
                  <a:pt x="291" y="19962"/>
                </a:cubicBezTo>
                <a:cubicBezTo>
                  <a:pt x="228" y="21696"/>
                  <a:pt x="158" y="23500"/>
                  <a:pt x="158" y="25247"/>
                </a:cubicBezTo>
                <a:lnTo>
                  <a:pt x="158" y="39425"/>
                </a:lnTo>
                <a:cubicBezTo>
                  <a:pt x="158" y="39967"/>
                  <a:pt x="190" y="41096"/>
                  <a:pt x="228" y="42522"/>
                </a:cubicBezTo>
                <a:cubicBezTo>
                  <a:pt x="335" y="46148"/>
                  <a:pt x="499" y="51635"/>
                  <a:pt x="265" y="52991"/>
                </a:cubicBezTo>
                <a:lnTo>
                  <a:pt x="474" y="53023"/>
                </a:lnTo>
                <a:cubicBezTo>
                  <a:pt x="707" y="51648"/>
                  <a:pt x="549" y="46155"/>
                  <a:pt x="448" y="42515"/>
                </a:cubicBezTo>
                <a:cubicBezTo>
                  <a:pt x="398" y="41090"/>
                  <a:pt x="366" y="39967"/>
                  <a:pt x="366" y="39425"/>
                </a:cubicBezTo>
                <a:lnTo>
                  <a:pt x="366" y="25247"/>
                </a:lnTo>
                <a:cubicBezTo>
                  <a:pt x="366" y="23500"/>
                  <a:pt x="436" y="21703"/>
                  <a:pt x="505" y="19968"/>
                </a:cubicBezTo>
                <a:cubicBezTo>
                  <a:pt x="612" y="17332"/>
                  <a:pt x="720" y="14607"/>
                  <a:pt x="581" y="11965"/>
                </a:cubicBezTo>
                <a:cubicBezTo>
                  <a:pt x="543" y="11113"/>
                  <a:pt x="492" y="10262"/>
                  <a:pt x="436" y="9410"/>
                </a:cubicBezTo>
                <a:cubicBezTo>
                  <a:pt x="373" y="8326"/>
                  <a:pt x="303" y="7203"/>
                  <a:pt x="259" y="6112"/>
                </a:cubicBezTo>
                <a:cubicBezTo>
                  <a:pt x="209" y="5040"/>
                  <a:pt x="247" y="1003"/>
                  <a:pt x="511" y="57"/>
                </a:cubicBezTo>
                <a:lnTo>
                  <a:pt x="3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4"/>
          <p:cNvSpPr/>
          <p:nvPr/>
        </p:nvSpPr>
        <p:spPr>
          <a:xfrm flipH="1">
            <a:off x="8648443" y="2131475"/>
            <a:ext cx="28685" cy="2112436"/>
          </a:xfrm>
          <a:custGeom>
            <a:avLst/>
            <a:gdLst/>
            <a:ahLst/>
            <a:cxnLst/>
            <a:rect l="l" t="t" r="r" b="b"/>
            <a:pathLst>
              <a:path w="720" h="53023" extrusionOk="0">
                <a:moveTo>
                  <a:pt x="310" y="0"/>
                </a:moveTo>
                <a:cubicBezTo>
                  <a:pt x="38" y="972"/>
                  <a:pt x="1" y="5040"/>
                  <a:pt x="45" y="6124"/>
                </a:cubicBezTo>
                <a:cubicBezTo>
                  <a:pt x="95" y="7216"/>
                  <a:pt x="165" y="8338"/>
                  <a:pt x="228" y="9423"/>
                </a:cubicBezTo>
                <a:cubicBezTo>
                  <a:pt x="278" y="10274"/>
                  <a:pt x="328" y="11126"/>
                  <a:pt x="373" y="11977"/>
                </a:cubicBezTo>
                <a:cubicBezTo>
                  <a:pt x="505" y="14607"/>
                  <a:pt x="398" y="17332"/>
                  <a:pt x="291" y="19962"/>
                </a:cubicBezTo>
                <a:cubicBezTo>
                  <a:pt x="228" y="21696"/>
                  <a:pt x="158" y="23500"/>
                  <a:pt x="158" y="25247"/>
                </a:cubicBezTo>
                <a:lnTo>
                  <a:pt x="158" y="39425"/>
                </a:lnTo>
                <a:cubicBezTo>
                  <a:pt x="158" y="39967"/>
                  <a:pt x="190" y="41096"/>
                  <a:pt x="228" y="42522"/>
                </a:cubicBezTo>
                <a:cubicBezTo>
                  <a:pt x="335" y="46148"/>
                  <a:pt x="499" y="51635"/>
                  <a:pt x="265" y="52991"/>
                </a:cubicBezTo>
                <a:lnTo>
                  <a:pt x="474" y="53023"/>
                </a:lnTo>
                <a:cubicBezTo>
                  <a:pt x="707" y="51648"/>
                  <a:pt x="549" y="46155"/>
                  <a:pt x="448" y="42515"/>
                </a:cubicBezTo>
                <a:cubicBezTo>
                  <a:pt x="398" y="41090"/>
                  <a:pt x="366" y="39967"/>
                  <a:pt x="366" y="39425"/>
                </a:cubicBezTo>
                <a:lnTo>
                  <a:pt x="366" y="25247"/>
                </a:lnTo>
                <a:cubicBezTo>
                  <a:pt x="366" y="23500"/>
                  <a:pt x="436" y="21703"/>
                  <a:pt x="505" y="19968"/>
                </a:cubicBezTo>
                <a:cubicBezTo>
                  <a:pt x="612" y="17332"/>
                  <a:pt x="720" y="14607"/>
                  <a:pt x="581" y="11965"/>
                </a:cubicBezTo>
                <a:cubicBezTo>
                  <a:pt x="543" y="11113"/>
                  <a:pt x="492" y="10262"/>
                  <a:pt x="436" y="9410"/>
                </a:cubicBezTo>
                <a:cubicBezTo>
                  <a:pt x="373" y="8326"/>
                  <a:pt x="303" y="7203"/>
                  <a:pt x="259" y="6112"/>
                </a:cubicBezTo>
                <a:cubicBezTo>
                  <a:pt x="209" y="5040"/>
                  <a:pt x="247" y="1003"/>
                  <a:pt x="511" y="57"/>
                </a:cubicBezTo>
                <a:lnTo>
                  <a:pt x="3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4"/>
          <p:cNvSpPr/>
          <p:nvPr/>
        </p:nvSpPr>
        <p:spPr>
          <a:xfrm>
            <a:off x="8960953" y="1399309"/>
            <a:ext cx="443573" cy="383956"/>
          </a:xfrm>
          <a:custGeom>
            <a:avLst/>
            <a:gdLst/>
            <a:ahLst/>
            <a:cxnLst/>
            <a:rect l="l" t="t" r="r" b="b"/>
            <a:pathLst>
              <a:path w="5961" h="5160" extrusionOk="0">
                <a:moveTo>
                  <a:pt x="3539" y="215"/>
                </a:moveTo>
                <a:cubicBezTo>
                  <a:pt x="3842" y="303"/>
                  <a:pt x="4996" y="2883"/>
                  <a:pt x="5721" y="4712"/>
                </a:cubicBezTo>
                <a:cubicBezTo>
                  <a:pt x="5721" y="4724"/>
                  <a:pt x="5727" y="4731"/>
                  <a:pt x="5683" y="4762"/>
                </a:cubicBezTo>
                <a:cubicBezTo>
                  <a:pt x="5489" y="4895"/>
                  <a:pt x="4965" y="4952"/>
                  <a:pt x="4313" y="4952"/>
                </a:cubicBezTo>
                <a:cubicBezTo>
                  <a:pt x="2829" y="4952"/>
                  <a:pt x="685" y="4655"/>
                  <a:pt x="291" y="4283"/>
                </a:cubicBezTo>
                <a:cubicBezTo>
                  <a:pt x="228" y="4220"/>
                  <a:pt x="247" y="4195"/>
                  <a:pt x="259" y="4176"/>
                </a:cubicBezTo>
                <a:cubicBezTo>
                  <a:pt x="1060" y="2839"/>
                  <a:pt x="3242" y="272"/>
                  <a:pt x="3539" y="215"/>
                </a:cubicBezTo>
                <a:close/>
                <a:moveTo>
                  <a:pt x="3545" y="0"/>
                </a:moveTo>
                <a:cubicBezTo>
                  <a:pt x="3091" y="7"/>
                  <a:pt x="726" y="2984"/>
                  <a:pt x="76" y="4068"/>
                </a:cubicBezTo>
                <a:cubicBezTo>
                  <a:pt x="1" y="4188"/>
                  <a:pt x="32" y="4346"/>
                  <a:pt x="146" y="4434"/>
                </a:cubicBezTo>
                <a:cubicBezTo>
                  <a:pt x="587" y="4850"/>
                  <a:pt x="2719" y="5160"/>
                  <a:pt x="4258" y="5160"/>
                </a:cubicBezTo>
                <a:cubicBezTo>
                  <a:pt x="4983" y="5160"/>
                  <a:pt x="5570" y="5096"/>
                  <a:pt x="5803" y="4939"/>
                </a:cubicBezTo>
                <a:cubicBezTo>
                  <a:pt x="5910" y="4882"/>
                  <a:pt x="5961" y="4750"/>
                  <a:pt x="5917" y="4636"/>
                </a:cubicBezTo>
                <a:cubicBezTo>
                  <a:pt x="5488" y="3551"/>
                  <a:pt x="4043" y="0"/>
                  <a:pt x="354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8" name="Google Shape;558;p4"/>
          <p:cNvGrpSpPr/>
          <p:nvPr/>
        </p:nvGrpSpPr>
        <p:grpSpPr>
          <a:xfrm>
            <a:off x="-554128" y="2336241"/>
            <a:ext cx="1112205" cy="849180"/>
            <a:chOff x="2833900" y="2095850"/>
            <a:chExt cx="368475" cy="281325"/>
          </a:xfrm>
        </p:grpSpPr>
        <p:sp>
          <p:nvSpPr>
            <p:cNvPr id="559" name="Google Shape;559;p4"/>
            <p:cNvSpPr/>
            <p:nvPr/>
          </p:nvSpPr>
          <p:spPr>
            <a:xfrm>
              <a:off x="2833900" y="2095850"/>
              <a:ext cx="368475" cy="281325"/>
            </a:xfrm>
            <a:custGeom>
              <a:avLst/>
              <a:gdLst/>
              <a:ahLst/>
              <a:cxnLst/>
              <a:rect l="l" t="t" r="r" b="b"/>
              <a:pathLst>
                <a:path w="14739" h="11253" extrusionOk="0">
                  <a:moveTo>
                    <a:pt x="6504" y="1"/>
                  </a:moveTo>
                  <a:cubicBezTo>
                    <a:pt x="3553" y="1"/>
                    <a:pt x="757" y="1874"/>
                    <a:pt x="373" y="5342"/>
                  </a:cubicBezTo>
                  <a:cubicBezTo>
                    <a:pt x="1" y="8685"/>
                    <a:pt x="4535" y="11201"/>
                    <a:pt x="7361" y="11252"/>
                  </a:cubicBezTo>
                  <a:cubicBezTo>
                    <a:pt x="7379" y="11252"/>
                    <a:pt x="7396" y="11252"/>
                    <a:pt x="7414" y="11252"/>
                  </a:cubicBezTo>
                  <a:cubicBezTo>
                    <a:pt x="10494" y="11252"/>
                    <a:pt x="14738" y="6357"/>
                    <a:pt x="12192" y="2895"/>
                  </a:cubicBezTo>
                  <a:cubicBezTo>
                    <a:pt x="10747" y="933"/>
                    <a:pt x="8587" y="1"/>
                    <a:pt x="65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3061575" y="2250725"/>
              <a:ext cx="15950" cy="9050"/>
            </a:xfrm>
            <a:custGeom>
              <a:avLst/>
              <a:gdLst/>
              <a:ahLst/>
              <a:cxnLst/>
              <a:rect l="l" t="t" r="r" b="b"/>
              <a:pathLst>
                <a:path w="638" h="362" extrusionOk="0">
                  <a:moveTo>
                    <a:pt x="348" y="1"/>
                  </a:moveTo>
                  <a:cubicBezTo>
                    <a:pt x="299" y="1"/>
                    <a:pt x="251" y="9"/>
                    <a:pt x="209" y="24"/>
                  </a:cubicBezTo>
                  <a:cubicBezTo>
                    <a:pt x="114" y="62"/>
                    <a:pt x="1" y="119"/>
                    <a:pt x="45" y="238"/>
                  </a:cubicBezTo>
                  <a:cubicBezTo>
                    <a:pt x="58" y="270"/>
                    <a:pt x="83" y="295"/>
                    <a:pt x="108" y="314"/>
                  </a:cubicBezTo>
                  <a:cubicBezTo>
                    <a:pt x="146" y="346"/>
                    <a:pt x="201" y="361"/>
                    <a:pt x="260" y="361"/>
                  </a:cubicBezTo>
                  <a:cubicBezTo>
                    <a:pt x="340" y="361"/>
                    <a:pt x="426" y="333"/>
                    <a:pt x="480" y="283"/>
                  </a:cubicBezTo>
                  <a:cubicBezTo>
                    <a:pt x="569" y="257"/>
                    <a:pt x="638" y="207"/>
                    <a:pt x="588" y="119"/>
                  </a:cubicBezTo>
                  <a:cubicBezTo>
                    <a:pt x="541" y="35"/>
                    <a:pt x="445" y="1"/>
                    <a:pt x="3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3074350" y="2263400"/>
              <a:ext cx="25575" cy="12125"/>
            </a:xfrm>
            <a:custGeom>
              <a:avLst/>
              <a:gdLst/>
              <a:ahLst/>
              <a:cxnLst/>
              <a:rect l="l" t="t" r="r" b="b"/>
              <a:pathLst>
                <a:path w="1023" h="485" extrusionOk="0">
                  <a:moveTo>
                    <a:pt x="370" y="0"/>
                  </a:moveTo>
                  <a:cubicBezTo>
                    <a:pt x="345" y="0"/>
                    <a:pt x="321" y="1"/>
                    <a:pt x="297" y="3"/>
                  </a:cubicBezTo>
                  <a:cubicBezTo>
                    <a:pt x="70" y="28"/>
                    <a:pt x="1" y="261"/>
                    <a:pt x="266" y="286"/>
                  </a:cubicBezTo>
                  <a:cubicBezTo>
                    <a:pt x="222" y="286"/>
                    <a:pt x="335" y="400"/>
                    <a:pt x="360" y="413"/>
                  </a:cubicBezTo>
                  <a:cubicBezTo>
                    <a:pt x="437" y="461"/>
                    <a:pt x="523" y="485"/>
                    <a:pt x="608" y="485"/>
                  </a:cubicBezTo>
                  <a:cubicBezTo>
                    <a:pt x="679" y="485"/>
                    <a:pt x="749" y="469"/>
                    <a:pt x="814" y="438"/>
                  </a:cubicBezTo>
                  <a:cubicBezTo>
                    <a:pt x="928" y="381"/>
                    <a:pt x="1023" y="255"/>
                    <a:pt x="903" y="154"/>
                  </a:cubicBezTo>
                  <a:cubicBezTo>
                    <a:pt x="775" y="43"/>
                    <a:pt x="554" y="0"/>
                    <a:pt x="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"/>
            <p:cNvSpPr/>
            <p:nvPr/>
          </p:nvSpPr>
          <p:spPr>
            <a:xfrm>
              <a:off x="3069150" y="2286525"/>
              <a:ext cx="16575" cy="8700"/>
            </a:xfrm>
            <a:custGeom>
              <a:avLst/>
              <a:gdLst/>
              <a:ahLst/>
              <a:cxnLst/>
              <a:rect l="l" t="t" r="r" b="b"/>
              <a:pathLst>
                <a:path w="663" h="348" extrusionOk="0">
                  <a:moveTo>
                    <a:pt x="433" y="0"/>
                  </a:moveTo>
                  <a:cubicBezTo>
                    <a:pt x="327" y="0"/>
                    <a:pt x="209" y="49"/>
                    <a:pt x="133" y="99"/>
                  </a:cubicBezTo>
                  <a:cubicBezTo>
                    <a:pt x="1" y="181"/>
                    <a:pt x="102" y="314"/>
                    <a:pt x="215" y="339"/>
                  </a:cubicBezTo>
                  <a:cubicBezTo>
                    <a:pt x="240" y="345"/>
                    <a:pt x="270" y="348"/>
                    <a:pt x="302" y="348"/>
                  </a:cubicBezTo>
                  <a:cubicBezTo>
                    <a:pt x="413" y="348"/>
                    <a:pt x="548" y="310"/>
                    <a:pt x="587" y="207"/>
                  </a:cubicBezTo>
                  <a:cubicBezTo>
                    <a:pt x="594" y="200"/>
                    <a:pt x="587" y="200"/>
                    <a:pt x="594" y="194"/>
                  </a:cubicBezTo>
                  <a:cubicBezTo>
                    <a:pt x="631" y="175"/>
                    <a:pt x="663" y="144"/>
                    <a:pt x="631" y="99"/>
                  </a:cubicBezTo>
                  <a:cubicBezTo>
                    <a:pt x="586" y="27"/>
                    <a:pt x="513" y="0"/>
                    <a:pt x="4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3053675" y="2274950"/>
              <a:ext cx="11600" cy="6425"/>
            </a:xfrm>
            <a:custGeom>
              <a:avLst/>
              <a:gdLst/>
              <a:ahLst/>
              <a:cxnLst/>
              <a:rect l="l" t="t" r="r" b="b"/>
              <a:pathLst>
                <a:path w="464" h="257" extrusionOk="0">
                  <a:moveTo>
                    <a:pt x="264" y="1"/>
                  </a:moveTo>
                  <a:cubicBezTo>
                    <a:pt x="158" y="1"/>
                    <a:pt x="0" y="51"/>
                    <a:pt x="52" y="165"/>
                  </a:cubicBezTo>
                  <a:cubicBezTo>
                    <a:pt x="84" y="222"/>
                    <a:pt x="159" y="234"/>
                    <a:pt x="210" y="253"/>
                  </a:cubicBezTo>
                  <a:cubicBezTo>
                    <a:pt x="220" y="256"/>
                    <a:pt x="234" y="257"/>
                    <a:pt x="251" y="257"/>
                  </a:cubicBezTo>
                  <a:cubicBezTo>
                    <a:pt x="327" y="257"/>
                    <a:pt x="451" y="230"/>
                    <a:pt x="430" y="152"/>
                  </a:cubicBezTo>
                  <a:cubicBezTo>
                    <a:pt x="430" y="141"/>
                    <a:pt x="430" y="132"/>
                    <a:pt x="428" y="127"/>
                  </a:cubicBezTo>
                  <a:lnTo>
                    <a:pt x="428" y="127"/>
                  </a:lnTo>
                  <a:cubicBezTo>
                    <a:pt x="464" y="73"/>
                    <a:pt x="403" y="26"/>
                    <a:pt x="355" y="14"/>
                  </a:cubicBezTo>
                  <a:lnTo>
                    <a:pt x="323" y="7"/>
                  </a:lnTo>
                  <a:cubicBezTo>
                    <a:pt x="308" y="3"/>
                    <a:pt x="287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"/>
            <p:cNvSpPr/>
            <p:nvPr/>
          </p:nvSpPr>
          <p:spPr>
            <a:xfrm>
              <a:off x="3117875" y="2218525"/>
              <a:ext cx="14600" cy="8125"/>
            </a:xfrm>
            <a:custGeom>
              <a:avLst/>
              <a:gdLst/>
              <a:ahLst/>
              <a:cxnLst/>
              <a:rect l="l" t="t" r="r" b="b"/>
              <a:pathLst>
                <a:path w="584" h="325" extrusionOk="0">
                  <a:moveTo>
                    <a:pt x="255" y="0"/>
                  </a:moveTo>
                  <a:cubicBezTo>
                    <a:pt x="163" y="0"/>
                    <a:pt x="71" y="36"/>
                    <a:pt x="32" y="126"/>
                  </a:cubicBezTo>
                  <a:cubicBezTo>
                    <a:pt x="19" y="145"/>
                    <a:pt x="19" y="170"/>
                    <a:pt x="13" y="189"/>
                  </a:cubicBezTo>
                  <a:cubicBezTo>
                    <a:pt x="1" y="288"/>
                    <a:pt x="98" y="325"/>
                    <a:pt x="193" y="325"/>
                  </a:cubicBezTo>
                  <a:cubicBezTo>
                    <a:pt x="245" y="325"/>
                    <a:pt x="295" y="314"/>
                    <a:pt x="329" y="297"/>
                  </a:cubicBezTo>
                  <a:cubicBezTo>
                    <a:pt x="366" y="271"/>
                    <a:pt x="404" y="252"/>
                    <a:pt x="442" y="221"/>
                  </a:cubicBezTo>
                  <a:cubicBezTo>
                    <a:pt x="583" y="112"/>
                    <a:pt x="420" y="0"/>
                    <a:pt x="2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2980525" y="2324225"/>
              <a:ext cx="14225" cy="6675"/>
            </a:xfrm>
            <a:custGeom>
              <a:avLst/>
              <a:gdLst/>
              <a:ahLst/>
              <a:cxnLst/>
              <a:rect l="l" t="t" r="r" b="b"/>
              <a:pathLst>
                <a:path w="569" h="267" extrusionOk="0">
                  <a:moveTo>
                    <a:pt x="411" y="0"/>
                  </a:moveTo>
                  <a:cubicBezTo>
                    <a:pt x="283" y="0"/>
                    <a:pt x="1" y="94"/>
                    <a:pt x="159" y="219"/>
                  </a:cubicBezTo>
                  <a:cubicBezTo>
                    <a:pt x="216" y="250"/>
                    <a:pt x="276" y="266"/>
                    <a:pt x="337" y="266"/>
                  </a:cubicBezTo>
                  <a:cubicBezTo>
                    <a:pt x="383" y="266"/>
                    <a:pt x="430" y="257"/>
                    <a:pt x="474" y="237"/>
                  </a:cubicBezTo>
                  <a:cubicBezTo>
                    <a:pt x="569" y="181"/>
                    <a:pt x="556" y="36"/>
                    <a:pt x="449" y="4"/>
                  </a:cubicBezTo>
                  <a:cubicBezTo>
                    <a:pt x="439" y="1"/>
                    <a:pt x="426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3037450" y="2327200"/>
              <a:ext cx="18800" cy="10700"/>
            </a:xfrm>
            <a:custGeom>
              <a:avLst/>
              <a:gdLst/>
              <a:ahLst/>
              <a:cxnLst/>
              <a:rect l="l" t="t" r="r" b="b"/>
              <a:pathLst>
                <a:path w="752" h="428" extrusionOk="0">
                  <a:moveTo>
                    <a:pt x="496" y="1"/>
                  </a:moveTo>
                  <a:cubicBezTo>
                    <a:pt x="362" y="1"/>
                    <a:pt x="212" y="61"/>
                    <a:pt x="127" y="112"/>
                  </a:cubicBezTo>
                  <a:cubicBezTo>
                    <a:pt x="1" y="188"/>
                    <a:pt x="39" y="339"/>
                    <a:pt x="159" y="390"/>
                  </a:cubicBezTo>
                  <a:cubicBezTo>
                    <a:pt x="209" y="415"/>
                    <a:pt x="260" y="428"/>
                    <a:pt x="316" y="428"/>
                  </a:cubicBezTo>
                  <a:lnTo>
                    <a:pt x="398" y="428"/>
                  </a:lnTo>
                  <a:cubicBezTo>
                    <a:pt x="449" y="421"/>
                    <a:pt x="506" y="409"/>
                    <a:pt x="550" y="383"/>
                  </a:cubicBezTo>
                  <a:lnTo>
                    <a:pt x="556" y="383"/>
                  </a:lnTo>
                  <a:cubicBezTo>
                    <a:pt x="569" y="383"/>
                    <a:pt x="575" y="371"/>
                    <a:pt x="581" y="371"/>
                  </a:cubicBezTo>
                  <a:cubicBezTo>
                    <a:pt x="613" y="352"/>
                    <a:pt x="638" y="327"/>
                    <a:pt x="663" y="301"/>
                  </a:cubicBezTo>
                  <a:cubicBezTo>
                    <a:pt x="663" y="301"/>
                    <a:pt x="670" y="301"/>
                    <a:pt x="676" y="295"/>
                  </a:cubicBezTo>
                  <a:lnTo>
                    <a:pt x="670" y="295"/>
                  </a:lnTo>
                  <a:cubicBezTo>
                    <a:pt x="676" y="289"/>
                    <a:pt x="682" y="276"/>
                    <a:pt x="688" y="264"/>
                  </a:cubicBezTo>
                  <a:cubicBezTo>
                    <a:pt x="739" y="232"/>
                    <a:pt x="752" y="169"/>
                    <a:pt x="726" y="118"/>
                  </a:cubicBezTo>
                  <a:cubicBezTo>
                    <a:pt x="679" y="32"/>
                    <a:pt x="592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"/>
            <p:cNvSpPr/>
            <p:nvPr/>
          </p:nvSpPr>
          <p:spPr>
            <a:xfrm>
              <a:off x="2902975" y="2163300"/>
              <a:ext cx="17675" cy="9125"/>
            </a:xfrm>
            <a:custGeom>
              <a:avLst/>
              <a:gdLst/>
              <a:ahLst/>
              <a:cxnLst/>
              <a:rect l="l" t="t" r="r" b="b"/>
              <a:pathLst>
                <a:path w="707" h="365" extrusionOk="0">
                  <a:moveTo>
                    <a:pt x="394" y="1"/>
                  </a:moveTo>
                  <a:cubicBezTo>
                    <a:pt x="322" y="1"/>
                    <a:pt x="248" y="18"/>
                    <a:pt x="189" y="46"/>
                  </a:cubicBezTo>
                  <a:cubicBezTo>
                    <a:pt x="95" y="90"/>
                    <a:pt x="0" y="210"/>
                    <a:pt x="114" y="298"/>
                  </a:cubicBezTo>
                  <a:cubicBezTo>
                    <a:pt x="170" y="344"/>
                    <a:pt x="246" y="364"/>
                    <a:pt x="323" y="364"/>
                  </a:cubicBezTo>
                  <a:cubicBezTo>
                    <a:pt x="394" y="364"/>
                    <a:pt x="466" y="347"/>
                    <a:pt x="524" y="317"/>
                  </a:cubicBezTo>
                  <a:cubicBezTo>
                    <a:pt x="618" y="273"/>
                    <a:pt x="707" y="153"/>
                    <a:pt x="599" y="65"/>
                  </a:cubicBezTo>
                  <a:cubicBezTo>
                    <a:pt x="545" y="20"/>
                    <a:pt x="470" y="1"/>
                    <a:pt x="3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"/>
            <p:cNvSpPr/>
            <p:nvPr/>
          </p:nvSpPr>
          <p:spPr>
            <a:xfrm>
              <a:off x="2885700" y="2195625"/>
              <a:ext cx="13975" cy="7200"/>
            </a:xfrm>
            <a:custGeom>
              <a:avLst/>
              <a:gdLst/>
              <a:ahLst/>
              <a:cxnLst/>
              <a:rect l="l" t="t" r="r" b="b"/>
              <a:pathLst>
                <a:path w="559" h="288" extrusionOk="0">
                  <a:moveTo>
                    <a:pt x="348" y="0"/>
                  </a:moveTo>
                  <a:cubicBezTo>
                    <a:pt x="301" y="0"/>
                    <a:pt x="250" y="13"/>
                    <a:pt x="224" y="27"/>
                  </a:cubicBezTo>
                  <a:cubicBezTo>
                    <a:pt x="180" y="52"/>
                    <a:pt x="136" y="77"/>
                    <a:pt x="98" y="115"/>
                  </a:cubicBezTo>
                  <a:cubicBezTo>
                    <a:pt x="1" y="230"/>
                    <a:pt x="185" y="287"/>
                    <a:pt x="276" y="287"/>
                  </a:cubicBezTo>
                  <a:cubicBezTo>
                    <a:pt x="285" y="287"/>
                    <a:pt x="293" y="287"/>
                    <a:pt x="300" y="285"/>
                  </a:cubicBezTo>
                  <a:cubicBezTo>
                    <a:pt x="407" y="279"/>
                    <a:pt x="559" y="210"/>
                    <a:pt x="451" y="84"/>
                  </a:cubicBezTo>
                  <a:cubicBezTo>
                    <a:pt x="462" y="20"/>
                    <a:pt x="408" y="0"/>
                    <a:pt x="3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2937350" y="2202650"/>
              <a:ext cx="18150" cy="9500"/>
            </a:xfrm>
            <a:custGeom>
              <a:avLst/>
              <a:gdLst/>
              <a:ahLst/>
              <a:cxnLst/>
              <a:rect l="l" t="t" r="r" b="b"/>
              <a:pathLst>
                <a:path w="726" h="380" extrusionOk="0">
                  <a:moveTo>
                    <a:pt x="313" y="0"/>
                  </a:moveTo>
                  <a:cubicBezTo>
                    <a:pt x="200" y="0"/>
                    <a:pt x="87" y="37"/>
                    <a:pt x="32" y="124"/>
                  </a:cubicBezTo>
                  <a:cubicBezTo>
                    <a:pt x="6" y="150"/>
                    <a:pt x="0" y="194"/>
                    <a:pt x="19" y="232"/>
                  </a:cubicBezTo>
                  <a:cubicBezTo>
                    <a:pt x="51" y="276"/>
                    <a:pt x="101" y="307"/>
                    <a:pt x="158" y="320"/>
                  </a:cubicBezTo>
                  <a:lnTo>
                    <a:pt x="183" y="320"/>
                  </a:lnTo>
                  <a:cubicBezTo>
                    <a:pt x="183" y="320"/>
                    <a:pt x="183" y="320"/>
                    <a:pt x="183" y="326"/>
                  </a:cubicBezTo>
                  <a:cubicBezTo>
                    <a:pt x="210" y="366"/>
                    <a:pt x="256" y="380"/>
                    <a:pt x="304" y="380"/>
                  </a:cubicBezTo>
                  <a:cubicBezTo>
                    <a:pt x="347" y="380"/>
                    <a:pt x="390" y="369"/>
                    <a:pt x="423" y="358"/>
                  </a:cubicBezTo>
                  <a:cubicBezTo>
                    <a:pt x="536" y="314"/>
                    <a:pt x="725" y="187"/>
                    <a:pt x="555" y="68"/>
                  </a:cubicBezTo>
                  <a:cubicBezTo>
                    <a:pt x="496" y="25"/>
                    <a:pt x="404" y="0"/>
                    <a:pt x="3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2927175" y="2181875"/>
              <a:ext cx="15075" cy="8400"/>
            </a:xfrm>
            <a:custGeom>
              <a:avLst/>
              <a:gdLst/>
              <a:ahLst/>
              <a:cxnLst/>
              <a:rect l="l" t="t" r="r" b="b"/>
              <a:pathLst>
                <a:path w="603" h="336" extrusionOk="0">
                  <a:moveTo>
                    <a:pt x="294" y="1"/>
                  </a:moveTo>
                  <a:cubicBezTo>
                    <a:pt x="161" y="1"/>
                    <a:pt x="0" y="45"/>
                    <a:pt x="22" y="173"/>
                  </a:cubicBezTo>
                  <a:cubicBezTo>
                    <a:pt x="41" y="268"/>
                    <a:pt x="117" y="299"/>
                    <a:pt x="205" y="331"/>
                  </a:cubicBezTo>
                  <a:cubicBezTo>
                    <a:pt x="215" y="334"/>
                    <a:pt x="229" y="335"/>
                    <a:pt x="244" y="335"/>
                  </a:cubicBezTo>
                  <a:cubicBezTo>
                    <a:pt x="297" y="335"/>
                    <a:pt x="370" y="317"/>
                    <a:pt x="375" y="268"/>
                  </a:cubicBezTo>
                  <a:lnTo>
                    <a:pt x="375" y="268"/>
                  </a:lnTo>
                  <a:cubicBezTo>
                    <a:pt x="486" y="215"/>
                    <a:pt x="602" y="101"/>
                    <a:pt x="432" y="22"/>
                  </a:cubicBezTo>
                  <a:cubicBezTo>
                    <a:pt x="402" y="9"/>
                    <a:pt x="350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2953725" y="2158950"/>
              <a:ext cx="14375" cy="7775"/>
            </a:xfrm>
            <a:custGeom>
              <a:avLst/>
              <a:gdLst/>
              <a:ahLst/>
              <a:cxnLst/>
              <a:rect l="l" t="t" r="r" b="b"/>
              <a:pathLst>
                <a:path w="575" h="311" extrusionOk="0">
                  <a:moveTo>
                    <a:pt x="328" y="1"/>
                  </a:moveTo>
                  <a:cubicBezTo>
                    <a:pt x="260" y="1"/>
                    <a:pt x="192" y="16"/>
                    <a:pt x="133" y="50"/>
                  </a:cubicBezTo>
                  <a:cubicBezTo>
                    <a:pt x="64" y="75"/>
                    <a:pt x="1" y="144"/>
                    <a:pt x="39" y="214"/>
                  </a:cubicBezTo>
                  <a:cubicBezTo>
                    <a:pt x="51" y="232"/>
                    <a:pt x="58" y="245"/>
                    <a:pt x="64" y="258"/>
                  </a:cubicBezTo>
                  <a:cubicBezTo>
                    <a:pt x="88" y="298"/>
                    <a:pt x="136" y="310"/>
                    <a:pt x="180" y="310"/>
                  </a:cubicBezTo>
                  <a:cubicBezTo>
                    <a:pt x="205" y="310"/>
                    <a:pt x="229" y="306"/>
                    <a:pt x="247" y="302"/>
                  </a:cubicBezTo>
                  <a:cubicBezTo>
                    <a:pt x="329" y="289"/>
                    <a:pt x="405" y="251"/>
                    <a:pt x="468" y="188"/>
                  </a:cubicBezTo>
                  <a:cubicBezTo>
                    <a:pt x="531" y="144"/>
                    <a:pt x="575" y="69"/>
                    <a:pt x="474" y="24"/>
                  </a:cubicBezTo>
                  <a:cubicBezTo>
                    <a:pt x="427" y="9"/>
                    <a:pt x="377" y="1"/>
                    <a:pt x="3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"/>
            <p:cNvSpPr/>
            <p:nvPr/>
          </p:nvSpPr>
          <p:spPr>
            <a:xfrm>
              <a:off x="3049700" y="2139450"/>
              <a:ext cx="14050" cy="8100"/>
            </a:xfrm>
            <a:custGeom>
              <a:avLst/>
              <a:gdLst/>
              <a:ahLst/>
              <a:cxnLst/>
              <a:rect l="l" t="t" r="r" b="b"/>
              <a:pathLst>
                <a:path w="562" h="324" extrusionOk="0">
                  <a:moveTo>
                    <a:pt x="258" y="0"/>
                  </a:moveTo>
                  <a:cubicBezTo>
                    <a:pt x="128" y="0"/>
                    <a:pt x="0" y="51"/>
                    <a:pt x="3" y="180"/>
                  </a:cubicBezTo>
                  <a:cubicBezTo>
                    <a:pt x="3" y="186"/>
                    <a:pt x="3" y="193"/>
                    <a:pt x="3" y="199"/>
                  </a:cubicBezTo>
                  <a:cubicBezTo>
                    <a:pt x="3" y="262"/>
                    <a:pt x="91" y="300"/>
                    <a:pt x="142" y="312"/>
                  </a:cubicBezTo>
                  <a:cubicBezTo>
                    <a:pt x="175" y="320"/>
                    <a:pt x="208" y="324"/>
                    <a:pt x="241" y="324"/>
                  </a:cubicBezTo>
                  <a:cubicBezTo>
                    <a:pt x="352" y="324"/>
                    <a:pt x="455" y="279"/>
                    <a:pt x="514" y="167"/>
                  </a:cubicBezTo>
                  <a:cubicBezTo>
                    <a:pt x="561" y="69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3018850" y="2188775"/>
              <a:ext cx="14550" cy="9275"/>
            </a:xfrm>
            <a:custGeom>
              <a:avLst/>
              <a:gdLst/>
              <a:ahLst/>
              <a:cxnLst/>
              <a:rect l="l" t="t" r="r" b="b"/>
              <a:pathLst>
                <a:path w="582" h="371" extrusionOk="0">
                  <a:moveTo>
                    <a:pt x="352" y="1"/>
                  </a:moveTo>
                  <a:cubicBezTo>
                    <a:pt x="195" y="1"/>
                    <a:pt x="6" y="62"/>
                    <a:pt x="1" y="244"/>
                  </a:cubicBezTo>
                  <a:cubicBezTo>
                    <a:pt x="1" y="330"/>
                    <a:pt x="96" y="371"/>
                    <a:pt x="202" y="371"/>
                  </a:cubicBezTo>
                  <a:cubicBezTo>
                    <a:pt x="343" y="371"/>
                    <a:pt x="503" y="298"/>
                    <a:pt x="474" y="168"/>
                  </a:cubicBezTo>
                  <a:cubicBezTo>
                    <a:pt x="581" y="105"/>
                    <a:pt x="524" y="17"/>
                    <a:pt x="417" y="4"/>
                  </a:cubicBezTo>
                  <a:cubicBezTo>
                    <a:pt x="396" y="2"/>
                    <a:pt x="374" y="1"/>
                    <a:pt x="3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3069325" y="2171150"/>
              <a:ext cx="13425" cy="7825"/>
            </a:xfrm>
            <a:custGeom>
              <a:avLst/>
              <a:gdLst/>
              <a:ahLst/>
              <a:cxnLst/>
              <a:rect l="l" t="t" r="r" b="b"/>
              <a:pathLst>
                <a:path w="537" h="313" extrusionOk="0">
                  <a:moveTo>
                    <a:pt x="285" y="1"/>
                  </a:moveTo>
                  <a:cubicBezTo>
                    <a:pt x="245" y="1"/>
                    <a:pt x="203" y="9"/>
                    <a:pt x="164" y="28"/>
                  </a:cubicBezTo>
                  <a:cubicBezTo>
                    <a:pt x="145" y="35"/>
                    <a:pt x="126" y="47"/>
                    <a:pt x="107" y="60"/>
                  </a:cubicBezTo>
                  <a:lnTo>
                    <a:pt x="95" y="72"/>
                  </a:lnTo>
                  <a:cubicBezTo>
                    <a:pt x="44" y="98"/>
                    <a:pt x="0" y="142"/>
                    <a:pt x="25" y="199"/>
                  </a:cubicBezTo>
                  <a:cubicBezTo>
                    <a:pt x="25" y="211"/>
                    <a:pt x="32" y="224"/>
                    <a:pt x="32" y="230"/>
                  </a:cubicBezTo>
                  <a:cubicBezTo>
                    <a:pt x="54" y="292"/>
                    <a:pt x="116" y="312"/>
                    <a:pt x="185" y="312"/>
                  </a:cubicBezTo>
                  <a:cubicBezTo>
                    <a:pt x="272" y="312"/>
                    <a:pt x="371" y="280"/>
                    <a:pt x="416" y="255"/>
                  </a:cubicBezTo>
                  <a:cubicBezTo>
                    <a:pt x="454" y="230"/>
                    <a:pt x="486" y="192"/>
                    <a:pt x="498" y="154"/>
                  </a:cubicBezTo>
                  <a:cubicBezTo>
                    <a:pt x="536" y="47"/>
                    <a:pt x="391" y="16"/>
                    <a:pt x="322" y="3"/>
                  </a:cubicBezTo>
                  <a:cubicBezTo>
                    <a:pt x="310" y="2"/>
                    <a:pt x="297" y="1"/>
                    <a:pt x="2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2938075" y="2271900"/>
              <a:ext cx="16175" cy="6325"/>
            </a:xfrm>
            <a:custGeom>
              <a:avLst/>
              <a:gdLst/>
              <a:ahLst/>
              <a:cxnLst/>
              <a:rect l="l" t="t" r="r" b="b"/>
              <a:pathLst>
                <a:path w="647" h="253" extrusionOk="0">
                  <a:moveTo>
                    <a:pt x="376" y="0"/>
                  </a:moveTo>
                  <a:cubicBezTo>
                    <a:pt x="210" y="0"/>
                    <a:pt x="1" y="107"/>
                    <a:pt x="135" y="218"/>
                  </a:cubicBezTo>
                  <a:cubicBezTo>
                    <a:pt x="167" y="242"/>
                    <a:pt x="215" y="252"/>
                    <a:pt x="267" y="252"/>
                  </a:cubicBezTo>
                  <a:cubicBezTo>
                    <a:pt x="434" y="252"/>
                    <a:pt x="647" y="145"/>
                    <a:pt x="507" y="35"/>
                  </a:cubicBezTo>
                  <a:cubicBezTo>
                    <a:pt x="476" y="11"/>
                    <a:pt x="428" y="0"/>
                    <a:pt x="3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2906600" y="2292825"/>
              <a:ext cx="18000" cy="9625"/>
            </a:xfrm>
            <a:custGeom>
              <a:avLst/>
              <a:gdLst/>
              <a:ahLst/>
              <a:cxnLst/>
              <a:rect l="l" t="t" r="r" b="b"/>
              <a:pathLst>
                <a:path w="720" h="385" extrusionOk="0">
                  <a:moveTo>
                    <a:pt x="452" y="0"/>
                  </a:moveTo>
                  <a:cubicBezTo>
                    <a:pt x="420" y="0"/>
                    <a:pt x="389" y="4"/>
                    <a:pt x="366" y="11"/>
                  </a:cubicBezTo>
                  <a:lnTo>
                    <a:pt x="290" y="37"/>
                  </a:lnTo>
                  <a:cubicBezTo>
                    <a:pt x="101" y="93"/>
                    <a:pt x="0" y="320"/>
                    <a:pt x="259" y="371"/>
                  </a:cubicBezTo>
                  <a:cubicBezTo>
                    <a:pt x="293" y="380"/>
                    <a:pt x="327" y="384"/>
                    <a:pt x="362" y="384"/>
                  </a:cubicBezTo>
                  <a:cubicBezTo>
                    <a:pt x="451" y="384"/>
                    <a:pt x="540" y="356"/>
                    <a:pt x="612" y="301"/>
                  </a:cubicBezTo>
                  <a:cubicBezTo>
                    <a:pt x="694" y="232"/>
                    <a:pt x="719" y="163"/>
                    <a:pt x="637" y="81"/>
                  </a:cubicBezTo>
                  <a:lnTo>
                    <a:pt x="606" y="49"/>
                  </a:lnTo>
                  <a:cubicBezTo>
                    <a:pt x="570" y="13"/>
                    <a:pt x="508" y="0"/>
                    <a:pt x="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2916525" y="2314700"/>
              <a:ext cx="22725" cy="11000"/>
            </a:xfrm>
            <a:custGeom>
              <a:avLst/>
              <a:gdLst/>
              <a:ahLst/>
              <a:cxnLst/>
              <a:rect l="l" t="t" r="r" b="b"/>
              <a:pathLst>
                <a:path w="909" h="440" extrusionOk="0">
                  <a:moveTo>
                    <a:pt x="518" y="0"/>
                  </a:moveTo>
                  <a:cubicBezTo>
                    <a:pt x="492" y="0"/>
                    <a:pt x="467" y="2"/>
                    <a:pt x="442" y="7"/>
                  </a:cubicBezTo>
                  <a:cubicBezTo>
                    <a:pt x="329" y="13"/>
                    <a:pt x="1" y="177"/>
                    <a:pt x="171" y="322"/>
                  </a:cubicBezTo>
                  <a:cubicBezTo>
                    <a:pt x="226" y="408"/>
                    <a:pt x="334" y="439"/>
                    <a:pt x="445" y="439"/>
                  </a:cubicBezTo>
                  <a:cubicBezTo>
                    <a:pt x="539" y="439"/>
                    <a:pt x="634" y="417"/>
                    <a:pt x="701" y="385"/>
                  </a:cubicBezTo>
                  <a:cubicBezTo>
                    <a:pt x="909" y="284"/>
                    <a:pt x="884" y="70"/>
                    <a:pt x="663" y="19"/>
                  </a:cubicBezTo>
                  <a:cubicBezTo>
                    <a:pt x="614" y="7"/>
                    <a:pt x="565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8" name="Google Shape;578;p4"/>
          <p:cNvSpPr/>
          <p:nvPr/>
        </p:nvSpPr>
        <p:spPr>
          <a:xfrm>
            <a:off x="371231" y="-309049"/>
            <a:ext cx="1680488" cy="1819224"/>
          </a:xfrm>
          <a:custGeom>
            <a:avLst/>
            <a:gdLst/>
            <a:ahLst/>
            <a:cxnLst/>
            <a:rect l="l" t="t" r="r" b="b"/>
            <a:pathLst>
              <a:path w="12767" h="13821" extrusionOk="0">
                <a:moveTo>
                  <a:pt x="9336" y="0"/>
                </a:moveTo>
                <a:cubicBezTo>
                  <a:pt x="8373" y="0"/>
                  <a:pt x="7414" y="400"/>
                  <a:pt x="6693" y="1144"/>
                </a:cubicBezTo>
                <a:cubicBezTo>
                  <a:pt x="5097" y="2802"/>
                  <a:pt x="5639" y="4991"/>
                  <a:pt x="6169" y="7104"/>
                </a:cubicBezTo>
                <a:cubicBezTo>
                  <a:pt x="6428" y="8144"/>
                  <a:pt x="6674" y="9128"/>
                  <a:pt x="6680" y="10049"/>
                </a:cubicBezTo>
                <a:cubicBezTo>
                  <a:pt x="6699" y="12042"/>
                  <a:pt x="5400" y="13133"/>
                  <a:pt x="4176" y="13486"/>
                </a:cubicBezTo>
                <a:cubicBezTo>
                  <a:pt x="3819" y="13590"/>
                  <a:pt x="3457" y="13640"/>
                  <a:pt x="3102" y="13640"/>
                </a:cubicBezTo>
                <a:cubicBezTo>
                  <a:pt x="1898" y="13640"/>
                  <a:pt x="771" y="13066"/>
                  <a:pt x="152" y="12067"/>
                </a:cubicBezTo>
                <a:lnTo>
                  <a:pt x="1" y="12168"/>
                </a:lnTo>
                <a:cubicBezTo>
                  <a:pt x="650" y="13215"/>
                  <a:pt x="1842" y="13821"/>
                  <a:pt x="3104" y="13821"/>
                </a:cubicBezTo>
                <a:cubicBezTo>
                  <a:pt x="3482" y="13821"/>
                  <a:pt x="3861" y="13770"/>
                  <a:pt x="4227" y="13663"/>
                </a:cubicBezTo>
                <a:cubicBezTo>
                  <a:pt x="5507" y="13291"/>
                  <a:pt x="6882" y="12143"/>
                  <a:pt x="6863" y="10049"/>
                </a:cubicBezTo>
                <a:cubicBezTo>
                  <a:pt x="6850" y="9103"/>
                  <a:pt x="6592" y="8062"/>
                  <a:pt x="6346" y="7060"/>
                </a:cubicBezTo>
                <a:cubicBezTo>
                  <a:pt x="5829" y="4991"/>
                  <a:pt x="5299" y="2853"/>
                  <a:pt x="6825" y="1270"/>
                </a:cubicBezTo>
                <a:cubicBezTo>
                  <a:pt x="7507" y="561"/>
                  <a:pt x="8416" y="181"/>
                  <a:pt x="9332" y="181"/>
                </a:cubicBezTo>
                <a:cubicBezTo>
                  <a:pt x="9729" y="181"/>
                  <a:pt x="10127" y="253"/>
                  <a:pt x="10508" y="400"/>
                </a:cubicBezTo>
                <a:cubicBezTo>
                  <a:pt x="11782" y="898"/>
                  <a:pt x="12545" y="2102"/>
                  <a:pt x="12590" y="3704"/>
                </a:cubicBezTo>
                <a:lnTo>
                  <a:pt x="12766" y="3698"/>
                </a:lnTo>
                <a:cubicBezTo>
                  <a:pt x="12722" y="2020"/>
                  <a:pt x="11921" y="753"/>
                  <a:pt x="10571" y="229"/>
                </a:cubicBezTo>
                <a:cubicBezTo>
                  <a:pt x="10171" y="75"/>
                  <a:pt x="9753" y="0"/>
                  <a:pt x="9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9" name="Google Shape;579;p4"/>
          <p:cNvGrpSpPr/>
          <p:nvPr/>
        </p:nvGrpSpPr>
        <p:grpSpPr>
          <a:xfrm>
            <a:off x="461868" y="897515"/>
            <a:ext cx="516273" cy="400138"/>
            <a:chOff x="1891175" y="2586225"/>
            <a:chExt cx="212100" cy="164375"/>
          </a:xfrm>
        </p:grpSpPr>
        <p:sp>
          <p:nvSpPr>
            <p:cNvPr id="580" name="Google Shape;580;p4"/>
            <p:cNvSpPr/>
            <p:nvPr/>
          </p:nvSpPr>
          <p:spPr>
            <a:xfrm>
              <a:off x="1891175" y="2586225"/>
              <a:ext cx="212100" cy="164375"/>
            </a:xfrm>
            <a:custGeom>
              <a:avLst/>
              <a:gdLst/>
              <a:ahLst/>
              <a:cxnLst/>
              <a:rect l="l" t="t" r="r" b="b"/>
              <a:pathLst>
                <a:path w="8484" h="6575" extrusionOk="0">
                  <a:moveTo>
                    <a:pt x="5004" y="0"/>
                  </a:moveTo>
                  <a:cubicBezTo>
                    <a:pt x="2188" y="0"/>
                    <a:pt x="0" y="2940"/>
                    <a:pt x="1646" y="5518"/>
                  </a:cubicBezTo>
                  <a:cubicBezTo>
                    <a:pt x="2131" y="6278"/>
                    <a:pt x="3024" y="6575"/>
                    <a:pt x="3970" y="6575"/>
                  </a:cubicBezTo>
                  <a:cubicBezTo>
                    <a:pt x="5066" y="6575"/>
                    <a:pt x="6235" y="6177"/>
                    <a:pt x="6925" y="5638"/>
                  </a:cubicBezTo>
                  <a:cubicBezTo>
                    <a:pt x="8332" y="4547"/>
                    <a:pt x="8483" y="769"/>
                    <a:pt x="6061" y="139"/>
                  </a:cubicBezTo>
                  <a:cubicBezTo>
                    <a:pt x="5703" y="44"/>
                    <a:pt x="5349" y="0"/>
                    <a:pt x="50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"/>
            <p:cNvSpPr/>
            <p:nvPr/>
          </p:nvSpPr>
          <p:spPr>
            <a:xfrm>
              <a:off x="2039375" y="2650525"/>
              <a:ext cx="7925" cy="6675"/>
            </a:xfrm>
            <a:custGeom>
              <a:avLst/>
              <a:gdLst/>
              <a:ahLst/>
              <a:cxnLst/>
              <a:rect l="l" t="t" r="r" b="b"/>
              <a:pathLst>
                <a:path w="317" h="267" extrusionOk="0">
                  <a:moveTo>
                    <a:pt x="212" y="0"/>
                  </a:moveTo>
                  <a:cubicBezTo>
                    <a:pt x="147" y="0"/>
                    <a:pt x="88" y="40"/>
                    <a:pt x="58" y="96"/>
                  </a:cubicBezTo>
                  <a:cubicBezTo>
                    <a:pt x="26" y="146"/>
                    <a:pt x="1" y="216"/>
                    <a:pt x="64" y="253"/>
                  </a:cubicBezTo>
                  <a:cubicBezTo>
                    <a:pt x="77" y="266"/>
                    <a:pt x="95" y="266"/>
                    <a:pt x="114" y="266"/>
                  </a:cubicBezTo>
                  <a:cubicBezTo>
                    <a:pt x="196" y="260"/>
                    <a:pt x="259" y="197"/>
                    <a:pt x="272" y="121"/>
                  </a:cubicBezTo>
                  <a:cubicBezTo>
                    <a:pt x="304" y="71"/>
                    <a:pt x="316" y="26"/>
                    <a:pt x="259" y="7"/>
                  </a:cubicBezTo>
                  <a:cubicBezTo>
                    <a:pt x="244" y="3"/>
                    <a:pt x="228" y="0"/>
                    <a:pt x="2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"/>
            <p:cNvSpPr/>
            <p:nvPr/>
          </p:nvSpPr>
          <p:spPr>
            <a:xfrm>
              <a:off x="2050000" y="2649275"/>
              <a:ext cx="12425" cy="7925"/>
            </a:xfrm>
            <a:custGeom>
              <a:avLst/>
              <a:gdLst/>
              <a:ahLst/>
              <a:cxnLst/>
              <a:rect l="l" t="t" r="r" b="b"/>
              <a:pathLst>
                <a:path w="497" h="317" extrusionOk="0">
                  <a:moveTo>
                    <a:pt x="402" y="1"/>
                  </a:moveTo>
                  <a:cubicBezTo>
                    <a:pt x="276" y="7"/>
                    <a:pt x="162" y="64"/>
                    <a:pt x="74" y="152"/>
                  </a:cubicBezTo>
                  <a:cubicBezTo>
                    <a:pt x="0" y="221"/>
                    <a:pt x="19" y="317"/>
                    <a:pt x="90" y="317"/>
                  </a:cubicBezTo>
                  <a:cubicBezTo>
                    <a:pt x="110" y="317"/>
                    <a:pt x="135" y="309"/>
                    <a:pt x="162" y="291"/>
                  </a:cubicBezTo>
                  <a:lnTo>
                    <a:pt x="162" y="291"/>
                  </a:lnTo>
                  <a:cubicBezTo>
                    <a:pt x="143" y="303"/>
                    <a:pt x="238" y="310"/>
                    <a:pt x="251" y="310"/>
                  </a:cubicBezTo>
                  <a:cubicBezTo>
                    <a:pt x="345" y="297"/>
                    <a:pt x="427" y="240"/>
                    <a:pt x="465" y="152"/>
                  </a:cubicBezTo>
                  <a:cubicBezTo>
                    <a:pt x="497" y="95"/>
                    <a:pt x="49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"/>
            <p:cNvSpPr/>
            <p:nvPr/>
          </p:nvSpPr>
          <p:spPr>
            <a:xfrm>
              <a:off x="2056325" y="2663150"/>
              <a:ext cx="7375" cy="6975"/>
            </a:xfrm>
            <a:custGeom>
              <a:avLst/>
              <a:gdLst/>
              <a:ahLst/>
              <a:cxnLst/>
              <a:rect l="l" t="t" r="r" b="b"/>
              <a:pathLst>
                <a:path w="295" h="279" extrusionOk="0">
                  <a:moveTo>
                    <a:pt x="210" y="0"/>
                  </a:moveTo>
                  <a:cubicBezTo>
                    <a:pt x="117" y="0"/>
                    <a:pt x="51" y="112"/>
                    <a:pt x="23" y="184"/>
                  </a:cubicBezTo>
                  <a:cubicBezTo>
                    <a:pt x="0" y="248"/>
                    <a:pt x="44" y="279"/>
                    <a:pt x="93" y="279"/>
                  </a:cubicBezTo>
                  <a:cubicBezTo>
                    <a:pt x="112" y="279"/>
                    <a:pt x="132" y="274"/>
                    <a:pt x="149" y="266"/>
                  </a:cubicBezTo>
                  <a:cubicBezTo>
                    <a:pt x="206" y="234"/>
                    <a:pt x="294" y="146"/>
                    <a:pt x="269" y="70"/>
                  </a:cubicBezTo>
                  <a:cubicBezTo>
                    <a:pt x="269" y="70"/>
                    <a:pt x="269" y="70"/>
                    <a:pt x="263" y="64"/>
                  </a:cubicBezTo>
                  <a:cubicBezTo>
                    <a:pt x="275" y="39"/>
                    <a:pt x="282" y="20"/>
                    <a:pt x="250" y="7"/>
                  </a:cubicBezTo>
                  <a:cubicBezTo>
                    <a:pt x="236" y="2"/>
                    <a:pt x="223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"/>
            <p:cNvSpPr/>
            <p:nvPr/>
          </p:nvSpPr>
          <p:spPr>
            <a:xfrm>
              <a:off x="2043475" y="2665175"/>
              <a:ext cx="7275" cy="4725"/>
            </a:xfrm>
            <a:custGeom>
              <a:avLst/>
              <a:gdLst/>
              <a:ahLst/>
              <a:cxnLst/>
              <a:rect l="l" t="t" r="r" b="b"/>
              <a:pathLst>
                <a:path w="291" h="189" extrusionOk="0">
                  <a:moveTo>
                    <a:pt x="195" y="0"/>
                  </a:moveTo>
                  <a:cubicBezTo>
                    <a:pt x="183" y="0"/>
                    <a:pt x="170" y="3"/>
                    <a:pt x="159" y="8"/>
                  </a:cubicBezTo>
                  <a:lnTo>
                    <a:pt x="146" y="14"/>
                  </a:lnTo>
                  <a:cubicBezTo>
                    <a:pt x="95" y="33"/>
                    <a:pt x="1" y="147"/>
                    <a:pt x="83" y="185"/>
                  </a:cubicBezTo>
                  <a:cubicBezTo>
                    <a:pt x="90" y="188"/>
                    <a:pt x="98" y="189"/>
                    <a:pt x="106" y="189"/>
                  </a:cubicBezTo>
                  <a:cubicBezTo>
                    <a:pt x="132" y="189"/>
                    <a:pt x="160" y="175"/>
                    <a:pt x="184" y="166"/>
                  </a:cubicBezTo>
                  <a:cubicBezTo>
                    <a:pt x="215" y="153"/>
                    <a:pt x="291" y="71"/>
                    <a:pt x="247" y="40"/>
                  </a:cubicBezTo>
                  <a:cubicBezTo>
                    <a:pt x="241" y="34"/>
                    <a:pt x="237" y="31"/>
                    <a:pt x="234" y="30"/>
                  </a:cubicBezTo>
                  <a:lnTo>
                    <a:pt x="234" y="30"/>
                  </a:lnTo>
                  <a:cubicBezTo>
                    <a:pt x="232" y="8"/>
                    <a:pt x="215" y="0"/>
                    <a:pt x="1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"/>
            <p:cNvSpPr/>
            <p:nvPr/>
          </p:nvSpPr>
          <p:spPr>
            <a:xfrm>
              <a:off x="2052575" y="2616325"/>
              <a:ext cx="6550" cy="6225"/>
            </a:xfrm>
            <a:custGeom>
              <a:avLst/>
              <a:gdLst/>
              <a:ahLst/>
              <a:cxnLst/>
              <a:rect l="l" t="t" r="r" b="b"/>
              <a:pathLst>
                <a:path w="262" h="249" extrusionOk="0">
                  <a:moveTo>
                    <a:pt x="196" y="0"/>
                  </a:moveTo>
                  <a:cubicBezTo>
                    <a:pt x="121" y="0"/>
                    <a:pt x="1" y="84"/>
                    <a:pt x="34" y="183"/>
                  </a:cubicBezTo>
                  <a:cubicBezTo>
                    <a:pt x="34" y="196"/>
                    <a:pt x="40" y="209"/>
                    <a:pt x="47" y="215"/>
                  </a:cubicBezTo>
                  <a:cubicBezTo>
                    <a:pt x="60" y="239"/>
                    <a:pt x="78" y="248"/>
                    <a:pt x="99" y="248"/>
                  </a:cubicBezTo>
                  <a:cubicBezTo>
                    <a:pt x="149" y="248"/>
                    <a:pt x="210" y="192"/>
                    <a:pt x="223" y="152"/>
                  </a:cubicBezTo>
                  <a:cubicBezTo>
                    <a:pt x="236" y="127"/>
                    <a:pt x="242" y="101"/>
                    <a:pt x="249" y="76"/>
                  </a:cubicBezTo>
                  <a:cubicBezTo>
                    <a:pt x="262" y="23"/>
                    <a:pt x="235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"/>
            <p:cNvSpPr/>
            <p:nvPr/>
          </p:nvSpPr>
          <p:spPr>
            <a:xfrm>
              <a:off x="2028975" y="2712825"/>
              <a:ext cx="7500" cy="5225"/>
            </a:xfrm>
            <a:custGeom>
              <a:avLst/>
              <a:gdLst/>
              <a:ahLst/>
              <a:cxnLst/>
              <a:rect l="l" t="t" r="r" b="b"/>
              <a:pathLst>
                <a:path w="300" h="209" extrusionOk="0">
                  <a:moveTo>
                    <a:pt x="212" y="1"/>
                  </a:moveTo>
                  <a:cubicBezTo>
                    <a:pt x="203" y="1"/>
                    <a:pt x="193" y="2"/>
                    <a:pt x="183" y="7"/>
                  </a:cubicBezTo>
                  <a:cubicBezTo>
                    <a:pt x="127" y="32"/>
                    <a:pt x="1" y="209"/>
                    <a:pt x="133" y="209"/>
                  </a:cubicBezTo>
                  <a:cubicBezTo>
                    <a:pt x="196" y="196"/>
                    <a:pt x="247" y="158"/>
                    <a:pt x="278" y="101"/>
                  </a:cubicBezTo>
                  <a:cubicBezTo>
                    <a:pt x="299" y="49"/>
                    <a:pt x="259" y="1"/>
                    <a:pt x="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"/>
            <p:cNvSpPr/>
            <p:nvPr/>
          </p:nvSpPr>
          <p:spPr>
            <a:xfrm>
              <a:off x="2056825" y="2692200"/>
              <a:ext cx="8600" cy="8600"/>
            </a:xfrm>
            <a:custGeom>
              <a:avLst/>
              <a:gdLst/>
              <a:ahLst/>
              <a:cxnLst/>
              <a:rect l="l" t="t" r="r" b="b"/>
              <a:pathLst>
                <a:path w="344" h="344" extrusionOk="0">
                  <a:moveTo>
                    <a:pt x="250" y="1"/>
                  </a:moveTo>
                  <a:cubicBezTo>
                    <a:pt x="146" y="1"/>
                    <a:pt x="61" y="144"/>
                    <a:pt x="28" y="226"/>
                  </a:cubicBezTo>
                  <a:cubicBezTo>
                    <a:pt x="1" y="292"/>
                    <a:pt x="54" y="343"/>
                    <a:pt x="114" y="343"/>
                  </a:cubicBezTo>
                  <a:cubicBezTo>
                    <a:pt x="123" y="343"/>
                    <a:pt x="133" y="342"/>
                    <a:pt x="142" y="340"/>
                  </a:cubicBezTo>
                  <a:cubicBezTo>
                    <a:pt x="173" y="327"/>
                    <a:pt x="205" y="315"/>
                    <a:pt x="230" y="296"/>
                  </a:cubicBezTo>
                  <a:cubicBezTo>
                    <a:pt x="243" y="289"/>
                    <a:pt x="255" y="277"/>
                    <a:pt x="262" y="264"/>
                  </a:cubicBezTo>
                  <a:cubicBezTo>
                    <a:pt x="287" y="245"/>
                    <a:pt x="306" y="220"/>
                    <a:pt x="318" y="195"/>
                  </a:cubicBezTo>
                  <a:cubicBezTo>
                    <a:pt x="318" y="188"/>
                    <a:pt x="318" y="182"/>
                    <a:pt x="318" y="176"/>
                  </a:cubicBezTo>
                  <a:cubicBezTo>
                    <a:pt x="331" y="157"/>
                    <a:pt x="337" y="138"/>
                    <a:pt x="337" y="113"/>
                  </a:cubicBezTo>
                  <a:cubicBezTo>
                    <a:pt x="337" y="100"/>
                    <a:pt x="337" y="94"/>
                    <a:pt x="337" y="87"/>
                  </a:cubicBezTo>
                  <a:cubicBezTo>
                    <a:pt x="344" y="56"/>
                    <a:pt x="331" y="24"/>
                    <a:pt x="299" y="12"/>
                  </a:cubicBezTo>
                  <a:cubicBezTo>
                    <a:pt x="282" y="4"/>
                    <a:pt x="266" y="1"/>
                    <a:pt x="2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"/>
            <p:cNvSpPr/>
            <p:nvPr/>
          </p:nvSpPr>
          <p:spPr>
            <a:xfrm>
              <a:off x="1937200" y="2668200"/>
              <a:ext cx="7450" cy="6975"/>
            </a:xfrm>
            <a:custGeom>
              <a:avLst/>
              <a:gdLst/>
              <a:ahLst/>
              <a:cxnLst/>
              <a:rect l="l" t="t" r="r" b="b"/>
              <a:pathLst>
                <a:path w="298" h="279" extrusionOk="0">
                  <a:moveTo>
                    <a:pt x="215" y="1"/>
                  </a:moveTo>
                  <a:cubicBezTo>
                    <a:pt x="133" y="7"/>
                    <a:pt x="58" y="57"/>
                    <a:pt x="26" y="139"/>
                  </a:cubicBezTo>
                  <a:cubicBezTo>
                    <a:pt x="1" y="190"/>
                    <a:pt x="1" y="278"/>
                    <a:pt x="83" y="278"/>
                  </a:cubicBezTo>
                  <a:cubicBezTo>
                    <a:pt x="165" y="272"/>
                    <a:pt x="241" y="215"/>
                    <a:pt x="272" y="139"/>
                  </a:cubicBezTo>
                  <a:cubicBezTo>
                    <a:pt x="297" y="89"/>
                    <a:pt x="297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"/>
            <p:cNvSpPr/>
            <p:nvPr/>
          </p:nvSpPr>
          <p:spPr>
            <a:xfrm>
              <a:off x="1941250" y="2689950"/>
              <a:ext cx="6225" cy="5375"/>
            </a:xfrm>
            <a:custGeom>
              <a:avLst/>
              <a:gdLst/>
              <a:ahLst/>
              <a:cxnLst/>
              <a:rect l="l" t="t" r="r" b="b"/>
              <a:pathLst>
                <a:path w="249" h="215" extrusionOk="0">
                  <a:moveTo>
                    <a:pt x="118" y="0"/>
                  </a:moveTo>
                  <a:cubicBezTo>
                    <a:pt x="83" y="0"/>
                    <a:pt x="38" y="53"/>
                    <a:pt x="28" y="77"/>
                  </a:cubicBezTo>
                  <a:cubicBezTo>
                    <a:pt x="16" y="102"/>
                    <a:pt x="9" y="133"/>
                    <a:pt x="3" y="165"/>
                  </a:cubicBezTo>
                  <a:cubicBezTo>
                    <a:pt x="0" y="202"/>
                    <a:pt x="18" y="215"/>
                    <a:pt x="43" y="215"/>
                  </a:cubicBezTo>
                  <a:cubicBezTo>
                    <a:pt x="82" y="215"/>
                    <a:pt x="138" y="184"/>
                    <a:pt x="161" y="165"/>
                  </a:cubicBezTo>
                  <a:cubicBezTo>
                    <a:pt x="198" y="127"/>
                    <a:pt x="249" y="39"/>
                    <a:pt x="148" y="20"/>
                  </a:cubicBezTo>
                  <a:cubicBezTo>
                    <a:pt x="140" y="6"/>
                    <a:pt x="130" y="0"/>
                    <a:pt x="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"/>
            <p:cNvSpPr/>
            <p:nvPr/>
          </p:nvSpPr>
          <p:spPr>
            <a:xfrm>
              <a:off x="1966225" y="2673725"/>
              <a:ext cx="8500" cy="6850"/>
            </a:xfrm>
            <a:custGeom>
              <a:avLst/>
              <a:gdLst/>
              <a:ahLst/>
              <a:cxnLst/>
              <a:rect l="l" t="t" r="r" b="b"/>
              <a:pathLst>
                <a:path w="340" h="274" extrusionOk="0">
                  <a:moveTo>
                    <a:pt x="235" y="0"/>
                  </a:moveTo>
                  <a:cubicBezTo>
                    <a:pt x="233" y="0"/>
                    <a:pt x="230" y="0"/>
                    <a:pt x="227" y="0"/>
                  </a:cubicBezTo>
                  <a:cubicBezTo>
                    <a:pt x="127" y="7"/>
                    <a:pt x="0" y="114"/>
                    <a:pt x="7" y="215"/>
                  </a:cubicBezTo>
                  <a:cubicBezTo>
                    <a:pt x="7" y="240"/>
                    <a:pt x="19" y="265"/>
                    <a:pt x="45" y="271"/>
                  </a:cubicBezTo>
                  <a:cubicBezTo>
                    <a:pt x="53" y="273"/>
                    <a:pt x="61" y="274"/>
                    <a:pt x="70" y="274"/>
                  </a:cubicBezTo>
                  <a:cubicBezTo>
                    <a:pt x="93" y="274"/>
                    <a:pt x="114" y="268"/>
                    <a:pt x="133" y="259"/>
                  </a:cubicBezTo>
                  <a:cubicBezTo>
                    <a:pt x="139" y="259"/>
                    <a:pt x="145" y="253"/>
                    <a:pt x="145" y="253"/>
                  </a:cubicBezTo>
                  <a:lnTo>
                    <a:pt x="152" y="253"/>
                  </a:lnTo>
                  <a:cubicBezTo>
                    <a:pt x="157" y="254"/>
                    <a:pt x="163" y="255"/>
                    <a:pt x="168" y="255"/>
                  </a:cubicBezTo>
                  <a:cubicBezTo>
                    <a:pt x="212" y="255"/>
                    <a:pt x="249" y="211"/>
                    <a:pt x="272" y="183"/>
                  </a:cubicBezTo>
                  <a:cubicBezTo>
                    <a:pt x="302" y="122"/>
                    <a:pt x="339" y="0"/>
                    <a:pt x="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"/>
            <p:cNvSpPr/>
            <p:nvPr/>
          </p:nvSpPr>
          <p:spPr>
            <a:xfrm>
              <a:off x="1952675" y="2668575"/>
              <a:ext cx="7900" cy="6200"/>
            </a:xfrm>
            <a:custGeom>
              <a:avLst/>
              <a:gdLst/>
              <a:ahLst/>
              <a:cxnLst/>
              <a:rect l="l" t="t" r="r" b="b"/>
              <a:pathLst>
                <a:path w="316" h="248" extrusionOk="0">
                  <a:moveTo>
                    <a:pt x="245" y="0"/>
                  </a:moveTo>
                  <a:cubicBezTo>
                    <a:pt x="236" y="0"/>
                    <a:pt x="226" y="2"/>
                    <a:pt x="214" y="4"/>
                  </a:cubicBezTo>
                  <a:cubicBezTo>
                    <a:pt x="151" y="23"/>
                    <a:pt x="0" y="156"/>
                    <a:pt x="82" y="225"/>
                  </a:cubicBezTo>
                  <a:cubicBezTo>
                    <a:pt x="102" y="242"/>
                    <a:pt x="121" y="248"/>
                    <a:pt x="141" y="248"/>
                  </a:cubicBezTo>
                  <a:cubicBezTo>
                    <a:pt x="166" y="248"/>
                    <a:pt x="193" y="239"/>
                    <a:pt x="221" y="232"/>
                  </a:cubicBezTo>
                  <a:cubicBezTo>
                    <a:pt x="246" y="219"/>
                    <a:pt x="296" y="168"/>
                    <a:pt x="278" y="137"/>
                  </a:cubicBezTo>
                  <a:cubicBezTo>
                    <a:pt x="276" y="137"/>
                    <a:pt x="275" y="137"/>
                    <a:pt x="274" y="138"/>
                  </a:cubicBezTo>
                  <a:lnTo>
                    <a:pt x="274" y="138"/>
                  </a:lnTo>
                  <a:cubicBezTo>
                    <a:pt x="300" y="82"/>
                    <a:pt x="315" y="0"/>
                    <a:pt x="2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1957875" y="2648400"/>
              <a:ext cx="5800" cy="6475"/>
            </a:xfrm>
            <a:custGeom>
              <a:avLst/>
              <a:gdLst/>
              <a:ahLst/>
              <a:cxnLst/>
              <a:rect l="l" t="t" r="r" b="b"/>
              <a:pathLst>
                <a:path w="232" h="259" extrusionOk="0">
                  <a:moveTo>
                    <a:pt x="192" y="0"/>
                  </a:moveTo>
                  <a:cubicBezTo>
                    <a:pt x="186" y="0"/>
                    <a:pt x="179" y="1"/>
                    <a:pt x="170" y="4"/>
                  </a:cubicBezTo>
                  <a:cubicBezTo>
                    <a:pt x="101" y="29"/>
                    <a:pt x="51" y="74"/>
                    <a:pt x="19" y="137"/>
                  </a:cubicBezTo>
                  <a:cubicBezTo>
                    <a:pt x="0" y="174"/>
                    <a:pt x="0" y="231"/>
                    <a:pt x="44" y="244"/>
                  </a:cubicBezTo>
                  <a:lnTo>
                    <a:pt x="70" y="256"/>
                  </a:lnTo>
                  <a:cubicBezTo>
                    <a:pt x="75" y="258"/>
                    <a:pt x="80" y="259"/>
                    <a:pt x="85" y="259"/>
                  </a:cubicBezTo>
                  <a:cubicBezTo>
                    <a:pt x="117" y="259"/>
                    <a:pt x="148" y="228"/>
                    <a:pt x="164" y="206"/>
                  </a:cubicBezTo>
                  <a:cubicBezTo>
                    <a:pt x="196" y="174"/>
                    <a:pt x="221" y="130"/>
                    <a:pt x="221" y="80"/>
                  </a:cubicBezTo>
                  <a:cubicBezTo>
                    <a:pt x="232" y="42"/>
                    <a:pt x="229" y="0"/>
                    <a:pt x="1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1992175" y="2605350"/>
              <a:ext cx="7975" cy="6275"/>
            </a:xfrm>
            <a:custGeom>
              <a:avLst/>
              <a:gdLst/>
              <a:ahLst/>
              <a:cxnLst/>
              <a:rect l="l" t="t" r="r" b="b"/>
              <a:pathLst>
                <a:path w="319" h="251" extrusionOk="0">
                  <a:moveTo>
                    <a:pt x="253" y="0"/>
                  </a:moveTo>
                  <a:cubicBezTo>
                    <a:pt x="163" y="0"/>
                    <a:pt x="0" y="132"/>
                    <a:pt x="79" y="225"/>
                  </a:cubicBezTo>
                  <a:lnTo>
                    <a:pt x="85" y="231"/>
                  </a:lnTo>
                  <a:cubicBezTo>
                    <a:pt x="96" y="245"/>
                    <a:pt x="113" y="251"/>
                    <a:pt x="131" y="251"/>
                  </a:cubicBezTo>
                  <a:cubicBezTo>
                    <a:pt x="154" y="251"/>
                    <a:pt x="178" y="242"/>
                    <a:pt x="192" y="231"/>
                  </a:cubicBezTo>
                  <a:cubicBezTo>
                    <a:pt x="268" y="200"/>
                    <a:pt x="318" y="118"/>
                    <a:pt x="306" y="36"/>
                  </a:cubicBezTo>
                  <a:cubicBezTo>
                    <a:pt x="299" y="11"/>
                    <a:pt x="279" y="0"/>
                    <a:pt x="2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1996975" y="2638150"/>
              <a:ext cx="8700" cy="7325"/>
            </a:xfrm>
            <a:custGeom>
              <a:avLst/>
              <a:gdLst/>
              <a:ahLst/>
              <a:cxnLst/>
              <a:rect l="l" t="t" r="r" b="b"/>
              <a:pathLst>
                <a:path w="348" h="293" extrusionOk="0">
                  <a:moveTo>
                    <a:pt x="224" y="0"/>
                  </a:moveTo>
                  <a:cubicBezTo>
                    <a:pt x="209" y="0"/>
                    <a:pt x="190" y="6"/>
                    <a:pt x="171" y="17"/>
                  </a:cubicBezTo>
                  <a:cubicBezTo>
                    <a:pt x="95" y="67"/>
                    <a:pt x="0" y="181"/>
                    <a:pt x="70" y="269"/>
                  </a:cubicBezTo>
                  <a:cubicBezTo>
                    <a:pt x="83" y="286"/>
                    <a:pt x="101" y="293"/>
                    <a:pt x="120" y="293"/>
                  </a:cubicBezTo>
                  <a:cubicBezTo>
                    <a:pt x="213" y="293"/>
                    <a:pt x="347" y="135"/>
                    <a:pt x="259" y="67"/>
                  </a:cubicBezTo>
                  <a:cubicBezTo>
                    <a:pt x="271" y="22"/>
                    <a:pt x="25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2014150" y="2612450"/>
              <a:ext cx="6025" cy="6175"/>
            </a:xfrm>
            <a:custGeom>
              <a:avLst/>
              <a:gdLst/>
              <a:ahLst/>
              <a:cxnLst/>
              <a:rect l="l" t="t" r="r" b="b"/>
              <a:pathLst>
                <a:path w="241" h="247" extrusionOk="0">
                  <a:moveTo>
                    <a:pt x="182" y="1"/>
                  </a:moveTo>
                  <a:cubicBezTo>
                    <a:pt x="153" y="1"/>
                    <a:pt x="118" y="18"/>
                    <a:pt x="95" y="29"/>
                  </a:cubicBezTo>
                  <a:cubicBezTo>
                    <a:pt x="70" y="48"/>
                    <a:pt x="45" y="67"/>
                    <a:pt x="32" y="99"/>
                  </a:cubicBezTo>
                  <a:cubicBezTo>
                    <a:pt x="26" y="111"/>
                    <a:pt x="26" y="118"/>
                    <a:pt x="20" y="137"/>
                  </a:cubicBezTo>
                  <a:cubicBezTo>
                    <a:pt x="20" y="137"/>
                    <a:pt x="20" y="137"/>
                    <a:pt x="20" y="143"/>
                  </a:cubicBezTo>
                  <a:cubicBezTo>
                    <a:pt x="1" y="168"/>
                    <a:pt x="7" y="206"/>
                    <a:pt x="32" y="225"/>
                  </a:cubicBezTo>
                  <a:cubicBezTo>
                    <a:pt x="39" y="231"/>
                    <a:pt x="45" y="231"/>
                    <a:pt x="51" y="238"/>
                  </a:cubicBezTo>
                  <a:cubicBezTo>
                    <a:pt x="61" y="244"/>
                    <a:pt x="72" y="247"/>
                    <a:pt x="82" y="247"/>
                  </a:cubicBezTo>
                  <a:cubicBezTo>
                    <a:pt x="145" y="247"/>
                    <a:pt x="212" y="148"/>
                    <a:pt x="228" y="105"/>
                  </a:cubicBezTo>
                  <a:cubicBezTo>
                    <a:pt x="240" y="80"/>
                    <a:pt x="234" y="55"/>
                    <a:pt x="228" y="36"/>
                  </a:cubicBezTo>
                  <a:cubicBezTo>
                    <a:pt x="220" y="10"/>
                    <a:pt x="202" y="1"/>
                    <a:pt x="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1990500" y="2704625"/>
              <a:ext cx="9325" cy="5375"/>
            </a:xfrm>
            <a:custGeom>
              <a:avLst/>
              <a:gdLst/>
              <a:ahLst/>
              <a:cxnLst/>
              <a:rect l="l" t="t" r="r" b="b"/>
              <a:pathLst>
                <a:path w="373" h="215" extrusionOk="0">
                  <a:moveTo>
                    <a:pt x="240" y="0"/>
                  </a:moveTo>
                  <a:cubicBezTo>
                    <a:pt x="139" y="0"/>
                    <a:pt x="1" y="215"/>
                    <a:pt x="133" y="215"/>
                  </a:cubicBezTo>
                  <a:cubicBezTo>
                    <a:pt x="234" y="215"/>
                    <a:pt x="373" y="0"/>
                    <a:pt x="2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1986125" y="2724650"/>
              <a:ext cx="7725" cy="7325"/>
            </a:xfrm>
            <a:custGeom>
              <a:avLst/>
              <a:gdLst/>
              <a:ahLst/>
              <a:cxnLst/>
              <a:rect l="l" t="t" r="r" b="b"/>
              <a:pathLst>
                <a:path w="309" h="293" extrusionOk="0">
                  <a:moveTo>
                    <a:pt x="195" y="0"/>
                  </a:moveTo>
                  <a:cubicBezTo>
                    <a:pt x="150" y="0"/>
                    <a:pt x="100" y="45"/>
                    <a:pt x="75" y="76"/>
                  </a:cubicBezTo>
                  <a:lnTo>
                    <a:pt x="56" y="114"/>
                  </a:lnTo>
                  <a:cubicBezTo>
                    <a:pt x="0" y="185"/>
                    <a:pt x="14" y="293"/>
                    <a:pt x="90" y="293"/>
                  </a:cubicBezTo>
                  <a:cubicBezTo>
                    <a:pt x="109" y="293"/>
                    <a:pt x="131" y="286"/>
                    <a:pt x="157" y="272"/>
                  </a:cubicBezTo>
                  <a:cubicBezTo>
                    <a:pt x="226" y="246"/>
                    <a:pt x="277" y="190"/>
                    <a:pt x="296" y="114"/>
                  </a:cubicBezTo>
                  <a:cubicBezTo>
                    <a:pt x="308" y="57"/>
                    <a:pt x="289" y="13"/>
                    <a:pt x="226" y="7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1997925" y="2729700"/>
              <a:ext cx="10725" cy="8350"/>
            </a:xfrm>
            <a:custGeom>
              <a:avLst/>
              <a:gdLst/>
              <a:ahLst/>
              <a:cxnLst/>
              <a:rect l="l" t="t" r="r" b="b"/>
              <a:pathLst>
                <a:path w="429" h="334" extrusionOk="0">
                  <a:moveTo>
                    <a:pt x="310" y="1"/>
                  </a:moveTo>
                  <a:cubicBezTo>
                    <a:pt x="287" y="1"/>
                    <a:pt x="262" y="7"/>
                    <a:pt x="233" y="19"/>
                  </a:cubicBezTo>
                  <a:cubicBezTo>
                    <a:pt x="196" y="38"/>
                    <a:pt x="164" y="57"/>
                    <a:pt x="133" y="89"/>
                  </a:cubicBezTo>
                  <a:cubicBezTo>
                    <a:pt x="82" y="139"/>
                    <a:pt x="0" y="328"/>
                    <a:pt x="126" y="328"/>
                  </a:cubicBezTo>
                  <a:cubicBezTo>
                    <a:pt x="138" y="332"/>
                    <a:pt x="150" y="334"/>
                    <a:pt x="162" y="334"/>
                  </a:cubicBezTo>
                  <a:cubicBezTo>
                    <a:pt x="254" y="334"/>
                    <a:pt x="351" y="237"/>
                    <a:pt x="385" y="164"/>
                  </a:cubicBezTo>
                  <a:cubicBezTo>
                    <a:pt x="429" y="71"/>
                    <a:pt x="389" y="1"/>
                    <a:pt x="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9" name="Google Shape;599;p4"/>
          <p:cNvGrpSpPr/>
          <p:nvPr/>
        </p:nvGrpSpPr>
        <p:grpSpPr>
          <a:xfrm>
            <a:off x="168116" y="2672313"/>
            <a:ext cx="443572" cy="962404"/>
            <a:chOff x="6681475" y="2709025"/>
            <a:chExt cx="120950" cy="262400"/>
          </a:xfrm>
        </p:grpSpPr>
        <p:sp>
          <p:nvSpPr>
            <p:cNvPr id="600" name="Google Shape;600;p4"/>
            <p:cNvSpPr/>
            <p:nvPr/>
          </p:nvSpPr>
          <p:spPr>
            <a:xfrm>
              <a:off x="6681475" y="2709025"/>
              <a:ext cx="120950" cy="262400"/>
            </a:xfrm>
            <a:custGeom>
              <a:avLst/>
              <a:gdLst/>
              <a:ahLst/>
              <a:cxnLst/>
              <a:rect l="l" t="t" r="r" b="b"/>
              <a:pathLst>
                <a:path w="4838" h="10496" extrusionOk="0">
                  <a:moveTo>
                    <a:pt x="1745" y="1"/>
                  </a:moveTo>
                  <a:cubicBezTo>
                    <a:pt x="1744" y="1"/>
                    <a:pt x="1742" y="1"/>
                    <a:pt x="1741" y="1"/>
                  </a:cubicBezTo>
                  <a:cubicBezTo>
                    <a:pt x="1180" y="33"/>
                    <a:pt x="0" y="8181"/>
                    <a:pt x="619" y="9411"/>
                  </a:cubicBezTo>
                  <a:cubicBezTo>
                    <a:pt x="977" y="10129"/>
                    <a:pt x="1791" y="10495"/>
                    <a:pt x="2590" y="10495"/>
                  </a:cubicBezTo>
                  <a:cubicBezTo>
                    <a:pt x="2873" y="10495"/>
                    <a:pt x="3154" y="10449"/>
                    <a:pt x="3413" y="10357"/>
                  </a:cubicBezTo>
                  <a:cubicBezTo>
                    <a:pt x="4012" y="10143"/>
                    <a:pt x="4491" y="9682"/>
                    <a:pt x="4592" y="8969"/>
                  </a:cubicBezTo>
                  <a:cubicBezTo>
                    <a:pt x="4837" y="7295"/>
                    <a:pt x="2313" y="1"/>
                    <a:pt x="1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"/>
            <p:cNvSpPr/>
            <p:nvPr/>
          </p:nvSpPr>
          <p:spPr>
            <a:xfrm>
              <a:off x="6769800" y="2930900"/>
              <a:ext cx="6425" cy="6275"/>
            </a:xfrm>
            <a:custGeom>
              <a:avLst/>
              <a:gdLst/>
              <a:ahLst/>
              <a:cxnLst/>
              <a:rect l="l" t="t" r="r" b="b"/>
              <a:pathLst>
                <a:path w="257" h="251" extrusionOk="0">
                  <a:moveTo>
                    <a:pt x="121" y="0"/>
                  </a:moveTo>
                  <a:cubicBezTo>
                    <a:pt x="110" y="0"/>
                    <a:pt x="99" y="4"/>
                    <a:pt x="88" y="12"/>
                  </a:cubicBezTo>
                  <a:lnTo>
                    <a:pt x="81" y="12"/>
                  </a:lnTo>
                  <a:cubicBezTo>
                    <a:pt x="1" y="82"/>
                    <a:pt x="88" y="251"/>
                    <a:pt x="186" y="251"/>
                  </a:cubicBezTo>
                  <a:cubicBezTo>
                    <a:pt x="195" y="251"/>
                    <a:pt x="204" y="249"/>
                    <a:pt x="214" y="246"/>
                  </a:cubicBezTo>
                  <a:cubicBezTo>
                    <a:pt x="226" y="246"/>
                    <a:pt x="239" y="233"/>
                    <a:pt x="239" y="221"/>
                  </a:cubicBezTo>
                  <a:lnTo>
                    <a:pt x="245" y="208"/>
                  </a:lnTo>
                  <a:cubicBezTo>
                    <a:pt x="256" y="154"/>
                    <a:pt x="192" y="0"/>
                    <a:pt x="1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6760950" y="2942700"/>
              <a:ext cx="5325" cy="5500"/>
            </a:xfrm>
            <a:custGeom>
              <a:avLst/>
              <a:gdLst/>
              <a:ahLst/>
              <a:cxnLst/>
              <a:rect l="l" t="t" r="r" b="b"/>
              <a:pathLst>
                <a:path w="213" h="220" extrusionOk="0">
                  <a:moveTo>
                    <a:pt x="139" y="0"/>
                  </a:moveTo>
                  <a:cubicBezTo>
                    <a:pt x="130" y="0"/>
                    <a:pt x="122" y="4"/>
                    <a:pt x="114" y="14"/>
                  </a:cubicBezTo>
                  <a:cubicBezTo>
                    <a:pt x="95" y="26"/>
                    <a:pt x="76" y="26"/>
                    <a:pt x="63" y="26"/>
                  </a:cubicBezTo>
                  <a:cubicBezTo>
                    <a:pt x="0" y="26"/>
                    <a:pt x="25" y="127"/>
                    <a:pt x="44" y="159"/>
                  </a:cubicBezTo>
                  <a:cubicBezTo>
                    <a:pt x="57" y="177"/>
                    <a:pt x="76" y="203"/>
                    <a:pt x="101" y="215"/>
                  </a:cubicBezTo>
                  <a:cubicBezTo>
                    <a:pt x="107" y="218"/>
                    <a:pt x="113" y="220"/>
                    <a:pt x="118" y="220"/>
                  </a:cubicBezTo>
                  <a:cubicBezTo>
                    <a:pt x="161" y="220"/>
                    <a:pt x="196" y="142"/>
                    <a:pt x="202" y="108"/>
                  </a:cubicBezTo>
                  <a:cubicBezTo>
                    <a:pt x="212" y="77"/>
                    <a:pt x="176" y="0"/>
                    <a:pt x="1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6750525" y="2936075"/>
              <a:ext cx="6500" cy="7325"/>
            </a:xfrm>
            <a:custGeom>
              <a:avLst/>
              <a:gdLst/>
              <a:ahLst/>
              <a:cxnLst/>
              <a:rect l="l" t="t" r="r" b="b"/>
              <a:pathLst>
                <a:path w="260" h="293" extrusionOk="0">
                  <a:moveTo>
                    <a:pt x="74" y="0"/>
                  </a:moveTo>
                  <a:cubicBezTo>
                    <a:pt x="70" y="0"/>
                    <a:pt x="67" y="1"/>
                    <a:pt x="64" y="1"/>
                  </a:cubicBezTo>
                  <a:cubicBezTo>
                    <a:pt x="1" y="7"/>
                    <a:pt x="1" y="102"/>
                    <a:pt x="26" y="146"/>
                  </a:cubicBezTo>
                  <a:cubicBezTo>
                    <a:pt x="45" y="215"/>
                    <a:pt x="102" y="272"/>
                    <a:pt x="177" y="291"/>
                  </a:cubicBezTo>
                  <a:cubicBezTo>
                    <a:pt x="181" y="292"/>
                    <a:pt x="184" y="292"/>
                    <a:pt x="188" y="292"/>
                  </a:cubicBezTo>
                  <a:cubicBezTo>
                    <a:pt x="211" y="292"/>
                    <a:pt x="236" y="275"/>
                    <a:pt x="247" y="253"/>
                  </a:cubicBezTo>
                  <a:cubicBezTo>
                    <a:pt x="259" y="222"/>
                    <a:pt x="253" y="184"/>
                    <a:pt x="241" y="159"/>
                  </a:cubicBezTo>
                  <a:cubicBezTo>
                    <a:pt x="228" y="140"/>
                    <a:pt x="215" y="115"/>
                    <a:pt x="203" y="102"/>
                  </a:cubicBezTo>
                  <a:cubicBezTo>
                    <a:pt x="196" y="96"/>
                    <a:pt x="196" y="96"/>
                    <a:pt x="190" y="89"/>
                  </a:cubicBezTo>
                  <a:cubicBezTo>
                    <a:pt x="166" y="48"/>
                    <a:pt x="126" y="0"/>
                    <a:pt x="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6759850" y="2930500"/>
              <a:ext cx="5150" cy="5450"/>
            </a:xfrm>
            <a:custGeom>
              <a:avLst/>
              <a:gdLst/>
              <a:ahLst/>
              <a:cxnLst/>
              <a:rect l="l" t="t" r="r" b="b"/>
              <a:pathLst>
                <a:path w="206" h="218" extrusionOk="0">
                  <a:moveTo>
                    <a:pt x="84" y="1"/>
                  </a:moveTo>
                  <a:cubicBezTo>
                    <a:pt x="74" y="1"/>
                    <a:pt x="62" y="5"/>
                    <a:pt x="50" y="16"/>
                  </a:cubicBezTo>
                  <a:lnTo>
                    <a:pt x="44" y="22"/>
                  </a:lnTo>
                  <a:cubicBezTo>
                    <a:pt x="0" y="54"/>
                    <a:pt x="25" y="123"/>
                    <a:pt x="50" y="155"/>
                  </a:cubicBezTo>
                  <a:lnTo>
                    <a:pt x="63" y="167"/>
                  </a:lnTo>
                  <a:cubicBezTo>
                    <a:pt x="97" y="203"/>
                    <a:pt x="121" y="217"/>
                    <a:pt x="138" y="217"/>
                  </a:cubicBezTo>
                  <a:cubicBezTo>
                    <a:pt x="205" y="217"/>
                    <a:pt x="159" y="1"/>
                    <a:pt x="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6740800" y="2946375"/>
              <a:ext cx="4550" cy="4600"/>
            </a:xfrm>
            <a:custGeom>
              <a:avLst/>
              <a:gdLst/>
              <a:ahLst/>
              <a:cxnLst/>
              <a:rect l="l" t="t" r="r" b="b"/>
              <a:pathLst>
                <a:path w="182" h="184" extrusionOk="0">
                  <a:moveTo>
                    <a:pt x="111" y="1"/>
                  </a:moveTo>
                  <a:cubicBezTo>
                    <a:pt x="102" y="1"/>
                    <a:pt x="94" y="6"/>
                    <a:pt x="87" y="18"/>
                  </a:cubicBezTo>
                  <a:cubicBezTo>
                    <a:pt x="81" y="24"/>
                    <a:pt x="81" y="24"/>
                    <a:pt x="81" y="30"/>
                  </a:cubicBezTo>
                  <a:cubicBezTo>
                    <a:pt x="77" y="30"/>
                    <a:pt x="73" y="29"/>
                    <a:pt x="69" y="29"/>
                  </a:cubicBezTo>
                  <a:cubicBezTo>
                    <a:pt x="0" y="29"/>
                    <a:pt x="37" y="183"/>
                    <a:pt x="113" y="183"/>
                  </a:cubicBezTo>
                  <a:cubicBezTo>
                    <a:pt x="117" y="183"/>
                    <a:pt x="121" y="183"/>
                    <a:pt x="125" y="182"/>
                  </a:cubicBezTo>
                  <a:cubicBezTo>
                    <a:pt x="175" y="176"/>
                    <a:pt x="175" y="138"/>
                    <a:pt x="182" y="94"/>
                  </a:cubicBezTo>
                  <a:cubicBezTo>
                    <a:pt x="182" y="69"/>
                    <a:pt x="143" y="1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6726550" y="2815400"/>
              <a:ext cx="5250" cy="5750"/>
            </a:xfrm>
            <a:custGeom>
              <a:avLst/>
              <a:gdLst/>
              <a:ahLst/>
              <a:cxnLst/>
              <a:rect l="l" t="t" r="r" b="b"/>
              <a:pathLst>
                <a:path w="210" h="230" extrusionOk="0">
                  <a:moveTo>
                    <a:pt x="61" y="1"/>
                  </a:moveTo>
                  <a:cubicBezTo>
                    <a:pt x="43" y="1"/>
                    <a:pt x="28" y="12"/>
                    <a:pt x="20" y="41"/>
                  </a:cubicBezTo>
                  <a:cubicBezTo>
                    <a:pt x="1" y="109"/>
                    <a:pt x="93" y="229"/>
                    <a:pt x="152" y="229"/>
                  </a:cubicBezTo>
                  <a:cubicBezTo>
                    <a:pt x="169" y="229"/>
                    <a:pt x="183" y="219"/>
                    <a:pt x="190" y="192"/>
                  </a:cubicBezTo>
                  <a:cubicBezTo>
                    <a:pt x="210" y="120"/>
                    <a:pt x="119" y="1"/>
                    <a:pt x="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6713650" y="2815575"/>
              <a:ext cx="5050" cy="5225"/>
            </a:xfrm>
            <a:custGeom>
              <a:avLst/>
              <a:gdLst/>
              <a:ahLst/>
              <a:cxnLst/>
              <a:rect l="l" t="t" r="r" b="b"/>
              <a:pathLst>
                <a:path w="202" h="209" extrusionOk="0">
                  <a:moveTo>
                    <a:pt x="74" y="0"/>
                  </a:moveTo>
                  <a:cubicBezTo>
                    <a:pt x="60" y="0"/>
                    <a:pt x="47" y="7"/>
                    <a:pt x="38" y="21"/>
                  </a:cubicBezTo>
                  <a:cubicBezTo>
                    <a:pt x="0" y="66"/>
                    <a:pt x="51" y="154"/>
                    <a:pt x="88" y="185"/>
                  </a:cubicBezTo>
                  <a:cubicBezTo>
                    <a:pt x="107" y="202"/>
                    <a:pt x="123" y="209"/>
                    <a:pt x="138" y="209"/>
                  </a:cubicBezTo>
                  <a:cubicBezTo>
                    <a:pt x="179" y="209"/>
                    <a:pt x="202" y="153"/>
                    <a:pt x="183" y="97"/>
                  </a:cubicBezTo>
                  <a:lnTo>
                    <a:pt x="170" y="85"/>
                  </a:lnTo>
                  <a:cubicBezTo>
                    <a:pt x="170" y="78"/>
                    <a:pt x="170" y="72"/>
                    <a:pt x="164" y="72"/>
                  </a:cubicBezTo>
                  <a:cubicBezTo>
                    <a:pt x="158" y="53"/>
                    <a:pt x="145" y="40"/>
                    <a:pt x="133" y="28"/>
                  </a:cubicBezTo>
                  <a:cubicBezTo>
                    <a:pt x="120" y="15"/>
                    <a:pt x="101" y="9"/>
                    <a:pt x="88" y="3"/>
                  </a:cubicBezTo>
                  <a:cubicBezTo>
                    <a:pt x="84" y="1"/>
                    <a:pt x="79" y="0"/>
                    <a:pt x="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6707500" y="2835200"/>
              <a:ext cx="6000" cy="7850"/>
            </a:xfrm>
            <a:custGeom>
              <a:avLst/>
              <a:gdLst/>
              <a:ahLst/>
              <a:cxnLst/>
              <a:rect l="l" t="t" r="r" b="b"/>
              <a:pathLst>
                <a:path w="240" h="314" extrusionOk="0">
                  <a:moveTo>
                    <a:pt x="91" y="0"/>
                  </a:moveTo>
                  <a:cubicBezTo>
                    <a:pt x="80" y="0"/>
                    <a:pt x="68" y="4"/>
                    <a:pt x="57" y="12"/>
                  </a:cubicBezTo>
                  <a:cubicBezTo>
                    <a:pt x="32" y="25"/>
                    <a:pt x="19" y="50"/>
                    <a:pt x="13" y="75"/>
                  </a:cubicBezTo>
                  <a:cubicBezTo>
                    <a:pt x="0" y="151"/>
                    <a:pt x="32" y="233"/>
                    <a:pt x="88" y="277"/>
                  </a:cubicBezTo>
                  <a:cubicBezTo>
                    <a:pt x="114" y="299"/>
                    <a:pt x="144" y="313"/>
                    <a:pt x="170" y="313"/>
                  </a:cubicBezTo>
                  <a:cubicBezTo>
                    <a:pt x="197" y="313"/>
                    <a:pt x="221" y="299"/>
                    <a:pt x="233" y="264"/>
                  </a:cubicBezTo>
                  <a:cubicBezTo>
                    <a:pt x="240" y="233"/>
                    <a:pt x="240" y="195"/>
                    <a:pt x="233" y="164"/>
                  </a:cubicBezTo>
                  <a:cubicBezTo>
                    <a:pt x="223" y="121"/>
                    <a:pt x="157" y="0"/>
                    <a:pt x="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6718375" y="2828075"/>
              <a:ext cx="7125" cy="7600"/>
            </a:xfrm>
            <a:custGeom>
              <a:avLst/>
              <a:gdLst/>
              <a:ahLst/>
              <a:cxnLst/>
              <a:rect l="l" t="t" r="r" b="b"/>
              <a:pathLst>
                <a:path w="285" h="304" extrusionOk="0">
                  <a:moveTo>
                    <a:pt x="84" y="0"/>
                  </a:moveTo>
                  <a:cubicBezTo>
                    <a:pt x="81" y="0"/>
                    <a:pt x="79" y="0"/>
                    <a:pt x="76" y="1"/>
                  </a:cubicBezTo>
                  <a:cubicBezTo>
                    <a:pt x="7" y="7"/>
                    <a:pt x="0" y="95"/>
                    <a:pt x="13" y="146"/>
                  </a:cubicBezTo>
                  <a:cubicBezTo>
                    <a:pt x="19" y="196"/>
                    <a:pt x="57" y="240"/>
                    <a:pt x="101" y="266"/>
                  </a:cubicBezTo>
                  <a:cubicBezTo>
                    <a:pt x="126" y="291"/>
                    <a:pt x="158" y="303"/>
                    <a:pt x="189" y="303"/>
                  </a:cubicBezTo>
                  <a:cubicBezTo>
                    <a:pt x="284" y="297"/>
                    <a:pt x="253" y="158"/>
                    <a:pt x="221" y="108"/>
                  </a:cubicBezTo>
                  <a:cubicBezTo>
                    <a:pt x="191" y="66"/>
                    <a:pt x="143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6726000" y="2841025"/>
              <a:ext cx="5325" cy="6450"/>
            </a:xfrm>
            <a:custGeom>
              <a:avLst/>
              <a:gdLst/>
              <a:ahLst/>
              <a:cxnLst/>
              <a:rect l="l" t="t" r="r" b="b"/>
              <a:pathLst>
                <a:path w="213" h="258" extrusionOk="0">
                  <a:moveTo>
                    <a:pt x="91" y="0"/>
                  </a:moveTo>
                  <a:cubicBezTo>
                    <a:pt x="79" y="0"/>
                    <a:pt x="69" y="7"/>
                    <a:pt x="61" y="25"/>
                  </a:cubicBezTo>
                  <a:cubicBezTo>
                    <a:pt x="55" y="38"/>
                    <a:pt x="48" y="50"/>
                    <a:pt x="42" y="57"/>
                  </a:cubicBezTo>
                  <a:cubicBezTo>
                    <a:pt x="1" y="144"/>
                    <a:pt x="96" y="257"/>
                    <a:pt x="159" y="257"/>
                  </a:cubicBezTo>
                  <a:cubicBezTo>
                    <a:pt x="182" y="257"/>
                    <a:pt x="201" y="241"/>
                    <a:pt x="206" y="202"/>
                  </a:cubicBezTo>
                  <a:lnTo>
                    <a:pt x="212" y="158"/>
                  </a:lnTo>
                  <a:cubicBezTo>
                    <a:pt x="212" y="117"/>
                    <a:pt x="140" y="0"/>
                    <a:pt x="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"/>
            <p:cNvSpPr/>
            <p:nvPr/>
          </p:nvSpPr>
          <p:spPr>
            <a:xfrm>
              <a:off x="6718050" y="2894000"/>
              <a:ext cx="6500" cy="6750"/>
            </a:xfrm>
            <a:custGeom>
              <a:avLst/>
              <a:gdLst/>
              <a:ahLst/>
              <a:cxnLst/>
              <a:rect l="l" t="t" r="r" b="b"/>
              <a:pathLst>
                <a:path w="260" h="270" extrusionOk="0">
                  <a:moveTo>
                    <a:pt x="52" y="0"/>
                  </a:moveTo>
                  <a:cubicBezTo>
                    <a:pt x="23" y="0"/>
                    <a:pt x="1" y="20"/>
                    <a:pt x="1" y="76"/>
                  </a:cubicBezTo>
                  <a:cubicBezTo>
                    <a:pt x="1" y="130"/>
                    <a:pt x="62" y="270"/>
                    <a:pt x="140" y="270"/>
                  </a:cubicBezTo>
                  <a:cubicBezTo>
                    <a:pt x="152" y="270"/>
                    <a:pt x="164" y="266"/>
                    <a:pt x="177" y="259"/>
                  </a:cubicBezTo>
                  <a:cubicBezTo>
                    <a:pt x="184" y="252"/>
                    <a:pt x="190" y="252"/>
                    <a:pt x="196" y="246"/>
                  </a:cubicBezTo>
                  <a:cubicBezTo>
                    <a:pt x="259" y="214"/>
                    <a:pt x="209" y="114"/>
                    <a:pt x="171" y="76"/>
                  </a:cubicBezTo>
                  <a:cubicBezTo>
                    <a:pt x="145" y="39"/>
                    <a:pt x="92" y="0"/>
                    <a:pt x="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"/>
            <p:cNvSpPr/>
            <p:nvPr/>
          </p:nvSpPr>
          <p:spPr>
            <a:xfrm>
              <a:off x="6756175" y="2880900"/>
              <a:ext cx="4200" cy="4450"/>
            </a:xfrm>
            <a:custGeom>
              <a:avLst/>
              <a:gdLst/>
              <a:ahLst/>
              <a:cxnLst/>
              <a:rect l="l" t="t" r="r" b="b"/>
              <a:pathLst>
                <a:path w="168" h="178" extrusionOk="0">
                  <a:moveTo>
                    <a:pt x="48" y="0"/>
                  </a:moveTo>
                  <a:cubicBezTo>
                    <a:pt x="33" y="0"/>
                    <a:pt x="21" y="9"/>
                    <a:pt x="15" y="32"/>
                  </a:cubicBezTo>
                  <a:cubicBezTo>
                    <a:pt x="0" y="85"/>
                    <a:pt x="70" y="178"/>
                    <a:pt x="118" y="178"/>
                  </a:cubicBezTo>
                  <a:cubicBezTo>
                    <a:pt x="133" y="178"/>
                    <a:pt x="146" y="168"/>
                    <a:pt x="153" y="146"/>
                  </a:cubicBezTo>
                  <a:cubicBezTo>
                    <a:pt x="168" y="93"/>
                    <a:pt x="95" y="0"/>
                    <a:pt x="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6753500" y="2892050"/>
              <a:ext cx="7625" cy="6075"/>
            </a:xfrm>
            <a:custGeom>
              <a:avLst/>
              <a:gdLst/>
              <a:ahLst/>
              <a:cxnLst/>
              <a:rect l="l" t="t" r="r" b="b"/>
              <a:pathLst>
                <a:path w="305" h="243" extrusionOk="0">
                  <a:moveTo>
                    <a:pt x="71" y="1"/>
                  </a:moveTo>
                  <a:cubicBezTo>
                    <a:pt x="0" y="1"/>
                    <a:pt x="36" y="160"/>
                    <a:pt x="90" y="198"/>
                  </a:cubicBezTo>
                  <a:cubicBezTo>
                    <a:pt x="122" y="229"/>
                    <a:pt x="159" y="242"/>
                    <a:pt x="204" y="242"/>
                  </a:cubicBezTo>
                  <a:cubicBezTo>
                    <a:pt x="304" y="236"/>
                    <a:pt x="210" y="72"/>
                    <a:pt x="166" y="47"/>
                  </a:cubicBezTo>
                  <a:cubicBezTo>
                    <a:pt x="147" y="34"/>
                    <a:pt x="134" y="21"/>
                    <a:pt x="115" y="15"/>
                  </a:cubicBezTo>
                  <a:cubicBezTo>
                    <a:pt x="98" y="5"/>
                    <a:pt x="83" y="1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6745275" y="2885650"/>
              <a:ext cx="3550" cy="2850"/>
            </a:xfrm>
            <a:custGeom>
              <a:avLst/>
              <a:gdLst/>
              <a:ahLst/>
              <a:cxnLst/>
              <a:rect l="l" t="t" r="r" b="b"/>
              <a:pathLst>
                <a:path w="142" h="114" extrusionOk="0">
                  <a:moveTo>
                    <a:pt x="41" y="0"/>
                  </a:moveTo>
                  <a:cubicBezTo>
                    <a:pt x="1" y="0"/>
                    <a:pt x="16" y="114"/>
                    <a:pt x="74" y="114"/>
                  </a:cubicBezTo>
                  <a:cubicBezTo>
                    <a:pt x="76" y="114"/>
                    <a:pt x="77" y="113"/>
                    <a:pt x="78" y="113"/>
                  </a:cubicBezTo>
                  <a:cubicBezTo>
                    <a:pt x="91" y="107"/>
                    <a:pt x="104" y="107"/>
                    <a:pt x="116" y="101"/>
                  </a:cubicBezTo>
                  <a:cubicBezTo>
                    <a:pt x="142" y="94"/>
                    <a:pt x="116" y="44"/>
                    <a:pt x="104" y="38"/>
                  </a:cubicBezTo>
                  <a:cubicBezTo>
                    <a:pt x="91" y="25"/>
                    <a:pt x="78" y="12"/>
                    <a:pt x="60" y="6"/>
                  </a:cubicBezTo>
                  <a:cubicBezTo>
                    <a:pt x="53" y="2"/>
                    <a:pt x="46" y="0"/>
                    <a:pt x="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6768675" y="2888075"/>
              <a:ext cx="6525" cy="5150"/>
            </a:xfrm>
            <a:custGeom>
              <a:avLst/>
              <a:gdLst/>
              <a:ahLst/>
              <a:cxnLst/>
              <a:rect l="l" t="t" r="r" b="b"/>
              <a:pathLst>
                <a:path w="261" h="206" extrusionOk="0">
                  <a:moveTo>
                    <a:pt x="120" y="0"/>
                  </a:moveTo>
                  <a:cubicBezTo>
                    <a:pt x="110" y="0"/>
                    <a:pt x="99" y="3"/>
                    <a:pt x="88" y="10"/>
                  </a:cubicBezTo>
                  <a:cubicBezTo>
                    <a:pt x="0" y="67"/>
                    <a:pt x="82" y="193"/>
                    <a:pt x="164" y="206"/>
                  </a:cubicBezTo>
                  <a:lnTo>
                    <a:pt x="183" y="206"/>
                  </a:lnTo>
                  <a:cubicBezTo>
                    <a:pt x="184" y="206"/>
                    <a:pt x="185" y="206"/>
                    <a:pt x="186" y="206"/>
                  </a:cubicBezTo>
                  <a:cubicBezTo>
                    <a:pt x="260" y="206"/>
                    <a:pt x="204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6724025" y="2732200"/>
              <a:ext cx="4925" cy="4675"/>
            </a:xfrm>
            <a:custGeom>
              <a:avLst/>
              <a:gdLst/>
              <a:ahLst/>
              <a:cxnLst/>
              <a:rect l="l" t="t" r="r" b="b"/>
              <a:pathLst>
                <a:path w="197" h="187" extrusionOk="0">
                  <a:moveTo>
                    <a:pt x="34" y="1"/>
                  </a:moveTo>
                  <a:cubicBezTo>
                    <a:pt x="1" y="1"/>
                    <a:pt x="28" y="60"/>
                    <a:pt x="42" y="74"/>
                  </a:cubicBezTo>
                  <a:lnTo>
                    <a:pt x="42" y="74"/>
                  </a:lnTo>
                  <a:cubicBezTo>
                    <a:pt x="31" y="66"/>
                    <a:pt x="28" y="59"/>
                    <a:pt x="27" y="59"/>
                  </a:cubicBezTo>
                  <a:lnTo>
                    <a:pt x="27" y="59"/>
                  </a:lnTo>
                  <a:cubicBezTo>
                    <a:pt x="27" y="59"/>
                    <a:pt x="30" y="65"/>
                    <a:pt x="33" y="83"/>
                  </a:cubicBezTo>
                  <a:cubicBezTo>
                    <a:pt x="33" y="102"/>
                    <a:pt x="39" y="121"/>
                    <a:pt x="45" y="146"/>
                  </a:cubicBezTo>
                  <a:cubicBezTo>
                    <a:pt x="51" y="162"/>
                    <a:pt x="69" y="187"/>
                    <a:pt x="90" y="187"/>
                  </a:cubicBezTo>
                  <a:cubicBezTo>
                    <a:pt x="94" y="187"/>
                    <a:pt x="98" y="186"/>
                    <a:pt x="102" y="184"/>
                  </a:cubicBezTo>
                  <a:cubicBezTo>
                    <a:pt x="197" y="153"/>
                    <a:pt x="115" y="7"/>
                    <a:pt x="39" y="1"/>
                  </a:cubicBezTo>
                  <a:cubicBezTo>
                    <a:pt x="37" y="1"/>
                    <a:pt x="36" y="1"/>
                    <a:pt x="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6723875" y="2759650"/>
              <a:ext cx="5725" cy="6175"/>
            </a:xfrm>
            <a:custGeom>
              <a:avLst/>
              <a:gdLst/>
              <a:ahLst/>
              <a:cxnLst/>
              <a:rect l="l" t="t" r="r" b="b"/>
              <a:pathLst>
                <a:path w="229" h="247" extrusionOk="0">
                  <a:moveTo>
                    <a:pt x="66" y="0"/>
                  </a:moveTo>
                  <a:cubicBezTo>
                    <a:pt x="46" y="0"/>
                    <a:pt x="29" y="13"/>
                    <a:pt x="20" y="45"/>
                  </a:cubicBezTo>
                  <a:cubicBezTo>
                    <a:pt x="1" y="117"/>
                    <a:pt x="98" y="247"/>
                    <a:pt x="163" y="247"/>
                  </a:cubicBezTo>
                  <a:cubicBezTo>
                    <a:pt x="183" y="247"/>
                    <a:pt x="200" y="234"/>
                    <a:pt x="209" y="202"/>
                  </a:cubicBezTo>
                  <a:cubicBezTo>
                    <a:pt x="228" y="130"/>
                    <a:pt x="131" y="0"/>
                    <a:pt x="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6718050" y="2750125"/>
              <a:ext cx="7275" cy="6150"/>
            </a:xfrm>
            <a:custGeom>
              <a:avLst/>
              <a:gdLst/>
              <a:ahLst/>
              <a:cxnLst/>
              <a:rect l="l" t="t" r="r" b="b"/>
              <a:pathLst>
                <a:path w="291" h="246" extrusionOk="0">
                  <a:moveTo>
                    <a:pt x="92" y="1"/>
                  </a:moveTo>
                  <a:cubicBezTo>
                    <a:pt x="82" y="1"/>
                    <a:pt x="72" y="4"/>
                    <a:pt x="64" y="9"/>
                  </a:cubicBezTo>
                  <a:cubicBezTo>
                    <a:pt x="26" y="28"/>
                    <a:pt x="1" y="73"/>
                    <a:pt x="1" y="110"/>
                  </a:cubicBezTo>
                  <a:cubicBezTo>
                    <a:pt x="1" y="148"/>
                    <a:pt x="47" y="246"/>
                    <a:pt x="96" y="246"/>
                  </a:cubicBezTo>
                  <a:cubicBezTo>
                    <a:pt x="104" y="246"/>
                    <a:pt x="112" y="243"/>
                    <a:pt x="120" y="236"/>
                  </a:cubicBezTo>
                  <a:cubicBezTo>
                    <a:pt x="123" y="232"/>
                    <a:pt x="126" y="230"/>
                    <a:pt x="130" y="230"/>
                  </a:cubicBezTo>
                  <a:cubicBezTo>
                    <a:pt x="136" y="230"/>
                    <a:pt x="144" y="235"/>
                    <a:pt x="152" y="243"/>
                  </a:cubicBezTo>
                  <a:cubicBezTo>
                    <a:pt x="171" y="243"/>
                    <a:pt x="190" y="236"/>
                    <a:pt x="209" y="230"/>
                  </a:cubicBezTo>
                  <a:cubicBezTo>
                    <a:pt x="291" y="199"/>
                    <a:pt x="190" y="54"/>
                    <a:pt x="152" y="28"/>
                  </a:cubicBezTo>
                  <a:lnTo>
                    <a:pt x="127" y="16"/>
                  </a:lnTo>
                  <a:cubicBezTo>
                    <a:pt x="116" y="5"/>
                    <a:pt x="104" y="1"/>
                    <a:pt x="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6729175" y="2749200"/>
              <a:ext cx="4200" cy="3750"/>
            </a:xfrm>
            <a:custGeom>
              <a:avLst/>
              <a:gdLst/>
              <a:ahLst/>
              <a:cxnLst/>
              <a:rect l="l" t="t" r="r" b="b"/>
              <a:pathLst>
                <a:path w="168" h="150" extrusionOk="0">
                  <a:moveTo>
                    <a:pt x="50" y="1"/>
                  </a:moveTo>
                  <a:cubicBezTo>
                    <a:pt x="0" y="1"/>
                    <a:pt x="26" y="129"/>
                    <a:pt x="85" y="141"/>
                  </a:cubicBezTo>
                  <a:lnTo>
                    <a:pt x="111" y="147"/>
                  </a:lnTo>
                  <a:cubicBezTo>
                    <a:pt x="114" y="149"/>
                    <a:pt x="118" y="150"/>
                    <a:pt x="122" y="150"/>
                  </a:cubicBezTo>
                  <a:cubicBezTo>
                    <a:pt x="130" y="150"/>
                    <a:pt x="138" y="146"/>
                    <a:pt x="142" y="141"/>
                  </a:cubicBezTo>
                  <a:lnTo>
                    <a:pt x="149" y="135"/>
                  </a:lnTo>
                  <a:cubicBezTo>
                    <a:pt x="167" y="110"/>
                    <a:pt x="149" y="72"/>
                    <a:pt x="136" y="53"/>
                  </a:cubicBezTo>
                  <a:cubicBezTo>
                    <a:pt x="117" y="28"/>
                    <a:pt x="92" y="15"/>
                    <a:pt x="60" y="2"/>
                  </a:cubicBezTo>
                  <a:cubicBezTo>
                    <a:pt x="56" y="1"/>
                    <a:pt x="53" y="1"/>
                    <a:pt x="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0" name="Google Shape;620;p4"/>
          <p:cNvSpPr/>
          <p:nvPr/>
        </p:nvSpPr>
        <p:spPr>
          <a:xfrm rot="-6774490">
            <a:off x="611710" y="4321332"/>
            <a:ext cx="443566" cy="383962"/>
          </a:xfrm>
          <a:custGeom>
            <a:avLst/>
            <a:gdLst/>
            <a:ahLst/>
            <a:cxnLst/>
            <a:rect l="l" t="t" r="r" b="b"/>
            <a:pathLst>
              <a:path w="5961" h="5160" extrusionOk="0">
                <a:moveTo>
                  <a:pt x="3539" y="215"/>
                </a:moveTo>
                <a:cubicBezTo>
                  <a:pt x="3842" y="303"/>
                  <a:pt x="4996" y="2883"/>
                  <a:pt x="5721" y="4712"/>
                </a:cubicBezTo>
                <a:cubicBezTo>
                  <a:pt x="5721" y="4724"/>
                  <a:pt x="5727" y="4731"/>
                  <a:pt x="5683" y="4762"/>
                </a:cubicBezTo>
                <a:cubicBezTo>
                  <a:pt x="5489" y="4895"/>
                  <a:pt x="4965" y="4952"/>
                  <a:pt x="4313" y="4952"/>
                </a:cubicBezTo>
                <a:cubicBezTo>
                  <a:pt x="2829" y="4952"/>
                  <a:pt x="685" y="4655"/>
                  <a:pt x="291" y="4283"/>
                </a:cubicBezTo>
                <a:cubicBezTo>
                  <a:pt x="228" y="4220"/>
                  <a:pt x="247" y="4195"/>
                  <a:pt x="259" y="4176"/>
                </a:cubicBezTo>
                <a:cubicBezTo>
                  <a:pt x="1060" y="2839"/>
                  <a:pt x="3242" y="272"/>
                  <a:pt x="3539" y="215"/>
                </a:cubicBezTo>
                <a:close/>
                <a:moveTo>
                  <a:pt x="3545" y="0"/>
                </a:moveTo>
                <a:cubicBezTo>
                  <a:pt x="3091" y="7"/>
                  <a:pt x="726" y="2984"/>
                  <a:pt x="76" y="4068"/>
                </a:cubicBezTo>
                <a:cubicBezTo>
                  <a:pt x="1" y="4188"/>
                  <a:pt x="32" y="4346"/>
                  <a:pt x="146" y="4434"/>
                </a:cubicBezTo>
                <a:cubicBezTo>
                  <a:pt x="587" y="4850"/>
                  <a:pt x="2719" y="5160"/>
                  <a:pt x="4258" y="5160"/>
                </a:cubicBezTo>
                <a:cubicBezTo>
                  <a:pt x="4983" y="5160"/>
                  <a:pt x="5570" y="5096"/>
                  <a:pt x="5803" y="4939"/>
                </a:cubicBezTo>
                <a:cubicBezTo>
                  <a:pt x="5910" y="4882"/>
                  <a:pt x="5961" y="4750"/>
                  <a:pt x="5917" y="4636"/>
                </a:cubicBezTo>
                <a:cubicBezTo>
                  <a:pt x="5488" y="3551"/>
                  <a:pt x="4043" y="0"/>
                  <a:pt x="354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4"/>
          <p:cNvSpPr/>
          <p:nvPr/>
        </p:nvSpPr>
        <p:spPr>
          <a:xfrm rot="7233818">
            <a:off x="5764737" y="-69697"/>
            <a:ext cx="443563" cy="383960"/>
          </a:xfrm>
          <a:custGeom>
            <a:avLst/>
            <a:gdLst/>
            <a:ahLst/>
            <a:cxnLst/>
            <a:rect l="l" t="t" r="r" b="b"/>
            <a:pathLst>
              <a:path w="5961" h="5160" extrusionOk="0">
                <a:moveTo>
                  <a:pt x="3539" y="215"/>
                </a:moveTo>
                <a:cubicBezTo>
                  <a:pt x="3842" y="303"/>
                  <a:pt x="4996" y="2883"/>
                  <a:pt x="5721" y="4712"/>
                </a:cubicBezTo>
                <a:cubicBezTo>
                  <a:pt x="5721" y="4724"/>
                  <a:pt x="5727" y="4731"/>
                  <a:pt x="5683" y="4762"/>
                </a:cubicBezTo>
                <a:cubicBezTo>
                  <a:pt x="5489" y="4895"/>
                  <a:pt x="4965" y="4952"/>
                  <a:pt x="4313" y="4952"/>
                </a:cubicBezTo>
                <a:cubicBezTo>
                  <a:pt x="2829" y="4952"/>
                  <a:pt x="685" y="4655"/>
                  <a:pt x="291" y="4283"/>
                </a:cubicBezTo>
                <a:cubicBezTo>
                  <a:pt x="228" y="4220"/>
                  <a:pt x="247" y="4195"/>
                  <a:pt x="259" y="4176"/>
                </a:cubicBezTo>
                <a:cubicBezTo>
                  <a:pt x="1060" y="2839"/>
                  <a:pt x="3242" y="272"/>
                  <a:pt x="3539" y="215"/>
                </a:cubicBezTo>
                <a:close/>
                <a:moveTo>
                  <a:pt x="3545" y="0"/>
                </a:moveTo>
                <a:cubicBezTo>
                  <a:pt x="3091" y="7"/>
                  <a:pt x="726" y="2984"/>
                  <a:pt x="76" y="4068"/>
                </a:cubicBezTo>
                <a:cubicBezTo>
                  <a:pt x="1" y="4188"/>
                  <a:pt x="32" y="4346"/>
                  <a:pt x="146" y="4434"/>
                </a:cubicBezTo>
                <a:cubicBezTo>
                  <a:pt x="587" y="4850"/>
                  <a:pt x="2719" y="5160"/>
                  <a:pt x="4258" y="5160"/>
                </a:cubicBezTo>
                <a:cubicBezTo>
                  <a:pt x="4983" y="5160"/>
                  <a:pt x="5570" y="5096"/>
                  <a:pt x="5803" y="4939"/>
                </a:cubicBezTo>
                <a:cubicBezTo>
                  <a:pt x="5910" y="4882"/>
                  <a:pt x="5961" y="4750"/>
                  <a:pt x="5917" y="4636"/>
                </a:cubicBezTo>
                <a:cubicBezTo>
                  <a:pt x="5488" y="3551"/>
                  <a:pt x="4043" y="0"/>
                  <a:pt x="354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4"/>
          <p:cNvSpPr txBox="1">
            <a:spLocks noGrp="1"/>
          </p:cNvSpPr>
          <p:nvPr>
            <p:ph type="subTitle" idx="1"/>
          </p:nvPr>
        </p:nvSpPr>
        <p:spPr>
          <a:xfrm>
            <a:off x="2085850" y="2131475"/>
            <a:ext cx="4833000" cy="21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8"/>
          <p:cNvGrpSpPr/>
          <p:nvPr/>
        </p:nvGrpSpPr>
        <p:grpSpPr>
          <a:xfrm>
            <a:off x="7840349" y="315267"/>
            <a:ext cx="802833" cy="612951"/>
            <a:chOff x="2833900" y="2095850"/>
            <a:chExt cx="368475" cy="281325"/>
          </a:xfrm>
        </p:grpSpPr>
        <p:sp>
          <p:nvSpPr>
            <p:cNvPr id="873" name="Google Shape;873;p8"/>
            <p:cNvSpPr/>
            <p:nvPr/>
          </p:nvSpPr>
          <p:spPr>
            <a:xfrm>
              <a:off x="2833900" y="2095850"/>
              <a:ext cx="368475" cy="281325"/>
            </a:xfrm>
            <a:custGeom>
              <a:avLst/>
              <a:gdLst/>
              <a:ahLst/>
              <a:cxnLst/>
              <a:rect l="l" t="t" r="r" b="b"/>
              <a:pathLst>
                <a:path w="14739" h="11253" extrusionOk="0">
                  <a:moveTo>
                    <a:pt x="6504" y="1"/>
                  </a:moveTo>
                  <a:cubicBezTo>
                    <a:pt x="3553" y="1"/>
                    <a:pt x="757" y="1874"/>
                    <a:pt x="373" y="5342"/>
                  </a:cubicBezTo>
                  <a:cubicBezTo>
                    <a:pt x="1" y="8685"/>
                    <a:pt x="4535" y="11201"/>
                    <a:pt x="7361" y="11252"/>
                  </a:cubicBezTo>
                  <a:cubicBezTo>
                    <a:pt x="7379" y="11252"/>
                    <a:pt x="7396" y="11252"/>
                    <a:pt x="7414" y="11252"/>
                  </a:cubicBezTo>
                  <a:cubicBezTo>
                    <a:pt x="10494" y="11252"/>
                    <a:pt x="14738" y="6357"/>
                    <a:pt x="12192" y="2895"/>
                  </a:cubicBezTo>
                  <a:cubicBezTo>
                    <a:pt x="10747" y="933"/>
                    <a:pt x="8587" y="1"/>
                    <a:pt x="65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8"/>
            <p:cNvSpPr/>
            <p:nvPr/>
          </p:nvSpPr>
          <p:spPr>
            <a:xfrm>
              <a:off x="3061575" y="2250725"/>
              <a:ext cx="15950" cy="9050"/>
            </a:xfrm>
            <a:custGeom>
              <a:avLst/>
              <a:gdLst/>
              <a:ahLst/>
              <a:cxnLst/>
              <a:rect l="l" t="t" r="r" b="b"/>
              <a:pathLst>
                <a:path w="638" h="362" extrusionOk="0">
                  <a:moveTo>
                    <a:pt x="348" y="1"/>
                  </a:moveTo>
                  <a:cubicBezTo>
                    <a:pt x="299" y="1"/>
                    <a:pt x="251" y="9"/>
                    <a:pt x="209" y="24"/>
                  </a:cubicBezTo>
                  <a:cubicBezTo>
                    <a:pt x="114" y="62"/>
                    <a:pt x="1" y="119"/>
                    <a:pt x="45" y="238"/>
                  </a:cubicBezTo>
                  <a:cubicBezTo>
                    <a:pt x="58" y="270"/>
                    <a:pt x="83" y="295"/>
                    <a:pt x="108" y="314"/>
                  </a:cubicBezTo>
                  <a:cubicBezTo>
                    <a:pt x="146" y="346"/>
                    <a:pt x="201" y="361"/>
                    <a:pt x="260" y="361"/>
                  </a:cubicBezTo>
                  <a:cubicBezTo>
                    <a:pt x="340" y="361"/>
                    <a:pt x="426" y="333"/>
                    <a:pt x="480" y="283"/>
                  </a:cubicBezTo>
                  <a:cubicBezTo>
                    <a:pt x="569" y="257"/>
                    <a:pt x="638" y="207"/>
                    <a:pt x="588" y="119"/>
                  </a:cubicBezTo>
                  <a:cubicBezTo>
                    <a:pt x="541" y="35"/>
                    <a:pt x="445" y="1"/>
                    <a:pt x="3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8"/>
            <p:cNvSpPr/>
            <p:nvPr/>
          </p:nvSpPr>
          <p:spPr>
            <a:xfrm>
              <a:off x="3074350" y="2263400"/>
              <a:ext cx="25575" cy="12125"/>
            </a:xfrm>
            <a:custGeom>
              <a:avLst/>
              <a:gdLst/>
              <a:ahLst/>
              <a:cxnLst/>
              <a:rect l="l" t="t" r="r" b="b"/>
              <a:pathLst>
                <a:path w="1023" h="485" extrusionOk="0">
                  <a:moveTo>
                    <a:pt x="370" y="0"/>
                  </a:moveTo>
                  <a:cubicBezTo>
                    <a:pt x="345" y="0"/>
                    <a:pt x="321" y="1"/>
                    <a:pt x="297" y="3"/>
                  </a:cubicBezTo>
                  <a:cubicBezTo>
                    <a:pt x="70" y="28"/>
                    <a:pt x="1" y="261"/>
                    <a:pt x="266" y="286"/>
                  </a:cubicBezTo>
                  <a:cubicBezTo>
                    <a:pt x="222" y="286"/>
                    <a:pt x="335" y="400"/>
                    <a:pt x="360" y="413"/>
                  </a:cubicBezTo>
                  <a:cubicBezTo>
                    <a:pt x="437" y="461"/>
                    <a:pt x="523" y="485"/>
                    <a:pt x="608" y="485"/>
                  </a:cubicBezTo>
                  <a:cubicBezTo>
                    <a:pt x="679" y="485"/>
                    <a:pt x="749" y="469"/>
                    <a:pt x="814" y="438"/>
                  </a:cubicBezTo>
                  <a:cubicBezTo>
                    <a:pt x="928" y="381"/>
                    <a:pt x="1023" y="255"/>
                    <a:pt x="903" y="154"/>
                  </a:cubicBezTo>
                  <a:cubicBezTo>
                    <a:pt x="775" y="43"/>
                    <a:pt x="554" y="0"/>
                    <a:pt x="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8"/>
            <p:cNvSpPr/>
            <p:nvPr/>
          </p:nvSpPr>
          <p:spPr>
            <a:xfrm>
              <a:off x="3069150" y="2286525"/>
              <a:ext cx="16575" cy="8700"/>
            </a:xfrm>
            <a:custGeom>
              <a:avLst/>
              <a:gdLst/>
              <a:ahLst/>
              <a:cxnLst/>
              <a:rect l="l" t="t" r="r" b="b"/>
              <a:pathLst>
                <a:path w="663" h="348" extrusionOk="0">
                  <a:moveTo>
                    <a:pt x="433" y="0"/>
                  </a:moveTo>
                  <a:cubicBezTo>
                    <a:pt x="327" y="0"/>
                    <a:pt x="209" y="49"/>
                    <a:pt x="133" y="99"/>
                  </a:cubicBezTo>
                  <a:cubicBezTo>
                    <a:pt x="1" y="181"/>
                    <a:pt x="102" y="314"/>
                    <a:pt x="215" y="339"/>
                  </a:cubicBezTo>
                  <a:cubicBezTo>
                    <a:pt x="240" y="345"/>
                    <a:pt x="270" y="348"/>
                    <a:pt x="302" y="348"/>
                  </a:cubicBezTo>
                  <a:cubicBezTo>
                    <a:pt x="413" y="348"/>
                    <a:pt x="548" y="310"/>
                    <a:pt x="587" y="207"/>
                  </a:cubicBezTo>
                  <a:cubicBezTo>
                    <a:pt x="594" y="200"/>
                    <a:pt x="587" y="200"/>
                    <a:pt x="594" y="194"/>
                  </a:cubicBezTo>
                  <a:cubicBezTo>
                    <a:pt x="631" y="175"/>
                    <a:pt x="663" y="144"/>
                    <a:pt x="631" y="99"/>
                  </a:cubicBezTo>
                  <a:cubicBezTo>
                    <a:pt x="586" y="27"/>
                    <a:pt x="513" y="0"/>
                    <a:pt x="4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8"/>
            <p:cNvSpPr/>
            <p:nvPr/>
          </p:nvSpPr>
          <p:spPr>
            <a:xfrm>
              <a:off x="3053675" y="2274950"/>
              <a:ext cx="11600" cy="6425"/>
            </a:xfrm>
            <a:custGeom>
              <a:avLst/>
              <a:gdLst/>
              <a:ahLst/>
              <a:cxnLst/>
              <a:rect l="l" t="t" r="r" b="b"/>
              <a:pathLst>
                <a:path w="464" h="257" extrusionOk="0">
                  <a:moveTo>
                    <a:pt x="264" y="1"/>
                  </a:moveTo>
                  <a:cubicBezTo>
                    <a:pt x="158" y="1"/>
                    <a:pt x="0" y="51"/>
                    <a:pt x="52" y="165"/>
                  </a:cubicBezTo>
                  <a:cubicBezTo>
                    <a:pt x="84" y="222"/>
                    <a:pt x="159" y="234"/>
                    <a:pt x="210" y="253"/>
                  </a:cubicBezTo>
                  <a:cubicBezTo>
                    <a:pt x="220" y="256"/>
                    <a:pt x="234" y="257"/>
                    <a:pt x="251" y="257"/>
                  </a:cubicBezTo>
                  <a:cubicBezTo>
                    <a:pt x="327" y="257"/>
                    <a:pt x="451" y="230"/>
                    <a:pt x="430" y="152"/>
                  </a:cubicBezTo>
                  <a:cubicBezTo>
                    <a:pt x="430" y="141"/>
                    <a:pt x="430" y="132"/>
                    <a:pt x="428" y="127"/>
                  </a:cubicBezTo>
                  <a:lnTo>
                    <a:pt x="428" y="127"/>
                  </a:lnTo>
                  <a:cubicBezTo>
                    <a:pt x="464" y="73"/>
                    <a:pt x="403" y="26"/>
                    <a:pt x="355" y="14"/>
                  </a:cubicBezTo>
                  <a:lnTo>
                    <a:pt x="323" y="7"/>
                  </a:lnTo>
                  <a:cubicBezTo>
                    <a:pt x="308" y="3"/>
                    <a:pt x="287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8"/>
            <p:cNvSpPr/>
            <p:nvPr/>
          </p:nvSpPr>
          <p:spPr>
            <a:xfrm>
              <a:off x="3117875" y="2218525"/>
              <a:ext cx="14600" cy="8125"/>
            </a:xfrm>
            <a:custGeom>
              <a:avLst/>
              <a:gdLst/>
              <a:ahLst/>
              <a:cxnLst/>
              <a:rect l="l" t="t" r="r" b="b"/>
              <a:pathLst>
                <a:path w="584" h="325" extrusionOk="0">
                  <a:moveTo>
                    <a:pt x="255" y="0"/>
                  </a:moveTo>
                  <a:cubicBezTo>
                    <a:pt x="163" y="0"/>
                    <a:pt x="71" y="36"/>
                    <a:pt x="32" y="126"/>
                  </a:cubicBezTo>
                  <a:cubicBezTo>
                    <a:pt x="19" y="145"/>
                    <a:pt x="19" y="170"/>
                    <a:pt x="13" y="189"/>
                  </a:cubicBezTo>
                  <a:cubicBezTo>
                    <a:pt x="1" y="288"/>
                    <a:pt x="98" y="325"/>
                    <a:pt x="193" y="325"/>
                  </a:cubicBezTo>
                  <a:cubicBezTo>
                    <a:pt x="245" y="325"/>
                    <a:pt x="295" y="314"/>
                    <a:pt x="329" y="297"/>
                  </a:cubicBezTo>
                  <a:cubicBezTo>
                    <a:pt x="366" y="271"/>
                    <a:pt x="404" y="252"/>
                    <a:pt x="442" y="221"/>
                  </a:cubicBezTo>
                  <a:cubicBezTo>
                    <a:pt x="583" y="112"/>
                    <a:pt x="420" y="0"/>
                    <a:pt x="2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8"/>
            <p:cNvSpPr/>
            <p:nvPr/>
          </p:nvSpPr>
          <p:spPr>
            <a:xfrm>
              <a:off x="2980525" y="2324225"/>
              <a:ext cx="14225" cy="6675"/>
            </a:xfrm>
            <a:custGeom>
              <a:avLst/>
              <a:gdLst/>
              <a:ahLst/>
              <a:cxnLst/>
              <a:rect l="l" t="t" r="r" b="b"/>
              <a:pathLst>
                <a:path w="569" h="267" extrusionOk="0">
                  <a:moveTo>
                    <a:pt x="411" y="0"/>
                  </a:moveTo>
                  <a:cubicBezTo>
                    <a:pt x="283" y="0"/>
                    <a:pt x="1" y="94"/>
                    <a:pt x="159" y="219"/>
                  </a:cubicBezTo>
                  <a:cubicBezTo>
                    <a:pt x="216" y="250"/>
                    <a:pt x="276" y="266"/>
                    <a:pt x="337" y="266"/>
                  </a:cubicBezTo>
                  <a:cubicBezTo>
                    <a:pt x="383" y="266"/>
                    <a:pt x="430" y="257"/>
                    <a:pt x="474" y="237"/>
                  </a:cubicBezTo>
                  <a:cubicBezTo>
                    <a:pt x="569" y="181"/>
                    <a:pt x="556" y="36"/>
                    <a:pt x="449" y="4"/>
                  </a:cubicBezTo>
                  <a:cubicBezTo>
                    <a:pt x="439" y="1"/>
                    <a:pt x="426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8"/>
            <p:cNvSpPr/>
            <p:nvPr/>
          </p:nvSpPr>
          <p:spPr>
            <a:xfrm>
              <a:off x="3037450" y="2327200"/>
              <a:ext cx="18800" cy="10700"/>
            </a:xfrm>
            <a:custGeom>
              <a:avLst/>
              <a:gdLst/>
              <a:ahLst/>
              <a:cxnLst/>
              <a:rect l="l" t="t" r="r" b="b"/>
              <a:pathLst>
                <a:path w="752" h="428" extrusionOk="0">
                  <a:moveTo>
                    <a:pt x="496" y="1"/>
                  </a:moveTo>
                  <a:cubicBezTo>
                    <a:pt x="362" y="1"/>
                    <a:pt x="212" y="61"/>
                    <a:pt x="127" y="112"/>
                  </a:cubicBezTo>
                  <a:cubicBezTo>
                    <a:pt x="1" y="188"/>
                    <a:pt x="39" y="339"/>
                    <a:pt x="159" y="390"/>
                  </a:cubicBezTo>
                  <a:cubicBezTo>
                    <a:pt x="209" y="415"/>
                    <a:pt x="260" y="428"/>
                    <a:pt x="316" y="428"/>
                  </a:cubicBezTo>
                  <a:lnTo>
                    <a:pt x="398" y="428"/>
                  </a:lnTo>
                  <a:cubicBezTo>
                    <a:pt x="449" y="421"/>
                    <a:pt x="506" y="409"/>
                    <a:pt x="550" y="383"/>
                  </a:cubicBezTo>
                  <a:lnTo>
                    <a:pt x="556" y="383"/>
                  </a:lnTo>
                  <a:cubicBezTo>
                    <a:pt x="569" y="383"/>
                    <a:pt x="575" y="371"/>
                    <a:pt x="581" y="371"/>
                  </a:cubicBezTo>
                  <a:cubicBezTo>
                    <a:pt x="613" y="352"/>
                    <a:pt x="638" y="327"/>
                    <a:pt x="663" y="301"/>
                  </a:cubicBezTo>
                  <a:cubicBezTo>
                    <a:pt x="663" y="301"/>
                    <a:pt x="670" y="301"/>
                    <a:pt x="676" y="295"/>
                  </a:cubicBezTo>
                  <a:lnTo>
                    <a:pt x="670" y="295"/>
                  </a:lnTo>
                  <a:cubicBezTo>
                    <a:pt x="676" y="289"/>
                    <a:pt x="682" y="276"/>
                    <a:pt x="688" y="264"/>
                  </a:cubicBezTo>
                  <a:cubicBezTo>
                    <a:pt x="739" y="232"/>
                    <a:pt x="752" y="169"/>
                    <a:pt x="726" y="118"/>
                  </a:cubicBezTo>
                  <a:cubicBezTo>
                    <a:pt x="679" y="32"/>
                    <a:pt x="592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8"/>
            <p:cNvSpPr/>
            <p:nvPr/>
          </p:nvSpPr>
          <p:spPr>
            <a:xfrm>
              <a:off x="2902975" y="2163300"/>
              <a:ext cx="17675" cy="9125"/>
            </a:xfrm>
            <a:custGeom>
              <a:avLst/>
              <a:gdLst/>
              <a:ahLst/>
              <a:cxnLst/>
              <a:rect l="l" t="t" r="r" b="b"/>
              <a:pathLst>
                <a:path w="707" h="365" extrusionOk="0">
                  <a:moveTo>
                    <a:pt x="394" y="1"/>
                  </a:moveTo>
                  <a:cubicBezTo>
                    <a:pt x="322" y="1"/>
                    <a:pt x="248" y="18"/>
                    <a:pt x="189" y="46"/>
                  </a:cubicBezTo>
                  <a:cubicBezTo>
                    <a:pt x="95" y="90"/>
                    <a:pt x="0" y="210"/>
                    <a:pt x="114" y="298"/>
                  </a:cubicBezTo>
                  <a:cubicBezTo>
                    <a:pt x="170" y="344"/>
                    <a:pt x="246" y="364"/>
                    <a:pt x="323" y="364"/>
                  </a:cubicBezTo>
                  <a:cubicBezTo>
                    <a:pt x="394" y="364"/>
                    <a:pt x="466" y="347"/>
                    <a:pt x="524" y="317"/>
                  </a:cubicBezTo>
                  <a:cubicBezTo>
                    <a:pt x="618" y="273"/>
                    <a:pt x="707" y="153"/>
                    <a:pt x="599" y="65"/>
                  </a:cubicBezTo>
                  <a:cubicBezTo>
                    <a:pt x="545" y="20"/>
                    <a:pt x="470" y="1"/>
                    <a:pt x="3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8"/>
            <p:cNvSpPr/>
            <p:nvPr/>
          </p:nvSpPr>
          <p:spPr>
            <a:xfrm>
              <a:off x="2885700" y="2195625"/>
              <a:ext cx="13975" cy="7200"/>
            </a:xfrm>
            <a:custGeom>
              <a:avLst/>
              <a:gdLst/>
              <a:ahLst/>
              <a:cxnLst/>
              <a:rect l="l" t="t" r="r" b="b"/>
              <a:pathLst>
                <a:path w="559" h="288" extrusionOk="0">
                  <a:moveTo>
                    <a:pt x="348" y="0"/>
                  </a:moveTo>
                  <a:cubicBezTo>
                    <a:pt x="301" y="0"/>
                    <a:pt x="250" y="13"/>
                    <a:pt x="224" y="27"/>
                  </a:cubicBezTo>
                  <a:cubicBezTo>
                    <a:pt x="180" y="52"/>
                    <a:pt x="136" y="77"/>
                    <a:pt x="98" y="115"/>
                  </a:cubicBezTo>
                  <a:cubicBezTo>
                    <a:pt x="1" y="230"/>
                    <a:pt x="185" y="287"/>
                    <a:pt x="276" y="287"/>
                  </a:cubicBezTo>
                  <a:cubicBezTo>
                    <a:pt x="285" y="287"/>
                    <a:pt x="293" y="287"/>
                    <a:pt x="300" y="285"/>
                  </a:cubicBezTo>
                  <a:cubicBezTo>
                    <a:pt x="407" y="279"/>
                    <a:pt x="559" y="210"/>
                    <a:pt x="451" y="84"/>
                  </a:cubicBezTo>
                  <a:cubicBezTo>
                    <a:pt x="462" y="20"/>
                    <a:pt x="408" y="0"/>
                    <a:pt x="3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8"/>
            <p:cNvSpPr/>
            <p:nvPr/>
          </p:nvSpPr>
          <p:spPr>
            <a:xfrm>
              <a:off x="2937350" y="2202650"/>
              <a:ext cx="18150" cy="9500"/>
            </a:xfrm>
            <a:custGeom>
              <a:avLst/>
              <a:gdLst/>
              <a:ahLst/>
              <a:cxnLst/>
              <a:rect l="l" t="t" r="r" b="b"/>
              <a:pathLst>
                <a:path w="726" h="380" extrusionOk="0">
                  <a:moveTo>
                    <a:pt x="313" y="0"/>
                  </a:moveTo>
                  <a:cubicBezTo>
                    <a:pt x="200" y="0"/>
                    <a:pt x="87" y="37"/>
                    <a:pt x="32" y="124"/>
                  </a:cubicBezTo>
                  <a:cubicBezTo>
                    <a:pt x="6" y="150"/>
                    <a:pt x="0" y="194"/>
                    <a:pt x="19" y="232"/>
                  </a:cubicBezTo>
                  <a:cubicBezTo>
                    <a:pt x="51" y="276"/>
                    <a:pt x="101" y="307"/>
                    <a:pt x="158" y="320"/>
                  </a:cubicBezTo>
                  <a:lnTo>
                    <a:pt x="183" y="320"/>
                  </a:lnTo>
                  <a:cubicBezTo>
                    <a:pt x="183" y="320"/>
                    <a:pt x="183" y="320"/>
                    <a:pt x="183" y="326"/>
                  </a:cubicBezTo>
                  <a:cubicBezTo>
                    <a:pt x="210" y="366"/>
                    <a:pt x="256" y="380"/>
                    <a:pt x="304" y="380"/>
                  </a:cubicBezTo>
                  <a:cubicBezTo>
                    <a:pt x="347" y="380"/>
                    <a:pt x="390" y="369"/>
                    <a:pt x="423" y="358"/>
                  </a:cubicBezTo>
                  <a:cubicBezTo>
                    <a:pt x="536" y="314"/>
                    <a:pt x="725" y="187"/>
                    <a:pt x="555" y="68"/>
                  </a:cubicBezTo>
                  <a:cubicBezTo>
                    <a:pt x="496" y="25"/>
                    <a:pt x="404" y="0"/>
                    <a:pt x="3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8"/>
            <p:cNvSpPr/>
            <p:nvPr/>
          </p:nvSpPr>
          <p:spPr>
            <a:xfrm>
              <a:off x="2927175" y="2181875"/>
              <a:ext cx="15075" cy="8400"/>
            </a:xfrm>
            <a:custGeom>
              <a:avLst/>
              <a:gdLst/>
              <a:ahLst/>
              <a:cxnLst/>
              <a:rect l="l" t="t" r="r" b="b"/>
              <a:pathLst>
                <a:path w="603" h="336" extrusionOk="0">
                  <a:moveTo>
                    <a:pt x="294" y="1"/>
                  </a:moveTo>
                  <a:cubicBezTo>
                    <a:pt x="161" y="1"/>
                    <a:pt x="0" y="45"/>
                    <a:pt x="22" y="173"/>
                  </a:cubicBezTo>
                  <a:cubicBezTo>
                    <a:pt x="41" y="268"/>
                    <a:pt x="117" y="299"/>
                    <a:pt x="205" y="331"/>
                  </a:cubicBezTo>
                  <a:cubicBezTo>
                    <a:pt x="215" y="334"/>
                    <a:pt x="229" y="335"/>
                    <a:pt x="244" y="335"/>
                  </a:cubicBezTo>
                  <a:cubicBezTo>
                    <a:pt x="297" y="335"/>
                    <a:pt x="370" y="317"/>
                    <a:pt x="375" y="268"/>
                  </a:cubicBezTo>
                  <a:lnTo>
                    <a:pt x="375" y="268"/>
                  </a:lnTo>
                  <a:cubicBezTo>
                    <a:pt x="486" y="215"/>
                    <a:pt x="602" y="101"/>
                    <a:pt x="432" y="22"/>
                  </a:cubicBezTo>
                  <a:cubicBezTo>
                    <a:pt x="402" y="9"/>
                    <a:pt x="350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8"/>
            <p:cNvSpPr/>
            <p:nvPr/>
          </p:nvSpPr>
          <p:spPr>
            <a:xfrm>
              <a:off x="2953725" y="2158950"/>
              <a:ext cx="14375" cy="7775"/>
            </a:xfrm>
            <a:custGeom>
              <a:avLst/>
              <a:gdLst/>
              <a:ahLst/>
              <a:cxnLst/>
              <a:rect l="l" t="t" r="r" b="b"/>
              <a:pathLst>
                <a:path w="575" h="311" extrusionOk="0">
                  <a:moveTo>
                    <a:pt x="328" y="1"/>
                  </a:moveTo>
                  <a:cubicBezTo>
                    <a:pt x="260" y="1"/>
                    <a:pt x="192" y="16"/>
                    <a:pt x="133" y="50"/>
                  </a:cubicBezTo>
                  <a:cubicBezTo>
                    <a:pt x="64" y="75"/>
                    <a:pt x="1" y="144"/>
                    <a:pt x="39" y="214"/>
                  </a:cubicBezTo>
                  <a:cubicBezTo>
                    <a:pt x="51" y="232"/>
                    <a:pt x="58" y="245"/>
                    <a:pt x="64" y="258"/>
                  </a:cubicBezTo>
                  <a:cubicBezTo>
                    <a:pt x="88" y="298"/>
                    <a:pt x="136" y="310"/>
                    <a:pt x="180" y="310"/>
                  </a:cubicBezTo>
                  <a:cubicBezTo>
                    <a:pt x="205" y="310"/>
                    <a:pt x="229" y="306"/>
                    <a:pt x="247" y="302"/>
                  </a:cubicBezTo>
                  <a:cubicBezTo>
                    <a:pt x="329" y="289"/>
                    <a:pt x="405" y="251"/>
                    <a:pt x="468" y="188"/>
                  </a:cubicBezTo>
                  <a:cubicBezTo>
                    <a:pt x="531" y="144"/>
                    <a:pt x="575" y="69"/>
                    <a:pt x="474" y="24"/>
                  </a:cubicBezTo>
                  <a:cubicBezTo>
                    <a:pt x="427" y="9"/>
                    <a:pt x="377" y="1"/>
                    <a:pt x="3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8"/>
            <p:cNvSpPr/>
            <p:nvPr/>
          </p:nvSpPr>
          <p:spPr>
            <a:xfrm>
              <a:off x="3049700" y="2139450"/>
              <a:ext cx="14050" cy="8100"/>
            </a:xfrm>
            <a:custGeom>
              <a:avLst/>
              <a:gdLst/>
              <a:ahLst/>
              <a:cxnLst/>
              <a:rect l="l" t="t" r="r" b="b"/>
              <a:pathLst>
                <a:path w="562" h="324" extrusionOk="0">
                  <a:moveTo>
                    <a:pt x="258" y="0"/>
                  </a:moveTo>
                  <a:cubicBezTo>
                    <a:pt x="128" y="0"/>
                    <a:pt x="0" y="51"/>
                    <a:pt x="3" y="180"/>
                  </a:cubicBezTo>
                  <a:cubicBezTo>
                    <a:pt x="3" y="186"/>
                    <a:pt x="3" y="193"/>
                    <a:pt x="3" y="199"/>
                  </a:cubicBezTo>
                  <a:cubicBezTo>
                    <a:pt x="3" y="262"/>
                    <a:pt x="91" y="300"/>
                    <a:pt x="142" y="312"/>
                  </a:cubicBezTo>
                  <a:cubicBezTo>
                    <a:pt x="175" y="320"/>
                    <a:pt x="208" y="324"/>
                    <a:pt x="241" y="324"/>
                  </a:cubicBezTo>
                  <a:cubicBezTo>
                    <a:pt x="352" y="324"/>
                    <a:pt x="455" y="279"/>
                    <a:pt x="514" y="167"/>
                  </a:cubicBezTo>
                  <a:cubicBezTo>
                    <a:pt x="561" y="69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8"/>
            <p:cNvSpPr/>
            <p:nvPr/>
          </p:nvSpPr>
          <p:spPr>
            <a:xfrm>
              <a:off x="3018850" y="2188775"/>
              <a:ext cx="14550" cy="9275"/>
            </a:xfrm>
            <a:custGeom>
              <a:avLst/>
              <a:gdLst/>
              <a:ahLst/>
              <a:cxnLst/>
              <a:rect l="l" t="t" r="r" b="b"/>
              <a:pathLst>
                <a:path w="582" h="371" extrusionOk="0">
                  <a:moveTo>
                    <a:pt x="352" y="1"/>
                  </a:moveTo>
                  <a:cubicBezTo>
                    <a:pt x="195" y="1"/>
                    <a:pt x="6" y="62"/>
                    <a:pt x="1" y="244"/>
                  </a:cubicBezTo>
                  <a:cubicBezTo>
                    <a:pt x="1" y="330"/>
                    <a:pt x="96" y="371"/>
                    <a:pt x="202" y="371"/>
                  </a:cubicBezTo>
                  <a:cubicBezTo>
                    <a:pt x="343" y="371"/>
                    <a:pt x="503" y="298"/>
                    <a:pt x="474" y="168"/>
                  </a:cubicBezTo>
                  <a:cubicBezTo>
                    <a:pt x="581" y="105"/>
                    <a:pt x="524" y="17"/>
                    <a:pt x="417" y="4"/>
                  </a:cubicBezTo>
                  <a:cubicBezTo>
                    <a:pt x="396" y="2"/>
                    <a:pt x="374" y="1"/>
                    <a:pt x="3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8"/>
            <p:cNvSpPr/>
            <p:nvPr/>
          </p:nvSpPr>
          <p:spPr>
            <a:xfrm>
              <a:off x="3069325" y="2171150"/>
              <a:ext cx="13425" cy="7825"/>
            </a:xfrm>
            <a:custGeom>
              <a:avLst/>
              <a:gdLst/>
              <a:ahLst/>
              <a:cxnLst/>
              <a:rect l="l" t="t" r="r" b="b"/>
              <a:pathLst>
                <a:path w="537" h="313" extrusionOk="0">
                  <a:moveTo>
                    <a:pt x="285" y="1"/>
                  </a:moveTo>
                  <a:cubicBezTo>
                    <a:pt x="245" y="1"/>
                    <a:pt x="203" y="9"/>
                    <a:pt x="164" y="28"/>
                  </a:cubicBezTo>
                  <a:cubicBezTo>
                    <a:pt x="145" y="35"/>
                    <a:pt x="126" y="47"/>
                    <a:pt x="107" y="60"/>
                  </a:cubicBezTo>
                  <a:lnTo>
                    <a:pt x="95" y="72"/>
                  </a:lnTo>
                  <a:cubicBezTo>
                    <a:pt x="44" y="98"/>
                    <a:pt x="0" y="142"/>
                    <a:pt x="25" y="199"/>
                  </a:cubicBezTo>
                  <a:cubicBezTo>
                    <a:pt x="25" y="211"/>
                    <a:pt x="32" y="224"/>
                    <a:pt x="32" y="230"/>
                  </a:cubicBezTo>
                  <a:cubicBezTo>
                    <a:pt x="54" y="292"/>
                    <a:pt x="116" y="312"/>
                    <a:pt x="185" y="312"/>
                  </a:cubicBezTo>
                  <a:cubicBezTo>
                    <a:pt x="272" y="312"/>
                    <a:pt x="371" y="280"/>
                    <a:pt x="416" y="255"/>
                  </a:cubicBezTo>
                  <a:cubicBezTo>
                    <a:pt x="454" y="230"/>
                    <a:pt x="486" y="192"/>
                    <a:pt x="498" y="154"/>
                  </a:cubicBezTo>
                  <a:cubicBezTo>
                    <a:pt x="536" y="47"/>
                    <a:pt x="391" y="16"/>
                    <a:pt x="322" y="3"/>
                  </a:cubicBezTo>
                  <a:cubicBezTo>
                    <a:pt x="310" y="2"/>
                    <a:pt x="297" y="1"/>
                    <a:pt x="2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8"/>
            <p:cNvSpPr/>
            <p:nvPr/>
          </p:nvSpPr>
          <p:spPr>
            <a:xfrm>
              <a:off x="2938075" y="2271900"/>
              <a:ext cx="16175" cy="6325"/>
            </a:xfrm>
            <a:custGeom>
              <a:avLst/>
              <a:gdLst/>
              <a:ahLst/>
              <a:cxnLst/>
              <a:rect l="l" t="t" r="r" b="b"/>
              <a:pathLst>
                <a:path w="647" h="253" extrusionOk="0">
                  <a:moveTo>
                    <a:pt x="376" y="0"/>
                  </a:moveTo>
                  <a:cubicBezTo>
                    <a:pt x="210" y="0"/>
                    <a:pt x="1" y="107"/>
                    <a:pt x="135" y="218"/>
                  </a:cubicBezTo>
                  <a:cubicBezTo>
                    <a:pt x="167" y="242"/>
                    <a:pt x="215" y="252"/>
                    <a:pt x="267" y="252"/>
                  </a:cubicBezTo>
                  <a:cubicBezTo>
                    <a:pt x="434" y="252"/>
                    <a:pt x="647" y="145"/>
                    <a:pt x="507" y="35"/>
                  </a:cubicBezTo>
                  <a:cubicBezTo>
                    <a:pt x="476" y="11"/>
                    <a:pt x="428" y="0"/>
                    <a:pt x="3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8"/>
            <p:cNvSpPr/>
            <p:nvPr/>
          </p:nvSpPr>
          <p:spPr>
            <a:xfrm>
              <a:off x="2906600" y="2292825"/>
              <a:ext cx="18000" cy="9625"/>
            </a:xfrm>
            <a:custGeom>
              <a:avLst/>
              <a:gdLst/>
              <a:ahLst/>
              <a:cxnLst/>
              <a:rect l="l" t="t" r="r" b="b"/>
              <a:pathLst>
                <a:path w="720" h="385" extrusionOk="0">
                  <a:moveTo>
                    <a:pt x="452" y="0"/>
                  </a:moveTo>
                  <a:cubicBezTo>
                    <a:pt x="420" y="0"/>
                    <a:pt x="389" y="4"/>
                    <a:pt x="366" y="11"/>
                  </a:cubicBezTo>
                  <a:lnTo>
                    <a:pt x="290" y="37"/>
                  </a:lnTo>
                  <a:cubicBezTo>
                    <a:pt x="101" y="93"/>
                    <a:pt x="0" y="320"/>
                    <a:pt x="259" y="371"/>
                  </a:cubicBezTo>
                  <a:cubicBezTo>
                    <a:pt x="293" y="380"/>
                    <a:pt x="327" y="384"/>
                    <a:pt x="362" y="384"/>
                  </a:cubicBezTo>
                  <a:cubicBezTo>
                    <a:pt x="451" y="384"/>
                    <a:pt x="540" y="356"/>
                    <a:pt x="612" y="301"/>
                  </a:cubicBezTo>
                  <a:cubicBezTo>
                    <a:pt x="694" y="232"/>
                    <a:pt x="719" y="163"/>
                    <a:pt x="637" y="81"/>
                  </a:cubicBezTo>
                  <a:lnTo>
                    <a:pt x="606" y="49"/>
                  </a:lnTo>
                  <a:cubicBezTo>
                    <a:pt x="570" y="13"/>
                    <a:pt x="508" y="0"/>
                    <a:pt x="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8"/>
            <p:cNvSpPr/>
            <p:nvPr/>
          </p:nvSpPr>
          <p:spPr>
            <a:xfrm>
              <a:off x="2916525" y="2314700"/>
              <a:ext cx="22725" cy="11000"/>
            </a:xfrm>
            <a:custGeom>
              <a:avLst/>
              <a:gdLst/>
              <a:ahLst/>
              <a:cxnLst/>
              <a:rect l="l" t="t" r="r" b="b"/>
              <a:pathLst>
                <a:path w="909" h="440" extrusionOk="0">
                  <a:moveTo>
                    <a:pt x="518" y="0"/>
                  </a:moveTo>
                  <a:cubicBezTo>
                    <a:pt x="492" y="0"/>
                    <a:pt x="467" y="2"/>
                    <a:pt x="442" y="7"/>
                  </a:cubicBezTo>
                  <a:cubicBezTo>
                    <a:pt x="329" y="13"/>
                    <a:pt x="1" y="177"/>
                    <a:pt x="171" y="322"/>
                  </a:cubicBezTo>
                  <a:cubicBezTo>
                    <a:pt x="226" y="408"/>
                    <a:pt x="334" y="439"/>
                    <a:pt x="445" y="439"/>
                  </a:cubicBezTo>
                  <a:cubicBezTo>
                    <a:pt x="539" y="439"/>
                    <a:pt x="634" y="417"/>
                    <a:pt x="701" y="385"/>
                  </a:cubicBezTo>
                  <a:cubicBezTo>
                    <a:pt x="909" y="284"/>
                    <a:pt x="884" y="70"/>
                    <a:pt x="663" y="19"/>
                  </a:cubicBezTo>
                  <a:cubicBezTo>
                    <a:pt x="614" y="7"/>
                    <a:pt x="565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2" name="Google Shape;892;p8"/>
          <p:cNvGrpSpPr/>
          <p:nvPr/>
        </p:nvGrpSpPr>
        <p:grpSpPr>
          <a:xfrm>
            <a:off x="7335151" y="3425003"/>
            <a:ext cx="2360134" cy="2123971"/>
            <a:chOff x="3256200" y="1561575"/>
            <a:chExt cx="787000" cy="708250"/>
          </a:xfrm>
        </p:grpSpPr>
        <p:sp>
          <p:nvSpPr>
            <p:cNvPr id="893" name="Google Shape;893;p8"/>
            <p:cNvSpPr/>
            <p:nvPr/>
          </p:nvSpPr>
          <p:spPr>
            <a:xfrm>
              <a:off x="3256200" y="1794475"/>
              <a:ext cx="787000" cy="475350"/>
            </a:xfrm>
            <a:custGeom>
              <a:avLst/>
              <a:gdLst/>
              <a:ahLst/>
              <a:cxnLst/>
              <a:rect l="l" t="t" r="r" b="b"/>
              <a:pathLst>
                <a:path w="31480" h="19014" extrusionOk="0">
                  <a:moveTo>
                    <a:pt x="29666" y="1"/>
                  </a:moveTo>
                  <a:cubicBezTo>
                    <a:pt x="27642" y="1"/>
                    <a:pt x="24382" y="1084"/>
                    <a:pt x="23381" y="1312"/>
                  </a:cubicBezTo>
                  <a:cubicBezTo>
                    <a:pt x="17824" y="2554"/>
                    <a:pt x="12810" y="3014"/>
                    <a:pt x="7248" y="4263"/>
                  </a:cubicBezTo>
                  <a:cubicBezTo>
                    <a:pt x="5740" y="4597"/>
                    <a:pt x="4214" y="4837"/>
                    <a:pt x="2713" y="5197"/>
                  </a:cubicBezTo>
                  <a:cubicBezTo>
                    <a:pt x="1887" y="5392"/>
                    <a:pt x="537" y="5714"/>
                    <a:pt x="247" y="6672"/>
                  </a:cubicBezTo>
                  <a:cubicBezTo>
                    <a:pt x="1" y="7499"/>
                    <a:pt x="506" y="8243"/>
                    <a:pt x="985" y="8874"/>
                  </a:cubicBezTo>
                  <a:cubicBezTo>
                    <a:pt x="1906" y="10066"/>
                    <a:pt x="3060" y="11087"/>
                    <a:pt x="4214" y="12046"/>
                  </a:cubicBezTo>
                  <a:cubicBezTo>
                    <a:pt x="6346" y="13818"/>
                    <a:pt x="8635" y="15370"/>
                    <a:pt x="10735" y="17186"/>
                  </a:cubicBezTo>
                  <a:cubicBezTo>
                    <a:pt x="11872" y="18166"/>
                    <a:pt x="13156" y="19013"/>
                    <a:pt x="14629" y="19013"/>
                  </a:cubicBezTo>
                  <a:cubicBezTo>
                    <a:pt x="14937" y="19013"/>
                    <a:pt x="15254" y="18976"/>
                    <a:pt x="15579" y="18895"/>
                  </a:cubicBezTo>
                  <a:cubicBezTo>
                    <a:pt x="16651" y="18630"/>
                    <a:pt x="17484" y="17956"/>
                    <a:pt x="18279" y="17224"/>
                  </a:cubicBezTo>
                  <a:cubicBezTo>
                    <a:pt x="19458" y="16145"/>
                    <a:pt x="20536" y="14953"/>
                    <a:pt x="21583" y="13749"/>
                  </a:cubicBezTo>
                  <a:cubicBezTo>
                    <a:pt x="23709" y="11321"/>
                    <a:pt x="25759" y="8810"/>
                    <a:pt x="27783" y="6300"/>
                  </a:cubicBezTo>
                  <a:cubicBezTo>
                    <a:pt x="28723" y="5127"/>
                    <a:pt x="29656" y="3954"/>
                    <a:pt x="30558" y="2750"/>
                  </a:cubicBezTo>
                  <a:cubicBezTo>
                    <a:pt x="31315" y="1747"/>
                    <a:pt x="31479" y="1053"/>
                    <a:pt x="31258" y="599"/>
                  </a:cubicBezTo>
                  <a:cubicBezTo>
                    <a:pt x="31047" y="163"/>
                    <a:pt x="30449" y="1"/>
                    <a:pt x="296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8"/>
            <p:cNvSpPr/>
            <p:nvPr/>
          </p:nvSpPr>
          <p:spPr>
            <a:xfrm>
              <a:off x="3496025" y="2136525"/>
              <a:ext cx="16125" cy="9575"/>
            </a:xfrm>
            <a:custGeom>
              <a:avLst/>
              <a:gdLst/>
              <a:ahLst/>
              <a:cxnLst/>
              <a:rect l="l" t="t" r="r" b="b"/>
              <a:pathLst>
                <a:path w="645" h="383" extrusionOk="0">
                  <a:moveTo>
                    <a:pt x="364" y="1"/>
                  </a:moveTo>
                  <a:cubicBezTo>
                    <a:pt x="304" y="1"/>
                    <a:pt x="244" y="17"/>
                    <a:pt x="190" y="48"/>
                  </a:cubicBezTo>
                  <a:cubicBezTo>
                    <a:pt x="95" y="79"/>
                    <a:pt x="1" y="149"/>
                    <a:pt x="20" y="250"/>
                  </a:cubicBezTo>
                  <a:cubicBezTo>
                    <a:pt x="36" y="349"/>
                    <a:pt x="135" y="382"/>
                    <a:pt x="241" y="382"/>
                  </a:cubicBezTo>
                  <a:cubicBezTo>
                    <a:pt x="337" y="382"/>
                    <a:pt x="439" y="355"/>
                    <a:pt x="493" y="325"/>
                  </a:cubicBezTo>
                  <a:cubicBezTo>
                    <a:pt x="638" y="243"/>
                    <a:pt x="644" y="86"/>
                    <a:pt x="480" y="23"/>
                  </a:cubicBezTo>
                  <a:cubicBezTo>
                    <a:pt x="443" y="8"/>
                    <a:pt x="404" y="1"/>
                    <a:pt x="3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8"/>
            <p:cNvSpPr/>
            <p:nvPr/>
          </p:nvSpPr>
          <p:spPr>
            <a:xfrm>
              <a:off x="3505800" y="2123950"/>
              <a:ext cx="11850" cy="6800"/>
            </a:xfrm>
            <a:custGeom>
              <a:avLst/>
              <a:gdLst/>
              <a:ahLst/>
              <a:cxnLst/>
              <a:rect l="l" t="t" r="r" b="b"/>
              <a:pathLst>
                <a:path w="474" h="272" extrusionOk="0">
                  <a:moveTo>
                    <a:pt x="283" y="0"/>
                  </a:moveTo>
                  <a:cubicBezTo>
                    <a:pt x="231" y="0"/>
                    <a:pt x="180" y="13"/>
                    <a:pt x="133" y="40"/>
                  </a:cubicBezTo>
                  <a:lnTo>
                    <a:pt x="114" y="53"/>
                  </a:lnTo>
                  <a:cubicBezTo>
                    <a:pt x="45" y="97"/>
                    <a:pt x="1" y="160"/>
                    <a:pt x="70" y="229"/>
                  </a:cubicBezTo>
                  <a:cubicBezTo>
                    <a:pt x="100" y="254"/>
                    <a:pt x="134" y="271"/>
                    <a:pt x="171" y="271"/>
                  </a:cubicBezTo>
                  <a:cubicBezTo>
                    <a:pt x="181" y="271"/>
                    <a:pt x="192" y="270"/>
                    <a:pt x="203" y="267"/>
                  </a:cubicBezTo>
                  <a:cubicBezTo>
                    <a:pt x="291" y="261"/>
                    <a:pt x="373" y="223"/>
                    <a:pt x="430" y="154"/>
                  </a:cubicBezTo>
                  <a:cubicBezTo>
                    <a:pt x="474" y="97"/>
                    <a:pt x="436" y="40"/>
                    <a:pt x="379" y="15"/>
                  </a:cubicBezTo>
                  <a:cubicBezTo>
                    <a:pt x="348" y="5"/>
                    <a:pt x="315" y="0"/>
                    <a:pt x="2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8"/>
            <p:cNvSpPr/>
            <p:nvPr/>
          </p:nvSpPr>
          <p:spPr>
            <a:xfrm>
              <a:off x="3528050" y="2141725"/>
              <a:ext cx="9150" cy="5425"/>
            </a:xfrm>
            <a:custGeom>
              <a:avLst/>
              <a:gdLst/>
              <a:ahLst/>
              <a:cxnLst/>
              <a:rect l="l" t="t" r="r" b="b"/>
              <a:pathLst>
                <a:path w="366" h="217" extrusionOk="0">
                  <a:moveTo>
                    <a:pt x="192" y="1"/>
                  </a:moveTo>
                  <a:cubicBezTo>
                    <a:pt x="123" y="1"/>
                    <a:pt x="23" y="30"/>
                    <a:pt x="13" y="98"/>
                  </a:cubicBezTo>
                  <a:cubicBezTo>
                    <a:pt x="0" y="124"/>
                    <a:pt x="6" y="155"/>
                    <a:pt x="19" y="180"/>
                  </a:cubicBezTo>
                  <a:cubicBezTo>
                    <a:pt x="33" y="208"/>
                    <a:pt x="68" y="217"/>
                    <a:pt x="104" y="217"/>
                  </a:cubicBezTo>
                  <a:cubicBezTo>
                    <a:pt x="133" y="217"/>
                    <a:pt x="163" y="211"/>
                    <a:pt x="183" y="206"/>
                  </a:cubicBezTo>
                  <a:cubicBezTo>
                    <a:pt x="221" y="187"/>
                    <a:pt x="252" y="168"/>
                    <a:pt x="284" y="143"/>
                  </a:cubicBezTo>
                  <a:cubicBezTo>
                    <a:pt x="366" y="86"/>
                    <a:pt x="303" y="16"/>
                    <a:pt x="227" y="4"/>
                  </a:cubicBezTo>
                  <a:cubicBezTo>
                    <a:pt x="217" y="2"/>
                    <a:pt x="205" y="1"/>
                    <a:pt x="1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8"/>
            <p:cNvSpPr/>
            <p:nvPr/>
          </p:nvSpPr>
          <p:spPr>
            <a:xfrm>
              <a:off x="3517475" y="2157100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303" y="1"/>
                  </a:moveTo>
                  <a:cubicBezTo>
                    <a:pt x="277" y="1"/>
                    <a:pt x="247" y="10"/>
                    <a:pt x="234" y="20"/>
                  </a:cubicBezTo>
                  <a:cubicBezTo>
                    <a:pt x="221" y="26"/>
                    <a:pt x="215" y="32"/>
                    <a:pt x="215" y="32"/>
                  </a:cubicBezTo>
                  <a:cubicBezTo>
                    <a:pt x="202" y="32"/>
                    <a:pt x="190" y="38"/>
                    <a:pt x="184" y="45"/>
                  </a:cubicBezTo>
                  <a:cubicBezTo>
                    <a:pt x="146" y="64"/>
                    <a:pt x="114" y="83"/>
                    <a:pt x="89" y="108"/>
                  </a:cubicBezTo>
                  <a:cubicBezTo>
                    <a:pt x="20" y="146"/>
                    <a:pt x="1" y="234"/>
                    <a:pt x="45" y="297"/>
                  </a:cubicBezTo>
                  <a:cubicBezTo>
                    <a:pt x="71" y="330"/>
                    <a:pt x="127" y="347"/>
                    <a:pt x="186" y="347"/>
                  </a:cubicBezTo>
                  <a:cubicBezTo>
                    <a:pt x="284" y="347"/>
                    <a:pt x="388" y="302"/>
                    <a:pt x="373" y="215"/>
                  </a:cubicBezTo>
                  <a:cubicBezTo>
                    <a:pt x="366" y="190"/>
                    <a:pt x="373" y="152"/>
                    <a:pt x="373" y="127"/>
                  </a:cubicBezTo>
                  <a:cubicBezTo>
                    <a:pt x="373" y="102"/>
                    <a:pt x="341" y="64"/>
                    <a:pt x="347" y="38"/>
                  </a:cubicBezTo>
                  <a:cubicBezTo>
                    <a:pt x="351" y="10"/>
                    <a:pt x="329" y="1"/>
                    <a:pt x="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8"/>
            <p:cNvSpPr/>
            <p:nvPr/>
          </p:nvSpPr>
          <p:spPr>
            <a:xfrm>
              <a:off x="3547375" y="2161675"/>
              <a:ext cx="15225" cy="6700"/>
            </a:xfrm>
            <a:custGeom>
              <a:avLst/>
              <a:gdLst/>
              <a:ahLst/>
              <a:cxnLst/>
              <a:rect l="l" t="t" r="r" b="b"/>
              <a:pathLst>
                <a:path w="609" h="268" extrusionOk="0">
                  <a:moveTo>
                    <a:pt x="362" y="1"/>
                  </a:moveTo>
                  <a:cubicBezTo>
                    <a:pt x="312" y="1"/>
                    <a:pt x="268" y="7"/>
                    <a:pt x="230" y="19"/>
                  </a:cubicBezTo>
                  <a:cubicBezTo>
                    <a:pt x="200" y="33"/>
                    <a:pt x="184" y="39"/>
                    <a:pt x="181" y="39"/>
                  </a:cubicBezTo>
                  <a:cubicBezTo>
                    <a:pt x="179" y="39"/>
                    <a:pt x="187" y="35"/>
                    <a:pt x="205" y="26"/>
                  </a:cubicBezTo>
                  <a:lnTo>
                    <a:pt x="205" y="26"/>
                  </a:lnTo>
                  <a:cubicBezTo>
                    <a:pt x="189" y="32"/>
                    <a:pt x="180" y="35"/>
                    <a:pt x="175" y="35"/>
                  </a:cubicBezTo>
                  <a:cubicBezTo>
                    <a:pt x="170" y="35"/>
                    <a:pt x="170" y="32"/>
                    <a:pt x="173" y="26"/>
                  </a:cubicBezTo>
                  <a:cubicBezTo>
                    <a:pt x="171" y="25"/>
                    <a:pt x="168" y="25"/>
                    <a:pt x="165" y="25"/>
                  </a:cubicBezTo>
                  <a:cubicBezTo>
                    <a:pt x="122" y="25"/>
                    <a:pt x="0" y="61"/>
                    <a:pt x="47" y="114"/>
                  </a:cubicBezTo>
                  <a:cubicBezTo>
                    <a:pt x="60" y="133"/>
                    <a:pt x="79" y="158"/>
                    <a:pt x="104" y="171"/>
                  </a:cubicBezTo>
                  <a:lnTo>
                    <a:pt x="110" y="177"/>
                  </a:lnTo>
                  <a:cubicBezTo>
                    <a:pt x="116" y="190"/>
                    <a:pt x="123" y="196"/>
                    <a:pt x="129" y="202"/>
                  </a:cubicBezTo>
                  <a:cubicBezTo>
                    <a:pt x="171" y="247"/>
                    <a:pt x="233" y="268"/>
                    <a:pt x="296" y="268"/>
                  </a:cubicBezTo>
                  <a:cubicBezTo>
                    <a:pt x="366" y="268"/>
                    <a:pt x="439" y="242"/>
                    <a:pt x="489" y="196"/>
                  </a:cubicBezTo>
                  <a:cubicBezTo>
                    <a:pt x="608" y="95"/>
                    <a:pt x="470" y="1"/>
                    <a:pt x="3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8"/>
            <p:cNvSpPr/>
            <p:nvPr/>
          </p:nvSpPr>
          <p:spPr>
            <a:xfrm>
              <a:off x="3553575" y="2177600"/>
              <a:ext cx="10975" cy="7175"/>
            </a:xfrm>
            <a:custGeom>
              <a:avLst/>
              <a:gdLst/>
              <a:ahLst/>
              <a:cxnLst/>
              <a:rect l="l" t="t" r="r" b="b"/>
              <a:pathLst>
                <a:path w="439" h="287" extrusionOk="0">
                  <a:moveTo>
                    <a:pt x="149" y="1"/>
                  </a:moveTo>
                  <a:cubicBezTo>
                    <a:pt x="112" y="1"/>
                    <a:pt x="76" y="21"/>
                    <a:pt x="58" y="57"/>
                  </a:cubicBezTo>
                  <a:cubicBezTo>
                    <a:pt x="51" y="76"/>
                    <a:pt x="45" y="89"/>
                    <a:pt x="39" y="108"/>
                  </a:cubicBezTo>
                  <a:cubicBezTo>
                    <a:pt x="14" y="127"/>
                    <a:pt x="1" y="171"/>
                    <a:pt x="20" y="202"/>
                  </a:cubicBezTo>
                  <a:cubicBezTo>
                    <a:pt x="32" y="221"/>
                    <a:pt x="45" y="240"/>
                    <a:pt x="64" y="259"/>
                  </a:cubicBezTo>
                  <a:cubicBezTo>
                    <a:pt x="86" y="278"/>
                    <a:pt x="118" y="287"/>
                    <a:pt x="152" y="287"/>
                  </a:cubicBezTo>
                  <a:cubicBezTo>
                    <a:pt x="276" y="287"/>
                    <a:pt x="439" y="182"/>
                    <a:pt x="335" y="108"/>
                  </a:cubicBezTo>
                  <a:cubicBezTo>
                    <a:pt x="310" y="95"/>
                    <a:pt x="285" y="83"/>
                    <a:pt x="266" y="70"/>
                  </a:cubicBezTo>
                  <a:cubicBezTo>
                    <a:pt x="247" y="57"/>
                    <a:pt x="234" y="45"/>
                    <a:pt x="228" y="32"/>
                  </a:cubicBezTo>
                  <a:cubicBezTo>
                    <a:pt x="204" y="11"/>
                    <a:pt x="176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8"/>
            <p:cNvSpPr/>
            <p:nvPr/>
          </p:nvSpPr>
          <p:spPr>
            <a:xfrm>
              <a:off x="3646025" y="2198000"/>
              <a:ext cx="7725" cy="4450"/>
            </a:xfrm>
            <a:custGeom>
              <a:avLst/>
              <a:gdLst/>
              <a:ahLst/>
              <a:cxnLst/>
              <a:rect l="l" t="t" r="r" b="b"/>
              <a:pathLst>
                <a:path w="309" h="178" extrusionOk="0">
                  <a:moveTo>
                    <a:pt x="216" y="0"/>
                  </a:moveTo>
                  <a:cubicBezTo>
                    <a:pt x="169" y="0"/>
                    <a:pt x="115" y="14"/>
                    <a:pt x="100" y="30"/>
                  </a:cubicBezTo>
                  <a:cubicBezTo>
                    <a:pt x="74" y="49"/>
                    <a:pt x="62" y="68"/>
                    <a:pt x="43" y="86"/>
                  </a:cubicBezTo>
                  <a:cubicBezTo>
                    <a:pt x="1" y="144"/>
                    <a:pt x="64" y="172"/>
                    <a:pt x="134" y="172"/>
                  </a:cubicBezTo>
                  <a:cubicBezTo>
                    <a:pt x="148" y="172"/>
                    <a:pt x="162" y="171"/>
                    <a:pt x="175" y="168"/>
                  </a:cubicBezTo>
                  <a:lnTo>
                    <a:pt x="175" y="168"/>
                  </a:lnTo>
                  <a:cubicBezTo>
                    <a:pt x="163" y="175"/>
                    <a:pt x="158" y="178"/>
                    <a:pt x="161" y="178"/>
                  </a:cubicBezTo>
                  <a:cubicBezTo>
                    <a:pt x="164" y="178"/>
                    <a:pt x="175" y="175"/>
                    <a:pt x="194" y="168"/>
                  </a:cubicBezTo>
                  <a:cubicBezTo>
                    <a:pt x="220" y="162"/>
                    <a:pt x="245" y="143"/>
                    <a:pt x="264" y="124"/>
                  </a:cubicBezTo>
                  <a:cubicBezTo>
                    <a:pt x="276" y="105"/>
                    <a:pt x="283" y="86"/>
                    <a:pt x="289" y="61"/>
                  </a:cubicBezTo>
                  <a:cubicBezTo>
                    <a:pt x="308" y="16"/>
                    <a:pt x="266" y="0"/>
                    <a:pt x="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8"/>
            <p:cNvSpPr/>
            <p:nvPr/>
          </p:nvSpPr>
          <p:spPr>
            <a:xfrm>
              <a:off x="3645250" y="2212575"/>
              <a:ext cx="11300" cy="4925"/>
            </a:xfrm>
            <a:custGeom>
              <a:avLst/>
              <a:gdLst/>
              <a:ahLst/>
              <a:cxnLst/>
              <a:rect l="l" t="t" r="r" b="b"/>
              <a:pathLst>
                <a:path w="452" h="197" extrusionOk="0">
                  <a:moveTo>
                    <a:pt x="251" y="1"/>
                  </a:moveTo>
                  <a:cubicBezTo>
                    <a:pt x="129" y="1"/>
                    <a:pt x="0" y="110"/>
                    <a:pt x="124" y="172"/>
                  </a:cubicBezTo>
                  <a:lnTo>
                    <a:pt x="169" y="191"/>
                  </a:lnTo>
                  <a:cubicBezTo>
                    <a:pt x="178" y="195"/>
                    <a:pt x="192" y="197"/>
                    <a:pt x="208" y="197"/>
                  </a:cubicBezTo>
                  <a:cubicBezTo>
                    <a:pt x="294" y="197"/>
                    <a:pt x="452" y="145"/>
                    <a:pt x="383" y="71"/>
                  </a:cubicBezTo>
                  <a:lnTo>
                    <a:pt x="358" y="40"/>
                  </a:lnTo>
                  <a:cubicBezTo>
                    <a:pt x="329" y="12"/>
                    <a:pt x="290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8"/>
            <p:cNvSpPr/>
            <p:nvPr/>
          </p:nvSpPr>
          <p:spPr>
            <a:xfrm>
              <a:off x="3599300" y="1957975"/>
              <a:ext cx="14225" cy="9125"/>
            </a:xfrm>
            <a:custGeom>
              <a:avLst/>
              <a:gdLst/>
              <a:ahLst/>
              <a:cxnLst/>
              <a:rect l="l" t="t" r="r" b="b"/>
              <a:pathLst>
                <a:path w="569" h="365" extrusionOk="0">
                  <a:moveTo>
                    <a:pt x="289" y="0"/>
                  </a:moveTo>
                  <a:cubicBezTo>
                    <a:pt x="211" y="0"/>
                    <a:pt x="136" y="27"/>
                    <a:pt x="77" y="82"/>
                  </a:cubicBezTo>
                  <a:cubicBezTo>
                    <a:pt x="26" y="120"/>
                    <a:pt x="1" y="183"/>
                    <a:pt x="14" y="240"/>
                  </a:cubicBezTo>
                  <a:cubicBezTo>
                    <a:pt x="28" y="341"/>
                    <a:pt x="146" y="365"/>
                    <a:pt x="242" y="365"/>
                  </a:cubicBezTo>
                  <a:cubicBezTo>
                    <a:pt x="272" y="365"/>
                    <a:pt x="300" y="362"/>
                    <a:pt x="323" y="359"/>
                  </a:cubicBezTo>
                  <a:cubicBezTo>
                    <a:pt x="386" y="347"/>
                    <a:pt x="442" y="328"/>
                    <a:pt x="493" y="290"/>
                  </a:cubicBezTo>
                  <a:cubicBezTo>
                    <a:pt x="569" y="164"/>
                    <a:pt x="569" y="88"/>
                    <a:pt x="493" y="50"/>
                  </a:cubicBezTo>
                  <a:cubicBezTo>
                    <a:pt x="455" y="25"/>
                    <a:pt x="417" y="13"/>
                    <a:pt x="379" y="6"/>
                  </a:cubicBezTo>
                  <a:lnTo>
                    <a:pt x="354" y="6"/>
                  </a:lnTo>
                  <a:cubicBezTo>
                    <a:pt x="332" y="2"/>
                    <a:pt x="311" y="0"/>
                    <a:pt x="2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8"/>
            <p:cNvSpPr/>
            <p:nvPr/>
          </p:nvSpPr>
          <p:spPr>
            <a:xfrm>
              <a:off x="3598200" y="1972375"/>
              <a:ext cx="13900" cy="8800"/>
            </a:xfrm>
            <a:custGeom>
              <a:avLst/>
              <a:gdLst/>
              <a:ahLst/>
              <a:cxnLst/>
              <a:rect l="l" t="t" r="r" b="b"/>
              <a:pathLst>
                <a:path w="556" h="352" extrusionOk="0">
                  <a:moveTo>
                    <a:pt x="296" y="0"/>
                  </a:moveTo>
                  <a:cubicBezTo>
                    <a:pt x="271" y="0"/>
                    <a:pt x="243" y="8"/>
                    <a:pt x="234" y="17"/>
                  </a:cubicBezTo>
                  <a:cubicBezTo>
                    <a:pt x="171" y="86"/>
                    <a:pt x="58" y="99"/>
                    <a:pt x="32" y="193"/>
                  </a:cubicBezTo>
                  <a:cubicBezTo>
                    <a:pt x="1" y="313"/>
                    <a:pt x="152" y="351"/>
                    <a:pt x="234" y="351"/>
                  </a:cubicBezTo>
                  <a:cubicBezTo>
                    <a:pt x="335" y="351"/>
                    <a:pt x="499" y="307"/>
                    <a:pt x="531" y="193"/>
                  </a:cubicBezTo>
                  <a:cubicBezTo>
                    <a:pt x="556" y="86"/>
                    <a:pt x="430" y="55"/>
                    <a:pt x="341" y="36"/>
                  </a:cubicBezTo>
                  <a:cubicBezTo>
                    <a:pt x="348" y="9"/>
                    <a:pt x="323" y="0"/>
                    <a:pt x="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8"/>
            <p:cNvSpPr/>
            <p:nvPr/>
          </p:nvSpPr>
          <p:spPr>
            <a:xfrm>
              <a:off x="3626400" y="1967075"/>
              <a:ext cx="14350" cy="10225"/>
            </a:xfrm>
            <a:custGeom>
              <a:avLst/>
              <a:gdLst/>
              <a:ahLst/>
              <a:cxnLst/>
              <a:rect l="l" t="t" r="r" b="b"/>
              <a:pathLst>
                <a:path w="574" h="409" extrusionOk="0">
                  <a:moveTo>
                    <a:pt x="283" y="1"/>
                  </a:moveTo>
                  <a:cubicBezTo>
                    <a:pt x="271" y="1"/>
                    <a:pt x="259" y="1"/>
                    <a:pt x="248" y="2"/>
                  </a:cubicBezTo>
                  <a:cubicBezTo>
                    <a:pt x="185" y="8"/>
                    <a:pt x="122" y="33"/>
                    <a:pt x="77" y="77"/>
                  </a:cubicBezTo>
                  <a:cubicBezTo>
                    <a:pt x="33" y="115"/>
                    <a:pt x="8" y="172"/>
                    <a:pt x="14" y="235"/>
                  </a:cubicBezTo>
                  <a:cubicBezTo>
                    <a:pt x="0" y="354"/>
                    <a:pt x="113" y="408"/>
                    <a:pt x="241" y="408"/>
                  </a:cubicBezTo>
                  <a:cubicBezTo>
                    <a:pt x="396" y="408"/>
                    <a:pt x="573" y="327"/>
                    <a:pt x="563" y="185"/>
                  </a:cubicBezTo>
                  <a:cubicBezTo>
                    <a:pt x="557" y="35"/>
                    <a:pt x="410" y="1"/>
                    <a:pt x="2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8"/>
            <p:cNvSpPr/>
            <p:nvPr/>
          </p:nvSpPr>
          <p:spPr>
            <a:xfrm>
              <a:off x="3626750" y="1940275"/>
              <a:ext cx="9875" cy="7125"/>
            </a:xfrm>
            <a:custGeom>
              <a:avLst/>
              <a:gdLst/>
              <a:ahLst/>
              <a:cxnLst/>
              <a:rect l="l" t="t" r="r" b="b"/>
              <a:pathLst>
                <a:path w="395" h="285" extrusionOk="0">
                  <a:moveTo>
                    <a:pt x="181" y="1"/>
                  </a:moveTo>
                  <a:cubicBezTo>
                    <a:pt x="109" y="1"/>
                    <a:pt x="37" y="30"/>
                    <a:pt x="19" y="103"/>
                  </a:cubicBezTo>
                  <a:cubicBezTo>
                    <a:pt x="13" y="115"/>
                    <a:pt x="13" y="128"/>
                    <a:pt x="7" y="140"/>
                  </a:cubicBezTo>
                  <a:cubicBezTo>
                    <a:pt x="0" y="166"/>
                    <a:pt x="13" y="191"/>
                    <a:pt x="38" y="210"/>
                  </a:cubicBezTo>
                  <a:cubicBezTo>
                    <a:pt x="63" y="222"/>
                    <a:pt x="76" y="254"/>
                    <a:pt x="101" y="273"/>
                  </a:cubicBezTo>
                  <a:cubicBezTo>
                    <a:pt x="109" y="281"/>
                    <a:pt x="125" y="284"/>
                    <a:pt x="144" y="284"/>
                  </a:cubicBezTo>
                  <a:cubicBezTo>
                    <a:pt x="201" y="284"/>
                    <a:pt x="284" y="252"/>
                    <a:pt x="246" y="210"/>
                  </a:cubicBezTo>
                  <a:lnTo>
                    <a:pt x="246" y="197"/>
                  </a:lnTo>
                  <a:cubicBezTo>
                    <a:pt x="265" y="178"/>
                    <a:pt x="284" y="166"/>
                    <a:pt x="303" y="147"/>
                  </a:cubicBezTo>
                  <a:cubicBezTo>
                    <a:pt x="394" y="67"/>
                    <a:pt x="289" y="1"/>
                    <a:pt x="1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8"/>
            <p:cNvSpPr/>
            <p:nvPr/>
          </p:nvSpPr>
          <p:spPr>
            <a:xfrm>
              <a:off x="3603875" y="1914450"/>
              <a:ext cx="10900" cy="5700"/>
            </a:xfrm>
            <a:custGeom>
              <a:avLst/>
              <a:gdLst/>
              <a:ahLst/>
              <a:cxnLst/>
              <a:rect l="l" t="t" r="r" b="b"/>
              <a:pathLst>
                <a:path w="436" h="228" extrusionOk="0">
                  <a:moveTo>
                    <a:pt x="291" y="0"/>
                  </a:moveTo>
                  <a:cubicBezTo>
                    <a:pt x="222" y="0"/>
                    <a:pt x="1" y="89"/>
                    <a:pt x="127" y="183"/>
                  </a:cubicBezTo>
                  <a:cubicBezTo>
                    <a:pt x="152" y="196"/>
                    <a:pt x="184" y="208"/>
                    <a:pt x="215" y="208"/>
                  </a:cubicBezTo>
                  <a:cubicBezTo>
                    <a:pt x="220" y="222"/>
                    <a:pt x="237" y="228"/>
                    <a:pt x="258" y="228"/>
                  </a:cubicBezTo>
                  <a:cubicBezTo>
                    <a:pt x="295" y="228"/>
                    <a:pt x="342" y="212"/>
                    <a:pt x="354" y="196"/>
                  </a:cubicBezTo>
                  <a:lnTo>
                    <a:pt x="373" y="177"/>
                  </a:lnTo>
                  <a:cubicBezTo>
                    <a:pt x="386" y="171"/>
                    <a:pt x="398" y="158"/>
                    <a:pt x="411" y="145"/>
                  </a:cubicBezTo>
                  <a:cubicBezTo>
                    <a:pt x="411" y="139"/>
                    <a:pt x="417" y="139"/>
                    <a:pt x="417" y="133"/>
                  </a:cubicBezTo>
                  <a:cubicBezTo>
                    <a:pt x="423" y="126"/>
                    <a:pt x="423" y="120"/>
                    <a:pt x="423" y="114"/>
                  </a:cubicBezTo>
                  <a:cubicBezTo>
                    <a:pt x="430" y="101"/>
                    <a:pt x="436" y="89"/>
                    <a:pt x="430" y="76"/>
                  </a:cubicBezTo>
                  <a:lnTo>
                    <a:pt x="430" y="70"/>
                  </a:lnTo>
                  <a:cubicBezTo>
                    <a:pt x="430" y="76"/>
                    <a:pt x="430" y="76"/>
                    <a:pt x="423" y="76"/>
                  </a:cubicBezTo>
                  <a:cubicBezTo>
                    <a:pt x="423" y="32"/>
                    <a:pt x="367" y="0"/>
                    <a:pt x="3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8"/>
            <p:cNvSpPr/>
            <p:nvPr/>
          </p:nvSpPr>
          <p:spPr>
            <a:xfrm>
              <a:off x="3590800" y="1927200"/>
              <a:ext cx="11050" cy="6575"/>
            </a:xfrm>
            <a:custGeom>
              <a:avLst/>
              <a:gdLst/>
              <a:ahLst/>
              <a:cxnLst/>
              <a:rect l="l" t="t" r="r" b="b"/>
              <a:pathLst>
                <a:path w="442" h="263" extrusionOk="0">
                  <a:moveTo>
                    <a:pt x="289" y="1"/>
                  </a:moveTo>
                  <a:cubicBezTo>
                    <a:pt x="268" y="1"/>
                    <a:pt x="247" y="5"/>
                    <a:pt x="227" y="14"/>
                  </a:cubicBezTo>
                  <a:lnTo>
                    <a:pt x="177" y="33"/>
                  </a:lnTo>
                  <a:cubicBezTo>
                    <a:pt x="63" y="64"/>
                    <a:pt x="0" y="171"/>
                    <a:pt x="120" y="234"/>
                  </a:cubicBezTo>
                  <a:cubicBezTo>
                    <a:pt x="115" y="233"/>
                    <a:pt x="112" y="232"/>
                    <a:pt x="111" y="232"/>
                  </a:cubicBezTo>
                  <a:cubicBezTo>
                    <a:pt x="107" y="232"/>
                    <a:pt x="118" y="238"/>
                    <a:pt x="145" y="247"/>
                  </a:cubicBezTo>
                  <a:cubicBezTo>
                    <a:pt x="158" y="260"/>
                    <a:pt x="183" y="260"/>
                    <a:pt x="202" y="260"/>
                  </a:cubicBezTo>
                  <a:cubicBezTo>
                    <a:pt x="214" y="261"/>
                    <a:pt x="227" y="262"/>
                    <a:pt x="241" y="262"/>
                  </a:cubicBezTo>
                  <a:cubicBezTo>
                    <a:pt x="327" y="262"/>
                    <a:pt x="436" y="226"/>
                    <a:pt x="436" y="134"/>
                  </a:cubicBezTo>
                  <a:lnTo>
                    <a:pt x="436" y="121"/>
                  </a:lnTo>
                  <a:cubicBezTo>
                    <a:pt x="442" y="96"/>
                    <a:pt x="429" y="64"/>
                    <a:pt x="398" y="45"/>
                  </a:cubicBezTo>
                  <a:cubicBezTo>
                    <a:pt x="369" y="16"/>
                    <a:pt x="329" y="1"/>
                    <a:pt x="2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8"/>
            <p:cNvSpPr/>
            <p:nvPr/>
          </p:nvSpPr>
          <p:spPr>
            <a:xfrm>
              <a:off x="3624850" y="1912975"/>
              <a:ext cx="11300" cy="6700"/>
            </a:xfrm>
            <a:custGeom>
              <a:avLst/>
              <a:gdLst/>
              <a:ahLst/>
              <a:cxnLst/>
              <a:rect l="l" t="t" r="r" b="b"/>
              <a:pathLst>
                <a:path w="452" h="268" extrusionOk="0">
                  <a:moveTo>
                    <a:pt x="270" y="1"/>
                  </a:moveTo>
                  <a:cubicBezTo>
                    <a:pt x="201" y="1"/>
                    <a:pt x="127" y="22"/>
                    <a:pt x="95" y="59"/>
                  </a:cubicBezTo>
                  <a:cubicBezTo>
                    <a:pt x="64" y="84"/>
                    <a:pt x="38" y="116"/>
                    <a:pt x="26" y="154"/>
                  </a:cubicBezTo>
                  <a:cubicBezTo>
                    <a:pt x="1" y="217"/>
                    <a:pt x="83" y="261"/>
                    <a:pt x="133" y="267"/>
                  </a:cubicBezTo>
                  <a:lnTo>
                    <a:pt x="228" y="267"/>
                  </a:lnTo>
                  <a:cubicBezTo>
                    <a:pt x="259" y="261"/>
                    <a:pt x="284" y="248"/>
                    <a:pt x="316" y="236"/>
                  </a:cubicBezTo>
                  <a:cubicBezTo>
                    <a:pt x="322" y="230"/>
                    <a:pt x="335" y="223"/>
                    <a:pt x="348" y="217"/>
                  </a:cubicBezTo>
                  <a:lnTo>
                    <a:pt x="348" y="211"/>
                  </a:lnTo>
                  <a:cubicBezTo>
                    <a:pt x="366" y="192"/>
                    <a:pt x="392" y="166"/>
                    <a:pt x="404" y="141"/>
                  </a:cubicBezTo>
                  <a:cubicBezTo>
                    <a:pt x="452" y="42"/>
                    <a:pt x="365" y="1"/>
                    <a:pt x="2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8"/>
            <p:cNvSpPr/>
            <p:nvPr/>
          </p:nvSpPr>
          <p:spPr>
            <a:xfrm>
              <a:off x="3710325" y="1876625"/>
              <a:ext cx="5050" cy="3475"/>
            </a:xfrm>
            <a:custGeom>
              <a:avLst/>
              <a:gdLst/>
              <a:ahLst/>
              <a:cxnLst/>
              <a:rect l="l" t="t" r="r" b="b"/>
              <a:pathLst>
                <a:path w="202" h="139" extrusionOk="0">
                  <a:moveTo>
                    <a:pt x="157" y="0"/>
                  </a:moveTo>
                  <a:cubicBezTo>
                    <a:pt x="138" y="0"/>
                    <a:pt x="116" y="6"/>
                    <a:pt x="107" y="12"/>
                  </a:cubicBezTo>
                  <a:lnTo>
                    <a:pt x="93" y="24"/>
                  </a:lnTo>
                  <a:lnTo>
                    <a:pt x="93" y="24"/>
                  </a:lnTo>
                  <a:cubicBezTo>
                    <a:pt x="88" y="25"/>
                    <a:pt x="65" y="40"/>
                    <a:pt x="57" y="44"/>
                  </a:cubicBezTo>
                  <a:cubicBezTo>
                    <a:pt x="19" y="69"/>
                    <a:pt x="0" y="113"/>
                    <a:pt x="57" y="132"/>
                  </a:cubicBezTo>
                  <a:cubicBezTo>
                    <a:pt x="69" y="136"/>
                    <a:pt x="83" y="138"/>
                    <a:pt x="98" y="138"/>
                  </a:cubicBezTo>
                  <a:cubicBezTo>
                    <a:pt x="126" y="138"/>
                    <a:pt x="156" y="130"/>
                    <a:pt x="177" y="113"/>
                  </a:cubicBezTo>
                  <a:cubicBezTo>
                    <a:pt x="202" y="88"/>
                    <a:pt x="189" y="63"/>
                    <a:pt x="196" y="31"/>
                  </a:cubicBezTo>
                  <a:cubicBezTo>
                    <a:pt x="199" y="8"/>
                    <a:pt x="179" y="0"/>
                    <a:pt x="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8"/>
            <p:cNvSpPr/>
            <p:nvPr/>
          </p:nvSpPr>
          <p:spPr>
            <a:xfrm>
              <a:off x="3723050" y="1895875"/>
              <a:ext cx="7950" cy="3825"/>
            </a:xfrm>
            <a:custGeom>
              <a:avLst/>
              <a:gdLst/>
              <a:ahLst/>
              <a:cxnLst/>
              <a:rect l="l" t="t" r="r" b="b"/>
              <a:pathLst>
                <a:path w="318" h="153" extrusionOk="0">
                  <a:moveTo>
                    <a:pt x="214" y="0"/>
                  </a:moveTo>
                  <a:cubicBezTo>
                    <a:pt x="121" y="0"/>
                    <a:pt x="0" y="116"/>
                    <a:pt x="134" y="144"/>
                  </a:cubicBezTo>
                  <a:cubicBezTo>
                    <a:pt x="156" y="148"/>
                    <a:pt x="184" y="152"/>
                    <a:pt x="210" y="152"/>
                  </a:cubicBezTo>
                  <a:cubicBezTo>
                    <a:pt x="267" y="152"/>
                    <a:pt x="318" y="133"/>
                    <a:pt x="292" y="56"/>
                  </a:cubicBezTo>
                  <a:cubicBezTo>
                    <a:pt x="279" y="16"/>
                    <a:pt x="248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8"/>
            <p:cNvSpPr/>
            <p:nvPr/>
          </p:nvSpPr>
          <p:spPr>
            <a:xfrm>
              <a:off x="3752975" y="1873650"/>
              <a:ext cx="7050" cy="2850"/>
            </a:xfrm>
            <a:custGeom>
              <a:avLst/>
              <a:gdLst/>
              <a:ahLst/>
              <a:cxnLst/>
              <a:rect l="l" t="t" r="r" b="b"/>
              <a:pathLst>
                <a:path w="282" h="114" extrusionOk="0">
                  <a:moveTo>
                    <a:pt x="173" y="1"/>
                  </a:moveTo>
                  <a:cubicBezTo>
                    <a:pt x="101" y="1"/>
                    <a:pt x="1" y="54"/>
                    <a:pt x="66" y="100"/>
                  </a:cubicBezTo>
                  <a:cubicBezTo>
                    <a:pt x="79" y="109"/>
                    <a:pt x="97" y="114"/>
                    <a:pt x="117" y="114"/>
                  </a:cubicBezTo>
                  <a:cubicBezTo>
                    <a:pt x="188" y="114"/>
                    <a:pt x="282" y="61"/>
                    <a:pt x="218" y="11"/>
                  </a:cubicBezTo>
                  <a:cubicBezTo>
                    <a:pt x="206" y="4"/>
                    <a:pt x="190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8"/>
            <p:cNvSpPr/>
            <p:nvPr/>
          </p:nvSpPr>
          <p:spPr>
            <a:xfrm>
              <a:off x="3991450" y="1832025"/>
              <a:ext cx="13575" cy="8350"/>
            </a:xfrm>
            <a:custGeom>
              <a:avLst/>
              <a:gdLst/>
              <a:ahLst/>
              <a:cxnLst/>
              <a:rect l="l" t="t" r="r" b="b"/>
              <a:pathLst>
                <a:path w="543" h="334" extrusionOk="0">
                  <a:moveTo>
                    <a:pt x="321" y="1"/>
                  </a:moveTo>
                  <a:cubicBezTo>
                    <a:pt x="184" y="1"/>
                    <a:pt x="28" y="62"/>
                    <a:pt x="7" y="169"/>
                  </a:cubicBezTo>
                  <a:cubicBezTo>
                    <a:pt x="0" y="188"/>
                    <a:pt x="0" y="207"/>
                    <a:pt x="7" y="226"/>
                  </a:cubicBezTo>
                  <a:cubicBezTo>
                    <a:pt x="19" y="295"/>
                    <a:pt x="89" y="320"/>
                    <a:pt x="171" y="327"/>
                  </a:cubicBezTo>
                  <a:cubicBezTo>
                    <a:pt x="190" y="333"/>
                    <a:pt x="208" y="333"/>
                    <a:pt x="227" y="333"/>
                  </a:cubicBezTo>
                  <a:cubicBezTo>
                    <a:pt x="328" y="333"/>
                    <a:pt x="486" y="301"/>
                    <a:pt x="524" y="194"/>
                  </a:cubicBezTo>
                  <a:cubicBezTo>
                    <a:pt x="536" y="175"/>
                    <a:pt x="543" y="150"/>
                    <a:pt x="543" y="125"/>
                  </a:cubicBezTo>
                  <a:cubicBezTo>
                    <a:pt x="543" y="119"/>
                    <a:pt x="536" y="119"/>
                    <a:pt x="536" y="112"/>
                  </a:cubicBezTo>
                  <a:cubicBezTo>
                    <a:pt x="520" y="36"/>
                    <a:pt x="426" y="1"/>
                    <a:pt x="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8"/>
            <p:cNvSpPr/>
            <p:nvPr/>
          </p:nvSpPr>
          <p:spPr>
            <a:xfrm>
              <a:off x="3964825" y="1851175"/>
              <a:ext cx="11425" cy="6400"/>
            </a:xfrm>
            <a:custGeom>
              <a:avLst/>
              <a:gdLst/>
              <a:ahLst/>
              <a:cxnLst/>
              <a:rect l="l" t="t" r="r" b="b"/>
              <a:pathLst>
                <a:path w="457" h="256" extrusionOk="0">
                  <a:moveTo>
                    <a:pt x="339" y="0"/>
                  </a:moveTo>
                  <a:cubicBezTo>
                    <a:pt x="326" y="0"/>
                    <a:pt x="314" y="1"/>
                    <a:pt x="302" y="2"/>
                  </a:cubicBezTo>
                  <a:lnTo>
                    <a:pt x="239" y="2"/>
                  </a:lnTo>
                  <a:cubicBezTo>
                    <a:pt x="201" y="2"/>
                    <a:pt x="163" y="8"/>
                    <a:pt x="132" y="21"/>
                  </a:cubicBezTo>
                  <a:cubicBezTo>
                    <a:pt x="119" y="26"/>
                    <a:pt x="45" y="65"/>
                    <a:pt x="48" y="65"/>
                  </a:cubicBezTo>
                  <a:cubicBezTo>
                    <a:pt x="49" y="65"/>
                    <a:pt x="64" y="58"/>
                    <a:pt x="100" y="40"/>
                  </a:cubicBezTo>
                  <a:lnTo>
                    <a:pt x="100" y="40"/>
                  </a:lnTo>
                  <a:cubicBezTo>
                    <a:pt x="69" y="59"/>
                    <a:pt x="18" y="78"/>
                    <a:pt x="12" y="122"/>
                  </a:cubicBezTo>
                  <a:lnTo>
                    <a:pt x="12" y="135"/>
                  </a:lnTo>
                  <a:cubicBezTo>
                    <a:pt x="0" y="211"/>
                    <a:pt x="88" y="255"/>
                    <a:pt x="162" y="255"/>
                  </a:cubicBezTo>
                  <a:cubicBezTo>
                    <a:pt x="166" y="255"/>
                    <a:pt x="171" y="255"/>
                    <a:pt x="176" y="254"/>
                  </a:cubicBezTo>
                  <a:lnTo>
                    <a:pt x="201" y="254"/>
                  </a:lnTo>
                  <a:cubicBezTo>
                    <a:pt x="264" y="242"/>
                    <a:pt x="454" y="198"/>
                    <a:pt x="428" y="97"/>
                  </a:cubicBezTo>
                  <a:cubicBezTo>
                    <a:pt x="435" y="90"/>
                    <a:pt x="435" y="78"/>
                    <a:pt x="441" y="72"/>
                  </a:cubicBezTo>
                  <a:cubicBezTo>
                    <a:pt x="456" y="15"/>
                    <a:pt x="396" y="0"/>
                    <a:pt x="3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8"/>
            <p:cNvSpPr/>
            <p:nvPr/>
          </p:nvSpPr>
          <p:spPr>
            <a:xfrm>
              <a:off x="3957400" y="1822575"/>
              <a:ext cx="9150" cy="5675"/>
            </a:xfrm>
            <a:custGeom>
              <a:avLst/>
              <a:gdLst/>
              <a:ahLst/>
              <a:cxnLst/>
              <a:rect l="l" t="t" r="r" b="b"/>
              <a:pathLst>
                <a:path w="366" h="227" extrusionOk="0">
                  <a:moveTo>
                    <a:pt x="176" y="0"/>
                  </a:moveTo>
                  <a:cubicBezTo>
                    <a:pt x="108" y="0"/>
                    <a:pt x="46" y="24"/>
                    <a:pt x="0" y="87"/>
                  </a:cubicBezTo>
                  <a:cubicBezTo>
                    <a:pt x="13" y="118"/>
                    <a:pt x="19" y="156"/>
                    <a:pt x="25" y="194"/>
                  </a:cubicBezTo>
                  <a:cubicBezTo>
                    <a:pt x="65" y="215"/>
                    <a:pt x="107" y="226"/>
                    <a:pt x="149" y="226"/>
                  </a:cubicBezTo>
                  <a:cubicBezTo>
                    <a:pt x="194" y="226"/>
                    <a:pt x="238" y="214"/>
                    <a:pt x="278" y="188"/>
                  </a:cubicBezTo>
                  <a:cubicBezTo>
                    <a:pt x="296" y="175"/>
                    <a:pt x="315" y="162"/>
                    <a:pt x="334" y="150"/>
                  </a:cubicBezTo>
                  <a:cubicBezTo>
                    <a:pt x="360" y="131"/>
                    <a:pt x="366" y="87"/>
                    <a:pt x="341" y="68"/>
                  </a:cubicBezTo>
                  <a:cubicBezTo>
                    <a:pt x="328" y="42"/>
                    <a:pt x="309" y="24"/>
                    <a:pt x="284" y="17"/>
                  </a:cubicBezTo>
                  <a:cubicBezTo>
                    <a:pt x="247" y="7"/>
                    <a:pt x="211" y="0"/>
                    <a:pt x="1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8"/>
            <p:cNvSpPr/>
            <p:nvPr/>
          </p:nvSpPr>
          <p:spPr>
            <a:xfrm>
              <a:off x="3348550" y="1979550"/>
              <a:ext cx="12075" cy="5775"/>
            </a:xfrm>
            <a:custGeom>
              <a:avLst/>
              <a:gdLst/>
              <a:ahLst/>
              <a:cxnLst/>
              <a:rect l="l" t="t" r="r" b="b"/>
              <a:pathLst>
                <a:path w="483" h="231" extrusionOk="0">
                  <a:moveTo>
                    <a:pt x="319" y="1"/>
                  </a:moveTo>
                  <a:cubicBezTo>
                    <a:pt x="236" y="1"/>
                    <a:pt x="1" y="57"/>
                    <a:pt x="85" y="171"/>
                  </a:cubicBezTo>
                  <a:cubicBezTo>
                    <a:pt x="119" y="216"/>
                    <a:pt x="161" y="231"/>
                    <a:pt x="207" y="231"/>
                  </a:cubicBezTo>
                  <a:cubicBezTo>
                    <a:pt x="244" y="231"/>
                    <a:pt x="284" y="221"/>
                    <a:pt x="324" y="209"/>
                  </a:cubicBezTo>
                  <a:cubicBezTo>
                    <a:pt x="444" y="178"/>
                    <a:pt x="482" y="26"/>
                    <a:pt x="331" y="1"/>
                  </a:cubicBezTo>
                  <a:cubicBezTo>
                    <a:pt x="327" y="1"/>
                    <a:pt x="323" y="1"/>
                    <a:pt x="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8"/>
            <p:cNvSpPr/>
            <p:nvPr/>
          </p:nvSpPr>
          <p:spPr>
            <a:xfrm>
              <a:off x="3338525" y="2005650"/>
              <a:ext cx="14375" cy="10275"/>
            </a:xfrm>
            <a:custGeom>
              <a:avLst/>
              <a:gdLst/>
              <a:ahLst/>
              <a:cxnLst/>
              <a:rect l="l" t="t" r="r" b="b"/>
              <a:pathLst>
                <a:path w="575" h="411" extrusionOk="0">
                  <a:moveTo>
                    <a:pt x="384" y="0"/>
                  </a:moveTo>
                  <a:cubicBezTo>
                    <a:pt x="321" y="0"/>
                    <a:pt x="256" y="27"/>
                    <a:pt x="252" y="80"/>
                  </a:cubicBezTo>
                  <a:cubicBezTo>
                    <a:pt x="252" y="86"/>
                    <a:pt x="246" y="92"/>
                    <a:pt x="246" y="105"/>
                  </a:cubicBezTo>
                  <a:cubicBezTo>
                    <a:pt x="208" y="111"/>
                    <a:pt x="177" y="124"/>
                    <a:pt x="152" y="143"/>
                  </a:cubicBezTo>
                  <a:cubicBezTo>
                    <a:pt x="44" y="206"/>
                    <a:pt x="0" y="338"/>
                    <a:pt x="139" y="389"/>
                  </a:cubicBezTo>
                  <a:cubicBezTo>
                    <a:pt x="180" y="404"/>
                    <a:pt x="222" y="411"/>
                    <a:pt x="265" y="411"/>
                  </a:cubicBezTo>
                  <a:cubicBezTo>
                    <a:pt x="365" y="411"/>
                    <a:pt x="463" y="370"/>
                    <a:pt x="530" y="294"/>
                  </a:cubicBezTo>
                  <a:lnTo>
                    <a:pt x="549" y="275"/>
                  </a:lnTo>
                  <a:cubicBezTo>
                    <a:pt x="574" y="237"/>
                    <a:pt x="574" y="193"/>
                    <a:pt x="549" y="155"/>
                  </a:cubicBezTo>
                  <a:cubicBezTo>
                    <a:pt x="530" y="124"/>
                    <a:pt x="511" y="92"/>
                    <a:pt x="498" y="54"/>
                  </a:cubicBezTo>
                  <a:cubicBezTo>
                    <a:pt x="484" y="18"/>
                    <a:pt x="435" y="0"/>
                    <a:pt x="3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8"/>
            <p:cNvSpPr/>
            <p:nvPr/>
          </p:nvSpPr>
          <p:spPr>
            <a:xfrm>
              <a:off x="3312650" y="1991050"/>
              <a:ext cx="11350" cy="8775"/>
            </a:xfrm>
            <a:custGeom>
              <a:avLst/>
              <a:gdLst/>
              <a:ahLst/>
              <a:cxnLst/>
              <a:rect l="l" t="t" r="r" b="b"/>
              <a:pathLst>
                <a:path w="454" h="351" extrusionOk="0">
                  <a:moveTo>
                    <a:pt x="297" y="1"/>
                  </a:moveTo>
                  <a:cubicBezTo>
                    <a:pt x="192" y="1"/>
                    <a:pt x="64" y="55"/>
                    <a:pt x="32" y="128"/>
                  </a:cubicBezTo>
                  <a:cubicBezTo>
                    <a:pt x="32" y="134"/>
                    <a:pt x="26" y="146"/>
                    <a:pt x="20" y="153"/>
                  </a:cubicBezTo>
                  <a:cubicBezTo>
                    <a:pt x="1" y="203"/>
                    <a:pt x="58" y="247"/>
                    <a:pt x="102" y="266"/>
                  </a:cubicBezTo>
                  <a:lnTo>
                    <a:pt x="108" y="266"/>
                  </a:lnTo>
                  <a:cubicBezTo>
                    <a:pt x="146" y="298"/>
                    <a:pt x="184" y="323"/>
                    <a:pt x="234" y="342"/>
                  </a:cubicBezTo>
                  <a:cubicBezTo>
                    <a:pt x="243" y="347"/>
                    <a:pt x="258" y="350"/>
                    <a:pt x="276" y="350"/>
                  </a:cubicBezTo>
                  <a:cubicBezTo>
                    <a:pt x="322" y="350"/>
                    <a:pt x="382" y="331"/>
                    <a:pt x="373" y="285"/>
                  </a:cubicBezTo>
                  <a:cubicBezTo>
                    <a:pt x="363" y="265"/>
                    <a:pt x="382" y="236"/>
                    <a:pt x="369" y="236"/>
                  </a:cubicBezTo>
                  <a:cubicBezTo>
                    <a:pt x="368" y="236"/>
                    <a:pt x="366" y="236"/>
                    <a:pt x="364" y="237"/>
                  </a:cubicBezTo>
                  <a:lnTo>
                    <a:pt x="364" y="237"/>
                  </a:lnTo>
                  <a:cubicBezTo>
                    <a:pt x="409" y="216"/>
                    <a:pt x="436" y="175"/>
                    <a:pt x="442" y="128"/>
                  </a:cubicBezTo>
                  <a:cubicBezTo>
                    <a:pt x="454" y="37"/>
                    <a:pt x="38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8"/>
            <p:cNvSpPr/>
            <p:nvPr/>
          </p:nvSpPr>
          <p:spPr>
            <a:xfrm>
              <a:off x="3319175" y="1979775"/>
              <a:ext cx="8250" cy="4450"/>
            </a:xfrm>
            <a:custGeom>
              <a:avLst/>
              <a:gdLst/>
              <a:ahLst/>
              <a:cxnLst/>
              <a:rect l="l" t="t" r="r" b="b"/>
              <a:pathLst>
                <a:path w="330" h="178" extrusionOk="0">
                  <a:moveTo>
                    <a:pt x="193" y="0"/>
                  </a:moveTo>
                  <a:cubicBezTo>
                    <a:pt x="106" y="0"/>
                    <a:pt x="1" y="52"/>
                    <a:pt x="36" y="131"/>
                  </a:cubicBezTo>
                  <a:cubicBezTo>
                    <a:pt x="22" y="166"/>
                    <a:pt x="52" y="178"/>
                    <a:pt x="88" y="178"/>
                  </a:cubicBezTo>
                  <a:cubicBezTo>
                    <a:pt x="117" y="178"/>
                    <a:pt x="149" y="171"/>
                    <a:pt x="169" y="162"/>
                  </a:cubicBezTo>
                  <a:cubicBezTo>
                    <a:pt x="173" y="163"/>
                    <a:pt x="177" y="163"/>
                    <a:pt x="182" y="163"/>
                  </a:cubicBezTo>
                  <a:cubicBezTo>
                    <a:pt x="240" y="163"/>
                    <a:pt x="330" y="126"/>
                    <a:pt x="295" y="61"/>
                  </a:cubicBezTo>
                  <a:cubicBezTo>
                    <a:pt x="290" y="19"/>
                    <a:pt x="245" y="0"/>
                    <a:pt x="1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8"/>
            <p:cNvSpPr/>
            <p:nvPr/>
          </p:nvSpPr>
          <p:spPr>
            <a:xfrm>
              <a:off x="3367225" y="2005250"/>
              <a:ext cx="11850" cy="6825"/>
            </a:xfrm>
            <a:custGeom>
              <a:avLst/>
              <a:gdLst/>
              <a:ahLst/>
              <a:cxnLst/>
              <a:rect l="l" t="t" r="r" b="b"/>
              <a:pathLst>
                <a:path w="474" h="273" extrusionOk="0">
                  <a:moveTo>
                    <a:pt x="261" y="0"/>
                  </a:moveTo>
                  <a:cubicBezTo>
                    <a:pt x="174" y="0"/>
                    <a:pt x="90" y="44"/>
                    <a:pt x="44" y="121"/>
                  </a:cubicBezTo>
                  <a:cubicBezTo>
                    <a:pt x="44" y="134"/>
                    <a:pt x="38" y="146"/>
                    <a:pt x="32" y="159"/>
                  </a:cubicBezTo>
                  <a:cubicBezTo>
                    <a:pt x="0" y="222"/>
                    <a:pt x="95" y="260"/>
                    <a:pt x="139" y="266"/>
                  </a:cubicBezTo>
                  <a:cubicBezTo>
                    <a:pt x="157" y="270"/>
                    <a:pt x="176" y="272"/>
                    <a:pt x="194" y="272"/>
                  </a:cubicBezTo>
                  <a:cubicBezTo>
                    <a:pt x="257" y="272"/>
                    <a:pt x="317" y="248"/>
                    <a:pt x="366" y="209"/>
                  </a:cubicBezTo>
                  <a:lnTo>
                    <a:pt x="391" y="184"/>
                  </a:lnTo>
                  <a:cubicBezTo>
                    <a:pt x="473" y="102"/>
                    <a:pt x="429" y="20"/>
                    <a:pt x="322" y="7"/>
                  </a:cubicBezTo>
                  <a:cubicBezTo>
                    <a:pt x="302" y="3"/>
                    <a:pt x="281" y="0"/>
                    <a:pt x="2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8"/>
            <p:cNvSpPr/>
            <p:nvPr/>
          </p:nvSpPr>
          <p:spPr>
            <a:xfrm>
              <a:off x="3356325" y="2028175"/>
              <a:ext cx="17075" cy="8775"/>
            </a:xfrm>
            <a:custGeom>
              <a:avLst/>
              <a:gdLst/>
              <a:ahLst/>
              <a:cxnLst/>
              <a:rect l="l" t="t" r="r" b="b"/>
              <a:pathLst>
                <a:path w="683" h="351" extrusionOk="0">
                  <a:moveTo>
                    <a:pt x="377" y="0"/>
                  </a:moveTo>
                  <a:cubicBezTo>
                    <a:pt x="305" y="0"/>
                    <a:pt x="234" y="19"/>
                    <a:pt x="171" y="55"/>
                  </a:cubicBezTo>
                  <a:cubicBezTo>
                    <a:pt x="83" y="106"/>
                    <a:pt x="1" y="226"/>
                    <a:pt x="114" y="301"/>
                  </a:cubicBezTo>
                  <a:cubicBezTo>
                    <a:pt x="172" y="334"/>
                    <a:pt x="236" y="350"/>
                    <a:pt x="301" y="350"/>
                  </a:cubicBezTo>
                  <a:cubicBezTo>
                    <a:pt x="372" y="350"/>
                    <a:pt x="443" y="331"/>
                    <a:pt x="505" y="295"/>
                  </a:cubicBezTo>
                  <a:cubicBezTo>
                    <a:pt x="594" y="245"/>
                    <a:pt x="682" y="125"/>
                    <a:pt x="569" y="49"/>
                  </a:cubicBezTo>
                  <a:cubicBezTo>
                    <a:pt x="508" y="16"/>
                    <a:pt x="442" y="0"/>
                    <a:pt x="3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8"/>
            <p:cNvSpPr/>
            <p:nvPr/>
          </p:nvSpPr>
          <p:spPr>
            <a:xfrm>
              <a:off x="3378400" y="1988100"/>
              <a:ext cx="12500" cy="7625"/>
            </a:xfrm>
            <a:custGeom>
              <a:avLst/>
              <a:gdLst/>
              <a:ahLst/>
              <a:cxnLst/>
              <a:rect l="l" t="t" r="r" b="b"/>
              <a:pathLst>
                <a:path w="500" h="305" extrusionOk="0">
                  <a:moveTo>
                    <a:pt x="305" y="0"/>
                  </a:moveTo>
                  <a:cubicBezTo>
                    <a:pt x="250" y="0"/>
                    <a:pt x="190" y="17"/>
                    <a:pt x="152" y="31"/>
                  </a:cubicBezTo>
                  <a:cubicBezTo>
                    <a:pt x="39" y="88"/>
                    <a:pt x="1" y="233"/>
                    <a:pt x="140" y="290"/>
                  </a:cubicBezTo>
                  <a:cubicBezTo>
                    <a:pt x="170" y="300"/>
                    <a:pt x="202" y="305"/>
                    <a:pt x="235" y="305"/>
                  </a:cubicBezTo>
                  <a:cubicBezTo>
                    <a:pt x="284" y="305"/>
                    <a:pt x="334" y="294"/>
                    <a:pt x="379" y="271"/>
                  </a:cubicBezTo>
                  <a:cubicBezTo>
                    <a:pt x="436" y="239"/>
                    <a:pt x="499" y="151"/>
                    <a:pt x="455" y="88"/>
                  </a:cubicBezTo>
                  <a:cubicBezTo>
                    <a:pt x="455" y="88"/>
                    <a:pt x="416" y="44"/>
                    <a:pt x="413" y="44"/>
                  </a:cubicBezTo>
                  <a:lnTo>
                    <a:pt x="413" y="44"/>
                  </a:lnTo>
                  <a:cubicBezTo>
                    <a:pt x="413" y="44"/>
                    <a:pt x="413" y="44"/>
                    <a:pt x="413" y="44"/>
                  </a:cubicBezTo>
                  <a:lnTo>
                    <a:pt x="413" y="44"/>
                  </a:lnTo>
                  <a:cubicBezTo>
                    <a:pt x="389" y="11"/>
                    <a:pt x="349" y="0"/>
                    <a:pt x="3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8"/>
            <p:cNvSpPr/>
            <p:nvPr/>
          </p:nvSpPr>
          <p:spPr>
            <a:xfrm>
              <a:off x="3538125" y="2212225"/>
              <a:ext cx="15800" cy="8450"/>
            </a:xfrm>
            <a:custGeom>
              <a:avLst/>
              <a:gdLst/>
              <a:ahLst/>
              <a:cxnLst/>
              <a:rect l="l" t="t" r="r" b="b"/>
              <a:pathLst>
                <a:path w="632" h="338" extrusionOk="0">
                  <a:moveTo>
                    <a:pt x="344" y="1"/>
                  </a:moveTo>
                  <a:cubicBezTo>
                    <a:pt x="278" y="1"/>
                    <a:pt x="213" y="18"/>
                    <a:pt x="158" y="54"/>
                  </a:cubicBezTo>
                  <a:cubicBezTo>
                    <a:pt x="77" y="104"/>
                    <a:pt x="1" y="211"/>
                    <a:pt x="102" y="293"/>
                  </a:cubicBezTo>
                  <a:cubicBezTo>
                    <a:pt x="156" y="323"/>
                    <a:pt x="215" y="337"/>
                    <a:pt x="275" y="337"/>
                  </a:cubicBezTo>
                  <a:cubicBezTo>
                    <a:pt x="341" y="337"/>
                    <a:pt x="408" y="320"/>
                    <a:pt x="468" y="287"/>
                  </a:cubicBezTo>
                  <a:cubicBezTo>
                    <a:pt x="550" y="236"/>
                    <a:pt x="632" y="123"/>
                    <a:pt x="524" y="47"/>
                  </a:cubicBezTo>
                  <a:cubicBezTo>
                    <a:pt x="469" y="16"/>
                    <a:pt x="406" y="1"/>
                    <a:pt x="3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8"/>
            <p:cNvSpPr/>
            <p:nvPr/>
          </p:nvSpPr>
          <p:spPr>
            <a:xfrm>
              <a:off x="3531275" y="2187850"/>
              <a:ext cx="9575" cy="5575"/>
            </a:xfrm>
            <a:custGeom>
              <a:avLst/>
              <a:gdLst/>
              <a:ahLst/>
              <a:cxnLst/>
              <a:rect l="l" t="t" r="r" b="b"/>
              <a:pathLst>
                <a:path w="383" h="223" extrusionOk="0">
                  <a:moveTo>
                    <a:pt x="220" y="1"/>
                  </a:moveTo>
                  <a:cubicBezTo>
                    <a:pt x="110" y="1"/>
                    <a:pt x="0" y="65"/>
                    <a:pt x="60" y="190"/>
                  </a:cubicBezTo>
                  <a:cubicBezTo>
                    <a:pt x="74" y="213"/>
                    <a:pt x="103" y="222"/>
                    <a:pt x="134" y="222"/>
                  </a:cubicBezTo>
                  <a:cubicBezTo>
                    <a:pt x="190" y="222"/>
                    <a:pt x="256" y="192"/>
                    <a:pt x="269" y="152"/>
                  </a:cubicBezTo>
                  <a:cubicBezTo>
                    <a:pt x="287" y="146"/>
                    <a:pt x="313" y="139"/>
                    <a:pt x="332" y="127"/>
                  </a:cubicBezTo>
                  <a:cubicBezTo>
                    <a:pt x="382" y="101"/>
                    <a:pt x="382" y="51"/>
                    <a:pt x="332" y="26"/>
                  </a:cubicBezTo>
                  <a:cubicBezTo>
                    <a:pt x="300" y="9"/>
                    <a:pt x="260" y="1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8"/>
            <p:cNvSpPr/>
            <p:nvPr/>
          </p:nvSpPr>
          <p:spPr>
            <a:xfrm>
              <a:off x="3776075" y="2080350"/>
              <a:ext cx="11850" cy="6750"/>
            </a:xfrm>
            <a:custGeom>
              <a:avLst/>
              <a:gdLst/>
              <a:ahLst/>
              <a:cxnLst/>
              <a:rect l="l" t="t" r="r" b="b"/>
              <a:pathLst>
                <a:path w="474" h="270" extrusionOk="0">
                  <a:moveTo>
                    <a:pt x="277" y="0"/>
                  </a:moveTo>
                  <a:cubicBezTo>
                    <a:pt x="205" y="0"/>
                    <a:pt x="133" y="31"/>
                    <a:pt x="82" y="87"/>
                  </a:cubicBezTo>
                  <a:lnTo>
                    <a:pt x="57" y="119"/>
                  </a:lnTo>
                  <a:cubicBezTo>
                    <a:pt x="0" y="188"/>
                    <a:pt x="88" y="251"/>
                    <a:pt x="151" y="264"/>
                  </a:cubicBezTo>
                  <a:cubicBezTo>
                    <a:pt x="168" y="268"/>
                    <a:pt x="185" y="269"/>
                    <a:pt x="203" y="269"/>
                  </a:cubicBezTo>
                  <a:cubicBezTo>
                    <a:pt x="276" y="269"/>
                    <a:pt x="351" y="237"/>
                    <a:pt x="397" y="176"/>
                  </a:cubicBezTo>
                  <a:lnTo>
                    <a:pt x="423" y="144"/>
                  </a:lnTo>
                  <a:cubicBezTo>
                    <a:pt x="473" y="62"/>
                    <a:pt x="397" y="12"/>
                    <a:pt x="328" y="5"/>
                  </a:cubicBezTo>
                  <a:cubicBezTo>
                    <a:pt x="311" y="2"/>
                    <a:pt x="294" y="0"/>
                    <a:pt x="2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8"/>
            <p:cNvSpPr/>
            <p:nvPr/>
          </p:nvSpPr>
          <p:spPr>
            <a:xfrm>
              <a:off x="3802075" y="2093750"/>
              <a:ext cx="11550" cy="5675"/>
            </a:xfrm>
            <a:custGeom>
              <a:avLst/>
              <a:gdLst/>
              <a:ahLst/>
              <a:cxnLst/>
              <a:rect l="l" t="t" r="r" b="b"/>
              <a:pathLst>
                <a:path w="462" h="227" extrusionOk="0">
                  <a:moveTo>
                    <a:pt x="194" y="1"/>
                  </a:moveTo>
                  <a:cubicBezTo>
                    <a:pt x="177" y="1"/>
                    <a:pt x="162" y="2"/>
                    <a:pt x="146" y="6"/>
                  </a:cubicBezTo>
                  <a:cubicBezTo>
                    <a:pt x="102" y="12"/>
                    <a:pt x="32" y="37"/>
                    <a:pt x="20" y="88"/>
                  </a:cubicBezTo>
                  <a:cubicBezTo>
                    <a:pt x="20" y="106"/>
                    <a:pt x="13" y="119"/>
                    <a:pt x="7" y="132"/>
                  </a:cubicBezTo>
                  <a:cubicBezTo>
                    <a:pt x="1" y="176"/>
                    <a:pt x="26" y="188"/>
                    <a:pt x="57" y="195"/>
                  </a:cubicBezTo>
                  <a:cubicBezTo>
                    <a:pt x="83" y="218"/>
                    <a:pt x="126" y="227"/>
                    <a:pt x="169" y="227"/>
                  </a:cubicBezTo>
                  <a:cubicBezTo>
                    <a:pt x="231" y="227"/>
                    <a:pt x="296" y="210"/>
                    <a:pt x="322" y="195"/>
                  </a:cubicBezTo>
                  <a:cubicBezTo>
                    <a:pt x="461" y="113"/>
                    <a:pt x="360" y="12"/>
                    <a:pt x="247" y="6"/>
                  </a:cubicBezTo>
                  <a:cubicBezTo>
                    <a:pt x="228" y="2"/>
                    <a:pt x="210" y="1"/>
                    <a:pt x="1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8"/>
            <p:cNvSpPr/>
            <p:nvPr/>
          </p:nvSpPr>
          <p:spPr>
            <a:xfrm>
              <a:off x="3811075" y="2064000"/>
              <a:ext cx="9800" cy="6200"/>
            </a:xfrm>
            <a:custGeom>
              <a:avLst/>
              <a:gdLst/>
              <a:ahLst/>
              <a:cxnLst/>
              <a:rect l="l" t="t" r="r" b="b"/>
              <a:pathLst>
                <a:path w="392" h="248" extrusionOk="0">
                  <a:moveTo>
                    <a:pt x="212" y="1"/>
                  </a:moveTo>
                  <a:cubicBezTo>
                    <a:pt x="136" y="1"/>
                    <a:pt x="34" y="30"/>
                    <a:pt x="13" y="104"/>
                  </a:cubicBezTo>
                  <a:cubicBezTo>
                    <a:pt x="0" y="149"/>
                    <a:pt x="13" y="193"/>
                    <a:pt x="38" y="224"/>
                  </a:cubicBezTo>
                  <a:cubicBezTo>
                    <a:pt x="48" y="241"/>
                    <a:pt x="71" y="247"/>
                    <a:pt x="94" y="247"/>
                  </a:cubicBezTo>
                  <a:cubicBezTo>
                    <a:pt x="114" y="247"/>
                    <a:pt x="134" y="243"/>
                    <a:pt x="145" y="237"/>
                  </a:cubicBezTo>
                  <a:lnTo>
                    <a:pt x="164" y="231"/>
                  </a:lnTo>
                  <a:cubicBezTo>
                    <a:pt x="221" y="218"/>
                    <a:pt x="265" y="193"/>
                    <a:pt x="309" y="155"/>
                  </a:cubicBezTo>
                  <a:cubicBezTo>
                    <a:pt x="391" y="92"/>
                    <a:pt x="328" y="16"/>
                    <a:pt x="252" y="4"/>
                  </a:cubicBezTo>
                  <a:cubicBezTo>
                    <a:pt x="240" y="2"/>
                    <a:pt x="227" y="1"/>
                    <a:pt x="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8"/>
            <p:cNvSpPr/>
            <p:nvPr/>
          </p:nvSpPr>
          <p:spPr>
            <a:xfrm>
              <a:off x="3773850" y="2035600"/>
              <a:ext cx="11175" cy="6075"/>
            </a:xfrm>
            <a:custGeom>
              <a:avLst/>
              <a:gdLst/>
              <a:ahLst/>
              <a:cxnLst/>
              <a:rect l="l" t="t" r="r" b="b"/>
              <a:pathLst>
                <a:path w="447" h="243" extrusionOk="0">
                  <a:moveTo>
                    <a:pt x="249" y="0"/>
                  </a:moveTo>
                  <a:cubicBezTo>
                    <a:pt x="211" y="0"/>
                    <a:pt x="176" y="5"/>
                    <a:pt x="158" y="11"/>
                  </a:cubicBezTo>
                  <a:cubicBezTo>
                    <a:pt x="32" y="55"/>
                    <a:pt x="1" y="181"/>
                    <a:pt x="152" y="219"/>
                  </a:cubicBezTo>
                  <a:lnTo>
                    <a:pt x="203" y="238"/>
                  </a:lnTo>
                  <a:cubicBezTo>
                    <a:pt x="211" y="241"/>
                    <a:pt x="221" y="243"/>
                    <a:pt x="230" y="243"/>
                  </a:cubicBezTo>
                  <a:cubicBezTo>
                    <a:pt x="254" y="243"/>
                    <a:pt x="279" y="232"/>
                    <a:pt x="297" y="219"/>
                  </a:cubicBezTo>
                  <a:cubicBezTo>
                    <a:pt x="304" y="223"/>
                    <a:pt x="316" y="225"/>
                    <a:pt x="330" y="225"/>
                  </a:cubicBezTo>
                  <a:cubicBezTo>
                    <a:pt x="377" y="225"/>
                    <a:pt x="446" y="201"/>
                    <a:pt x="417" y="162"/>
                  </a:cubicBezTo>
                  <a:cubicBezTo>
                    <a:pt x="404" y="143"/>
                    <a:pt x="398" y="124"/>
                    <a:pt x="404" y="105"/>
                  </a:cubicBezTo>
                  <a:cubicBezTo>
                    <a:pt x="435" y="23"/>
                    <a:pt x="334" y="0"/>
                    <a:pt x="2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8"/>
            <p:cNvSpPr/>
            <p:nvPr/>
          </p:nvSpPr>
          <p:spPr>
            <a:xfrm>
              <a:off x="3746550" y="2078975"/>
              <a:ext cx="10625" cy="8275"/>
            </a:xfrm>
            <a:custGeom>
              <a:avLst/>
              <a:gdLst/>
              <a:ahLst/>
              <a:cxnLst/>
              <a:rect l="l" t="t" r="r" b="b"/>
              <a:pathLst>
                <a:path w="425" h="331" extrusionOk="0">
                  <a:moveTo>
                    <a:pt x="323" y="0"/>
                  </a:moveTo>
                  <a:cubicBezTo>
                    <a:pt x="298" y="0"/>
                    <a:pt x="274" y="5"/>
                    <a:pt x="260" y="10"/>
                  </a:cubicBezTo>
                  <a:cubicBezTo>
                    <a:pt x="172" y="48"/>
                    <a:pt x="46" y="105"/>
                    <a:pt x="21" y="212"/>
                  </a:cubicBezTo>
                  <a:cubicBezTo>
                    <a:pt x="0" y="296"/>
                    <a:pt x="68" y="331"/>
                    <a:pt x="153" y="331"/>
                  </a:cubicBezTo>
                  <a:cubicBezTo>
                    <a:pt x="252" y="331"/>
                    <a:pt x="375" y="283"/>
                    <a:pt x="405" y="212"/>
                  </a:cubicBezTo>
                  <a:cubicBezTo>
                    <a:pt x="424" y="155"/>
                    <a:pt x="424" y="86"/>
                    <a:pt x="393" y="29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8"/>
            <p:cNvSpPr/>
            <p:nvPr/>
          </p:nvSpPr>
          <p:spPr>
            <a:xfrm>
              <a:off x="3860175" y="1991800"/>
              <a:ext cx="12175" cy="8875"/>
            </a:xfrm>
            <a:custGeom>
              <a:avLst/>
              <a:gdLst/>
              <a:ahLst/>
              <a:cxnLst/>
              <a:rect l="l" t="t" r="r" b="b"/>
              <a:pathLst>
                <a:path w="487" h="355" extrusionOk="0">
                  <a:moveTo>
                    <a:pt x="269" y="0"/>
                  </a:moveTo>
                  <a:cubicBezTo>
                    <a:pt x="142" y="0"/>
                    <a:pt x="0" y="70"/>
                    <a:pt x="4" y="186"/>
                  </a:cubicBezTo>
                  <a:cubicBezTo>
                    <a:pt x="4" y="224"/>
                    <a:pt x="23" y="262"/>
                    <a:pt x="42" y="287"/>
                  </a:cubicBezTo>
                  <a:cubicBezTo>
                    <a:pt x="72" y="333"/>
                    <a:pt x="142" y="355"/>
                    <a:pt x="216" y="355"/>
                  </a:cubicBezTo>
                  <a:cubicBezTo>
                    <a:pt x="344" y="355"/>
                    <a:pt x="487" y="291"/>
                    <a:pt x="471" y="180"/>
                  </a:cubicBezTo>
                  <a:cubicBezTo>
                    <a:pt x="471" y="154"/>
                    <a:pt x="464" y="129"/>
                    <a:pt x="458" y="104"/>
                  </a:cubicBezTo>
                  <a:cubicBezTo>
                    <a:pt x="435" y="32"/>
                    <a:pt x="355" y="0"/>
                    <a:pt x="2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8"/>
            <p:cNvSpPr/>
            <p:nvPr/>
          </p:nvSpPr>
          <p:spPr>
            <a:xfrm>
              <a:off x="3866675" y="2011950"/>
              <a:ext cx="9850" cy="5150"/>
            </a:xfrm>
            <a:custGeom>
              <a:avLst/>
              <a:gdLst/>
              <a:ahLst/>
              <a:cxnLst/>
              <a:rect l="l" t="t" r="r" b="b"/>
              <a:pathLst>
                <a:path w="394" h="206" extrusionOk="0">
                  <a:moveTo>
                    <a:pt x="233" y="0"/>
                  </a:moveTo>
                  <a:cubicBezTo>
                    <a:pt x="222" y="0"/>
                    <a:pt x="210" y="2"/>
                    <a:pt x="198" y="4"/>
                  </a:cubicBezTo>
                  <a:cubicBezTo>
                    <a:pt x="193" y="4"/>
                    <a:pt x="188" y="3"/>
                    <a:pt x="182" y="3"/>
                  </a:cubicBezTo>
                  <a:cubicBezTo>
                    <a:pt x="118" y="3"/>
                    <a:pt x="0" y="35"/>
                    <a:pt x="47" y="99"/>
                  </a:cubicBezTo>
                  <a:cubicBezTo>
                    <a:pt x="26" y="176"/>
                    <a:pt x="102" y="206"/>
                    <a:pt x="183" y="206"/>
                  </a:cubicBezTo>
                  <a:cubicBezTo>
                    <a:pt x="228" y="206"/>
                    <a:pt x="274" y="197"/>
                    <a:pt x="305" y="181"/>
                  </a:cubicBezTo>
                  <a:cubicBezTo>
                    <a:pt x="343" y="156"/>
                    <a:pt x="394" y="105"/>
                    <a:pt x="356" y="55"/>
                  </a:cubicBezTo>
                  <a:cubicBezTo>
                    <a:pt x="326" y="20"/>
                    <a:pt x="280" y="0"/>
                    <a:pt x="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8"/>
            <p:cNvSpPr/>
            <p:nvPr/>
          </p:nvSpPr>
          <p:spPr>
            <a:xfrm>
              <a:off x="3893225" y="1969325"/>
              <a:ext cx="15000" cy="8575"/>
            </a:xfrm>
            <a:custGeom>
              <a:avLst/>
              <a:gdLst/>
              <a:ahLst/>
              <a:cxnLst/>
              <a:rect l="l" t="t" r="r" b="b"/>
              <a:pathLst>
                <a:path w="600" h="343" extrusionOk="0">
                  <a:moveTo>
                    <a:pt x="351" y="1"/>
                  </a:moveTo>
                  <a:cubicBezTo>
                    <a:pt x="260" y="1"/>
                    <a:pt x="159" y="32"/>
                    <a:pt x="114" y="107"/>
                  </a:cubicBezTo>
                  <a:cubicBezTo>
                    <a:pt x="95" y="139"/>
                    <a:pt x="82" y="177"/>
                    <a:pt x="82" y="215"/>
                  </a:cubicBezTo>
                  <a:cubicBezTo>
                    <a:pt x="76" y="221"/>
                    <a:pt x="69" y="227"/>
                    <a:pt x="82" y="227"/>
                  </a:cubicBezTo>
                  <a:cubicBezTo>
                    <a:pt x="0" y="271"/>
                    <a:pt x="57" y="341"/>
                    <a:pt x="126" y="341"/>
                  </a:cubicBezTo>
                  <a:cubicBezTo>
                    <a:pt x="139" y="342"/>
                    <a:pt x="152" y="342"/>
                    <a:pt x="165" y="342"/>
                  </a:cubicBezTo>
                  <a:cubicBezTo>
                    <a:pt x="303" y="342"/>
                    <a:pt x="438" y="281"/>
                    <a:pt x="530" y="177"/>
                  </a:cubicBezTo>
                  <a:cubicBezTo>
                    <a:pt x="599" y="88"/>
                    <a:pt x="492" y="19"/>
                    <a:pt x="416" y="6"/>
                  </a:cubicBezTo>
                  <a:cubicBezTo>
                    <a:pt x="396" y="3"/>
                    <a:pt x="374" y="1"/>
                    <a:pt x="3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8"/>
            <p:cNvSpPr/>
            <p:nvPr/>
          </p:nvSpPr>
          <p:spPr>
            <a:xfrm>
              <a:off x="3861850" y="1945575"/>
              <a:ext cx="15000" cy="8200"/>
            </a:xfrm>
            <a:custGeom>
              <a:avLst/>
              <a:gdLst/>
              <a:ahLst/>
              <a:cxnLst/>
              <a:rect l="l" t="t" r="r" b="b"/>
              <a:pathLst>
                <a:path w="600" h="328" extrusionOk="0">
                  <a:moveTo>
                    <a:pt x="306" y="1"/>
                  </a:moveTo>
                  <a:cubicBezTo>
                    <a:pt x="282" y="1"/>
                    <a:pt x="258" y="4"/>
                    <a:pt x="233" y="10"/>
                  </a:cubicBezTo>
                  <a:cubicBezTo>
                    <a:pt x="151" y="23"/>
                    <a:pt x="44" y="67"/>
                    <a:pt x="25" y="155"/>
                  </a:cubicBezTo>
                  <a:cubicBezTo>
                    <a:pt x="0" y="244"/>
                    <a:pt x="88" y="275"/>
                    <a:pt x="151" y="313"/>
                  </a:cubicBezTo>
                  <a:cubicBezTo>
                    <a:pt x="178" y="323"/>
                    <a:pt x="207" y="328"/>
                    <a:pt x="235" y="328"/>
                  </a:cubicBezTo>
                  <a:cubicBezTo>
                    <a:pt x="280" y="328"/>
                    <a:pt x="325" y="315"/>
                    <a:pt x="360" y="288"/>
                  </a:cubicBezTo>
                  <a:cubicBezTo>
                    <a:pt x="410" y="288"/>
                    <a:pt x="460" y="275"/>
                    <a:pt x="505" y="256"/>
                  </a:cubicBezTo>
                  <a:cubicBezTo>
                    <a:pt x="542" y="231"/>
                    <a:pt x="599" y="174"/>
                    <a:pt x="561" y="124"/>
                  </a:cubicBezTo>
                  <a:cubicBezTo>
                    <a:pt x="496" y="48"/>
                    <a:pt x="402" y="1"/>
                    <a:pt x="3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8"/>
            <p:cNvSpPr/>
            <p:nvPr/>
          </p:nvSpPr>
          <p:spPr>
            <a:xfrm>
              <a:off x="3844025" y="1968825"/>
              <a:ext cx="13275" cy="9575"/>
            </a:xfrm>
            <a:custGeom>
              <a:avLst/>
              <a:gdLst/>
              <a:ahLst/>
              <a:cxnLst/>
              <a:rect l="l" t="t" r="r" b="b"/>
              <a:pathLst>
                <a:path w="531" h="383" extrusionOk="0">
                  <a:moveTo>
                    <a:pt x="380" y="0"/>
                  </a:moveTo>
                  <a:cubicBezTo>
                    <a:pt x="350" y="0"/>
                    <a:pt x="321" y="6"/>
                    <a:pt x="303" y="14"/>
                  </a:cubicBezTo>
                  <a:cubicBezTo>
                    <a:pt x="190" y="52"/>
                    <a:pt x="38" y="108"/>
                    <a:pt x="19" y="235"/>
                  </a:cubicBezTo>
                  <a:cubicBezTo>
                    <a:pt x="0" y="323"/>
                    <a:pt x="82" y="367"/>
                    <a:pt x="152" y="380"/>
                  </a:cubicBezTo>
                  <a:cubicBezTo>
                    <a:pt x="169" y="382"/>
                    <a:pt x="185" y="383"/>
                    <a:pt x="202" y="383"/>
                  </a:cubicBezTo>
                  <a:cubicBezTo>
                    <a:pt x="286" y="383"/>
                    <a:pt x="367" y="356"/>
                    <a:pt x="436" y="304"/>
                  </a:cubicBezTo>
                  <a:lnTo>
                    <a:pt x="467" y="285"/>
                  </a:lnTo>
                  <a:cubicBezTo>
                    <a:pt x="505" y="253"/>
                    <a:pt x="530" y="209"/>
                    <a:pt x="524" y="165"/>
                  </a:cubicBezTo>
                  <a:cubicBezTo>
                    <a:pt x="518" y="121"/>
                    <a:pt x="505" y="77"/>
                    <a:pt x="486" y="45"/>
                  </a:cubicBezTo>
                  <a:cubicBezTo>
                    <a:pt x="467" y="12"/>
                    <a:pt x="423" y="0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8"/>
            <p:cNvSpPr/>
            <p:nvPr/>
          </p:nvSpPr>
          <p:spPr>
            <a:xfrm>
              <a:off x="3867675" y="1979950"/>
              <a:ext cx="11375" cy="6850"/>
            </a:xfrm>
            <a:custGeom>
              <a:avLst/>
              <a:gdLst/>
              <a:ahLst/>
              <a:cxnLst/>
              <a:rect l="l" t="t" r="r" b="b"/>
              <a:pathLst>
                <a:path w="455" h="274" extrusionOk="0">
                  <a:moveTo>
                    <a:pt x="242" y="1"/>
                  </a:moveTo>
                  <a:cubicBezTo>
                    <a:pt x="175" y="1"/>
                    <a:pt x="109" y="25"/>
                    <a:pt x="57" y="67"/>
                  </a:cubicBezTo>
                  <a:cubicBezTo>
                    <a:pt x="0" y="99"/>
                    <a:pt x="0" y="181"/>
                    <a:pt x="51" y="218"/>
                  </a:cubicBezTo>
                  <a:cubicBezTo>
                    <a:pt x="63" y="231"/>
                    <a:pt x="76" y="237"/>
                    <a:pt x="89" y="250"/>
                  </a:cubicBezTo>
                  <a:cubicBezTo>
                    <a:pt x="121" y="266"/>
                    <a:pt x="155" y="274"/>
                    <a:pt x="189" y="274"/>
                  </a:cubicBezTo>
                  <a:cubicBezTo>
                    <a:pt x="249" y="274"/>
                    <a:pt x="307" y="250"/>
                    <a:pt x="347" y="206"/>
                  </a:cubicBezTo>
                  <a:lnTo>
                    <a:pt x="347" y="206"/>
                  </a:lnTo>
                  <a:lnTo>
                    <a:pt x="335" y="212"/>
                  </a:lnTo>
                  <a:cubicBezTo>
                    <a:pt x="366" y="193"/>
                    <a:pt x="391" y="168"/>
                    <a:pt x="410" y="136"/>
                  </a:cubicBezTo>
                  <a:cubicBezTo>
                    <a:pt x="454" y="105"/>
                    <a:pt x="436" y="35"/>
                    <a:pt x="385" y="23"/>
                  </a:cubicBezTo>
                  <a:cubicBezTo>
                    <a:pt x="373" y="23"/>
                    <a:pt x="297" y="4"/>
                    <a:pt x="284" y="4"/>
                  </a:cubicBezTo>
                  <a:cubicBezTo>
                    <a:pt x="270" y="2"/>
                    <a:pt x="256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8"/>
            <p:cNvSpPr/>
            <p:nvPr/>
          </p:nvSpPr>
          <p:spPr>
            <a:xfrm>
              <a:off x="3874600" y="1980025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1" y="1"/>
                  </a:moveTo>
                  <a:lnTo>
                    <a:pt x="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8"/>
            <p:cNvSpPr/>
            <p:nvPr/>
          </p:nvSpPr>
          <p:spPr>
            <a:xfrm>
              <a:off x="3327325" y="1561575"/>
              <a:ext cx="300550" cy="410750"/>
            </a:xfrm>
            <a:custGeom>
              <a:avLst/>
              <a:gdLst/>
              <a:ahLst/>
              <a:cxnLst/>
              <a:rect l="l" t="t" r="r" b="b"/>
              <a:pathLst>
                <a:path w="12022" h="16430" extrusionOk="0">
                  <a:moveTo>
                    <a:pt x="11851" y="0"/>
                  </a:moveTo>
                  <a:cubicBezTo>
                    <a:pt x="10060" y="2536"/>
                    <a:pt x="7884" y="5494"/>
                    <a:pt x="5765" y="8370"/>
                  </a:cubicBezTo>
                  <a:cubicBezTo>
                    <a:pt x="3652" y="11252"/>
                    <a:pt x="1647" y="13970"/>
                    <a:pt x="0" y="16304"/>
                  </a:cubicBezTo>
                  <a:lnTo>
                    <a:pt x="177" y="16430"/>
                  </a:lnTo>
                  <a:cubicBezTo>
                    <a:pt x="1823" y="14096"/>
                    <a:pt x="3829" y="11365"/>
                    <a:pt x="5935" y="8496"/>
                  </a:cubicBezTo>
                  <a:cubicBezTo>
                    <a:pt x="8048" y="5626"/>
                    <a:pt x="10230" y="2656"/>
                    <a:pt x="12021" y="120"/>
                  </a:cubicBezTo>
                  <a:lnTo>
                    <a:pt x="118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8"/>
            <p:cNvSpPr/>
            <p:nvPr/>
          </p:nvSpPr>
          <p:spPr>
            <a:xfrm>
              <a:off x="3462775" y="1649550"/>
              <a:ext cx="302275" cy="418325"/>
            </a:xfrm>
            <a:custGeom>
              <a:avLst/>
              <a:gdLst/>
              <a:ahLst/>
              <a:cxnLst/>
              <a:rect l="l" t="t" r="r" b="b"/>
              <a:pathLst>
                <a:path w="12091" h="16733" extrusionOk="0">
                  <a:moveTo>
                    <a:pt x="11895" y="1"/>
                  </a:moveTo>
                  <a:cubicBezTo>
                    <a:pt x="11725" y="436"/>
                    <a:pt x="11315" y="928"/>
                    <a:pt x="10955" y="1357"/>
                  </a:cubicBezTo>
                  <a:cubicBezTo>
                    <a:pt x="10848" y="1489"/>
                    <a:pt x="10741" y="1615"/>
                    <a:pt x="10646" y="1735"/>
                  </a:cubicBezTo>
                  <a:cubicBezTo>
                    <a:pt x="10060" y="2479"/>
                    <a:pt x="9498" y="3261"/>
                    <a:pt x="8937" y="4062"/>
                  </a:cubicBezTo>
                  <a:lnTo>
                    <a:pt x="5689" y="8666"/>
                  </a:lnTo>
                  <a:cubicBezTo>
                    <a:pt x="4749" y="9997"/>
                    <a:pt x="3778" y="11340"/>
                    <a:pt x="2845" y="12640"/>
                  </a:cubicBezTo>
                  <a:cubicBezTo>
                    <a:pt x="1905" y="13933"/>
                    <a:pt x="940" y="15276"/>
                    <a:pt x="0" y="16607"/>
                  </a:cubicBezTo>
                  <a:lnTo>
                    <a:pt x="170" y="16733"/>
                  </a:lnTo>
                  <a:cubicBezTo>
                    <a:pt x="1110" y="15396"/>
                    <a:pt x="2075" y="14059"/>
                    <a:pt x="3015" y="12766"/>
                  </a:cubicBezTo>
                  <a:cubicBezTo>
                    <a:pt x="3955" y="11467"/>
                    <a:pt x="4920" y="10123"/>
                    <a:pt x="5859" y="8786"/>
                  </a:cubicBezTo>
                  <a:lnTo>
                    <a:pt x="9107" y="4188"/>
                  </a:lnTo>
                  <a:cubicBezTo>
                    <a:pt x="9675" y="3387"/>
                    <a:pt x="10230" y="2612"/>
                    <a:pt x="10810" y="1867"/>
                  </a:cubicBezTo>
                  <a:cubicBezTo>
                    <a:pt x="10905" y="1754"/>
                    <a:pt x="11012" y="1628"/>
                    <a:pt x="11119" y="1495"/>
                  </a:cubicBezTo>
                  <a:cubicBezTo>
                    <a:pt x="11491" y="1054"/>
                    <a:pt x="11908" y="549"/>
                    <a:pt x="12091" y="76"/>
                  </a:cubicBezTo>
                  <a:lnTo>
                    <a:pt x="11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8"/>
            <p:cNvSpPr/>
            <p:nvPr/>
          </p:nvSpPr>
          <p:spPr>
            <a:xfrm>
              <a:off x="3583850" y="1750625"/>
              <a:ext cx="312075" cy="402550"/>
            </a:xfrm>
            <a:custGeom>
              <a:avLst/>
              <a:gdLst/>
              <a:ahLst/>
              <a:cxnLst/>
              <a:rect l="l" t="t" r="r" b="b"/>
              <a:pathLst>
                <a:path w="12483" h="16102" extrusionOk="0">
                  <a:moveTo>
                    <a:pt x="12312" y="0"/>
                  </a:moveTo>
                  <a:cubicBezTo>
                    <a:pt x="11170" y="1501"/>
                    <a:pt x="10042" y="3059"/>
                    <a:pt x="8950" y="4554"/>
                  </a:cubicBezTo>
                  <a:cubicBezTo>
                    <a:pt x="7594" y="6415"/>
                    <a:pt x="6201" y="8338"/>
                    <a:pt x="4763" y="10180"/>
                  </a:cubicBezTo>
                  <a:cubicBezTo>
                    <a:pt x="4397" y="10653"/>
                    <a:pt x="3678" y="11504"/>
                    <a:pt x="2921" y="12400"/>
                  </a:cubicBezTo>
                  <a:cubicBezTo>
                    <a:pt x="1792" y="13737"/>
                    <a:pt x="518" y="15251"/>
                    <a:pt x="1" y="15982"/>
                  </a:cubicBezTo>
                  <a:lnTo>
                    <a:pt x="171" y="16102"/>
                  </a:lnTo>
                  <a:cubicBezTo>
                    <a:pt x="682" y="15383"/>
                    <a:pt x="1956" y="13869"/>
                    <a:pt x="3079" y="12539"/>
                  </a:cubicBezTo>
                  <a:cubicBezTo>
                    <a:pt x="3842" y="11637"/>
                    <a:pt x="4561" y="10785"/>
                    <a:pt x="4933" y="10312"/>
                  </a:cubicBezTo>
                  <a:cubicBezTo>
                    <a:pt x="6371" y="8464"/>
                    <a:pt x="7765" y="6541"/>
                    <a:pt x="9121" y="4680"/>
                  </a:cubicBezTo>
                  <a:cubicBezTo>
                    <a:pt x="10212" y="3179"/>
                    <a:pt x="11341" y="1621"/>
                    <a:pt x="12482" y="127"/>
                  </a:cubicBezTo>
                  <a:lnTo>
                    <a:pt x="123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8"/>
            <p:cNvSpPr/>
            <p:nvPr/>
          </p:nvSpPr>
          <p:spPr>
            <a:xfrm>
              <a:off x="3506750" y="1574175"/>
              <a:ext cx="452875" cy="336500"/>
            </a:xfrm>
            <a:custGeom>
              <a:avLst/>
              <a:gdLst/>
              <a:ahLst/>
              <a:cxnLst/>
              <a:rect l="l" t="t" r="r" b="b"/>
              <a:pathLst>
                <a:path w="18115" h="13460" extrusionOk="0">
                  <a:moveTo>
                    <a:pt x="121" y="1"/>
                  </a:moveTo>
                  <a:lnTo>
                    <a:pt x="1" y="171"/>
                  </a:lnTo>
                  <a:cubicBezTo>
                    <a:pt x="594" y="587"/>
                    <a:pt x="1186" y="1004"/>
                    <a:pt x="1779" y="1420"/>
                  </a:cubicBezTo>
                  <a:cubicBezTo>
                    <a:pt x="3640" y="2719"/>
                    <a:pt x="5570" y="4063"/>
                    <a:pt x="7386" y="5475"/>
                  </a:cubicBezTo>
                  <a:cubicBezTo>
                    <a:pt x="8257" y="6144"/>
                    <a:pt x="9133" y="6844"/>
                    <a:pt x="9991" y="7519"/>
                  </a:cubicBezTo>
                  <a:cubicBezTo>
                    <a:pt x="12577" y="9575"/>
                    <a:pt x="15257" y="11694"/>
                    <a:pt x="18001" y="13460"/>
                  </a:cubicBezTo>
                  <a:lnTo>
                    <a:pt x="18114" y="13283"/>
                  </a:lnTo>
                  <a:cubicBezTo>
                    <a:pt x="15377" y="11524"/>
                    <a:pt x="12703" y="9405"/>
                    <a:pt x="10117" y="7355"/>
                  </a:cubicBezTo>
                  <a:cubicBezTo>
                    <a:pt x="9266" y="6680"/>
                    <a:pt x="8383" y="5974"/>
                    <a:pt x="7519" y="5311"/>
                  </a:cubicBezTo>
                  <a:cubicBezTo>
                    <a:pt x="5696" y="3892"/>
                    <a:pt x="3766" y="2549"/>
                    <a:pt x="1899" y="1243"/>
                  </a:cubicBezTo>
                  <a:cubicBezTo>
                    <a:pt x="1306" y="833"/>
                    <a:pt x="713" y="417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8"/>
            <p:cNvSpPr/>
            <p:nvPr/>
          </p:nvSpPr>
          <p:spPr>
            <a:xfrm>
              <a:off x="3387875" y="1702850"/>
              <a:ext cx="462800" cy="341225"/>
            </a:xfrm>
            <a:custGeom>
              <a:avLst/>
              <a:gdLst/>
              <a:ahLst/>
              <a:cxnLst/>
              <a:rect l="l" t="t" r="r" b="b"/>
              <a:pathLst>
                <a:path w="18512" h="13649" extrusionOk="0">
                  <a:moveTo>
                    <a:pt x="139" y="0"/>
                  </a:moveTo>
                  <a:lnTo>
                    <a:pt x="0" y="158"/>
                  </a:lnTo>
                  <a:cubicBezTo>
                    <a:pt x="3513" y="3141"/>
                    <a:pt x="7310" y="5784"/>
                    <a:pt x="10981" y="8338"/>
                  </a:cubicBezTo>
                  <a:cubicBezTo>
                    <a:pt x="13428" y="10041"/>
                    <a:pt x="15957" y="11801"/>
                    <a:pt x="18385" y="13649"/>
                  </a:cubicBezTo>
                  <a:lnTo>
                    <a:pt x="18511" y="13478"/>
                  </a:lnTo>
                  <a:cubicBezTo>
                    <a:pt x="16077" y="11637"/>
                    <a:pt x="13548" y="9871"/>
                    <a:pt x="11101" y="8168"/>
                  </a:cubicBezTo>
                  <a:cubicBezTo>
                    <a:pt x="7430" y="5614"/>
                    <a:pt x="3639" y="2977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8"/>
            <p:cNvSpPr/>
            <p:nvPr/>
          </p:nvSpPr>
          <p:spPr>
            <a:xfrm>
              <a:off x="3295000" y="1850125"/>
              <a:ext cx="434250" cy="314100"/>
            </a:xfrm>
            <a:custGeom>
              <a:avLst/>
              <a:gdLst/>
              <a:ahLst/>
              <a:cxnLst/>
              <a:rect l="l" t="t" r="r" b="b"/>
              <a:pathLst>
                <a:path w="17370" h="12564" extrusionOk="0">
                  <a:moveTo>
                    <a:pt x="120" y="0"/>
                  </a:moveTo>
                  <a:lnTo>
                    <a:pt x="0" y="177"/>
                  </a:lnTo>
                  <a:cubicBezTo>
                    <a:pt x="2807" y="2107"/>
                    <a:pt x="6352" y="4686"/>
                    <a:pt x="9776" y="7177"/>
                  </a:cubicBezTo>
                  <a:cubicBezTo>
                    <a:pt x="12343" y="9044"/>
                    <a:pt x="14998" y="10980"/>
                    <a:pt x="17244" y="12563"/>
                  </a:cubicBezTo>
                  <a:lnTo>
                    <a:pt x="17370" y="12393"/>
                  </a:lnTo>
                  <a:cubicBezTo>
                    <a:pt x="15125" y="10804"/>
                    <a:pt x="12469" y="8874"/>
                    <a:pt x="9909" y="7007"/>
                  </a:cubicBezTo>
                  <a:cubicBezTo>
                    <a:pt x="6478" y="4509"/>
                    <a:pt x="2940" y="1930"/>
                    <a:pt x="1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2" name="Google Shape;942;p8"/>
          <p:cNvGrpSpPr/>
          <p:nvPr/>
        </p:nvGrpSpPr>
        <p:grpSpPr>
          <a:xfrm rot="-7375283">
            <a:off x="128746" y="2972912"/>
            <a:ext cx="1854151" cy="1710307"/>
            <a:chOff x="6090200" y="2573525"/>
            <a:chExt cx="553625" cy="510675"/>
          </a:xfrm>
        </p:grpSpPr>
        <p:sp>
          <p:nvSpPr>
            <p:cNvPr id="943" name="Google Shape;943;p8"/>
            <p:cNvSpPr/>
            <p:nvPr/>
          </p:nvSpPr>
          <p:spPr>
            <a:xfrm>
              <a:off x="6090200" y="2573525"/>
              <a:ext cx="553625" cy="510675"/>
            </a:xfrm>
            <a:custGeom>
              <a:avLst/>
              <a:gdLst/>
              <a:ahLst/>
              <a:cxnLst/>
              <a:rect l="l" t="t" r="r" b="b"/>
              <a:pathLst>
                <a:path w="22145" h="20427" extrusionOk="0">
                  <a:moveTo>
                    <a:pt x="20943" y="1"/>
                  </a:moveTo>
                  <a:cubicBezTo>
                    <a:pt x="20252" y="1"/>
                    <a:pt x="20227" y="3406"/>
                    <a:pt x="16007" y="7111"/>
                  </a:cubicBezTo>
                  <a:cubicBezTo>
                    <a:pt x="14147" y="8745"/>
                    <a:pt x="11731" y="9199"/>
                    <a:pt x="9379" y="9552"/>
                  </a:cubicBezTo>
                  <a:cubicBezTo>
                    <a:pt x="6547" y="9981"/>
                    <a:pt x="1451" y="10757"/>
                    <a:pt x="587" y="14093"/>
                  </a:cubicBezTo>
                  <a:cubicBezTo>
                    <a:pt x="480" y="14307"/>
                    <a:pt x="404" y="14535"/>
                    <a:pt x="360" y="14774"/>
                  </a:cubicBezTo>
                  <a:cubicBezTo>
                    <a:pt x="0" y="16565"/>
                    <a:pt x="959" y="18382"/>
                    <a:pt x="2410" y="19397"/>
                  </a:cubicBezTo>
                  <a:cubicBezTo>
                    <a:pt x="3479" y="20147"/>
                    <a:pt x="4833" y="20427"/>
                    <a:pt x="6167" y="20427"/>
                  </a:cubicBezTo>
                  <a:cubicBezTo>
                    <a:pt x="6830" y="20427"/>
                    <a:pt x="7489" y="20358"/>
                    <a:pt x="8105" y="20242"/>
                  </a:cubicBezTo>
                  <a:cubicBezTo>
                    <a:pt x="10325" y="19832"/>
                    <a:pt x="12305" y="18508"/>
                    <a:pt x="13989" y="17064"/>
                  </a:cubicBezTo>
                  <a:cubicBezTo>
                    <a:pt x="15925" y="15392"/>
                    <a:pt x="17332" y="13305"/>
                    <a:pt x="18417" y="11034"/>
                  </a:cubicBezTo>
                  <a:cubicBezTo>
                    <a:pt x="18808" y="10221"/>
                    <a:pt x="22144" y="186"/>
                    <a:pt x="20977" y="3"/>
                  </a:cubicBezTo>
                  <a:cubicBezTo>
                    <a:pt x="20966" y="2"/>
                    <a:pt x="20954" y="1"/>
                    <a:pt x="209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8"/>
            <p:cNvSpPr/>
            <p:nvPr/>
          </p:nvSpPr>
          <p:spPr>
            <a:xfrm>
              <a:off x="6573000" y="2688275"/>
              <a:ext cx="4850" cy="3650"/>
            </a:xfrm>
            <a:custGeom>
              <a:avLst/>
              <a:gdLst/>
              <a:ahLst/>
              <a:cxnLst/>
              <a:rect l="l" t="t" r="r" b="b"/>
              <a:pathLst>
                <a:path w="194" h="146" extrusionOk="0">
                  <a:moveTo>
                    <a:pt x="104" y="0"/>
                  </a:moveTo>
                  <a:cubicBezTo>
                    <a:pt x="93" y="0"/>
                    <a:pt x="84" y="2"/>
                    <a:pt x="76" y="5"/>
                  </a:cubicBezTo>
                  <a:cubicBezTo>
                    <a:pt x="51" y="17"/>
                    <a:pt x="0" y="36"/>
                    <a:pt x="0" y="81"/>
                  </a:cubicBezTo>
                  <a:cubicBezTo>
                    <a:pt x="0" y="106"/>
                    <a:pt x="25" y="125"/>
                    <a:pt x="44" y="131"/>
                  </a:cubicBezTo>
                  <a:lnTo>
                    <a:pt x="63" y="137"/>
                  </a:lnTo>
                  <a:cubicBezTo>
                    <a:pt x="75" y="142"/>
                    <a:pt x="97" y="146"/>
                    <a:pt x="118" y="146"/>
                  </a:cubicBezTo>
                  <a:cubicBezTo>
                    <a:pt x="155" y="146"/>
                    <a:pt x="193" y="135"/>
                    <a:pt x="189" y="99"/>
                  </a:cubicBezTo>
                  <a:cubicBezTo>
                    <a:pt x="183" y="81"/>
                    <a:pt x="177" y="62"/>
                    <a:pt x="164" y="49"/>
                  </a:cubicBezTo>
                  <a:cubicBezTo>
                    <a:pt x="174" y="16"/>
                    <a:pt x="136" y="0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8"/>
            <p:cNvSpPr/>
            <p:nvPr/>
          </p:nvSpPr>
          <p:spPr>
            <a:xfrm>
              <a:off x="6578050" y="2699275"/>
              <a:ext cx="6625" cy="4500"/>
            </a:xfrm>
            <a:custGeom>
              <a:avLst/>
              <a:gdLst/>
              <a:ahLst/>
              <a:cxnLst/>
              <a:rect l="l" t="t" r="r" b="b"/>
              <a:pathLst>
                <a:path w="265" h="180" extrusionOk="0">
                  <a:moveTo>
                    <a:pt x="111" y="1"/>
                  </a:moveTo>
                  <a:cubicBezTo>
                    <a:pt x="92" y="1"/>
                    <a:pt x="74" y="4"/>
                    <a:pt x="57" y="13"/>
                  </a:cubicBezTo>
                  <a:cubicBezTo>
                    <a:pt x="44" y="13"/>
                    <a:pt x="38" y="19"/>
                    <a:pt x="25" y="32"/>
                  </a:cubicBezTo>
                  <a:cubicBezTo>
                    <a:pt x="6" y="38"/>
                    <a:pt x="0" y="50"/>
                    <a:pt x="0" y="69"/>
                  </a:cubicBezTo>
                  <a:cubicBezTo>
                    <a:pt x="0" y="82"/>
                    <a:pt x="6" y="95"/>
                    <a:pt x="13" y="101"/>
                  </a:cubicBezTo>
                  <a:lnTo>
                    <a:pt x="19" y="114"/>
                  </a:lnTo>
                  <a:cubicBezTo>
                    <a:pt x="25" y="114"/>
                    <a:pt x="25" y="114"/>
                    <a:pt x="32" y="120"/>
                  </a:cubicBezTo>
                  <a:lnTo>
                    <a:pt x="63" y="145"/>
                  </a:lnTo>
                  <a:cubicBezTo>
                    <a:pt x="76" y="158"/>
                    <a:pt x="82" y="164"/>
                    <a:pt x="95" y="170"/>
                  </a:cubicBezTo>
                  <a:cubicBezTo>
                    <a:pt x="114" y="177"/>
                    <a:pt x="134" y="180"/>
                    <a:pt x="155" y="180"/>
                  </a:cubicBezTo>
                  <a:cubicBezTo>
                    <a:pt x="175" y="180"/>
                    <a:pt x="196" y="177"/>
                    <a:pt x="215" y="170"/>
                  </a:cubicBezTo>
                  <a:cubicBezTo>
                    <a:pt x="221" y="170"/>
                    <a:pt x="233" y="164"/>
                    <a:pt x="246" y="158"/>
                  </a:cubicBezTo>
                  <a:cubicBezTo>
                    <a:pt x="259" y="145"/>
                    <a:pt x="265" y="132"/>
                    <a:pt x="265" y="114"/>
                  </a:cubicBezTo>
                  <a:cubicBezTo>
                    <a:pt x="265" y="101"/>
                    <a:pt x="265" y="95"/>
                    <a:pt x="252" y="82"/>
                  </a:cubicBezTo>
                  <a:lnTo>
                    <a:pt x="227" y="57"/>
                  </a:lnTo>
                  <a:cubicBezTo>
                    <a:pt x="227" y="50"/>
                    <a:pt x="227" y="44"/>
                    <a:pt x="221" y="44"/>
                  </a:cubicBezTo>
                  <a:lnTo>
                    <a:pt x="215" y="38"/>
                  </a:lnTo>
                  <a:cubicBezTo>
                    <a:pt x="202" y="25"/>
                    <a:pt x="196" y="19"/>
                    <a:pt x="183" y="13"/>
                  </a:cubicBezTo>
                  <a:cubicBezTo>
                    <a:pt x="159" y="6"/>
                    <a:pt x="135" y="1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8"/>
            <p:cNvSpPr/>
            <p:nvPr/>
          </p:nvSpPr>
          <p:spPr>
            <a:xfrm>
              <a:off x="6565900" y="2707150"/>
              <a:ext cx="6800" cy="3525"/>
            </a:xfrm>
            <a:custGeom>
              <a:avLst/>
              <a:gdLst/>
              <a:ahLst/>
              <a:cxnLst/>
              <a:rect l="l" t="t" r="r" b="b"/>
              <a:pathLst>
                <a:path w="272" h="141" extrusionOk="0">
                  <a:moveTo>
                    <a:pt x="171" y="0"/>
                  </a:moveTo>
                  <a:cubicBezTo>
                    <a:pt x="127" y="0"/>
                    <a:pt x="82" y="19"/>
                    <a:pt x="51" y="51"/>
                  </a:cubicBezTo>
                  <a:cubicBezTo>
                    <a:pt x="1" y="113"/>
                    <a:pt x="75" y="140"/>
                    <a:pt x="147" y="140"/>
                  </a:cubicBezTo>
                  <a:cubicBezTo>
                    <a:pt x="184" y="140"/>
                    <a:pt x="221" y="133"/>
                    <a:pt x="240" y="120"/>
                  </a:cubicBezTo>
                  <a:lnTo>
                    <a:pt x="253" y="108"/>
                  </a:lnTo>
                  <a:cubicBezTo>
                    <a:pt x="265" y="95"/>
                    <a:pt x="272" y="76"/>
                    <a:pt x="265" y="57"/>
                  </a:cubicBezTo>
                  <a:lnTo>
                    <a:pt x="253" y="32"/>
                  </a:lnTo>
                  <a:cubicBezTo>
                    <a:pt x="240" y="0"/>
                    <a:pt x="196" y="0"/>
                    <a:pt x="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8"/>
            <p:cNvSpPr/>
            <p:nvPr/>
          </p:nvSpPr>
          <p:spPr>
            <a:xfrm>
              <a:off x="6563525" y="2697375"/>
              <a:ext cx="6350" cy="3275"/>
            </a:xfrm>
            <a:custGeom>
              <a:avLst/>
              <a:gdLst/>
              <a:ahLst/>
              <a:cxnLst/>
              <a:rect l="l" t="t" r="r" b="b"/>
              <a:pathLst>
                <a:path w="254" h="131" extrusionOk="0">
                  <a:moveTo>
                    <a:pt x="91" y="0"/>
                  </a:moveTo>
                  <a:cubicBezTo>
                    <a:pt x="46" y="0"/>
                    <a:pt x="0" y="14"/>
                    <a:pt x="20" y="57"/>
                  </a:cubicBezTo>
                  <a:cubicBezTo>
                    <a:pt x="26" y="76"/>
                    <a:pt x="32" y="89"/>
                    <a:pt x="45" y="101"/>
                  </a:cubicBezTo>
                  <a:cubicBezTo>
                    <a:pt x="60" y="122"/>
                    <a:pt x="86" y="130"/>
                    <a:pt x="114" y="130"/>
                  </a:cubicBezTo>
                  <a:cubicBezTo>
                    <a:pt x="180" y="130"/>
                    <a:pt x="253" y="84"/>
                    <a:pt x="209" y="44"/>
                  </a:cubicBezTo>
                  <a:cubicBezTo>
                    <a:pt x="196" y="32"/>
                    <a:pt x="177" y="19"/>
                    <a:pt x="159" y="13"/>
                  </a:cubicBezTo>
                  <a:cubicBezTo>
                    <a:pt x="146" y="6"/>
                    <a:pt x="119" y="0"/>
                    <a:pt x="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8"/>
            <p:cNvSpPr/>
            <p:nvPr/>
          </p:nvSpPr>
          <p:spPr>
            <a:xfrm>
              <a:off x="6568275" y="2723000"/>
              <a:ext cx="6775" cy="4500"/>
            </a:xfrm>
            <a:custGeom>
              <a:avLst/>
              <a:gdLst/>
              <a:ahLst/>
              <a:cxnLst/>
              <a:rect l="l" t="t" r="r" b="b"/>
              <a:pathLst>
                <a:path w="271" h="180" extrusionOk="0">
                  <a:moveTo>
                    <a:pt x="87" y="0"/>
                  </a:moveTo>
                  <a:cubicBezTo>
                    <a:pt x="50" y="0"/>
                    <a:pt x="2" y="9"/>
                    <a:pt x="6" y="41"/>
                  </a:cubicBezTo>
                  <a:cubicBezTo>
                    <a:pt x="6" y="60"/>
                    <a:pt x="0" y="85"/>
                    <a:pt x="0" y="104"/>
                  </a:cubicBezTo>
                  <a:cubicBezTo>
                    <a:pt x="8" y="157"/>
                    <a:pt x="66" y="179"/>
                    <a:pt x="124" y="179"/>
                  </a:cubicBezTo>
                  <a:cubicBezTo>
                    <a:pt x="197" y="179"/>
                    <a:pt x="271" y="144"/>
                    <a:pt x="246" y="92"/>
                  </a:cubicBezTo>
                  <a:cubicBezTo>
                    <a:pt x="221" y="29"/>
                    <a:pt x="170" y="29"/>
                    <a:pt x="120" y="3"/>
                  </a:cubicBezTo>
                  <a:cubicBezTo>
                    <a:pt x="113" y="2"/>
                    <a:pt x="101" y="0"/>
                    <a:pt x="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8"/>
            <p:cNvSpPr/>
            <p:nvPr/>
          </p:nvSpPr>
          <p:spPr>
            <a:xfrm>
              <a:off x="6555025" y="2732100"/>
              <a:ext cx="9475" cy="4950"/>
            </a:xfrm>
            <a:custGeom>
              <a:avLst/>
              <a:gdLst/>
              <a:ahLst/>
              <a:cxnLst/>
              <a:rect l="l" t="t" r="r" b="b"/>
              <a:pathLst>
                <a:path w="379" h="198" extrusionOk="0">
                  <a:moveTo>
                    <a:pt x="170" y="0"/>
                  </a:moveTo>
                  <a:cubicBezTo>
                    <a:pt x="123" y="0"/>
                    <a:pt x="79" y="15"/>
                    <a:pt x="38" y="56"/>
                  </a:cubicBezTo>
                  <a:cubicBezTo>
                    <a:pt x="0" y="87"/>
                    <a:pt x="13" y="150"/>
                    <a:pt x="57" y="169"/>
                  </a:cubicBezTo>
                  <a:cubicBezTo>
                    <a:pt x="92" y="188"/>
                    <a:pt x="131" y="198"/>
                    <a:pt x="171" y="198"/>
                  </a:cubicBezTo>
                  <a:cubicBezTo>
                    <a:pt x="210" y="198"/>
                    <a:pt x="249" y="188"/>
                    <a:pt x="284" y="169"/>
                  </a:cubicBezTo>
                  <a:cubicBezTo>
                    <a:pt x="297" y="157"/>
                    <a:pt x="316" y="150"/>
                    <a:pt x="322" y="131"/>
                  </a:cubicBezTo>
                  <a:cubicBezTo>
                    <a:pt x="379" y="112"/>
                    <a:pt x="379" y="56"/>
                    <a:pt x="316" y="30"/>
                  </a:cubicBezTo>
                  <a:cubicBezTo>
                    <a:pt x="265" y="15"/>
                    <a:pt x="216" y="0"/>
                    <a:pt x="1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8"/>
            <p:cNvSpPr/>
            <p:nvPr/>
          </p:nvSpPr>
          <p:spPr>
            <a:xfrm>
              <a:off x="6552350" y="2720500"/>
              <a:ext cx="6475" cy="3900"/>
            </a:xfrm>
            <a:custGeom>
              <a:avLst/>
              <a:gdLst/>
              <a:ahLst/>
              <a:cxnLst/>
              <a:rect l="l" t="t" r="r" b="b"/>
              <a:pathLst>
                <a:path w="259" h="156" extrusionOk="0">
                  <a:moveTo>
                    <a:pt x="110" y="1"/>
                  </a:moveTo>
                  <a:cubicBezTo>
                    <a:pt x="71" y="1"/>
                    <a:pt x="35" y="15"/>
                    <a:pt x="13" y="53"/>
                  </a:cubicBezTo>
                  <a:cubicBezTo>
                    <a:pt x="0" y="78"/>
                    <a:pt x="13" y="91"/>
                    <a:pt x="32" y="97"/>
                  </a:cubicBezTo>
                  <a:cubicBezTo>
                    <a:pt x="44" y="116"/>
                    <a:pt x="63" y="129"/>
                    <a:pt x="82" y="135"/>
                  </a:cubicBezTo>
                  <a:cubicBezTo>
                    <a:pt x="102" y="149"/>
                    <a:pt x="123" y="156"/>
                    <a:pt x="144" y="156"/>
                  </a:cubicBezTo>
                  <a:cubicBezTo>
                    <a:pt x="169" y="156"/>
                    <a:pt x="194" y="146"/>
                    <a:pt x="214" y="129"/>
                  </a:cubicBezTo>
                  <a:cubicBezTo>
                    <a:pt x="259" y="110"/>
                    <a:pt x="259" y="53"/>
                    <a:pt x="221" y="34"/>
                  </a:cubicBezTo>
                  <a:cubicBezTo>
                    <a:pt x="189" y="15"/>
                    <a:pt x="148" y="1"/>
                    <a:pt x="1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8"/>
            <p:cNvSpPr/>
            <p:nvPr/>
          </p:nvSpPr>
          <p:spPr>
            <a:xfrm>
              <a:off x="6559700" y="2753150"/>
              <a:ext cx="4650" cy="3900"/>
            </a:xfrm>
            <a:custGeom>
              <a:avLst/>
              <a:gdLst/>
              <a:ahLst/>
              <a:cxnLst/>
              <a:rect l="l" t="t" r="r" b="b"/>
              <a:pathLst>
                <a:path w="186" h="156" extrusionOk="0">
                  <a:moveTo>
                    <a:pt x="89" y="0"/>
                  </a:moveTo>
                  <a:cubicBezTo>
                    <a:pt x="44" y="0"/>
                    <a:pt x="0" y="23"/>
                    <a:pt x="28" y="59"/>
                  </a:cubicBezTo>
                  <a:cubicBezTo>
                    <a:pt x="34" y="71"/>
                    <a:pt x="15" y="115"/>
                    <a:pt x="15" y="134"/>
                  </a:cubicBezTo>
                  <a:cubicBezTo>
                    <a:pt x="15" y="145"/>
                    <a:pt x="40" y="155"/>
                    <a:pt x="60" y="155"/>
                  </a:cubicBezTo>
                  <a:cubicBezTo>
                    <a:pt x="64" y="155"/>
                    <a:pt x="68" y="154"/>
                    <a:pt x="72" y="153"/>
                  </a:cubicBezTo>
                  <a:cubicBezTo>
                    <a:pt x="129" y="141"/>
                    <a:pt x="185" y="90"/>
                    <a:pt x="154" y="27"/>
                  </a:cubicBezTo>
                  <a:cubicBezTo>
                    <a:pt x="142" y="8"/>
                    <a:pt x="115" y="0"/>
                    <a:pt x="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8"/>
            <p:cNvSpPr/>
            <p:nvPr/>
          </p:nvSpPr>
          <p:spPr>
            <a:xfrm>
              <a:off x="6458550" y="2932675"/>
              <a:ext cx="14100" cy="6400"/>
            </a:xfrm>
            <a:custGeom>
              <a:avLst/>
              <a:gdLst/>
              <a:ahLst/>
              <a:cxnLst/>
              <a:rect l="l" t="t" r="r" b="b"/>
              <a:pathLst>
                <a:path w="564" h="256" extrusionOk="0">
                  <a:moveTo>
                    <a:pt x="286" y="1"/>
                  </a:moveTo>
                  <a:cubicBezTo>
                    <a:pt x="235" y="1"/>
                    <a:pt x="187" y="10"/>
                    <a:pt x="157" y="30"/>
                  </a:cubicBezTo>
                  <a:lnTo>
                    <a:pt x="144" y="42"/>
                  </a:lnTo>
                  <a:cubicBezTo>
                    <a:pt x="1" y="146"/>
                    <a:pt x="170" y="255"/>
                    <a:pt x="319" y="255"/>
                  </a:cubicBezTo>
                  <a:cubicBezTo>
                    <a:pt x="379" y="255"/>
                    <a:pt x="435" y="237"/>
                    <a:pt x="466" y="194"/>
                  </a:cubicBezTo>
                  <a:cubicBezTo>
                    <a:pt x="472" y="187"/>
                    <a:pt x="472" y="187"/>
                    <a:pt x="472" y="181"/>
                  </a:cubicBezTo>
                  <a:cubicBezTo>
                    <a:pt x="563" y="63"/>
                    <a:pt x="416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8"/>
            <p:cNvSpPr/>
            <p:nvPr/>
          </p:nvSpPr>
          <p:spPr>
            <a:xfrm>
              <a:off x="6434525" y="2958075"/>
              <a:ext cx="12350" cy="7700"/>
            </a:xfrm>
            <a:custGeom>
              <a:avLst/>
              <a:gdLst/>
              <a:ahLst/>
              <a:cxnLst/>
              <a:rect l="l" t="t" r="r" b="b"/>
              <a:pathLst>
                <a:path w="494" h="308" extrusionOk="0">
                  <a:moveTo>
                    <a:pt x="338" y="0"/>
                  </a:moveTo>
                  <a:cubicBezTo>
                    <a:pt x="311" y="0"/>
                    <a:pt x="284" y="7"/>
                    <a:pt x="267" y="17"/>
                  </a:cubicBezTo>
                  <a:cubicBezTo>
                    <a:pt x="197" y="61"/>
                    <a:pt x="84" y="99"/>
                    <a:pt x="46" y="174"/>
                  </a:cubicBezTo>
                  <a:cubicBezTo>
                    <a:pt x="1" y="281"/>
                    <a:pt x="157" y="308"/>
                    <a:pt x="240" y="308"/>
                  </a:cubicBezTo>
                  <a:cubicBezTo>
                    <a:pt x="250" y="308"/>
                    <a:pt x="259" y="307"/>
                    <a:pt x="267" y="307"/>
                  </a:cubicBezTo>
                  <a:cubicBezTo>
                    <a:pt x="418" y="300"/>
                    <a:pt x="494" y="187"/>
                    <a:pt x="437" y="48"/>
                  </a:cubicBezTo>
                  <a:cubicBezTo>
                    <a:pt x="422" y="14"/>
                    <a:pt x="379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8"/>
            <p:cNvSpPr/>
            <p:nvPr/>
          </p:nvSpPr>
          <p:spPr>
            <a:xfrm>
              <a:off x="6435800" y="2939500"/>
              <a:ext cx="7600" cy="3875"/>
            </a:xfrm>
            <a:custGeom>
              <a:avLst/>
              <a:gdLst/>
              <a:ahLst/>
              <a:cxnLst/>
              <a:rect l="l" t="t" r="r" b="b"/>
              <a:pathLst>
                <a:path w="304" h="155" extrusionOk="0">
                  <a:moveTo>
                    <a:pt x="134" y="0"/>
                  </a:moveTo>
                  <a:cubicBezTo>
                    <a:pt x="72" y="0"/>
                    <a:pt x="0" y="23"/>
                    <a:pt x="14" y="91"/>
                  </a:cubicBezTo>
                  <a:cubicBezTo>
                    <a:pt x="14" y="91"/>
                    <a:pt x="14" y="97"/>
                    <a:pt x="14" y="97"/>
                  </a:cubicBezTo>
                  <a:cubicBezTo>
                    <a:pt x="14" y="141"/>
                    <a:pt x="65" y="154"/>
                    <a:pt x="109" y="154"/>
                  </a:cubicBezTo>
                  <a:cubicBezTo>
                    <a:pt x="129" y="154"/>
                    <a:pt x="147" y="152"/>
                    <a:pt x="159" y="148"/>
                  </a:cubicBezTo>
                  <a:lnTo>
                    <a:pt x="171" y="142"/>
                  </a:lnTo>
                  <a:cubicBezTo>
                    <a:pt x="247" y="129"/>
                    <a:pt x="304" y="47"/>
                    <a:pt x="197" y="9"/>
                  </a:cubicBezTo>
                  <a:cubicBezTo>
                    <a:pt x="181" y="4"/>
                    <a:pt x="158" y="0"/>
                    <a:pt x="1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8"/>
            <p:cNvSpPr/>
            <p:nvPr/>
          </p:nvSpPr>
          <p:spPr>
            <a:xfrm>
              <a:off x="6474600" y="2903775"/>
              <a:ext cx="10275" cy="5050"/>
            </a:xfrm>
            <a:custGeom>
              <a:avLst/>
              <a:gdLst/>
              <a:ahLst/>
              <a:cxnLst/>
              <a:rect l="l" t="t" r="r" b="b"/>
              <a:pathLst>
                <a:path w="411" h="202" extrusionOk="0">
                  <a:moveTo>
                    <a:pt x="243" y="1"/>
                  </a:moveTo>
                  <a:cubicBezTo>
                    <a:pt x="194" y="1"/>
                    <a:pt x="147" y="16"/>
                    <a:pt x="133" y="57"/>
                  </a:cubicBezTo>
                  <a:cubicBezTo>
                    <a:pt x="127" y="76"/>
                    <a:pt x="121" y="107"/>
                    <a:pt x="89" y="114"/>
                  </a:cubicBezTo>
                  <a:cubicBezTo>
                    <a:pt x="1" y="133"/>
                    <a:pt x="32" y="202"/>
                    <a:pt x="108" y="202"/>
                  </a:cubicBezTo>
                  <a:cubicBezTo>
                    <a:pt x="184" y="196"/>
                    <a:pt x="253" y="177"/>
                    <a:pt x="322" y="145"/>
                  </a:cubicBezTo>
                  <a:cubicBezTo>
                    <a:pt x="379" y="126"/>
                    <a:pt x="411" y="63"/>
                    <a:pt x="348" y="25"/>
                  </a:cubicBezTo>
                  <a:cubicBezTo>
                    <a:pt x="325" y="11"/>
                    <a:pt x="283" y="1"/>
                    <a:pt x="2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8"/>
            <p:cNvSpPr/>
            <p:nvPr/>
          </p:nvSpPr>
          <p:spPr>
            <a:xfrm>
              <a:off x="6451575" y="2944275"/>
              <a:ext cx="7125" cy="6225"/>
            </a:xfrm>
            <a:custGeom>
              <a:avLst/>
              <a:gdLst/>
              <a:ahLst/>
              <a:cxnLst/>
              <a:rect l="l" t="t" r="r" b="b"/>
              <a:pathLst>
                <a:path w="285" h="249" extrusionOk="0">
                  <a:moveTo>
                    <a:pt x="186" y="1"/>
                  </a:moveTo>
                  <a:cubicBezTo>
                    <a:pt x="149" y="1"/>
                    <a:pt x="109" y="15"/>
                    <a:pt x="95" y="39"/>
                  </a:cubicBezTo>
                  <a:cubicBezTo>
                    <a:pt x="70" y="89"/>
                    <a:pt x="45" y="102"/>
                    <a:pt x="20" y="133"/>
                  </a:cubicBezTo>
                  <a:cubicBezTo>
                    <a:pt x="1" y="171"/>
                    <a:pt x="32" y="196"/>
                    <a:pt x="58" y="215"/>
                  </a:cubicBezTo>
                  <a:cubicBezTo>
                    <a:pt x="83" y="237"/>
                    <a:pt x="114" y="248"/>
                    <a:pt x="145" y="248"/>
                  </a:cubicBezTo>
                  <a:cubicBezTo>
                    <a:pt x="169" y="248"/>
                    <a:pt x="193" y="242"/>
                    <a:pt x="215" y="228"/>
                  </a:cubicBezTo>
                  <a:cubicBezTo>
                    <a:pt x="247" y="222"/>
                    <a:pt x="278" y="196"/>
                    <a:pt x="285" y="159"/>
                  </a:cubicBezTo>
                  <a:cubicBezTo>
                    <a:pt x="285" y="121"/>
                    <a:pt x="272" y="77"/>
                    <a:pt x="259" y="39"/>
                  </a:cubicBezTo>
                  <a:cubicBezTo>
                    <a:pt x="251" y="12"/>
                    <a:pt x="219" y="1"/>
                    <a:pt x="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8"/>
            <p:cNvSpPr/>
            <p:nvPr/>
          </p:nvSpPr>
          <p:spPr>
            <a:xfrm>
              <a:off x="6457575" y="2962125"/>
              <a:ext cx="5000" cy="3075"/>
            </a:xfrm>
            <a:custGeom>
              <a:avLst/>
              <a:gdLst/>
              <a:ahLst/>
              <a:cxnLst/>
              <a:rect l="l" t="t" r="r" b="b"/>
              <a:pathLst>
                <a:path w="200" h="123" extrusionOk="0">
                  <a:moveTo>
                    <a:pt x="102" y="0"/>
                  </a:moveTo>
                  <a:cubicBezTo>
                    <a:pt x="85" y="0"/>
                    <a:pt x="71" y="2"/>
                    <a:pt x="64" y="6"/>
                  </a:cubicBezTo>
                  <a:cubicBezTo>
                    <a:pt x="45" y="19"/>
                    <a:pt x="32" y="31"/>
                    <a:pt x="19" y="44"/>
                  </a:cubicBezTo>
                  <a:cubicBezTo>
                    <a:pt x="7" y="56"/>
                    <a:pt x="1" y="69"/>
                    <a:pt x="7" y="82"/>
                  </a:cubicBezTo>
                  <a:lnTo>
                    <a:pt x="7" y="101"/>
                  </a:lnTo>
                  <a:cubicBezTo>
                    <a:pt x="3" y="117"/>
                    <a:pt x="26" y="123"/>
                    <a:pt x="47" y="123"/>
                  </a:cubicBezTo>
                  <a:cubicBezTo>
                    <a:pt x="57" y="123"/>
                    <a:pt x="66" y="122"/>
                    <a:pt x="70" y="119"/>
                  </a:cubicBezTo>
                  <a:cubicBezTo>
                    <a:pt x="120" y="101"/>
                    <a:pt x="146" y="101"/>
                    <a:pt x="177" y="50"/>
                  </a:cubicBezTo>
                  <a:cubicBezTo>
                    <a:pt x="200" y="14"/>
                    <a:pt x="144" y="0"/>
                    <a:pt x="1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8"/>
            <p:cNvSpPr/>
            <p:nvPr/>
          </p:nvSpPr>
          <p:spPr>
            <a:xfrm>
              <a:off x="6432675" y="2978975"/>
              <a:ext cx="5750" cy="4500"/>
            </a:xfrm>
            <a:custGeom>
              <a:avLst/>
              <a:gdLst/>
              <a:ahLst/>
              <a:cxnLst/>
              <a:rect l="l" t="t" r="r" b="b"/>
              <a:pathLst>
                <a:path w="230" h="180" extrusionOk="0">
                  <a:moveTo>
                    <a:pt x="135" y="0"/>
                  </a:moveTo>
                  <a:cubicBezTo>
                    <a:pt x="105" y="0"/>
                    <a:pt x="77" y="10"/>
                    <a:pt x="69" y="32"/>
                  </a:cubicBezTo>
                  <a:cubicBezTo>
                    <a:pt x="57" y="70"/>
                    <a:pt x="38" y="101"/>
                    <a:pt x="13" y="127"/>
                  </a:cubicBezTo>
                  <a:cubicBezTo>
                    <a:pt x="0" y="139"/>
                    <a:pt x="6" y="152"/>
                    <a:pt x="19" y="158"/>
                  </a:cubicBezTo>
                  <a:cubicBezTo>
                    <a:pt x="46" y="173"/>
                    <a:pt x="76" y="180"/>
                    <a:pt x="103" y="180"/>
                  </a:cubicBezTo>
                  <a:cubicBezTo>
                    <a:pt x="172" y="180"/>
                    <a:pt x="230" y="136"/>
                    <a:pt x="221" y="51"/>
                  </a:cubicBezTo>
                  <a:cubicBezTo>
                    <a:pt x="217" y="18"/>
                    <a:pt x="174" y="0"/>
                    <a:pt x="1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8"/>
            <p:cNvSpPr/>
            <p:nvPr/>
          </p:nvSpPr>
          <p:spPr>
            <a:xfrm>
              <a:off x="6414700" y="2990800"/>
              <a:ext cx="6475" cy="3100"/>
            </a:xfrm>
            <a:custGeom>
              <a:avLst/>
              <a:gdLst/>
              <a:ahLst/>
              <a:cxnLst/>
              <a:rect l="l" t="t" r="r" b="b"/>
              <a:pathLst>
                <a:path w="259" h="124" extrusionOk="0">
                  <a:moveTo>
                    <a:pt x="177" y="1"/>
                  </a:moveTo>
                  <a:cubicBezTo>
                    <a:pt x="151" y="7"/>
                    <a:pt x="120" y="7"/>
                    <a:pt x="114" y="13"/>
                  </a:cubicBezTo>
                  <a:lnTo>
                    <a:pt x="101" y="13"/>
                  </a:lnTo>
                  <a:lnTo>
                    <a:pt x="76" y="26"/>
                  </a:lnTo>
                  <a:cubicBezTo>
                    <a:pt x="0" y="45"/>
                    <a:pt x="38" y="108"/>
                    <a:pt x="95" y="120"/>
                  </a:cubicBezTo>
                  <a:cubicBezTo>
                    <a:pt x="109" y="122"/>
                    <a:pt x="124" y="124"/>
                    <a:pt x="139" y="124"/>
                  </a:cubicBezTo>
                  <a:cubicBezTo>
                    <a:pt x="168" y="124"/>
                    <a:pt x="198" y="118"/>
                    <a:pt x="227" y="101"/>
                  </a:cubicBezTo>
                  <a:cubicBezTo>
                    <a:pt x="246" y="95"/>
                    <a:pt x="259" y="70"/>
                    <a:pt x="252" y="45"/>
                  </a:cubicBezTo>
                  <a:cubicBezTo>
                    <a:pt x="252" y="38"/>
                    <a:pt x="246" y="38"/>
                    <a:pt x="246" y="32"/>
                  </a:cubicBezTo>
                  <a:cubicBezTo>
                    <a:pt x="240" y="7"/>
                    <a:pt x="202" y="1"/>
                    <a:pt x="1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8"/>
            <p:cNvSpPr/>
            <p:nvPr/>
          </p:nvSpPr>
          <p:spPr>
            <a:xfrm>
              <a:off x="6418950" y="299080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1"/>
                  </a:moveTo>
                  <a:lnTo>
                    <a:pt x="7" y="1"/>
                  </a:lnTo>
                  <a:cubicBezTo>
                    <a:pt x="13" y="1"/>
                    <a:pt x="1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8"/>
            <p:cNvSpPr/>
            <p:nvPr/>
          </p:nvSpPr>
          <p:spPr>
            <a:xfrm>
              <a:off x="6391200" y="2994300"/>
              <a:ext cx="8200" cy="4075"/>
            </a:xfrm>
            <a:custGeom>
              <a:avLst/>
              <a:gdLst/>
              <a:ahLst/>
              <a:cxnLst/>
              <a:rect l="l" t="t" r="r" b="b"/>
              <a:pathLst>
                <a:path w="328" h="163" extrusionOk="0">
                  <a:moveTo>
                    <a:pt x="158" y="1"/>
                  </a:moveTo>
                  <a:cubicBezTo>
                    <a:pt x="137" y="1"/>
                    <a:pt x="119" y="3"/>
                    <a:pt x="108" y="6"/>
                  </a:cubicBezTo>
                  <a:cubicBezTo>
                    <a:pt x="0" y="43"/>
                    <a:pt x="44" y="132"/>
                    <a:pt x="126" y="151"/>
                  </a:cubicBezTo>
                  <a:cubicBezTo>
                    <a:pt x="140" y="157"/>
                    <a:pt x="172" y="163"/>
                    <a:pt x="205" y="163"/>
                  </a:cubicBezTo>
                  <a:cubicBezTo>
                    <a:pt x="264" y="163"/>
                    <a:pt x="327" y="146"/>
                    <a:pt x="303" y="94"/>
                  </a:cubicBezTo>
                  <a:cubicBezTo>
                    <a:pt x="318" y="21"/>
                    <a:pt x="225" y="1"/>
                    <a:pt x="1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8"/>
            <p:cNvSpPr/>
            <p:nvPr/>
          </p:nvSpPr>
          <p:spPr>
            <a:xfrm>
              <a:off x="6410900" y="2971725"/>
              <a:ext cx="6175" cy="4200"/>
            </a:xfrm>
            <a:custGeom>
              <a:avLst/>
              <a:gdLst/>
              <a:ahLst/>
              <a:cxnLst/>
              <a:rect l="l" t="t" r="r" b="b"/>
              <a:pathLst>
                <a:path w="247" h="168" extrusionOk="0">
                  <a:moveTo>
                    <a:pt x="146" y="0"/>
                  </a:moveTo>
                  <a:cubicBezTo>
                    <a:pt x="70" y="13"/>
                    <a:pt x="1" y="45"/>
                    <a:pt x="1" y="127"/>
                  </a:cubicBezTo>
                  <a:cubicBezTo>
                    <a:pt x="1" y="159"/>
                    <a:pt x="37" y="167"/>
                    <a:pt x="67" y="167"/>
                  </a:cubicBezTo>
                  <a:cubicBezTo>
                    <a:pt x="78" y="167"/>
                    <a:pt x="88" y="166"/>
                    <a:pt x="95" y="164"/>
                  </a:cubicBezTo>
                  <a:cubicBezTo>
                    <a:pt x="165" y="139"/>
                    <a:pt x="247" y="114"/>
                    <a:pt x="215" y="26"/>
                  </a:cubicBezTo>
                  <a:cubicBezTo>
                    <a:pt x="209" y="7"/>
                    <a:pt x="165" y="0"/>
                    <a:pt x="1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8"/>
            <p:cNvSpPr/>
            <p:nvPr/>
          </p:nvSpPr>
          <p:spPr>
            <a:xfrm>
              <a:off x="6417375" y="2980050"/>
              <a:ext cx="6450" cy="3350"/>
            </a:xfrm>
            <a:custGeom>
              <a:avLst/>
              <a:gdLst/>
              <a:ahLst/>
              <a:cxnLst/>
              <a:rect l="l" t="t" r="r" b="b"/>
              <a:pathLst>
                <a:path w="258" h="134" extrusionOk="0">
                  <a:moveTo>
                    <a:pt x="106" y="1"/>
                  </a:moveTo>
                  <a:cubicBezTo>
                    <a:pt x="76" y="1"/>
                    <a:pt x="48" y="8"/>
                    <a:pt x="32" y="27"/>
                  </a:cubicBezTo>
                  <a:lnTo>
                    <a:pt x="19" y="39"/>
                  </a:lnTo>
                  <a:cubicBezTo>
                    <a:pt x="0" y="58"/>
                    <a:pt x="0" y="84"/>
                    <a:pt x="19" y="103"/>
                  </a:cubicBezTo>
                  <a:cubicBezTo>
                    <a:pt x="37" y="125"/>
                    <a:pt x="62" y="134"/>
                    <a:pt x="89" y="134"/>
                  </a:cubicBezTo>
                  <a:cubicBezTo>
                    <a:pt x="131" y="134"/>
                    <a:pt x="178" y="113"/>
                    <a:pt x="208" y="90"/>
                  </a:cubicBezTo>
                  <a:cubicBezTo>
                    <a:pt x="257" y="45"/>
                    <a:pt x="177" y="1"/>
                    <a:pt x="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8"/>
            <p:cNvSpPr/>
            <p:nvPr/>
          </p:nvSpPr>
          <p:spPr>
            <a:xfrm>
              <a:off x="6416475" y="2957650"/>
              <a:ext cx="5975" cy="3300"/>
            </a:xfrm>
            <a:custGeom>
              <a:avLst/>
              <a:gdLst/>
              <a:ahLst/>
              <a:cxnLst/>
              <a:rect l="l" t="t" r="r" b="b"/>
              <a:pathLst>
                <a:path w="239" h="132" extrusionOk="0">
                  <a:moveTo>
                    <a:pt x="105" y="0"/>
                  </a:moveTo>
                  <a:cubicBezTo>
                    <a:pt x="83" y="0"/>
                    <a:pt x="64" y="3"/>
                    <a:pt x="55" y="8"/>
                  </a:cubicBezTo>
                  <a:cubicBezTo>
                    <a:pt x="17" y="34"/>
                    <a:pt x="17" y="46"/>
                    <a:pt x="5" y="90"/>
                  </a:cubicBezTo>
                  <a:cubicBezTo>
                    <a:pt x="0" y="122"/>
                    <a:pt x="45" y="131"/>
                    <a:pt x="78" y="131"/>
                  </a:cubicBezTo>
                  <a:cubicBezTo>
                    <a:pt x="90" y="131"/>
                    <a:pt x="100" y="130"/>
                    <a:pt x="106" y="128"/>
                  </a:cubicBezTo>
                  <a:cubicBezTo>
                    <a:pt x="150" y="109"/>
                    <a:pt x="181" y="103"/>
                    <a:pt x="207" y="65"/>
                  </a:cubicBezTo>
                  <a:cubicBezTo>
                    <a:pt x="238" y="20"/>
                    <a:pt x="162" y="0"/>
                    <a:pt x="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8"/>
            <p:cNvSpPr/>
            <p:nvPr/>
          </p:nvSpPr>
          <p:spPr>
            <a:xfrm>
              <a:off x="6394350" y="2968375"/>
              <a:ext cx="7275" cy="3900"/>
            </a:xfrm>
            <a:custGeom>
              <a:avLst/>
              <a:gdLst/>
              <a:ahLst/>
              <a:cxnLst/>
              <a:rect l="l" t="t" r="r" b="b"/>
              <a:pathLst>
                <a:path w="291" h="156" extrusionOk="0">
                  <a:moveTo>
                    <a:pt x="160" y="0"/>
                  </a:moveTo>
                  <a:cubicBezTo>
                    <a:pt x="128" y="0"/>
                    <a:pt x="97" y="6"/>
                    <a:pt x="82" y="15"/>
                  </a:cubicBezTo>
                  <a:cubicBezTo>
                    <a:pt x="57" y="21"/>
                    <a:pt x="38" y="40"/>
                    <a:pt x="26" y="65"/>
                  </a:cubicBezTo>
                  <a:cubicBezTo>
                    <a:pt x="0" y="128"/>
                    <a:pt x="89" y="153"/>
                    <a:pt x="133" y="153"/>
                  </a:cubicBezTo>
                  <a:lnTo>
                    <a:pt x="139" y="153"/>
                  </a:lnTo>
                  <a:cubicBezTo>
                    <a:pt x="144" y="155"/>
                    <a:pt x="150" y="156"/>
                    <a:pt x="156" y="156"/>
                  </a:cubicBezTo>
                  <a:cubicBezTo>
                    <a:pt x="175" y="156"/>
                    <a:pt x="199" y="149"/>
                    <a:pt x="209" y="134"/>
                  </a:cubicBezTo>
                  <a:cubicBezTo>
                    <a:pt x="209" y="128"/>
                    <a:pt x="253" y="103"/>
                    <a:pt x="265" y="84"/>
                  </a:cubicBezTo>
                  <a:cubicBezTo>
                    <a:pt x="290" y="22"/>
                    <a:pt x="222" y="0"/>
                    <a:pt x="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8"/>
            <p:cNvSpPr/>
            <p:nvPr/>
          </p:nvSpPr>
          <p:spPr>
            <a:xfrm>
              <a:off x="6367850" y="3005000"/>
              <a:ext cx="8550" cy="4425"/>
            </a:xfrm>
            <a:custGeom>
              <a:avLst/>
              <a:gdLst/>
              <a:ahLst/>
              <a:cxnLst/>
              <a:rect l="l" t="t" r="r" b="b"/>
              <a:pathLst>
                <a:path w="342" h="177" extrusionOk="0">
                  <a:moveTo>
                    <a:pt x="173" y="1"/>
                  </a:moveTo>
                  <a:cubicBezTo>
                    <a:pt x="145" y="1"/>
                    <a:pt x="117" y="10"/>
                    <a:pt x="108" y="32"/>
                  </a:cubicBezTo>
                  <a:cubicBezTo>
                    <a:pt x="108" y="44"/>
                    <a:pt x="108" y="51"/>
                    <a:pt x="95" y="57"/>
                  </a:cubicBezTo>
                  <a:cubicBezTo>
                    <a:pt x="1" y="107"/>
                    <a:pt x="114" y="177"/>
                    <a:pt x="171" y="177"/>
                  </a:cubicBezTo>
                  <a:cubicBezTo>
                    <a:pt x="234" y="177"/>
                    <a:pt x="341" y="114"/>
                    <a:pt x="253" y="57"/>
                  </a:cubicBezTo>
                  <a:cubicBezTo>
                    <a:pt x="241" y="51"/>
                    <a:pt x="241" y="44"/>
                    <a:pt x="241" y="32"/>
                  </a:cubicBezTo>
                  <a:cubicBezTo>
                    <a:pt x="234" y="12"/>
                    <a:pt x="204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8"/>
            <p:cNvSpPr/>
            <p:nvPr/>
          </p:nvSpPr>
          <p:spPr>
            <a:xfrm>
              <a:off x="6149650" y="3004825"/>
              <a:ext cx="13250" cy="6825"/>
            </a:xfrm>
            <a:custGeom>
              <a:avLst/>
              <a:gdLst/>
              <a:ahLst/>
              <a:cxnLst/>
              <a:rect l="l" t="t" r="r" b="b"/>
              <a:pathLst>
                <a:path w="530" h="273" extrusionOk="0">
                  <a:moveTo>
                    <a:pt x="261" y="1"/>
                  </a:moveTo>
                  <a:cubicBezTo>
                    <a:pt x="226" y="1"/>
                    <a:pt x="191" y="7"/>
                    <a:pt x="158" y="20"/>
                  </a:cubicBezTo>
                  <a:cubicBezTo>
                    <a:pt x="82" y="45"/>
                    <a:pt x="0" y="127"/>
                    <a:pt x="76" y="203"/>
                  </a:cubicBezTo>
                  <a:cubicBezTo>
                    <a:pt x="130" y="248"/>
                    <a:pt x="200" y="272"/>
                    <a:pt x="271" y="272"/>
                  </a:cubicBezTo>
                  <a:cubicBezTo>
                    <a:pt x="308" y="272"/>
                    <a:pt x="344" y="266"/>
                    <a:pt x="378" y="253"/>
                  </a:cubicBezTo>
                  <a:cubicBezTo>
                    <a:pt x="448" y="228"/>
                    <a:pt x="530" y="152"/>
                    <a:pt x="460" y="77"/>
                  </a:cubicBezTo>
                  <a:cubicBezTo>
                    <a:pt x="402" y="26"/>
                    <a:pt x="331" y="1"/>
                    <a:pt x="2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8"/>
            <p:cNvSpPr/>
            <p:nvPr/>
          </p:nvSpPr>
          <p:spPr>
            <a:xfrm>
              <a:off x="6143650" y="3015700"/>
              <a:ext cx="8350" cy="5800"/>
            </a:xfrm>
            <a:custGeom>
              <a:avLst/>
              <a:gdLst/>
              <a:ahLst/>
              <a:cxnLst/>
              <a:rect l="l" t="t" r="r" b="b"/>
              <a:pathLst>
                <a:path w="334" h="232" extrusionOk="0">
                  <a:moveTo>
                    <a:pt x="193" y="1"/>
                  </a:moveTo>
                  <a:cubicBezTo>
                    <a:pt x="162" y="1"/>
                    <a:pt x="134" y="6"/>
                    <a:pt x="120" y="14"/>
                  </a:cubicBezTo>
                  <a:lnTo>
                    <a:pt x="95" y="20"/>
                  </a:lnTo>
                  <a:cubicBezTo>
                    <a:pt x="70" y="26"/>
                    <a:pt x="51" y="45"/>
                    <a:pt x="32" y="64"/>
                  </a:cubicBezTo>
                  <a:cubicBezTo>
                    <a:pt x="7" y="89"/>
                    <a:pt x="0" y="127"/>
                    <a:pt x="13" y="165"/>
                  </a:cubicBezTo>
                  <a:cubicBezTo>
                    <a:pt x="25" y="209"/>
                    <a:pt x="88" y="232"/>
                    <a:pt x="152" y="232"/>
                  </a:cubicBezTo>
                  <a:cubicBezTo>
                    <a:pt x="224" y="232"/>
                    <a:pt x="297" y="203"/>
                    <a:pt x="297" y="146"/>
                  </a:cubicBezTo>
                  <a:cubicBezTo>
                    <a:pt x="297" y="135"/>
                    <a:pt x="311" y="80"/>
                    <a:pt x="306" y="80"/>
                  </a:cubicBezTo>
                  <a:lnTo>
                    <a:pt x="306" y="80"/>
                  </a:lnTo>
                  <a:cubicBezTo>
                    <a:pt x="306" y="80"/>
                    <a:pt x="305" y="81"/>
                    <a:pt x="303" y="83"/>
                  </a:cubicBezTo>
                  <a:cubicBezTo>
                    <a:pt x="333" y="23"/>
                    <a:pt x="258" y="1"/>
                    <a:pt x="1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8"/>
            <p:cNvSpPr/>
            <p:nvPr/>
          </p:nvSpPr>
          <p:spPr>
            <a:xfrm>
              <a:off x="6165100" y="3034075"/>
              <a:ext cx="9200" cy="3750"/>
            </a:xfrm>
            <a:custGeom>
              <a:avLst/>
              <a:gdLst/>
              <a:ahLst/>
              <a:cxnLst/>
              <a:rect l="l" t="t" r="r" b="b"/>
              <a:pathLst>
                <a:path w="368" h="150" extrusionOk="0">
                  <a:moveTo>
                    <a:pt x="195" y="1"/>
                  </a:moveTo>
                  <a:cubicBezTo>
                    <a:pt x="101" y="1"/>
                    <a:pt x="1" y="49"/>
                    <a:pt x="69" y="117"/>
                  </a:cubicBezTo>
                  <a:cubicBezTo>
                    <a:pt x="92" y="140"/>
                    <a:pt x="133" y="150"/>
                    <a:pt x="176" y="150"/>
                  </a:cubicBezTo>
                  <a:cubicBezTo>
                    <a:pt x="268" y="150"/>
                    <a:pt x="367" y="104"/>
                    <a:pt x="303" y="35"/>
                  </a:cubicBezTo>
                  <a:cubicBezTo>
                    <a:pt x="281" y="11"/>
                    <a:pt x="238" y="1"/>
                    <a:pt x="1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8"/>
            <p:cNvSpPr/>
            <p:nvPr/>
          </p:nvSpPr>
          <p:spPr>
            <a:xfrm>
              <a:off x="6169050" y="3022450"/>
              <a:ext cx="6775" cy="3600"/>
            </a:xfrm>
            <a:custGeom>
              <a:avLst/>
              <a:gdLst/>
              <a:ahLst/>
              <a:cxnLst/>
              <a:rect l="l" t="t" r="r" b="b"/>
              <a:pathLst>
                <a:path w="271" h="144" extrusionOk="0">
                  <a:moveTo>
                    <a:pt x="130" y="1"/>
                  </a:moveTo>
                  <a:cubicBezTo>
                    <a:pt x="71" y="1"/>
                    <a:pt x="0" y="23"/>
                    <a:pt x="19" y="84"/>
                  </a:cubicBezTo>
                  <a:cubicBezTo>
                    <a:pt x="19" y="84"/>
                    <a:pt x="19" y="91"/>
                    <a:pt x="19" y="91"/>
                  </a:cubicBezTo>
                  <a:cubicBezTo>
                    <a:pt x="9" y="133"/>
                    <a:pt x="67" y="144"/>
                    <a:pt x="110" y="144"/>
                  </a:cubicBezTo>
                  <a:cubicBezTo>
                    <a:pt x="124" y="144"/>
                    <a:pt x="137" y="143"/>
                    <a:pt x="145" y="141"/>
                  </a:cubicBezTo>
                  <a:lnTo>
                    <a:pt x="157" y="135"/>
                  </a:lnTo>
                  <a:cubicBezTo>
                    <a:pt x="227" y="122"/>
                    <a:pt x="271" y="46"/>
                    <a:pt x="183" y="9"/>
                  </a:cubicBezTo>
                  <a:cubicBezTo>
                    <a:pt x="170" y="4"/>
                    <a:pt x="151" y="1"/>
                    <a:pt x="1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8"/>
            <p:cNvSpPr/>
            <p:nvPr/>
          </p:nvSpPr>
          <p:spPr>
            <a:xfrm>
              <a:off x="6198850" y="3029900"/>
              <a:ext cx="5200" cy="3025"/>
            </a:xfrm>
            <a:custGeom>
              <a:avLst/>
              <a:gdLst/>
              <a:ahLst/>
              <a:cxnLst/>
              <a:rect l="l" t="t" r="r" b="b"/>
              <a:pathLst>
                <a:path w="208" h="121" extrusionOk="0">
                  <a:moveTo>
                    <a:pt x="70" y="0"/>
                  </a:moveTo>
                  <a:cubicBezTo>
                    <a:pt x="36" y="0"/>
                    <a:pt x="1" y="13"/>
                    <a:pt x="12" y="51"/>
                  </a:cubicBezTo>
                  <a:cubicBezTo>
                    <a:pt x="12" y="57"/>
                    <a:pt x="12" y="57"/>
                    <a:pt x="12" y="64"/>
                  </a:cubicBezTo>
                  <a:cubicBezTo>
                    <a:pt x="12" y="107"/>
                    <a:pt x="58" y="121"/>
                    <a:pt x="98" y="121"/>
                  </a:cubicBezTo>
                  <a:cubicBezTo>
                    <a:pt x="116" y="121"/>
                    <a:pt x="133" y="118"/>
                    <a:pt x="145" y="114"/>
                  </a:cubicBezTo>
                  <a:cubicBezTo>
                    <a:pt x="202" y="95"/>
                    <a:pt x="208" y="45"/>
                    <a:pt x="151" y="20"/>
                  </a:cubicBezTo>
                  <a:cubicBezTo>
                    <a:pt x="145" y="20"/>
                    <a:pt x="132" y="13"/>
                    <a:pt x="126" y="13"/>
                  </a:cubicBezTo>
                  <a:cubicBezTo>
                    <a:pt x="116" y="6"/>
                    <a:pt x="93" y="0"/>
                    <a:pt x="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8"/>
            <p:cNvSpPr/>
            <p:nvPr/>
          </p:nvSpPr>
          <p:spPr>
            <a:xfrm>
              <a:off x="6195400" y="3047200"/>
              <a:ext cx="6300" cy="3050"/>
            </a:xfrm>
            <a:custGeom>
              <a:avLst/>
              <a:gdLst/>
              <a:ahLst/>
              <a:cxnLst/>
              <a:rect l="l" t="t" r="r" b="b"/>
              <a:pathLst>
                <a:path w="252" h="122" extrusionOk="0">
                  <a:moveTo>
                    <a:pt x="128" y="1"/>
                  </a:moveTo>
                  <a:cubicBezTo>
                    <a:pt x="108" y="1"/>
                    <a:pt x="90" y="3"/>
                    <a:pt x="81" y="9"/>
                  </a:cubicBezTo>
                  <a:cubicBezTo>
                    <a:pt x="62" y="21"/>
                    <a:pt x="43" y="40"/>
                    <a:pt x="31" y="59"/>
                  </a:cubicBezTo>
                  <a:cubicBezTo>
                    <a:pt x="0" y="102"/>
                    <a:pt x="64" y="122"/>
                    <a:pt x="118" y="122"/>
                  </a:cubicBezTo>
                  <a:cubicBezTo>
                    <a:pt x="143" y="122"/>
                    <a:pt x="166" y="118"/>
                    <a:pt x="176" y="110"/>
                  </a:cubicBezTo>
                  <a:cubicBezTo>
                    <a:pt x="195" y="97"/>
                    <a:pt x="207" y="84"/>
                    <a:pt x="220" y="65"/>
                  </a:cubicBezTo>
                  <a:cubicBezTo>
                    <a:pt x="252" y="20"/>
                    <a:pt x="181" y="1"/>
                    <a:pt x="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8"/>
            <p:cNvSpPr/>
            <p:nvPr/>
          </p:nvSpPr>
          <p:spPr>
            <a:xfrm>
              <a:off x="6156250" y="2985150"/>
              <a:ext cx="9750" cy="4825"/>
            </a:xfrm>
            <a:custGeom>
              <a:avLst/>
              <a:gdLst/>
              <a:ahLst/>
              <a:cxnLst/>
              <a:rect l="l" t="t" r="r" b="b"/>
              <a:pathLst>
                <a:path w="390" h="193" extrusionOk="0">
                  <a:moveTo>
                    <a:pt x="236" y="0"/>
                  </a:moveTo>
                  <a:cubicBezTo>
                    <a:pt x="188" y="0"/>
                    <a:pt x="141" y="10"/>
                    <a:pt x="114" y="25"/>
                  </a:cubicBezTo>
                  <a:cubicBezTo>
                    <a:pt x="1" y="88"/>
                    <a:pt x="114" y="170"/>
                    <a:pt x="190" y="182"/>
                  </a:cubicBezTo>
                  <a:cubicBezTo>
                    <a:pt x="206" y="189"/>
                    <a:pt x="233" y="193"/>
                    <a:pt x="262" y="193"/>
                  </a:cubicBezTo>
                  <a:cubicBezTo>
                    <a:pt x="322" y="193"/>
                    <a:pt x="390" y="175"/>
                    <a:pt x="386" y="119"/>
                  </a:cubicBezTo>
                  <a:cubicBezTo>
                    <a:pt x="386" y="113"/>
                    <a:pt x="386" y="100"/>
                    <a:pt x="386" y="94"/>
                  </a:cubicBezTo>
                  <a:cubicBezTo>
                    <a:pt x="386" y="25"/>
                    <a:pt x="310" y="0"/>
                    <a:pt x="2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8"/>
            <p:cNvSpPr/>
            <p:nvPr/>
          </p:nvSpPr>
          <p:spPr>
            <a:xfrm>
              <a:off x="6130875" y="2997200"/>
              <a:ext cx="12175" cy="6575"/>
            </a:xfrm>
            <a:custGeom>
              <a:avLst/>
              <a:gdLst/>
              <a:ahLst/>
              <a:cxnLst/>
              <a:rect l="l" t="t" r="r" b="b"/>
              <a:pathLst>
                <a:path w="487" h="263" extrusionOk="0">
                  <a:moveTo>
                    <a:pt x="232" y="1"/>
                  </a:moveTo>
                  <a:cubicBezTo>
                    <a:pt x="157" y="1"/>
                    <a:pt x="81" y="26"/>
                    <a:pt x="45" y="91"/>
                  </a:cubicBezTo>
                  <a:lnTo>
                    <a:pt x="32" y="104"/>
                  </a:lnTo>
                  <a:cubicBezTo>
                    <a:pt x="0" y="167"/>
                    <a:pt x="76" y="224"/>
                    <a:pt x="127" y="243"/>
                  </a:cubicBezTo>
                  <a:cubicBezTo>
                    <a:pt x="159" y="256"/>
                    <a:pt x="196" y="263"/>
                    <a:pt x="232" y="263"/>
                  </a:cubicBezTo>
                  <a:cubicBezTo>
                    <a:pt x="281" y="263"/>
                    <a:pt x="330" y="252"/>
                    <a:pt x="373" y="230"/>
                  </a:cubicBezTo>
                  <a:lnTo>
                    <a:pt x="392" y="218"/>
                  </a:lnTo>
                  <a:cubicBezTo>
                    <a:pt x="486" y="154"/>
                    <a:pt x="448" y="54"/>
                    <a:pt x="347" y="22"/>
                  </a:cubicBezTo>
                  <a:cubicBezTo>
                    <a:pt x="314" y="9"/>
                    <a:pt x="273" y="1"/>
                    <a:pt x="2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8"/>
            <p:cNvSpPr/>
            <p:nvPr/>
          </p:nvSpPr>
          <p:spPr>
            <a:xfrm>
              <a:off x="6122825" y="3005250"/>
              <a:ext cx="6825" cy="4200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131" y="0"/>
                  </a:moveTo>
                  <a:cubicBezTo>
                    <a:pt x="113" y="0"/>
                    <a:pt x="95" y="3"/>
                    <a:pt x="77" y="9"/>
                  </a:cubicBezTo>
                  <a:cubicBezTo>
                    <a:pt x="39" y="22"/>
                    <a:pt x="1" y="60"/>
                    <a:pt x="32" y="104"/>
                  </a:cubicBezTo>
                  <a:cubicBezTo>
                    <a:pt x="64" y="129"/>
                    <a:pt x="102" y="148"/>
                    <a:pt x="140" y="160"/>
                  </a:cubicBezTo>
                  <a:cubicBezTo>
                    <a:pt x="148" y="164"/>
                    <a:pt x="164" y="167"/>
                    <a:pt x="182" y="167"/>
                  </a:cubicBezTo>
                  <a:cubicBezTo>
                    <a:pt x="221" y="167"/>
                    <a:pt x="268" y="155"/>
                    <a:pt x="259" y="116"/>
                  </a:cubicBezTo>
                  <a:lnTo>
                    <a:pt x="259" y="104"/>
                  </a:lnTo>
                  <a:cubicBezTo>
                    <a:pt x="272" y="85"/>
                    <a:pt x="266" y="66"/>
                    <a:pt x="253" y="47"/>
                  </a:cubicBezTo>
                  <a:lnTo>
                    <a:pt x="234" y="34"/>
                  </a:lnTo>
                  <a:cubicBezTo>
                    <a:pt x="204" y="13"/>
                    <a:pt x="168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8"/>
            <p:cNvSpPr/>
            <p:nvPr/>
          </p:nvSpPr>
          <p:spPr>
            <a:xfrm>
              <a:off x="6125825" y="2979925"/>
              <a:ext cx="8550" cy="5750"/>
            </a:xfrm>
            <a:custGeom>
              <a:avLst/>
              <a:gdLst/>
              <a:ahLst/>
              <a:cxnLst/>
              <a:rect l="l" t="t" r="r" b="b"/>
              <a:pathLst>
                <a:path w="342" h="230" extrusionOk="0">
                  <a:moveTo>
                    <a:pt x="176" y="0"/>
                  </a:moveTo>
                  <a:cubicBezTo>
                    <a:pt x="132" y="0"/>
                    <a:pt x="88" y="14"/>
                    <a:pt x="51" y="44"/>
                  </a:cubicBezTo>
                  <a:cubicBezTo>
                    <a:pt x="1" y="95"/>
                    <a:pt x="20" y="133"/>
                    <a:pt x="51" y="190"/>
                  </a:cubicBezTo>
                  <a:cubicBezTo>
                    <a:pt x="73" y="215"/>
                    <a:pt x="105" y="230"/>
                    <a:pt x="137" y="230"/>
                  </a:cubicBezTo>
                  <a:cubicBezTo>
                    <a:pt x="162" y="230"/>
                    <a:pt x="187" y="221"/>
                    <a:pt x="209" y="202"/>
                  </a:cubicBezTo>
                  <a:cubicBezTo>
                    <a:pt x="228" y="183"/>
                    <a:pt x="253" y="164"/>
                    <a:pt x="284" y="158"/>
                  </a:cubicBezTo>
                  <a:cubicBezTo>
                    <a:pt x="341" y="133"/>
                    <a:pt x="341" y="57"/>
                    <a:pt x="291" y="32"/>
                  </a:cubicBezTo>
                  <a:cubicBezTo>
                    <a:pt x="255" y="11"/>
                    <a:pt x="216" y="0"/>
                    <a:pt x="1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8"/>
            <p:cNvSpPr/>
            <p:nvPr/>
          </p:nvSpPr>
          <p:spPr>
            <a:xfrm>
              <a:off x="6155150" y="2958775"/>
              <a:ext cx="7275" cy="4375"/>
            </a:xfrm>
            <a:custGeom>
              <a:avLst/>
              <a:gdLst/>
              <a:ahLst/>
              <a:cxnLst/>
              <a:rect l="l" t="t" r="r" b="b"/>
              <a:pathLst>
                <a:path w="291" h="175" extrusionOk="0">
                  <a:moveTo>
                    <a:pt x="161" y="1"/>
                  </a:moveTo>
                  <a:cubicBezTo>
                    <a:pt x="146" y="1"/>
                    <a:pt x="130" y="3"/>
                    <a:pt x="114" y="8"/>
                  </a:cubicBezTo>
                  <a:cubicBezTo>
                    <a:pt x="45" y="20"/>
                    <a:pt x="1" y="83"/>
                    <a:pt x="20" y="146"/>
                  </a:cubicBezTo>
                  <a:cubicBezTo>
                    <a:pt x="20" y="168"/>
                    <a:pt x="41" y="175"/>
                    <a:pt x="60" y="175"/>
                  </a:cubicBezTo>
                  <a:cubicBezTo>
                    <a:pt x="69" y="175"/>
                    <a:pt x="77" y="173"/>
                    <a:pt x="83" y="171"/>
                  </a:cubicBezTo>
                  <a:cubicBezTo>
                    <a:pt x="146" y="165"/>
                    <a:pt x="209" y="140"/>
                    <a:pt x="266" y="102"/>
                  </a:cubicBezTo>
                  <a:cubicBezTo>
                    <a:pt x="291" y="77"/>
                    <a:pt x="278" y="39"/>
                    <a:pt x="247" y="20"/>
                  </a:cubicBezTo>
                  <a:cubicBezTo>
                    <a:pt x="218" y="8"/>
                    <a:pt x="190" y="1"/>
                    <a:pt x="1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8"/>
            <p:cNvSpPr/>
            <p:nvPr/>
          </p:nvSpPr>
          <p:spPr>
            <a:xfrm>
              <a:off x="6183975" y="3003475"/>
              <a:ext cx="7200" cy="4650"/>
            </a:xfrm>
            <a:custGeom>
              <a:avLst/>
              <a:gdLst/>
              <a:ahLst/>
              <a:cxnLst/>
              <a:rect l="l" t="t" r="r" b="b"/>
              <a:pathLst>
                <a:path w="288" h="186" extrusionOk="0">
                  <a:moveTo>
                    <a:pt x="122" y="0"/>
                  </a:moveTo>
                  <a:cubicBezTo>
                    <a:pt x="64" y="0"/>
                    <a:pt x="1" y="27"/>
                    <a:pt x="15" y="86"/>
                  </a:cubicBezTo>
                  <a:cubicBezTo>
                    <a:pt x="21" y="131"/>
                    <a:pt x="59" y="162"/>
                    <a:pt x="103" y="175"/>
                  </a:cubicBezTo>
                  <a:cubicBezTo>
                    <a:pt x="115" y="181"/>
                    <a:pt x="141" y="185"/>
                    <a:pt x="168" y="185"/>
                  </a:cubicBezTo>
                  <a:cubicBezTo>
                    <a:pt x="223" y="185"/>
                    <a:pt x="288" y="168"/>
                    <a:pt x="279" y="118"/>
                  </a:cubicBezTo>
                  <a:cubicBezTo>
                    <a:pt x="273" y="55"/>
                    <a:pt x="229" y="36"/>
                    <a:pt x="179" y="11"/>
                  </a:cubicBezTo>
                  <a:cubicBezTo>
                    <a:pt x="163" y="4"/>
                    <a:pt x="143" y="0"/>
                    <a:pt x="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8"/>
            <p:cNvSpPr/>
            <p:nvPr/>
          </p:nvSpPr>
          <p:spPr>
            <a:xfrm>
              <a:off x="6230050" y="3045800"/>
              <a:ext cx="5200" cy="3375"/>
            </a:xfrm>
            <a:custGeom>
              <a:avLst/>
              <a:gdLst/>
              <a:ahLst/>
              <a:cxnLst/>
              <a:rect l="l" t="t" r="r" b="b"/>
              <a:pathLst>
                <a:path w="208" h="135" extrusionOk="0">
                  <a:moveTo>
                    <a:pt x="128" y="1"/>
                  </a:moveTo>
                  <a:cubicBezTo>
                    <a:pt x="113" y="1"/>
                    <a:pt x="98" y="4"/>
                    <a:pt x="89" y="8"/>
                  </a:cubicBezTo>
                  <a:cubicBezTo>
                    <a:pt x="26" y="33"/>
                    <a:pt x="1" y="84"/>
                    <a:pt x="70" y="121"/>
                  </a:cubicBezTo>
                  <a:cubicBezTo>
                    <a:pt x="82" y="129"/>
                    <a:pt x="108" y="134"/>
                    <a:pt x="133" y="134"/>
                  </a:cubicBezTo>
                  <a:cubicBezTo>
                    <a:pt x="171" y="134"/>
                    <a:pt x="208" y="122"/>
                    <a:pt x="196" y="84"/>
                  </a:cubicBezTo>
                  <a:cubicBezTo>
                    <a:pt x="190" y="71"/>
                    <a:pt x="190" y="65"/>
                    <a:pt x="183" y="58"/>
                  </a:cubicBezTo>
                  <a:cubicBezTo>
                    <a:pt x="179" y="54"/>
                    <a:pt x="175" y="49"/>
                    <a:pt x="172" y="49"/>
                  </a:cubicBezTo>
                  <a:cubicBezTo>
                    <a:pt x="171" y="49"/>
                    <a:pt x="171" y="50"/>
                    <a:pt x="171" y="52"/>
                  </a:cubicBezTo>
                  <a:cubicBezTo>
                    <a:pt x="171" y="46"/>
                    <a:pt x="171" y="46"/>
                    <a:pt x="177" y="39"/>
                  </a:cubicBezTo>
                  <a:cubicBezTo>
                    <a:pt x="185" y="11"/>
                    <a:pt x="156" y="1"/>
                    <a:pt x="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8"/>
            <p:cNvSpPr/>
            <p:nvPr/>
          </p:nvSpPr>
          <p:spPr>
            <a:xfrm>
              <a:off x="6225625" y="3054675"/>
              <a:ext cx="7000" cy="3825"/>
            </a:xfrm>
            <a:custGeom>
              <a:avLst/>
              <a:gdLst/>
              <a:ahLst/>
              <a:cxnLst/>
              <a:rect l="l" t="t" r="r" b="b"/>
              <a:pathLst>
                <a:path w="280" h="153" extrusionOk="0">
                  <a:moveTo>
                    <a:pt x="172" y="0"/>
                  </a:moveTo>
                  <a:cubicBezTo>
                    <a:pt x="141" y="0"/>
                    <a:pt x="111" y="6"/>
                    <a:pt x="96" y="12"/>
                  </a:cubicBezTo>
                  <a:cubicBezTo>
                    <a:pt x="89" y="19"/>
                    <a:pt x="83" y="19"/>
                    <a:pt x="77" y="19"/>
                  </a:cubicBezTo>
                  <a:cubicBezTo>
                    <a:pt x="1" y="38"/>
                    <a:pt x="7" y="120"/>
                    <a:pt x="77" y="145"/>
                  </a:cubicBezTo>
                  <a:cubicBezTo>
                    <a:pt x="91" y="149"/>
                    <a:pt x="116" y="152"/>
                    <a:pt x="144" y="152"/>
                  </a:cubicBezTo>
                  <a:cubicBezTo>
                    <a:pt x="201" y="152"/>
                    <a:pt x="268" y="137"/>
                    <a:pt x="260" y="82"/>
                  </a:cubicBezTo>
                  <a:cubicBezTo>
                    <a:pt x="260" y="82"/>
                    <a:pt x="260" y="76"/>
                    <a:pt x="260" y="69"/>
                  </a:cubicBezTo>
                  <a:cubicBezTo>
                    <a:pt x="280" y="17"/>
                    <a:pt x="225" y="0"/>
                    <a:pt x="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8"/>
            <p:cNvSpPr/>
            <p:nvPr/>
          </p:nvSpPr>
          <p:spPr>
            <a:xfrm>
              <a:off x="6236350" y="2857950"/>
              <a:ext cx="9500" cy="5075"/>
            </a:xfrm>
            <a:custGeom>
              <a:avLst/>
              <a:gdLst/>
              <a:ahLst/>
              <a:cxnLst/>
              <a:rect l="l" t="t" r="r" b="b"/>
              <a:pathLst>
                <a:path w="380" h="203" extrusionOk="0">
                  <a:moveTo>
                    <a:pt x="208" y="1"/>
                  </a:moveTo>
                  <a:cubicBezTo>
                    <a:pt x="176" y="1"/>
                    <a:pt x="144" y="8"/>
                    <a:pt x="114" y="23"/>
                  </a:cubicBezTo>
                  <a:cubicBezTo>
                    <a:pt x="45" y="55"/>
                    <a:pt x="1" y="124"/>
                    <a:pt x="83" y="174"/>
                  </a:cubicBezTo>
                  <a:cubicBezTo>
                    <a:pt x="110" y="189"/>
                    <a:pt x="165" y="203"/>
                    <a:pt x="218" y="203"/>
                  </a:cubicBezTo>
                  <a:cubicBezTo>
                    <a:pt x="276" y="203"/>
                    <a:pt x="331" y="186"/>
                    <a:pt x="341" y="137"/>
                  </a:cubicBezTo>
                  <a:cubicBezTo>
                    <a:pt x="341" y="130"/>
                    <a:pt x="341" y="130"/>
                    <a:pt x="341" y="130"/>
                  </a:cubicBezTo>
                  <a:cubicBezTo>
                    <a:pt x="367" y="111"/>
                    <a:pt x="379" y="80"/>
                    <a:pt x="341" y="48"/>
                  </a:cubicBezTo>
                  <a:cubicBezTo>
                    <a:pt x="303" y="18"/>
                    <a:pt x="256" y="1"/>
                    <a:pt x="2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8"/>
            <p:cNvSpPr/>
            <p:nvPr/>
          </p:nvSpPr>
          <p:spPr>
            <a:xfrm>
              <a:off x="6251175" y="2885925"/>
              <a:ext cx="9800" cy="5600"/>
            </a:xfrm>
            <a:custGeom>
              <a:avLst/>
              <a:gdLst/>
              <a:ahLst/>
              <a:cxnLst/>
              <a:rect l="l" t="t" r="r" b="b"/>
              <a:pathLst>
                <a:path w="392" h="224" extrusionOk="0">
                  <a:moveTo>
                    <a:pt x="185" y="1"/>
                  </a:moveTo>
                  <a:cubicBezTo>
                    <a:pt x="165" y="1"/>
                    <a:pt x="144" y="5"/>
                    <a:pt x="127" y="14"/>
                  </a:cubicBezTo>
                  <a:cubicBezTo>
                    <a:pt x="108" y="20"/>
                    <a:pt x="89" y="33"/>
                    <a:pt x="76" y="46"/>
                  </a:cubicBezTo>
                  <a:cubicBezTo>
                    <a:pt x="32" y="71"/>
                    <a:pt x="1" y="121"/>
                    <a:pt x="45" y="159"/>
                  </a:cubicBezTo>
                  <a:lnTo>
                    <a:pt x="64" y="172"/>
                  </a:lnTo>
                  <a:cubicBezTo>
                    <a:pt x="106" y="209"/>
                    <a:pt x="158" y="224"/>
                    <a:pt x="210" y="224"/>
                  </a:cubicBezTo>
                  <a:cubicBezTo>
                    <a:pt x="220" y="224"/>
                    <a:pt x="230" y="223"/>
                    <a:pt x="240" y="222"/>
                  </a:cubicBezTo>
                  <a:cubicBezTo>
                    <a:pt x="285" y="216"/>
                    <a:pt x="392" y="172"/>
                    <a:pt x="354" y="109"/>
                  </a:cubicBezTo>
                  <a:cubicBezTo>
                    <a:pt x="341" y="83"/>
                    <a:pt x="322" y="58"/>
                    <a:pt x="303" y="46"/>
                  </a:cubicBezTo>
                  <a:cubicBezTo>
                    <a:pt x="303" y="46"/>
                    <a:pt x="272" y="33"/>
                    <a:pt x="253" y="20"/>
                  </a:cubicBezTo>
                  <a:cubicBezTo>
                    <a:pt x="233" y="7"/>
                    <a:pt x="209" y="1"/>
                    <a:pt x="1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8"/>
            <p:cNvSpPr/>
            <p:nvPr/>
          </p:nvSpPr>
          <p:spPr>
            <a:xfrm>
              <a:off x="6297075" y="2883300"/>
              <a:ext cx="8675" cy="4450"/>
            </a:xfrm>
            <a:custGeom>
              <a:avLst/>
              <a:gdLst/>
              <a:ahLst/>
              <a:cxnLst/>
              <a:rect l="l" t="t" r="r" b="b"/>
              <a:pathLst>
                <a:path w="347" h="178" extrusionOk="0">
                  <a:moveTo>
                    <a:pt x="169" y="1"/>
                  </a:moveTo>
                  <a:cubicBezTo>
                    <a:pt x="128" y="1"/>
                    <a:pt x="89" y="12"/>
                    <a:pt x="57" y="31"/>
                  </a:cubicBezTo>
                  <a:cubicBezTo>
                    <a:pt x="0" y="50"/>
                    <a:pt x="0" y="125"/>
                    <a:pt x="57" y="144"/>
                  </a:cubicBezTo>
                  <a:cubicBezTo>
                    <a:pt x="91" y="169"/>
                    <a:pt x="133" y="178"/>
                    <a:pt x="176" y="178"/>
                  </a:cubicBezTo>
                  <a:cubicBezTo>
                    <a:pt x="189" y="178"/>
                    <a:pt x="202" y="177"/>
                    <a:pt x="214" y="176"/>
                  </a:cubicBezTo>
                  <a:cubicBezTo>
                    <a:pt x="341" y="157"/>
                    <a:pt x="347" y="31"/>
                    <a:pt x="214" y="5"/>
                  </a:cubicBezTo>
                  <a:cubicBezTo>
                    <a:pt x="199" y="2"/>
                    <a:pt x="184" y="1"/>
                    <a:pt x="1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8"/>
            <p:cNvSpPr/>
            <p:nvPr/>
          </p:nvSpPr>
          <p:spPr>
            <a:xfrm>
              <a:off x="6285350" y="2871225"/>
              <a:ext cx="6775" cy="2725"/>
            </a:xfrm>
            <a:custGeom>
              <a:avLst/>
              <a:gdLst/>
              <a:ahLst/>
              <a:cxnLst/>
              <a:rect l="l" t="t" r="r" b="b"/>
              <a:pathLst>
                <a:path w="271" h="109" extrusionOk="0">
                  <a:moveTo>
                    <a:pt x="137" y="1"/>
                  </a:moveTo>
                  <a:cubicBezTo>
                    <a:pt x="69" y="1"/>
                    <a:pt x="0" y="34"/>
                    <a:pt x="46" y="85"/>
                  </a:cubicBezTo>
                  <a:cubicBezTo>
                    <a:pt x="63" y="101"/>
                    <a:pt x="93" y="108"/>
                    <a:pt x="126" y="108"/>
                  </a:cubicBezTo>
                  <a:cubicBezTo>
                    <a:pt x="195" y="108"/>
                    <a:pt x="270" y="75"/>
                    <a:pt x="223" y="28"/>
                  </a:cubicBezTo>
                  <a:cubicBezTo>
                    <a:pt x="204" y="9"/>
                    <a:pt x="171" y="1"/>
                    <a:pt x="1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8"/>
            <p:cNvSpPr/>
            <p:nvPr/>
          </p:nvSpPr>
          <p:spPr>
            <a:xfrm>
              <a:off x="6276375" y="2892975"/>
              <a:ext cx="9200" cy="5075"/>
            </a:xfrm>
            <a:custGeom>
              <a:avLst/>
              <a:gdLst/>
              <a:ahLst/>
              <a:cxnLst/>
              <a:rect l="l" t="t" r="r" b="b"/>
              <a:pathLst>
                <a:path w="368" h="203" extrusionOk="0">
                  <a:moveTo>
                    <a:pt x="234" y="0"/>
                  </a:moveTo>
                  <a:cubicBezTo>
                    <a:pt x="210" y="0"/>
                    <a:pt x="186" y="4"/>
                    <a:pt x="166" y="10"/>
                  </a:cubicBezTo>
                  <a:cubicBezTo>
                    <a:pt x="153" y="10"/>
                    <a:pt x="147" y="16"/>
                    <a:pt x="141" y="22"/>
                  </a:cubicBezTo>
                  <a:lnTo>
                    <a:pt x="147" y="22"/>
                  </a:lnTo>
                  <a:cubicBezTo>
                    <a:pt x="134" y="28"/>
                    <a:pt x="122" y="35"/>
                    <a:pt x="109" y="47"/>
                  </a:cubicBezTo>
                  <a:cubicBezTo>
                    <a:pt x="1" y="124"/>
                    <a:pt x="122" y="203"/>
                    <a:pt x="232" y="203"/>
                  </a:cubicBezTo>
                  <a:cubicBezTo>
                    <a:pt x="294" y="203"/>
                    <a:pt x="352" y="177"/>
                    <a:pt x="361" y="110"/>
                  </a:cubicBezTo>
                  <a:cubicBezTo>
                    <a:pt x="368" y="92"/>
                    <a:pt x="361" y="73"/>
                    <a:pt x="355" y="60"/>
                  </a:cubicBezTo>
                  <a:cubicBezTo>
                    <a:pt x="342" y="17"/>
                    <a:pt x="287" y="0"/>
                    <a:pt x="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8"/>
            <p:cNvSpPr/>
            <p:nvPr/>
          </p:nvSpPr>
          <p:spPr>
            <a:xfrm>
              <a:off x="6261900" y="2869425"/>
              <a:ext cx="8225" cy="4725"/>
            </a:xfrm>
            <a:custGeom>
              <a:avLst/>
              <a:gdLst/>
              <a:ahLst/>
              <a:cxnLst/>
              <a:rect l="l" t="t" r="r" b="b"/>
              <a:pathLst>
                <a:path w="329" h="189" extrusionOk="0">
                  <a:moveTo>
                    <a:pt x="141" y="1"/>
                  </a:moveTo>
                  <a:cubicBezTo>
                    <a:pt x="92" y="1"/>
                    <a:pt x="40" y="15"/>
                    <a:pt x="20" y="56"/>
                  </a:cubicBezTo>
                  <a:cubicBezTo>
                    <a:pt x="1" y="100"/>
                    <a:pt x="26" y="125"/>
                    <a:pt x="64" y="138"/>
                  </a:cubicBezTo>
                  <a:cubicBezTo>
                    <a:pt x="59" y="177"/>
                    <a:pt x="113" y="189"/>
                    <a:pt x="156" y="189"/>
                  </a:cubicBezTo>
                  <a:cubicBezTo>
                    <a:pt x="177" y="189"/>
                    <a:pt x="194" y="186"/>
                    <a:pt x="202" y="182"/>
                  </a:cubicBezTo>
                  <a:cubicBezTo>
                    <a:pt x="272" y="138"/>
                    <a:pt x="329" y="50"/>
                    <a:pt x="215" y="12"/>
                  </a:cubicBezTo>
                  <a:cubicBezTo>
                    <a:pt x="195" y="5"/>
                    <a:pt x="169" y="1"/>
                    <a:pt x="1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8"/>
            <p:cNvSpPr/>
            <p:nvPr/>
          </p:nvSpPr>
          <p:spPr>
            <a:xfrm>
              <a:off x="6272000" y="2854550"/>
              <a:ext cx="8375" cy="5150"/>
            </a:xfrm>
            <a:custGeom>
              <a:avLst/>
              <a:gdLst/>
              <a:ahLst/>
              <a:cxnLst/>
              <a:rect l="l" t="t" r="r" b="b"/>
              <a:pathLst>
                <a:path w="335" h="206" extrusionOk="0">
                  <a:moveTo>
                    <a:pt x="180" y="0"/>
                  </a:moveTo>
                  <a:cubicBezTo>
                    <a:pt x="150" y="0"/>
                    <a:pt x="119" y="7"/>
                    <a:pt x="89" y="20"/>
                  </a:cubicBezTo>
                  <a:cubicBezTo>
                    <a:pt x="57" y="27"/>
                    <a:pt x="25" y="52"/>
                    <a:pt x="13" y="83"/>
                  </a:cubicBezTo>
                  <a:cubicBezTo>
                    <a:pt x="0" y="115"/>
                    <a:pt x="13" y="140"/>
                    <a:pt x="13" y="172"/>
                  </a:cubicBezTo>
                  <a:cubicBezTo>
                    <a:pt x="13" y="196"/>
                    <a:pt x="55" y="205"/>
                    <a:pt x="85" y="205"/>
                  </a:cubicBezTo>
                  <a:cubicBezTo>
                    <a:pt x="94" y="205"/>
                    <a:pt x="102" y="205"/>
                    <a:pt x="107" y="203"/>
                  </a:cubicBezTo>
                  <a:cubicBezTo>
                    <a:pt x="164" y="191"/>
                    <a:pt x="227" y="178"/>
                    <a:pt x="284" y="153"/>
                  </a:cubicBezTo>
                  <a:cubicBezTo>
                    <a:pt x="297" y="140"/>
                    <a:pt x="328" y="115"/>
                    <a:pt x="328" y="90"/>
                  </a:cubicBezTo>
                  <a:lnTo>
                    <a:pt x="328" y="102"/>
                  </a:lnTo>
                  <a:cubicBezTo>
                    <a:pt x="334" y="71"/>
                    <a:pt x="322" y="45"/>
                    <a:pt x="297" y="33"/>
                  </a:cubicBezTo>
                  <a:cubicBezTo>
                    <a:pt x="261" y="11"/>
                    <a:pt x="221" y="0"/>
                    <a:pt x="1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8"/>
            <p:cNvSpPr/>
            <p:nvPr/>
          </p:nvSpPr>
          <p:spPr>
            <a:xfrm>
              <a:off x="6299425" y="2861975"/>
              <a:ext cx="13125" cy="5425"/>
            </a:xfrm>
            <a:custGeom>
              <a:avLst/>
              <a:gdLst/>
              <a:ahLst/>
              <a:cxnLst/>
              <a:rect l="l" t="t" r="r" b="b"/>
              <a:pathLst>
                <a:path w="525" h="217" extrusionOk="0">
                  <a:moveTo>
                    <a:pt x="289" y="1"/>
                  </a:moveTo>
                  <a:cubicBezTo>
                    <a:pt x="207" y="1"/>
                    <a:pt x="123" y="39"/>
                    <a:pt x="64" y="83"/>
                  </a:cubicBezTo>
                  <a:cubicBezTo>
                    <a:pt x="1" y="133"/>
                    <a:pt x="114" y="177"/>
                    <a:pt x="146" y="177"/>
                  </a:cubicBezTo>
                  <a:lnTo>
                    <a:pt x="158" y="177"/>
                  </a:lnTo>
                  <a:lnTo>
                    <a:pt x="177" y="190"/>
                  </a:lnTo>
                  <a:cubicBezTo>
                    <a:pt x="201" y="208"/>
                    <a:pt x="243" y="217"/>
                    <a:pt x="287" y="217"/>
                  </a:cubicBezTo>
                  <a:cubicBezTo>
                    <a:pt x="397" y="217"/>
                    <a:pt x="525" y="164"/>
                    <a:pt x="448" y="70"/>
                  </a:cubicBezTo>
                  <a:cubicBezTo>
                    <a:pt x="404" y="20"/>
                    <a:pt x="347" y="1"/>
                    <a:pt x="2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8"/>
            <p:cNvSpPr/>
            <p:nvPr/>
          </p:nvSpPr>
          <p:spPr>
            <a:xfrm>
              <a:off x="6306850" y="2875375"/>
              <a:ext cx="6125" cy="3400"/>
            </a:xfrm>
            <a:custGeom>
              <a:avLst/>
              <a:gdLst/>
              <a:ahLst/>
              <a:cxnLst/>
              <a:rect l="l" t="t" r="r" b="b"/>
              <a:pathLst>
                <a:path w="245" h="136" extrusionOk="0">
                  <a:moveTo>
                    <a:pt x="127" y="1"/>
                  </a:moveTo>
                  <a:cubicBezTo>
                    <a:pt x="104" y="1"/>
                    <a:pt x="83" y="3"/>
                    <a:pt x="69" y="7"/>
                  </a:cubicBezTo>
                  <a:cubicBezTo>
                    <a:pt x="6" y="26"/>
                    <a:pt x="0" y="95"/>
                    <a:pt x="69" y="121"/>
                  </a:cubicBezTo>
                  <a:lnTo>
                    <a:pt x="95" y="127"/>
                  </a:lnTo>
                  <a:cubicBezTo>
                    <a:pt x="110" y="131"/>
                    <a:pt x="133" y="135"/>
                    <a:pt x="155" y="135"/>
                  </a:cubicBezTo>
                  <a:cubicBezTo>
                    <a:pt x="195" y="135"/>
                    <a:pt x="236" y="123"/>
                    <a:pt x="240" y="83"/>
                  </a:cubicBezTo>
                  <a:cubicBezTo>
                    <a:pt x="240" y="77"/>
                    <a:pt x="240" y="70"/>
                    <a:pt x="240" y="64"/>
                  </a:cubicBezTo>
                  <a:cubicBezTo>
                    <a:pt x="244" y="15"/>
                    <a:pt x="180" y="1"/>
                    <a:pt x="1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8"/>
            <p:cNvSpPr/>
            <p:nvPr/>
          </p:nvSpPr>
          <p:spPr>
            <a:xfrm>
              <a:off x="6293750" y="2914025"/>
              <a:ext cx="5000" cy="3075"/>
            </a:xfrm>
            <a:custGeom>
              <a:avLst/>
              <a:gdLst/>
              <a:ahLst/>
              <a:cxnLst/>
              <a:rect l="l" t="t" r="r" b="b"/>
              <a:pathLst>
                <a:path w="200" h="123" extrusionOk="0">
                  <a:moveTo>
                    <a:pt x="111" y="1"/>
                  </a:moveTo>
                  <a:cubicBezTo>
                    <a:pt x="95" y="1"/>
                    <a:pt x="79" y="3"/>
                    <a:pt x="70" y="6"/>
                  </a:cubicBezTo>
                  <a:cubicBezTo>
                    <a:pt x="57" y="13"/>
                    <a:pt x="45" y="25"/>
                    <a:pt x="32" y="32"/>
                  </a:cubicBezTo>
                  <a:cubicBezTo>
                    <a:pt x="20" y="44"/>
                    <a:pt x="1" y="57"/>
                    <a:pt x="13" y="76"/>
                  </a:cubicBezTo>
                  <a:lnTo>
                    <a:pt x="13" y="95"/>
                  </a:lnTo>
                  <a:cubicBezTo>
                    <a:pt x="8" y="114"/>
                    <a:pt x="37" y="122"/>
                    <a:pt x="56" y="122"/>
                  </a:cubicBezTo>
                  <a:cubicBezTo>
                    <a:pt x="62" y="122"/>
                    <a:pt x="67" y="121"/>
                    <a:pt x="70" y="120"/>
                  </a:cubicBezTo>
                  <a:cubicBezTo>
                    <a:pt x="127" y="95"/>
                    <a:pt x="146" y="95"/>
                    <a:pt x="177" y="44"/>
                  </a:cubicBezTo>
                  <a:cubicBezTo>
                    <a:pt x="200" y="13"/>
                    <a:pt x="152" y="1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8"/>
            <p:cNvSpPr/>
            <p:nvPr/>
          </p:nvSpPr>
          <p:spPr>
            <a:xfrm>
              <a:off x="6272000" y="2920700"/>
              <a:ext cx="6650" cy="3925"/>
            </a:xfrm>
            <a:custGeom>
              <a:avLst/>
              <a:gdLst/>
              <a:ahLst/>
              <a:cxnLst/>
              <a:rect l="l" t="t" r="r" b="b"/>
              <a:pathLst>
                <a:path w="266" h="157" extrusionOk="0">
                  <a:moveTo>
                    <a:pt x="155" y="0"/>
                  </a:moveTo>
                  <a:cubicBezTo>
                    <a:pt x="154" y="0"/>
                    <a:pt x="140" y="5"/>
                    <a:pt x="101" y="17"/>
                  </a:cubicBezTo>
                  <a:cubicBezTo>
                    <a:pt x="105" y="16"/>
                    <a:pt x="109" y="15"/>
                    <a:pt x="113" y="14"/>
                  </a:cubicBezTo>
                  <a:lnTo>
                    <a:pt x="113" y="14"/>
                  </a:lnTo>
                  <a:cubicBezTo>
                    <a:pt x="100" y="18"/>
                    <a:pt x="89" y="22"/>
                    <a:pt x="82" y="23"/>
                  </a:cubicBezTo>
                  <a:cubicBezTo>
                    <a:pt x="0" y="48"/>
                    <a:pt x="0" y="124"/>
                    <a:pt x="82" y="149"/>
                  </a:cubicBezTo>
                  <a:cubicBezTo>
                    <a:pt x="96" y="153"/>
                    <a:pt x="120" y="157"/>
                    <a:pt x="145" y="157"/>
                  </a:cubicBezTo>
                  <a:cubicBezTo>
                    <a:pt x="199" y="157"/>
                    <a:pt x="261" y="142"/>
                    <a:pt x="265" y="86"/>
                  </a:cubicBezTo>
                  <a:lnTo>
                    <a:pt x="265" y="80"/>
                  </a:lnTo>
                  <a:cubicBezTo>
                    <a:pt x="265" y="26"/>
                    <a:pt x="205" y="11"/>
                    <a:pt x="154" y="11"/>
                  </a:cubicBezTo>
                  <a:cubicBezTo>
                    <a:pt x="139" y="11"/>
                    <a:pt x="124" y="12"/>
                    <a:pt x="113" y="14"/>
                  </a:cubicBezTo>
                  <a:lnTo>
                    <a:pt x="113" y="14"/>
                  </a:lnTo>
                  <a:cubicBezTo>
                    <a:pt x="134" y="8"/>
                    <a:pt x="156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8"/>
            <p:cNvSpPr/>
            <p:nvPr/>
          </p:nvSpPr>
          <p:spPr>
            <a:xfrm>
              <a:off x="6262500" y="2906125"/>
              <a:ext cx="8425" cy="4300"/>
            </a:xfrm>
            <a:custGeom>
              <a:avLst/>
              <a:gdLst/>
              <a:ahLst/>
              <a:cxnLst/>
              <a:rect l="l" t="t" r="r" b="b"/>
              <a:pathLst>
                <a:path w="337" h="172" extrusionOk="0">
                  <a:moveTo>
                    <a:pt x="153" y="1"/>
                  </a:moveTo>
                  <a:cubicBezTo>
                    <a:pt x="82" y="1"/>
                    <a:pt x="1" y="27"/>
                    <a:pt x="27" y="102"/>
                  </a:cubicBezTo>
                  <a:lnTo>
                    <a:pt x="27" y="108"/>
                  </a:lnTo>
                  <a:cubicBezTo>
                    <a:pt x="23" y="157"/>
                    <a:pt x="83" y="171"/>
                    <a:pt x="133" y="171"/>
                  </a:cubicBezTo>
                  <a:cubicBezTo>
                    <a:pt x="154" y="171"/>
                    <a:pt x="173" y="168"/>
                    <a:pt x="185" y="165"/>
                  </a:cubicBezTo>
                  <a:lnTo>
                    <a:pt x="191" y="165"/>
                  </a:lnTo>
                  <a:cubicBezTo>
                    <a:pt x="286" y="146"/>
                    <a:pt x="336" y="51"/>
                    <a:pt x="229" y="13"/>
                  </a:cubicBezTo>
                  <a:cubicBezTo>
                    <a:pt x="212" y="6"/>
                    <a:pt x="183" y="1"/>
                    <a:pt x="1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8"/>
            <p:cNvSpPr/>
            <p:nvPr/>
          </p:nvSpPr>
          <p:spPr>
            <a:xfrm>
              <a:off x="6240475" y="2905025"/>
              <a:ext cx="9300" cy="3675"/>
            </a:xfrm>
            <a:custGeom>
              <a:avLst/>
              <a:gdLst/>
              <a:ahLst/>
              <a:cxnLst/>
              <a:rect l="l" t="t" r="r" b="b"/>
              <a:pathLst>
                <a:path w="372" h="147" extrusionOk="0">
                  <a:moveTo>
                    <a:pt x="195" y="0"/>
                  </a:moveTo>
                  <a:cubicBezTo>
                    <a:pt x="101" y="0"/>
                    <a:pt x="0" y="45"/>
                    <a:pt x="69" y="114"/>
                  </a:cubicBezTo>
                  <a:cubicBezTo>
                    <a:pt x="91" y="136"/>
                    <a:pt x="133" y="146"/>
                    <a:pt x="177" y="146"/>
                  </a:cubicBezTo>
                  <a:cubicBezTo>
                    <a:pt x="270" y="146"/>
                    <a:pt x="371" y="101"/>
                    <a:pt x="303" y="32"/>
                  </a:cubicBezTo>
                  <a:cubicBezTo>
                    <a:pt x="280" y="10"/>
                    <a:pt x="238" y="0"/>
                    <a:pt x="1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8"/>
            <p:cNvSpPr/>
            <p:nvPr/>
          </p:nvSpPr>
          <p:spPr>
            <a:xfrm>
              <a:off x="6229725" y="2885800"/>
              <a:ext cx="8775" cy="6300"/>
            </a:xfrm>
            <a:custGeom>
              <a:avLst/>
              <a:gdLst/>
              <a:ahLst/>
              <a:cxnLst/>
              <a:rect l="l" t="t" r="r" b="b"/>
              <a:pathLst>
                <a:path w="351" h="252" extrusionOk="0">
                  <a:moveTo>
                    <a:pt x="157" y="0"/>
                  </a:moveTo>
                  <a:cubicBezTo>
                    <a:pt x="117" y="0"/>
                    <a:pt x="79" y="11"/>
                    <a:pt x="58" y="38"/>
                  </a:cubicBezTo>
                  <a:cubicBezTo>
                    <a:pt x="1" y="101"/>
                    <a:pt x="64" y="164"/>
                    <a:pt x="108" y="221"/>
                  </a:cubicBezTo>
                  <a:cubicBezTo>
                    <a:pt x="123" y="241"/>
                    <a:pt x="155" y="252"/>
                    <a:pt x="187" y="252"/>
                  </a:cubicBezTo>
                  <a:cubicBezTo>
                    <a:pt x="225" y="252"/>
                    <a:pt x="262" y="236"/>
                    <a:pt x="266" y="202"/>
                  </a:cubicBezTo>
                  <a:cubicBezTo>
                    <a:pt x="266" y="177"/>
                    <a:pt x="266" y="133"/>
                    <a:pt x="285" y="120"/>
                  </a:cubicBezTo>
                  <a:cubicBezTo>
                    <a:pt x="351" y="58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8"/>
            <p:cNvSpPr/>
            <p:nvPr/>
          </p:nvSpPr>
          <p:spPr>
            <a:xfrm>
              <a:off x="6211600" y="2893025"/>
              <a:ext cx="8550" cy="4450"/>
            </a:xfrm>
            <a:custGeom>
              <a:avLst/>
              <a:gdLst/>
              <a:ahLst/>
              <a:cxnLst/>
              <a:rect l="l" t="t" r="r" b="b"/>
              <a:pathLst>
                <a:path w="342" h="178" extrusionOk="0">
                  <a:moveTo>
                    <a:pt x="174" y="1"/>
                  </a:moveTo>
                  <a:cubicBezTo>
                    <a:pt x="155" y="1"/>
                    <a:pt x="137" y="3"/>
                    <a:pt x="127" y="8"/>
                  </a:cubicBezTo>
                  <a:lnTo>
                    <a:pt x="114" y="8"/>
                  </a:lnTo>
                  <a:cubicBezTo>
                    <a:pt x="89" y="14"/>
                    <a:pt x="39" y="26"/>
                    <a:pt x="26" y="64"/>
                  </a:cubicBezTo>
                  <a:lnTo>
                    <a:pt x="26" y="71"/>
                  </a:lnTo>
                  <a:cubicBezTo>
                    <a:pt x="1" y="146"/>
                    <a:pt x="95" y="178"/>
                    <a:pt x="152" y="178"/>
                  </a:cubicBezTo>
                  <a:cubicBezTo>
                    <a:pt x="209" y="178"/>
                    <a:pt x="341" y="127"/>
                    <a:pt x="266" y="58"/>
                  </a:cubicBezTo>
                  <a:lnTo>
                    <a:pt x="266" y="52"/>
                  </a:lnTo>
                  <a:cubicBezTo>
                    <a:pt x="266" y="13"/>
                    <a:pt x="216" y="1"/>
                    <a:pt x="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8"/>
            <p:cNvSpPr/>
            <p:nvPr/>
          </p:nvSpPr>
          <p:spPr>
            <a:xfrm>
              <a:off x="6222450" y="2917375"/>
              <a:ext cx="5175" cy="2075"/>
            </a:xfrm>
            <a:custGeom>
              <a:avLst/>
              <a:gdLst/>
              <a:ahLst/>
              <a:cxnLst/>
              <a:rect l="l" t="t" r="r" b="b"/>
              <a:pathLst>
                <a:path w="207" h="83" extrusionOk="0">
                  <a:moveTo>
                    <a:pt x="112" y="1"/>
                  </a:moveTo>
                  <a:cubicBezTo>
                    <a:pt x="58" y="1"/>
                    <a:pt x="0" y="27"/>
                    <a:pt x="40" y="62"/>
                  </a:cubicBezTo>
                  <a:cubicBezTo>
                    <a:pt x="52" y="76"/>
                    <a:pt x="76" y="82"/>
                    <a:pt x="101" y="82"/>
                  </a:cubicBezTo>
                  <a:cubicBezTo>
                    <a:pt x="152" y="82"/>
                    <a:pt x="206" y="56"/>
                    <a:pt x="172" y="17"/>
                  </a:cubicBezTo>
                  <a:cubicBezTo>
                    <a:pt x="159" y="6"/>
                    <a:pt x="136" y="1"/>
                    <a:pt x="1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8"/>
            <p:cNvSpPr/>
            <p:nvPr/>
          </p:nvSpPr>
          <p:spPr>
            <a:xfrm>
              <a:off x="6216650" y="2869750"/>
              <a:ext cx="7900" cy="4650"/>
            </a:xfrm>
            <a:custGeom>
              <a:avLst/>
              <a:gdLst/>
              <a:ahLst/>
              <a:cxnLst/>
              <a:rect l="l" t="t" r="r" b="b"/>
              <a:pathLst>
                <a:path w="316" h="186" extrusionOk="0">
                  <a:moveTo>
                    <a:pt x="151" y="0"/>
                  </a:moveTo>
                  <a:cubicBezTo>
                    <a:pt x="108" y="0"/>
                    <a:pt x="64" y="15"/>
                    <a:pt x="26" y="43"/>
                  </a:cubicBezTo>
                  <a:cubicBezTo>
                    <a:pt x="7" y="56"/>
                    <a:pt x="0" y="74"/>
                    <a:pt x="0" y="100"/>
                  </a:cubicBezTo>
                  <a:cubicBezTo>
                    <a:pt x="7" y="131"/>
                    <a:pt x="32" y="156"/>
                    <a:pt x="64" y="169"/>
                  </a:cubicBezTo>
                  <a:lnTo>
                    <a:pt x="95" y="175"/>
                  </a:lnTo>
                  <a:cubicBezTo>
                    <a:pt x="111" y="182"/>
                    <a:pt x="128" y="186"/>
                    <a:pt x="144" y="186"/>
                  </a:cubicBezTo>
                  <a:cubicBezTo>
                    <a:pt x="174" y="186"/>
                    <a:pt x="203" y="174"/>
                    <a:pt x="228" y="150"/>
                  </a:cubicBezTo>
                  <a:cubicBezTo>
                    <a:pt x="272" y="131"/>
                    <a:pt x="316" y="93"/>
                    <a:pt x="272" y="43"/>
                  </a:cubicBezTo>
                  <a:cubicBezTo>
                    <a:pt x="237" y="15"/>
                    <a:pt x="194" y="0"/>
                    <a:pt x="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8"/>
            <p:cNvSpPr/>
            <p:nvPr/>
          </p:nvSpPr>
          <p:spPr>
            <a:xfrm>
              <a:off x="6339950" y="2838750"/>
              <a:ext cx="6275" cy="3400"/>
            </a:xfrm>
            <a:custGeom>
              <a:avLst/>
              <a:gdLst/>
              <a:ahLst/>
              <a:cxnLst/>
              <a:rect l="l" t="t" r="r" b="b"/>
              <a:pathLst>
                <a:path w="251" h="136" extrusionOk="0">
                  <a:moveTo>
                    <a:pt x="132" y="1"/>
                  </a:moveTo>
                  <a:cubicBezTo>
                    <a:pt x="101" y="1"/>
                    <a:pt x="70" y="12"/>
                    <a:pt x="45" y="34"/>
                  </a:cubicBezTo>
                  <a:cubicBezTo>
                    <a:pt x="1" y="78"/>
                    <a:pt x="51" y="104"/>
                    <a:pt x="101" y="116"/>
                  </a:cubicBezTo>
                  <a:lnTo>
                    <a:pt x="89" y="116"/>
                  </a:lnTo>
                  <a:cubicBezTo>
                    <a:pt x="101" y="122"/>
                    <a:pt x="114" y="122"/>
                    <a:pt x="127" y="129"/>
                  </a:cubicBezTo>
                  <a:cubicBezTo>
                    <a:pt x="135" y="133"/>
                    <a:pt x="152" y="136"/>
                    <a:pt x="170" y="136"/>
                  </a:cubicBezTo>
                  <a:cubicBezTo>
                    <a:pt x="207" y="136"/>
                    <a:pt x="251" y="125"/>
                    <a:pt x="247" y="91"/>
                  </a:cubicBezTo>
                  <a:cubicBezTo>
                    <a:pt x="240" y="78"/>
                    <a:pt x="240" y="59"/>
                    <a:pt x="234" y="53"/>
                  </a:cubicBezTo>
                  <a:cubicBezTo>
                    <a:pt x="209" y="18"/>
                    <a:pt x="171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8"/>
            <p:cNvSpPr/>
            <p:nvPr/>
          </p:nvSpPr>
          <p:spPr>
            <a:xfrm>
              <a:off x="6334425" y="2858325"/>
              <a:ext cx="5225" cy="3125"/>
            </a:xfrm>
            <a:custGeom>
              <a:avLst/>
              <a:gdLst/>
              <a:ahLst/>
              <a:cxnLst/>
              <a:rect l="l" t="t" r="r" b="b"/>
              <a:pathLst>
                <a:path w="209" h="125" extrusionOk="0">
                  <a:moveTo>
                    <a:pt x="86" y="1"/>
                  </a:moveTo>
                  <a:cubicBezTo>
                    <a:pt x="56" y="1"/>
                    <a:pt x="24" y="11"/>
                    <a:pt x="32" y="40"/>
                  </a:cubicBezTo>
                  <a:cubicBezTo>
                    <a:pt x="39" y="65"/>
                    <a:pt x="45" y="46"/>
                    <a:pt x="26" y="71"/>
                  </a:cubicBezTo>
                  <a:cubicBezTo>
                    <a:pt x="1" y="105"/>
                    <a:pt x="57" y="124"/>
                    <a:pt x="106" y="124"/>
                  </a:cubicBezTo>
                  <a:cubicBezTo>
                    <a:pt x="131" y="124"/>
                    <a:pt x="154" y="119"/>
                    <a:pt x="165" y="109"/>
                  </a:cubicBezTo>
                  <a:cubicBezTo>
                    <a:pt x="209" y="65"/>
                    <a:pt x="165" y="33"/>
                    <a:pt x="127" y="8"/>
                  </a:cubicBezTo>
                  <a:cubicBezTo>
                    <a:pt x="118" y="4"/>
                    <a:pt x="102" y="1"/>
                    <a:pt x="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8"/>
            <p:cNvSpPr/>
            <p:nvPr/>
          </p:nvSpPr>
          <p:spPr>
            <a:xfrm>
              <a:off x="6320550" y="2893825"/>
              <a:ext cx="9225" cy="4325"/>
            </a:xfrm>
            <a:custGeom>
              <a:avLst/>
              <a:gdLst/>
              <a:ahLst/>
              <a:cxnLst/>
              <a:rect l="l" t="t" r="r" b="b"/>
              <a:pathLst>
                <a:path w="369" h="173" extrusionOk="0">
                  <a:moveTo>
                    <a:pt x="196" y="1"/>
                  </a:moveTo>
                  <a:cubicBezTo>
                    <a:pt x="171" y="1"/>
                    <a:pt x="152" y="1"/>
                    <a:pt x="133" y="7"/>
                  </a:cubicBezTo>
                  <a:cubicBezTo>
                    <a:pt x="121" y="13"/>
                    <a:pt x="102" y="20"/>
                    <a:pt x="89" y="26"/>
                  </a:cubicBezTo>
                  <a:cubicBezTo>
                    <a:pt x="1" y="76"/>
                    <a:pt x="83" y="158"/>
                    <a:pt x="152" y="171"/>
                  </a:cubicBezTo>
                  <a:cubicBezTo>
                    <a:pt x="159" y="172"/>
                    <a:pt x="166" y="172"/>
                    <a:pt x="175" y="172"/>
                  </a:cubicBezTo>
                  <a:cubicBezTo>
                    <a:pt x="243" y="172"/>
                    <a:pt x="369" y="148"/>
                    <a:pt x="335" y="64"/>
                  </a:cubicBezTo>
                  <a:cubicBezTo>
                    <a:pt x="316" y="39"/>
                    <a:pt x="291" y="13"/>
                    <a:pt x="259" y="13"/>
                  </a:cubicBezTo>
                  <a:lnTo>
                    <a:pt x="253" y="13"/>
                  </a:lnTo>
                  <a:cubicBezTo>
                    <a:pt x="240" y="7"/>
                    <a:pt x="228" y="7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8"/>
            <p:cNvSpPr/>
            <p:nvPr/>
          </p:nvSpPr>
          <p:spPr>
            <a:xfrm>
              <a:off x="6460425" y="2793875"/>
              <a:ext cx="9000" cy="4600"/>
            </a:xfrm>
            <a:custGeom>
              <a:avLst/>
              <a:gdLst/>
              <a:ahLst/>
              <a:cxnLst/>
              <a:rect l="l" t="t" r="r" b="b"/>
              <a:pathLst>
                <a:path w="360" h="184" extrusionOk="0">
                  <a:moveTo>
                    <a:pt x="178" y="0"/>
                  </a:moveTo>
                  <a:cubicBezTo>
                    <a:pt x="154" y="0"/>
                    <a:pt x="130" y="4"/>
                    <a:pt x="107" y="13"/>
                  </a:cubicBezTo>
                  <a:cubicBezTo>
                    <a:pt x="57" y="32"/>
                    <a:pt x="0" y="82"/>
                    <a:pt x="51" y="133"/>
                  </a:cubicBezTo>
                  <a:cubicBezTo>
                    <a:pt x="88" y="166"/>
                    <a:pt x="135" y="183"/>
                    <a:pt x="182" y="183"/>
                  </a:cubicBezTo>
                  <a:cubicBezTo>
                    <a:pt x="205" y="183"/>
                    <a:pt x="229" y="179"/>
                    <a:pt x="252" y="170"/>
                  </a:cubicBezTo>
                  <a:cubicBezTo>
                    <a:pt x="303" y="152"/>
                    <a:pt x="360" y="101"/>
                    <a:pt x="309" y="51"/>
                  </a:cubicBezTo>
                  <a:cubicBezTo>
                    <a:pt x="271" y="17"/>
                    <a:pt x="225" y="0"/>
                    <a:pt x="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8"/>
            <p:cNvSpPr/>
            <p:nvPr/>
          </p:nvSpPr>
          <p:spPr>
            <a:xfrm>
              <a:off x="6451750" y="2810700"/>
              <a:ext cx="7900" cy="5500"/>
            </a:xfrm>
            <a:custGeom>
              <a:avLst/>
              <a:gdLst/>
              <a:ahLst/>
              <a:cxnLst/>
              <a:rect l="l" t="t" r="r" b="b"/>
              <a:pathLst>
                <a:path w="316" h="220" extrusionOk="0">
                  <a:moveTo>
                    <a:pt x="199" y="0"/>
                  </a:moveTo>
                  <a:cubicBezTo>
                    <a:pt x="183" y="0"/>
                    <a:pt x="169" y="3"/>
                    <a:pt x="158" y="8"/>
                  </a:cubicBezTo>
                  <a:cubicBezTo>
                    <a:pt x="168" y="3"/>
                    <a:pt x="169" y="1"/>
                    <a:pt x="165" y="1"/>
                  </a:cubicBezTo>
                  <a:cubicBezTo>
                    <a:pt x="154" y="1"/>
                    <a:pt x="107" y="15"/>
                    <a:pt x="107" y="15"/>
                  </a:cubicBezTo>
                  <a:cubicBezTo>
                    <a:pt x="88" y="27"/>
                    <a:pt x="63" y="34"/>
                    <a:pt x="44" y="46"/>
                  </a:cubicBezTo>
                  <a:cubicBezTo>
                    <a:pt x="19" y="59"/>
                    <a:pt x="0" y="84"/>
                    <a:pt x="0" y="109"/>
                  </a:cubicBezTo>
                  <a:cubicBezTo>
                    <a:pt x="0" y="116"/>
                    <a:pt x="0" y="122"/>
                    <a:pt x="0" y="122"/>
                  </a:cubicBezTo>
                  <a:cubicBezTo>
                    <a:pt x="6" y="188"/>
                    <a:pt x="87" y="220"/>
                    <a:pt x="164" y="220"/>
                  </a:cubicBezTo>
                  <a:cubicBezTo>
                    <a:pt x="241" y="220"/>
                    <a:pt x="316" y="188"/>
                    <a:pt x="309" y="128"/>
                  </a:cubicBezTo>
                  <a:cubicBezTo>
                    <a:pt x="303" y="109"/>
                    <a:pt x="297" y="90"/>
                    <a:pt x="290" y="78"/>
                  </a:cubicBezTo>
                  <a:cubicBezTo>
                    <a:pt x="284" y="71"/>
                    <a:pt x="284" y="65"/>
                    <a:pt x="278" y="59"/>
                  </a:cubicBezTo>
                  <a:cubicBezTo>
                    <a:pt x="282" y="18"/>
                    <a:pt x="238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8"/>
            <p:cNvSpPr/>
            <p:nvPr/>
          </p:nvSpPr>
          <p:spPr>
            <a:xfrm>
              <a:off x="6471750" y="2817150"/>
              <a:ext cx="7700" cy="4850"/>
            </a:xfrm>
            <a:custGeom>
              <a:avLst/>
              <a:gdLst/>
              <a:ahLst/>
              <a:cxnLst/>
              <a:rect l="l" t="t" r="r" b="b"/>
              <a:pathLst>
                <a:path w="308" h="194" extrusionOk="0">
                  <a:moveTo>
                    <a:pt x="158" y="0"/>
                  </a:moveTo>
                  <a:cubicBezTo>
                    <a:pt x="88" y="0"/>
                    <a:pt x="17" y="27"/>
                    <a:pt x="7" y="85"/>
                  </a:cubicBezTo>
                  <a:lnTo>
                    <a:pt x="7" y="103"/>
                  </a:lnTo>
                  <a:cubicBezTo>
                    <a:pt x="1" y="162"/>
                    <a:pt x="74" y="193"/>
                    <a:pt x="149" y="193"/>
                  </a:cubicBezTo>
                  <a:cubicBezTo>
                    <a:pt x="220" y="193"/>
                    <a:pt x="291" y="165"/>
                    <a:pt x="298" y="103"/>
                  </a:cubicBezTo>
                  <a:cubicBezTo>
                    <a:pt x="298" y="97"/>
                    <a:pt x="298" y="97"/>
                    <a:pt x="298" y="91"/>
                  </a:cubicBezTo>
                  <a:cubicBezTo>
                    <a:pt x="307" y="32"/>
                    <a:pt x="234" y="0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8"/>
            <p:cNvSpPr/>
            <p:nvPr/>
          </p:nvSpPr>
          <p:spPr>
            <a:xfrm>
              <a:off x="6466725" y="2806175"/>
              <a:ext cx="8225" cy="4725"/>
            </a:xfrm>
            <a:custGeom>
              <a:avLst/>
              <a:gdLst/>
              <a:ahLst/>
              <a:cxnLst/>
              <a:rect l="l" t="t" r="r" b="b"/>
              <a:pathLst>
                <a:path w="329" h="189" extrusionOk="0">
                  <a:moveTo>
                    <a:pt x="183" y="0"/>
                  </a:moveTo>
                  <a:cubicBezTo>
                    <a:pt x="120" y="0"/>
                    <a:pt x="0" y="19"/>
                    <a:pt x="26" y="107"/>
                  </a:cubicBezTo>
                  <a:cubicBezTo>
                    <a:pt x="41" y="158"/>
                    <a:pt x="89" y="188"/>
                    <a:pt x="143" y="188"/>
                  </a:cubicBezTo>
                  <a:cubicBezTo>
                    <a:pt x="156" y="188"/>
                    <a:pt x="170" y="187"/>
                    <a:pt x="183" y="183"/>
                  </a:cubicBezTo>
                  <a:cubicBezTo>
                    <a:pt x="202" y="177"/>
                    <a:pt x="215" y="170"/>
                    <a:pt x="234" y="158"/>
                  </a:cubicBezTo>
                  <a:lnTo>
                    <a:pt x="246" y="158"/>
                  </a:lnTo>
                  <a:cubicBezTo>
                    <a:pt x="284" y="145"/>
                    <a:pt x="328" y="107"/>
                    <a:pt x="309" y="63"/>
                  </a:cubicBezTo>
                  <a:cubicBezTo>
                    <a:pt x="284" y="13"/>
                    <a:pt x="227" y="6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8"/>
            <p:cNvSpPr/>
            <p:nvPr/>
          </p:nvSpPr>
          <p:spPr>
            <a:xfrm>
              <a:off x="6480575" y="2799175"/>
              <a:ext cx="12175" cy="5850"/>
            </a:xfrm>
            <a:custGeom>
              <a:avLst/>
              <a:gdLst/>
              <a:ahLst/>
              <a:cxnLst/>
              <a:rect l="l" t="t" r="r" b="b"/>
              <a:pathLst>
                <a:path w="487" h="234" extrusionOk="0">
                  <a:moveTo>
                    <a:pt x="319" y="0"/>
                  </a:moveTo>
                  <a:cubicBezTo>
                    <a:pt x="284" y="0"/>
                    <a:pt x="251" y="6"/>
                    <a:pt x="228" y="15"/>
                  </a:cubicBezTo>
                  <a:cubicBezTo>
                    <a:pt x="254" y="15"/>
                    <a:pt x="241" y="15"/>
                    <a:pt x="203" y="22"/>
                  </a:cubicBezTo>
                  <a:lnTo>
                    <a:pt x="153" y="40"/>
                  </a:lnTo>
                  <a:cubicBezTo>
                    <a:pt x="121" y="59"/>
                    <a:pt x="96" y="85"/>
                    <a:pt x="71" y="110"/>
                  </a:cubicBezTo>
                  <a:cubicBezTo>
                    <a:pt x="1" y="189"/>
                    <a:pt x="117" y="234"/>
                    <a:pt x="211" y="234"/>
                  </a:cubicBezTo>
                  <a:cubicBezTo>
                    <a:pt x="244" y="234"/>
                    <a:pt x="273" y="228"/>
                    <a:pt x="291" y="217"/>
                  </a:cubicBezTo>
                  <a:cubicBezTo>
                    <a:pt x="298" y="211"/>
                    <a:pt x="304" y="211"/>
                    <a:pt x="310" y="204"/>
                  </a:cubicBezTo>
                  <a:cubicBezTo>
                    <a:pt x="355" y="204"/>
                    <a:pt x="399" y="198"/>
                    <a:pt x="437" y="173"/>
                  </a:cubicBezTo>
                  <a:cubicBezTo>
                    <a:pt x="468" y="167"/>
                    <a:pt x="487" y="135"/>
                    <a:pt x="487" y="104"/>
                  </a:cubicBezTo>
                  <a:cubicBezTo>
                    <a:pt x="487" y="29"/>
                    <a:pt x="398" y="0"/>
                    <a:pt x="3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8"/>
            <p:cNvSpPr/>
            <p:nvPr/>
          </p:nvSpPr>
          <p:spPr>
            <a:xfrm>
              <a:off x="6491000" y="2829500"/>
              <a:ext cx="9950" cy="5000"/>
            </a:xfrm>
            <a:custGeom>
              <a:avLst/>
              <a:gdLst/>
              <a:ahLst/>
              <a:cxnLst/>
              <a:rect l="l" t="t" r="r" b="b"/>
              <a:pathLst>
                <a:path w="398" h="200" extrusionOk="0">
                  <a:moveTo>
                    <a:pt x="212" y="0"/>
                  </a:moveTo>
                  <a:cubicBezTo>
                    <a:pt x="162" y="0"/>
                    <a:pt x="111" y="16"/>
                    <a:pt x="83" y="45"/>
                  </a:cubicBezTo>
                  <a:lnTo>
                    <a:pt x="89" y="45"/>
                  </a:lnTo>
                  <a:lnTo>
                    <a:pt x="70" y="57"/>
                  </a:lnTo>
                  <a:cubicBezTo>
                    <a:pt x="1" y="127"/>
                    <a:pt x="102" y="183"/>
                    <a:pt x="165" y="196"/>
                  </a:cubicBezTo>
                  <a:cubicBezTo>
                    <a:pt x="173" y="198"/>
                    <a:pt x="185" y="199"/>
                    <a:pt x="199" y="199"/>
                  </a:cubicBezTo>
                  <a:cubicBezTo>
                    <a:pt x="273" y="199"/>
                    <a:pt x="397" y="168"/>
                    <a:pt x="360" y="83"/>
                  </a:cubicBezTo>
                  <a:lnTo>
                    <a:pt x="354" y="70"/>
                  </a:lnTo>
                  <a:cubicBezTo>
                    <a:pt x="330" y="22"/>
                    <a:pt x="271" y="0"/>
                    <a:pt x="2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8"/>
            <p:cNvSpPr/>
            <p:nvPr/>
          </p:nvSpPr>
          <p:spPr>
            <a:xfrm>
              <a:off x="6448900" y="2849100"/>
              <a:ext cx="10600" cy="5575"/>
            </a:xfrm>
            <a:custGeom>
              <a:avLst/>
              <a:gdLst/>
              <a:ahLst/>
              <a:cxnLst/>
              <a:rect l="l" t="t" r="r" b="b"/>
              <a:pathLst>
                <a:path w="424" h="223" extrusionOk="0">
                  <a:moveTo>
                    <a:pt x="297" y="0"/>
                  </a:moveTo>
                  <a:cubicBezTo>
                    <a:pt x="224" y="0"/>
                    <a:pt x="151" y="16"/>
                    <a:pt x="89" y="49"/>
                  </a:cubicBezTo>
                  <a:cubicBezTo>
                    <a:pt x="1" y="99"/>
                    <a:pt x="45" y="175"/>
                    <a:pt x="114" y="207"/>
                  </a:cubicBezTo>
                  <a:cubicBezTo>
                    <a:pt x="139" y="217"/>
                    <a:pt x="170" y="223"/>
                    <a:pt x="200" y="223"/>
                  </a:cubicBezTo>
                  <a:cubicBezTo>
                    <a:pt x="261" y="223"/>
                    <a:pt x="324" y="200"/>
                    <a:pt x="354" y="150"/>
                  </a:cubicBezTo>
                  <a:cubicBezTo>
                    <a:pt x="373" y="125"/>
                    <a:pt x="354" y="81"/>
                    <a:pt x="392" y="68"/>
                  </a:cubicBezTo>
                  <a:cubicBezTo>
                    <a:pt x="423" y="49"/>
                    <a:pt x="392" y="11"/>
                    <a:pt x="366" y="5"/>
                  </a:cubicBezTo>
                  <a:cubicBezTo>
                    <a:pt x="344" y="2"/>
                    <a:pt x="320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8"/>
            <p:cNvSpPr/>
            <p:nvPr/>
          </p:nvSpPr>
          <p:spPr>
            <a:xfrm>
              <a:off x="6456175" y="2830750"/>
              <a:ext cx="4900" cy="2775"/>
            </a:xfrm>
            <a:custGeom>
              <a:avLst/>
              <a:gdLst/>
              <a:ahLst/>
              <a:cxnLst/>
              <a:rect l="l" t="t" r="r" b="b"/>
              <a:pathLst>
                <a:path w="196" h="111" extrusionOk="0">
                  <a:moveTo>
                    <a:pt x="92" y="0"/>
                  </a:moveTo>
                  <a:cubicBezTo>
                    <a:pt x="54" y="0"/>
                    <a:pt x="12" y="11"/>
                    <a:pt x="12" y="45"/>
                  </a:cubicBezTo>
                  <a:cubicBezTo>
                    <a:pt x="12" y="51"/>
                    <a:pt x="12" y="58"/>
                    <a:pt x="12" y="64"/>
                  </a:cubicBezTo>
                  <a:cubicBezTo>
                    <a:pt x="1" y="100"/>
                    <a:pt x="33" y="110"/>
                    <a:pt x="67" y="110"/>
                  </a:cubicBezTo>
                  <a:cubicBezTo>
                    <a:pt x="87" y="110"/>
                    <a:pt x="108" y="107"/>
                    <a:pt x="120" y="102"/>
                  </a:cubicBezTo>
                  <a:cubicBezTo>
                    <a:pt x="126" y="96"/>
                    <a:pt x="132" y="96"/>
                    <a:pt x="145" y="96"/>
                  </a:cubicBezTo>
                  <a:cubicBezTo>
                    <a:pt x="195" y="77"/>
                    <a:pt x="189" y="26"/>
                    <a:pt x="139" y="7"/>
                  </a:cubicBezTo>
                  <a:cubicBezTo>
                    <a:pt x="128" y="3"/>
                    <a:pt x="110" y="0"/>
                    <a:pt x="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8"/>
            <p:cNvSpPr/>
            <p:nvPr/>
          </p:nvSpPr>
          <p:spPr>
            <a:xfrm>
              <a:off x="6435100" y="2831350"/>
              <a:ext cx="6050" cy="2925"/>
            </a:xfrm>
            <a:custGeom>
              <a:avLst/>
              <a:gdLst/>
              <a:ahLst/>
              <a:cxnLst/>
              <a:rect l="l" t="t" r="r" b="b"/>
              <a:pathLst>
                <a:path w="242" h="117" extrusionOk="0">
                  <a:moveTo>
                    <a:pt x="139" y="0"/>
                  </a:moveTo>
                  <a:cubicBezTo>
                    <a:pt x="131" y="0"/>
                    <a:pt x="123" y="1"/>
                    <a:pt x="117" y="2"/>
                  </a:cubicBezTo>
                  <a:cubicBezTo>
                    <a:pt x="117" y="2"/>
                    <a:pt x="117" y="2"/>
                    <a:pt x="117" y="2"/>
                  </a:cubicBezTo>
                  <a:lnTo>
                    <a:pt x="117" y="2"/>
                  </a:lnTo>
                  <a:cubicBezTo>
                    <a:pt x="77" y="6"/>
                    <a:pt x="0" y="37"/>
                    <a:pt x="42" y="84"/>
                  </a:cubicBezTo>
                  <a:cubicBezTo>
                    <a:pt x="67" y="103"/>
                    <a:pt x="92" y="116"/>
                    <a:pt x="124" y="116"/>
                  </a:cubicBezTo>
                  <a:cubicBezTo>
                    <a:pt x="127" y="116"/>
                    <a:pt x="131" y="117"/>
                    <a:pt x="134" y="117"/>
                  </a:cubicBezTo>
                  <a:cubicBezTo>
                    <a:pt x="174" y="117"/>
                    <a:pt x="241" y="88"/>
                    <a:pt x="210" y="45"/>
                  </a:cubicBezTo>
                  <a:lnTo>
                    <a:pt x="210" y="45"/>
                  </a:lnTo>
                  <a:cubicBezTo>
                    <a:pt x="211" y="44"/>
                    <a:pt x="212" y="43"/>
                    <a:pt x="212" y="40"/>
                  </a:cubicBezTo>
                  <a:cubicBezTo>
                    <a:pt x="217" y="10"/>
                    <a:pt x="171" y="0"/>
                    <a:pt x="1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8"/>
            <p:cNvSpPr/>
            <p:nvPr/>
          </p:nvSpPr>
          <p:spPr>
            <a:xfrm>
              <a:off x="6433350" y="2804125"/>
              <a:ext cx="5375" cy="2725"/>
            </a:xfrm>
            <a:custGeom>
              <a:avLst/>
              <a:gdLst/>
              <a:ahLst/>
              <a:cxnLst/>
              <a:rect l="l" t="t" r="r" b="b"/>
              <a:pathLst>
                <a:path w="215" h="109" extrusionOk="0">
                  <a:moveTo>
                    <a:pt x="95" y="0"/>
                  </a:moveTo>
                  <a:cubicBezTo>
                    <a:pt x="69" y="0"/>
                    <a:pt x="43" y="11"/>
                    <a:pt x="30" y="38"/>
                  </a:cubicBezTo>
                  <a:lnTo>
                    <a:pt x="17" y="63"/>
                  </a:lnTo>
                  <a:cubicBezTo>
                    <a:pt x="0" y="97"/>
                    <a:pt x="42" y="108"/>
                    <a:pt x="80" y="108"/>
                  </a:cubicBezTo>
                  <a:cubicBezTo>
                    <a:pt x="98" y="108"/>
                    <a:pt x="116" y="105"/>
                    <a:pt x="124" y="101"/>
                  </a:cubicBezTo>
                  <a:lnTo>
                    <a:pt x="162" y="82"/>
                  </a:lnTo>
                  <a:cubicBezTo>
                    <a:pt x="214" y="52"/>
                    <a:pt x="153" y="0"/>
                    <a:pt x="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8"/>
            <p:cNvSpPr/>
            <p:nvPr/>
          </p:nvSpPr>
          <p:spPr>
            <a:xfrm>
              <a:off x="6419900" y="2847025"/>
              <a:ext cx="8050" cy="3475"/>
            </a:xfrm>
            <a:custGeom>
              <a:avLst/>
              <a:gdLst/>
              <a:ahLst/>
              <a:cxnLst/>
              <a:rect l="l" t="t" r="r" b="b"/>
              <a:pathLst>
                <a:path w="322" h="139" extrusionOk="0">
                  <a:moveTo>
                    <a:pt x="134" y="1"/>
                  </a:moveTo>
                  <a:cubicBezTo>
                    <a:pt x="91" y="1"/>
                    <a:pt x="45" y="14"/>
                    <a:pt x="25" y="50"/>
                  </a:cubicBezTo>
                  <a:cubicBezTo>
                    <a:pt x="0" y="107"/>
                    <a:pt x="95" y="138"/>
                    <a:pt x="139" y="138"/>
                  </a:cubicBezTo>
                  <a:cubicBezTo>
                    <a:pt x="221" y="138"/>
                    <a:pt x="322" y="56"/>
                    <a:pt x="202" y="12"/>
                  </a:cubicBezTo>
                  <a:cubicBezTo>
                    <a:pt x="184" y="5"/>
                    <a:pt x="159" y="1"/>
                    <a:pt x="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8"/>
            <p:cNvSpPr/>
            <p:nvPr/>
          </p:nvSpPr>
          <p:spPr>
            <a:xfrm>
              <a:off x="6408225" y="2867700"/>
              <a:ext cx="9800" cy="5775"/>
            </a:xfrm>
            <a:custGeom>
              <a:avLst/>
              <a:gdLst/>
              <a:ahLst/>
              <a:cxnLst/>
              <a:rect l="l" t="t" r="r" b="b"/>
              <a:pathLst>
                <a:path w="392" h="231" extrusionOk="0">
                  <a:moveTo>
                    <a:pt x="186" y="0"/>
                  </a:moveTo>
                  <a:cubicBezTo>
                    <a:pt x="121" y="0"/>
                    <a:pt x="55" y="29"/>
                    <a:pt x="7" y="81"/>
                  </a:cubicBezTo>
                  <a:cubicBezTo>
                    <a:pt x="0" y="100"/>
                    <a:pt x="0" y="119"/>
                    <a:pt x="7" y="138"/>
                  </a:cubicBezTo>
                  <a:cubicBezTo>
                    <a:pt x="26" y="175"/>
                    <a:pt x="70" y="201"/>
                    <a:pt x="114" y="207"/>
                  </a:cubicBezTo>
                  <a:lnTo>
                    <a:pt x="95" y="207"/>
                  </a:lnTo>
                  <a:cubicBezTo>
                    <a:pt x="127" y="220"/>
                    <a:pt x="170" y="230"/>
                    <a:pt x="213" y="230"/>
                  </a:cubicBezTo>
                  <a:cubicBezTo>
                    <a:pt x="272" y="230"/>
                    <a:pt x="331" y="211"/>
                    <a:pt x="360" y="156"/>
                  </a:cubicBezTo>
                  <a:cubicBezTo>
                    <a:pt x="360" y="156"/>
                    <a:pt x="360" y="150"/>
                    <a:pt x="360" y="150"/>
                  </a:cubicBezTo>
                  <a:cubicBezTo>
                    <a:pt x="391" y="87"/>
                    <a:pt x="328" y="43"/>
                    <a:pt x="284" y="24"/>
                  </a:cubicBezTo>
                  <a:lnTo>
                    <a:pt x="272" y="18"/>
                  </a:lnTo>
                  <a:cubicBezTo>
                    <a:pt x="244" y="6"/>
                    <a:pt x="215" y="0"/>
                    <a:pt x="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8"/>
            <p:cNvSpPr/>
            <p:nvPr/>
          </p:nvSpPr>
          <p:spPr>
            <a:xfrm>
              <a:off x="6409400" y="2872425"/>
              <a:ext cx="1050" cy="450"/>
            </a:xfrm>
            <a:custGeom>
              <a:avLst/>
              <a:gdLst/>
              <a:ahLst/>
              <a:cxnLst/>
              <a:rect l="l" t="t" r="r" b="b"/>
              <a:pathLst>
                <a:path w="42" h="18" extrusionOk="0">
                  <a:moveTo>
                    <a:pt x="6" y="0"/>
                  </a:moveTo>
                  <a:cubicBezTo>
                    <a:pt x="1" y="0"/>
                    <a:pt x="15" y="9"/>
                    <a:pt x="42" y="18"/>
                  </a:cubicBezTo>
                  <a:lnTo>
                    <a:pt x="23" y="5"/>
                  </a:lnTo>
                  <a:cubicBezTo>
                    <a:pt x="14" y="2"/>
                    <a:pt x="8" y="0"/>
                    <a:pt x="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8"/>
            <p:cNvSpPr/>
            <p:nvPr/>
          </p:nvSpPr>
          <p:spPr>
            <a:xfrm>
              <a:off x="6291850" y="3006750"/>
              <a:ext cx="7750" cy="4575"/>
            </a:xfrm>
            <a:custGeom>
              <a:avLst/>
              <a:gdLst/>
              <a:ahLst/>
              <a:cxnLst/>
              <a:rect l="l" t="t" r="r" b="b"/>
              <a:pathLst>
                <a:path w="310" h="183" extrusionOk="0">
                  <a:moveTo>
                    <a:pt x="194" y="0"/>
                  </a:moveTo>
                  <a:cubicBezTo>
                    <a:pt x="147" y="0"/>
                    <a:pt x="98" y="16"/>
                    <a:pt x="77" y="37"/>
                  </a:cubicBezTo>
                  <a:cubicBezTo>
                    <a:pt x="1" y="75"/>
                    <a:pt x="39" y="151"/>
                    <a:pt x="102" y="170"/>
                  </a:cubicBezTo>
                  <a:cubicBezTo>
                    <a:pt x="120" y="178"/>
                    <a:pt x="147" y="183"/>
                    <a:pt x="176" y="183"/>
                  </a:cubicBezTo>
                  <a:cubicBezTo>
                    <a:pt x="237" y="183"/>
                    <a:pt x="306" y="161"/>
                    <a:pt x="310" y="100"/>
                  </a:cubicBezTo>
                  <a:cubicBezTo>
                    <a:pt x="310" y="88"/>
                    <a:pt x="310" y="75"/>
                    <a:pt x="304" y="63"/>
                  </a:cubicBezTo>
                  <a:cubicBezTo>
                    <a:pt x="291" y="17"/>
                    <a:pt x="243" y="0"/>
                    <a:pt x="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6309275" y="3016700"/>
              <a:ext cx="5450" cy="2775"/>
            </a:xfrm>
            <a:custGeom>
              <a:avLst/>
              <a:gdLst/>
              <a:ahLst/>
              <a:cxnLst/>
              <a:rect l="l" t="t" r="r" b="b"/>
              <a:pathLst>
                <a:path w="218" h="111" extrusionOk="0">
                  <a:moveTo>
                    <a:pt x="88" y="0"/>
                  </a:moveTo>
                  <a:cubicBezTo>
                    <a:pt x="45" y="0"/>
                    <a:pt x="1" y="13"/>
                    <a:pt x="17" y="49"/>
                  </a:cubicBezTo>
                  <a:cubicBezTo>
                    <a:pt x="29" y="68"/>
                    <a:pt x="42" y="87"/>
                    <a:pt x="61" y="100"/>
                  </a:cubicBezTo>
                  <a:cubicBezTo>
                    <a:pt x="72" y="106"/>
                    <a:pt x="96" y="111"/>
                    <a:pt x="122" y="111"/>
                  </a:cubicBezTo>
                  <a:cubicBezTo>
                    <a:pt x="168" y="111"/>
                    <a:pt x="218" y="96"/>
                    <a:pt x="193" y="56"/>
                  </a:cubicBezTo>
                  <a:cubicBezTo>
                    <a:pt x="181" y="37"/>
                    <a:pt x="168" y="18"/>
                    <a:pt x="149" y="11"/>
                  </a:cubicBezTo>
                  <a:cubicBezTo>
                    <a:pt x="137" y="5"/>
                    <a:pt x="113" y="0"/>
                    <a:pt x="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6295575" y="3030800"/>
              <a:ext cx="6725" cy="3550"/>
            </a:xfrm>
            <a:custGeom>
              <a:avLst/>
              <a:gdLst/>
              <a:ahLst/>
              <a:cxnLst/>
              <a:rect l="l" t="t" r="r" b="b"/>
              <a:pathLst>
                <a:path w="269" h="142" extrusionOk="0">
                  <a:moveTo>
                    <a:pt x="187" y="0"/>
                  </a:moveTo>
                  <a:cubicBezTo>
                    <a:pt x="180" y="0"/>
                    <a:pt x="173" y="1"/>
                    <a:pt x="167" y="2"/>
                  </a:cubicBezTo>
                  <a:lnTo>
                    <a:pt x="180" y="9"/>
                  </a:lnTo>
                  <a:cubicBezTo>
                    <a:pt x="169" y="6"/>
                    <a:pt x="159" y="5"/>
                    <a:pt x="148" y="5"/>
                  </a:cubicBezTo>
                  <a:cubicBezTo>
                    <a:pt x="109" y="5"/>
                    <a:pt x="72" y="23"/>
                    <a:pt x="47" y="53"/>
                  </a:cubicBezTo>
                  <a:lnTo>
                    <a:pt x="35" y="66"/>
                  </a:lnTo>
                  <a:cubicBezTo>
                    <a:pt x="1" y="121"/>
                    <a:pt x="76" y="142"/>
                    <a:pt x="140" y="142"/>
                  </a:cubicBezTo>
                  <a:cubicBezTo>
                    <a:pt x="171" y="142"/>
                    <a:pt x="199" y="137"/>
                    <a:pt x="211" y="129"/>
                  </a:cubicBezTo>
                  <a:lnTo>
                    <a:pt x="230" y="122"/>
                  </a:lnTo>
                  <a:cubicBezTo>
                    <a:pt x="256" y="103"/>
                    <a:pt x="268" y="91"/>
                    <a:pt x="262" y="59"/>
                  </a:cubicBezTo>
                  <a:cubicBezTo>
                    <a:pt x="262" y="47"/>
                    <a:pt x="256" y="40"/>
                    <a:pt x="249" y="34"/>
                  </a:cubicBezTo>
                  <a:cubicBezTo>
                    <a:pt x="244" y="10"/>
                    <a:pt x="213" y="0"/>
                    <a:pt x="1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8"/>
            <p:cNvSpPr/>
            <p:nvPr/>
          </p:nvSpPr>
          <p:spPr>
            <a:xfrm>
              <a:off x="6278775" y="3034725"/>
              <a:ext cx="9325" cy="4825"/>
            </a:xfrm>
            <a:custGeom>
              <a:avLst/>
              <a:gdLst/>
              <a:ahLst/>
              <a:cxnLst/>
              <a:rect l="l" t="t" r="r" b="b"/>
              <a:pathLst>
                <a:path w="373" h="193" extrusionOk="0">
                  <a:moveTo>
                    <a:pt x="180" y="0"/>
                  </a:moveTo>
                  <a:cubicBezTo>
                    <a:pt x="155" y="0"/>
                    <a:pt x="131" y="5"/>
                    <a:pt x="108" y="16"/>
                  </a:cubicBezTo>
                  <a:cubicBezTo>
                    <a:pt x="57" y="28"/>
                    <a:pt x="0" y="85"/>
                    <a:pt x="51" y="142"/>
                  </a:cubicBezTo>
                  <a:cubicBezTo>
                    <a:pt x="89" y="176"/>
                    <a:pt x="138" y="192"/>
                    <a:pt x="189" y="192"/>
                  </a:cubicBezTo>
                  <a:cubicBezTo>
                    <a:pt x="214" y="192"/>
                    <a:pt x="240" y="188"/>
                    <a:pt x="265" y="180"/>
                  </a:cubicBezTo>
                  <a:cubicBezTo>
                    <a:pt x="316" y="161"/>
                    <a:pt x="373" y="104"/>
                    <a:pt x="322" y="54"/>
                  </a:cubicBezTo>
                  <a:cubicBezTo>
                    <a:pt x="280" y="20"/>
                    <a:pt x="230" y="0"/>
                    <a:pt x="1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8"/>
            <p:cNvSpPr/>
            <p:nvPr/>
          </p:nvSpPr>
          <p:spPr>
            <a:xfrm>
              <a:off x="6282250" y="3021975"/>
              <a:ext cx="7075" cy="3475"/>
            </a:xfrm>
            <a:custGeom>
              <a:avLst/>
              <a:gdLst/>
              <a:ahLst/>
              <a:cxnLst/>
              <a:rect l="l" t="t" r="r" b="b"/>
              <a:pathLst>
                <a:path w="283" h="139" extrusionOk="0">
                  <a:moveTo>
                    <a:pt x="146" y="1"/>
                  </a:moveTo>
                  <a:cubicBezTo>
                    <a:pt x="125" y="1"/>
                    <a:pt x="106" y="4"/>
                    <a:pt x="95" y="9"/>
                  </a:cubicBezTo>
                  <a:cubicBezTo>
                    <a:pt x="0" y="40"/>
                    <a:pt x="44" y="116"/>
                    <a:pt x="120" y="135"/>
                  </a:cubicBezTo>
                  <a:cubicBezTo>
                    <a:pt x="135" y="137"/>
                    <a:pt x="152" y="139"/>
                    <a:pt x="169" y="139"/>
                  </a:cubicBezTo>
                  <a:cubicBezTo>
                    <a:pt x="208" y="139"/>
                    <a:pt x="246" y="128"/>
                    <a:pt x="259" y="84"/>
                  </a:cubicBezTo>
                  <a:cubicBezTo>
                    <a:pt x="282" y="24"/>
                    <a:pt x="205" y="1"/>
                    <a:pt x="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6301050" y="3050800"/>
              <a:ext cx="725" cy="325"/>
            </a:xfrm>
            <a:custGeom>
              <a:avLst/>
              <a:gdLst/>
              <a:ahLst/>
              <a:cxnLst/>
              <a:rect l="l" t="t" r="r" b="b"/>
              <a:pathLst>
                <a:path w="29" h="13" extrusionOk="0">
                  <a:moveTo>
                    <a:pt x="16" y="1"/>
                  </a:moveTo>
                  <a:cubicBezTo>
                    <a:pt x="9" y="1"/>
                    <a:pt x="1" y="5"/>
                    <a:pt x="5" y="10"/>
                  </a:cubicBezTo>
                  <a:cubicBezTo>
                    <a:pt x="7" y="12"/>
                    <a:pt x="10" y="12"/>
                    <a:pt x="13" y="12"/>
                  </a:cubicBezTo>
                  <a:cubicBezTo>
                    <a:pt x="20" y="12"/>
                    <a:pt x="28" y="8"/>
                    <a:pt x="24" y="3"/>
                  </a:cubicBezTo>
                  <a:cubicBezTo>
                    <a:pt x="22" y="2"/>
                    <a:pt x="19" y="1"/>
                    <a:pt x="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6287200" y="3058825"/>
              <a:ext cx="7375" cy="3900"/>
            </a:xfrm>
            <a:custGeom>
              <a:avLst/>
              <a:gdLst/>
              <a:ahLst/>
              <a:cxnLst/>
              <a:rect l="l" t="t" r="r" b="b"/>
              <a:pathLst>
                <a:path w="295" h="156" extrusionOk="0">
                  <a:moveTo>
                    <a:pt x="110" y="0"/>
                  </a:moveTo>
                  <a:cubicBezTo>
                    <a:pt x="56" y="0"/>
                    <a:pt x="1" y="19"/>
                    <a:pt x="17" y="73"/>
                  </a:cubicBezTo>
                  <a:lnTo>
                    <a:pt x="29" y="105"/>
                  </a:lnTo>
                  <a:cubicBezTo>
                    <a:pt x="42" y="144"/>
                    <a:pt x="96" y="156"/>
                    <a:pt x="145" y="156"/>
                  </a:cubicBezTo>
                  <a:cubicBezTo>
                    <a:pt x="168" y="156"/>
                    <a:pt x="190" y="153"/>
                    <a:pt x="206" y="149"/>
                  </a:cubicBezTo>
                  <a:cubicBezTo>
                    <a:pt x="250" y="137"/>
                    <a:pt x="294" y="73"/>
                    <a:pt x="231" y="36"/>
                  </a:cubicBezTo>
                  <a:lnTo>
                    <a:pt x="193" y="17"/>
                  </a:lnTo>
                  <a:cubicBezTo>
                    <a:pt x="176" y="7"/>
                    <a:pt x="143" y="0"/>
                    <a:pt x="1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6313225" y="3056425"/>
              <a:ext cx="6875" cy="4075"/>
            </a:xfrm>
            <a:custGeom>
              <a:avLst/>
              <a:gdLst/>
              <a:ahLst/>
              <a:cxnLst/>
              <a:rect l="l" t="t" r="r" b="b"/>
              <a:pathLst>
                <a:path w="275" h="163" extrusionOk="0">
                  <a:moveTo>
                    <a:pt x="127" y="1"/>
                  </a:moveTo>
                  <a:cubicBezTo>
                    <a:pt x="97" y="1"/>
                    <a:pt x="67" y="9"/>
                    <a:pt x="41" y="24"/>
                  </a:cubicBezTo>
                  <a:cubicBezTo>
                    <a:pt x="16" y="37"/>
                    <a:pt x="4" y="56"/>
                    <a:pt x="4" y="81"/>
                  </a:cubicBezTo>
                  <a:cubicBezTo>
                    <a:pt x="4" y="89"/>
                    <a:pt x="6" y="98"/>
                    <a:pt x="10" y="106"/>
                  </a:cubicBezTo>
                  <a:lnTo>
                    <a:pt x="10" y="106"/>
                  </a:lnTo>
                  <a:cubicBezTo>
                    <a:pt x="10" y="108"/>
                    <a:pt x="10" y="110"/>
                    <a:pt x="10" y="113"/>
                  </a:cubicBezTo>
                  <a:cubicBezTo>
                    <a:pt x="1" y="149"/>
                    <a:pt x="57" y="162"/>
                    <a:pt x="99" y="162"/>
                  </a:cubicBezTo>
                  <a:cubicBezTo>
                    <a:pt x="115" y="162"/>
                    <a:pt x="129" y="160"/>
                    <a:pt x="136" y="157"/>
                  </a:cubicBezTo>
                  <a:cubicBezTo>
                    <a:pt x="168" y="157"/>
                    <a:pt x="193" y="151"/>
                    <a:pt x="212" y="138"/>
                  </a:cubicBezTo>
                  <a:cubicBezTo>
                    <a:pt x="275" y="125"/>
                    <a:pt x="275" y="43"/>
                    <a:pt x="218" y="24"/>
                  </a:cubicBezTo>
                  <a:cubicBezTo>
                    <a:pt x="190" y="9"/>
                    <a:pt x="158" y="1"/>
                    <a:pt x="1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6323575" y="3031450"/>
              <a:ext cx="4050" cy="1700"/>
            </a:xfrm>
            <a:custGeom>
              <a:avLst/>
              <a:gdLst/>
              <a:ahLst/>
              <a:cxnLst/>
              <a:rect l="l" t="t" r="r" b="b"/>
              <a:pathLst>
                <a:path w="162" h="68" extrusionOk="0">
                  <a:moveTo>
                    <a:pt x="86" y="0"/>
                  </a:moveTo>
                  <a:cubicBezTo>
                    <a:pt x="45" y="0"/>
                    <a:pt x="1" y="22"/>
                    <a:pt x="31" y="52"/>
                  </a:cubicBezTo>
                  <a:cubicBezTo>
                    <a:pt x="42" y="63"/>
                    <a:pt x="61" y="68"/>
                    <a:pt x="81" y="68"/>
                  </a:cubicBezTo>
                  <a:cubicBezTo>
                    <a:pt x="121" y="68"/>
                    <a:pt x="161" y="48"/>
                    <a:pt x="132" y="14"/>
                  </a:cubicBezTo>
                  <a:cubicBezTo>
                    <a:pt x="122" y="5"/>
                    <a:pt x="105" y="0"/>
                    <a:pt x="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6304950" y="3046850"/>
              <a:ext cx="8525" cy="4825"/>
            </a:xfrm>
            <a:custGeom>
              <a:avLst/>
              <a:gdLst/>
              <a:ahLst/>
              <a:cxnLst/>
              <a:rect l="l" t="t" r="r" b="b"/>
              <a:pathLst>
                <a:path w="341" h="193" extrusionOk="0">
                  <a:moveTo>
                    <a:pt x="219" y="0"/>
                  </a:moveTo>
                  <a:cubicBezTo>
                    <a:pt x="194" y="0"/>
                    <a:pt x="170" y="4"/>
                    <a:pt x="152" y="10"/>
                  </a:cubicBezTo>
                  <a:cubicBezTo>
                    <a:pt x="127" y="16"/>
                    <a:pt x="101" y="23"/>
                    <a:pt x="76" y="35"/>
                  </a:cubicBezTo>
                  <a:cubicBezTo>
                    <a:pt x="0" y="73"/>
                    <a:pt x="38" y="155"/>
                    <a:pt x="108" y="180"/>
                  </a:cubicBezTo>
                  <a:cubicBezTo>
                    <a:pt x="131" y="187"/>
                    <a:pt x="164" y="193"/>
                    <a:pt x="197" y="193"/>
                  </a:cubicBezTo>
                  <a:cubicBezTo>
                    <a:pt x="254" y="193"/>
                    <a:pt x="312" y="178"/>
                    <a:pt x="328" y="130"/>
                  </a:cubicBezTo>
                  <a:cubicBezTo>
                    <a:pt x="335" y="111"/>
                    <a:pt x="341" y="92"/>
                    <a:pt x="341" y="79"/>
                  </a:cubicBezTo>
                  <a:cubicBezTo>
                    <a:pt x="332" y="19"/>
                    <a:pt x="274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4" name="Google Shape;1024;p8"/>
          <p:cNvGrpSpPr/>
          <p:nvPr/>
        </p:nvGrpSpPr>
        <p:grpSpPr>
          <a:xfrm rot="-2202197">
            <a:off x="-1088213" y="1334"/>
            <a:ext cx="3925528" cy="1240803"/>
            <a:chOff x="3936375" y="2384125"/>
            <a:chExt cx="1324325" cy="418600"/>
          </a:xfrm>
        </p:grpSpPr>
        <p:sp>
          <p:nvSpPr>
            <p:cNvPr id="1025" name="Google Shape;1025;p8"/>
            <p:cNvSpPr/>
            <p:nvPr/>
          </p:nvSpPr>
          <p:spPr>
            <a:xfrm>
              <a:off x="3936375" y="2384125"/>
              <a:ext cx="1324325" cy="353950"/>
            </a:xfrm>
            <a:custGeom>
              <a:avLst/>
              <a:gdLst/>
              <a:ahLst/>
              <a:cxnLst/>
              <a:rect l="l" t="t" r="r" b="b"/>
              <a:pathLst>
                <a:path w="52973" h="14158" extrusionOk="0">
                  <a:moveTo>
                    <a:pt x="13449" y="1"/>
                  </a:moveTo>
                  <a:cubicBezTo>
                    <a:pt x="11360" y="1"/>
                    <a:pt x="9308" y="780"/>
                    <a:pt x="7442" y="2338"/>
                  </a:cubicBezTo>
                  <a:cubicBezTo>
                    <a:pt x="6799" y="2868"/>
                    <a:pt x="6187" y="3574"/>
                    <a:pt x="5538" y="4312"/>
                  </a:cubicBezTo>
                  <a:cubicBezTo>
                    <a:pt x="4048" y="6013"/>
                    <a:pt x="2516" y="7762"/>
                    <a:pt x="499" y="7762"/>
                  </a:cubicBezTo>
                  <a:cubicBezTo>
                    <a:pt x="346" y="7762"/>
                    <a:pt x="190" y="7752"/>
                    <a:pt x="32" y="7731"/>
                  </a:cubicBezTo>
                  <a:lnTo>
                    <a:pt x="0" y="7939"/>
                  </a:lnTo>
                  <a:cubicBezTo>
                    <a:pt x="164" y="7960"/>
                    <a:pt x="325" y="7971"/>
                    <a:pt x="484" y="7971"/>
                  </a:cubicBezTo>
                  <a:cubicBezTo>
                    <a:pt x="2615" y="7971"/>
                    <a:pt x="4245" y="6112"/>
                    <a:pt x="5695" y="4451"/>
                  </a:cubicBezTo>
                  <a:cubicBezTo>
                    <a:pt x="6339" y="3720"/>
                    <a:pt x="6950" y="3026"/>
                    <a:pt x="7575" y="2502"/>
                  </a:cubicBezTo>
                  <a:cubicBezTo>
                    <a:pt x="9398" y="981"/>
                    <a:pt x="11405" y="218"/>
                    <a:pt x="13448" y="218"/>
                  </a:cubicBezTo>
                  <a:cubicBezTo>
                    <a:pt x="15385" y="218"/>
                    <a:pt x="17355" y="903"/>
                    <a:pt x="19230" y="2275"/>
                  </a:cubicBezTo>
                  <a:cubicBezTo>
                    <a:pt x="21046" y="3606"/>
                    <a:pt x="22535" y="5347"/>
                    <a:pt x="23973" y="7024"/>
                  </a:cubicBezTo>
                  <a:cubicBezTo>
                    <a:pt x="25449" y="8752"/>
                    <a:pt x="26975" y="10544"/>
                    <a:pt x="28861" y="11887"/>
                  </a:cubicBezTo>
                  <a:cubicBezTo>
                    <a:pt x="30721" y="13218"/>
                    <a:pt x="32323" y="14063"/>
                    <a:pt x="34505" y="14151"/>
                  </a:cubicBezTo>
                  <a:cubicBezTo>
                    <a:pt x="34632" y="14158"/>
                    <a:pt x="34751" y="14158"/>
                    <a:pt x="34871" y="14158"/>
                  </a:cubicBezTo>
                  <a:cubicBezTo>
                    <a:pt x="38346" y="14158"/>
                    <a:pt x="39955" y="12095"/>
                    <a:pt x="41525" y="10096"/>
                  </a:cubicBezTo>
                  <a:cubicBezTo>
                    <a:pt x="42541" y="8797"/>
                    <a:pt x="43588" y="7460"/>
                    <a:pt x="45145" y="6728"/>
                  </a:cubicBezTo>
                  <a:cubicBezTo>
                    <a:pt x="45816" y="6413"/>
                    <a:pt x="46391" y="6289"/>
                    <a:pt x="46924" y="6289"/>
                  </a:cubicBezTo>
                  <a:cubicBezTo>
                    <a:pt x="47779" y="6289"/>
                    <a:pt x="48525" y="6609"/>
                    <a:pt x="49384" y="6974"/>
                  </a:cubicBezTo>
                  <a:cubicBezTo>
                    <a:pt x="50349" y="7390"/>
                    <a:pt x="51440" y="7857"/>
                    <a:pt x="52960" y="7958"/>
                  </a:cubicBezTo>
                  <a:lnTo>
                    <a:pt x="52972" y="7743"/>
                  </a:lnTo>
                  <a:cubicBezTo>
                    <a:pt x="51490" y="7649"/>
                    <a:pt x="50412" y="7188"/>
                    <a:pt x="49466" y="6778"/>
                  </a:cubicBezTo>
                  <a:cubicBezTo>
                    <a:pt x="48609" y="6416"/>
                    <a:pt x="47826" y="6083"/>
                    <a:pt x="46921" y="6083"/>
                  </a:cubicBezTo>
                  <a:cubicBezTo>
                    <a:pt x="46361" y="6083"/>
                    <a:pt x="45753" y="6211"/>
                    <a:pt x="45051" y="6539"/>
                  </a:cubicBezTo>
                  <a:cubicBezTo>
                    <a:pt x="43449" y="7283"/>
                    <a:pt x="42383" y="8652"/>
                    <a:pt x="41355" y="9963"/>
                  </a:cubicBezTo>
                  <a:cubicBezTo>
                    <a:pt x="39753" y="12010"/>
                    <a:pt x="38246" y="13944"/>
                    <a:pt x="34884" y="13944"/>
                  </a:cubicBezTo>
                  <a:cubicBezTo>
                    <a:pt x="34765" y="13944"/>
                    <a:pt x="34643" y="13942"/>
                    <a:pt x="34518" y="13937"/>
                  </a:cubicBezTo>
                  <a:cubicBezTo>
                    <a:pt x="32386" y="13848"/>
                    <a:pt x="30822" y="13022"/>
                    <a:pt x="28987" y="11717"/>
                  </a:cubicBezTo>
                  <a:cubicBezTo>
                    <a:pt x="27120" y="10386"/>
                    <a:pt x="25600" y="8607"/>
                    <a:pt x="24131" y="6886"/>
                  </a:cubicBezTo>
                  <a:cubicBezTo>
                    <a:pt x="22686" y="5195"/>
                    <a:pt x="21191" y="3448"/>
                    <a:pt x="19356" y="2099"/>
                  </a:cubicBezTo>
                  <a:cubicBezTo>
                    <a:pt x="17439" y="700"/>
                    <a:pt x="15428" y="1"/>
                    <a:pt x="13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8"/>
            <p:cNvSpPr/>
            <p:nvPr/>
          </p:nvSpPr>
          <p:spPr>
            <a:xfrm>
              <a:off x="3936375" y="2448850"/>
              <a:ext cx="1324150" cy="353875"/>
            </a:xfrm>
            <a:custGeom>
              <a:avLst/>
              <a:gdLst/>
              <a:ahLst/>
              <a:cxnLst/>
              <a:rect l="l" t="t" r="r" b="b"/>
              <a:pathLst>
                <a:path w="52966" h="14155" extrusionOk="0">
                  <a:moveTo>
                    <a:pt x="13449" y="1"/>
                  </a:moveTo>
                  <a:cubicBezTo>
                    <a:pt x="11360" y="1"/>
                    <a:pt x="9308" y="780"/>
                    <a:pt x="7442" y="2335"/>
                  </a:cubicBezTo>
                  <a:cubicBezTo>
                    <a:pt x="6805" y="2871"/>
                    <a:pt x="6187" y="3571"/>
                    <a:pt x="5538" y="4316"/>
                  </a:cubicBezTo>
                  <a:cubicBezTo>
                    <a:pt x="4056" y="6008"/>
                    <a:pt x="2526" y="7760"/>
                    <a:pt x="508" y="7760"/>
                  </a:cubicBezTo>
                  <a:cubicBezTo>
                    <a:pt x="352" y="7760"/>
                    <a:pt x="193" y="7749"/>
                    <a:pt x="32" y="7728"/>
                  </a:cubicBezTo>
                  <a:lnTo>
                    <a:pt x="0" y="7942"/>
                  </a:lnTo>
                  <a:cubicBezTo>
                    <a:pt x="164" y="7963"/>
                    <a:pt x="325" y="7974"/>
                    <a:pt x="483" y="7974"/>
                  </a:cubicBezTo>
                  <a:cubicBezTo>
                    <a:pt x="2614" y="7974"/>
                    <a:pt x="4245" y="6110"/>
                    <a:pt x="5695" y="4454"/>
                  </a:cubicBezTo>
                  <a:cubicBezTo>
                    <a:pt x="6345" y="3716"/>
                    <a:pt x="6950" y="3023"/>
                    <a:pt x="7575" y="2499"/>
                  </a:cubicBezTo>
                  <a:cubicBezTo>
                    <a:pt x="9401" y="977"/>
                    <a:pt x="11408" y="215"/>
                    <a:pt x="13451" y="215"/>
                  </a:cubicBezTo>
                  <a:cubicBezTo>
                    <a:pt x="15387" y="215"/>
                    <a:pt x="17355" y="900"/>
                    <a:pt x="19230" y="2272"/>
                  </a:cubicBezTo>
                  <a:cubicBezTo>
                    <a:pt x="21046" y="3603"/>
                    <a:pt x="22535" y="5344"/>
                    <a:pt x="23973" y="7028"/>
                  </a:cubicBezTo>
                  <a:cubicBezTo>
                    <a:pt x="25449" y="8756"/>
                    <a:pt x="26975" y="10540"/>
                    <a:pt x="28861" y="11890"/>
                  </a:cubicBezTo>
                  <a:cubicBezTo>
                    <a:pt x="30721" y="13221"/>
                    <a:pt x="32323" y="14060"/>
                    <a:pt x="34505" y="14148"/>
                  </a:cubicBezTo>
                  <a:cubicBezTo>
                    <a:pt x="34600" y="14154"/>
                    <a:pt x="34688" y="14154"/>
                    <a:pt x="34777" y="14154"/>
                  </a:cubicBezTo>
                  <a:cubicBezTo>
                    <a:pt x="38321" y="14154"/>
                    <a:pt x="40939" y="11360"/>
                    <a:pt x="43064" y="9102"/>
                  </a:cubicBezTo>
                  <a:cubicBezTo>
                    <a:pt x="44515" y="7551"/>
                    <a:pt x="45776" y="6208"/>
                    <a:pt x="47006" y="6025"/>
                  </a:cubicBezTo>
                  <a:cubicBezTo>
                    <a:pt x="47080" y="6013"/>
                    <a:pt x="47153" y="6008"/>
                    <a:pt x="47225" y="6008"/>
                  </a:cubicBezTo>
                  <a:cubicBezTo>
                    <a:pt x="47739" y="6008"/>
                    <a:pt x="48225" y="6287"/>
                    <a:pt x="48822" y="6630"/>
                  </a:cubicBezTo>
                  <a:cubicBezTo>
                    <a:pt x="49768" y="7166"/>
                    <a:pt x="50948" y="7841"/>
                    <a:pt x="52953" y="7942"/>
                  </a:cubicBezTo>
                  <a:lnTo>
                    <a:pt x="52966" y="7734"/>
                  </a:lnTo>
                  <a:cubicBezTo>
                    <a:pt x="51011" y="7633"/>
                    <a:pt x="49857" y="6971"/>
                    <a:pt x="48930" y="6447"/>
                  </a:cubicBezTo>
                  <a:cubicBezTo>
                    <a:pt x="48304" y="6091"/>
                    <a:pt x="47793" y="5796"/>
                    <a:pt x="47231" y="5796"/>
                  </a:cubicBezTo>
                  <a:cubicBezTo>
                    <a:pt x="47147" y="5796"/>
                    <a:pt x="47061" y="5803"/>
                    <a:pt x="46974" y="5817"/>
                  </a:cubicBezTo>
                  <a:cubicBezTo>
                    <a:pt x="45669" y="6012"/>
                    <a:pt x="44389" y="7374"/>
                    <a:pt x="42906" y="8957"/>
                  </a:cubicBezTo>
                  <a:cubicBezTo>
                    <a:pt x="40715" y="11290"/>
                    <a:pt x="38236" y="13940"/>
                    <a:pt x="34802" y="13940"/>
                  </a:cubicBezTo>
                  <a:cubicBezTo>
                    <a:pt x="34708" y="13940"/>
                    <a:pt x="34614" y="13938"/>
                    <a:pt x="34518" y="13934"/>
                  </a:cubicBezTo>
                  <a:cubicBezTo>
                    <a:pt x="32386" y="13852"/>
                    <a:pt x="30822" y="13025"/>
                    <a:pt x="28987" y="11714"/>
                  </a:cubicBezTo>
                  <a:cubicBezTo>
                    <a:pt x="27120" y="10383"/>
                    <a:pt x="25600" y="8604"/>
                    <a:pt x="24131" y="6889"/>
                  </a:cubicBezTo>
                  <a:cubicBezTo>
                    <a:pt x="22686" y="5198"/>
                    <a:pt x="21191" y="3445"/>
                    <a:pt x="19356" y="2102"/>
                  </a:cubicBezTo>
                  <a:cubicBezTo>
                    <a:pt x="17439" y="700"/>
                    <a:pt x="15428" y="1"/>
                    <a:pt x="13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7" name="Google Shape;1027;p8"/>
          <p:cNvSpPr/>
          <p:nvPr/>
        </p:nvSpPr>
        <p:spPr>
          <a:xfrm>
            <a:off x="1190851" y="4076948"/>
            <a:ext cx="522243" cy="452055"/>
          </a:xfrm>
          <a:custGeom>
            <a:avLst/>
            <a:gdLst/>
            <a:ahLst/>
            <a:cxnLst/>
            <a:rect l="l" t="t" r="r" b="b"/>
            <a:pathLst>
              <a:path w="5961" h="5160" extrusionOk="0">
                <a:moveTo>
                  <a:pt x="3539" y="215"/>
                </a:moveTo>
                <a:cubicBezTo>
                  <a:pt x="3842" y="303"/>
                  <a:pt x="4996" y="2883"/>
                  <a:pt x="5721" y="4712"/>
                </a:cubicBezTo>
                <a:cubicBezTo>
                  <a:pt x="5721" y="4724"/>
                  <a:pt x="5727" y="4731"/>
                  <a:pt x="5683" y="4762"/>
                </a:cubicBezTo>
                <a:cubicBezTo>
                  <a:pt x="5489" y="4895"/>
                  <a:pt x="4965" y="4952"/>
                  <a:pt x="4313" y="4952"/>
                </a:cubicBezTo>
                <a:cubicBezTo>
                  <a:pt x="2829" y="4952"/>
                  <a:pt x="685" y="4655"/>
                  <a:pt x="291" y="4283"/>
                </a:cubicBezTo>
                <a:cubicBezTo>
                  <a:pt x="228" y="4220"/>
                  <a:pt x="247" y="4195"/>
                  <a:pt x="259" y="4176"/>
                </a:cubicBezTo>
                <a:cubicBezTo>
                  <a:pt x="1060" y="2839"/>
                  <a:pt x="3242" y="272"/>
                  <a:pt x="3539" y="215"/>
                </a:cubicBezTo>
                <a:close/>
                <a:moveTo>
                  <a:pt x="3545" y="0"/>
                </a:moveTo>
                <a:cubicBezTo>
                  <a:pt x="3091" y="7"/>
                  <a:pt x="726" y="2984"/>
                  <a:pt x="76" y="4068"/>
                </a:cubicBezTo>
                <a:cubicBezTo>
                  <a:pt x="1" y="4188"/>
                  <a:pt x="32" y="4346"/>
                  <a:pt x="146" y="4434"/>
                </a:cubicBezTo>
                <a:cubicBezTo>
                  <a:pt x="587" y="4850"/>
                  <a:pt x="2719" y="5160"/>
                  <a:pt x="4258" y="5160"/>
                </a:cubicBezTo>
                <a:cubicBezTo>
                  <a:pt x="4983" y="5160"/>
                  <a:pt x="5570" y="5096"/>
                  <a:pt x="5803" y="4939"/>
                </a:cubicBezTo>
                <a:cubicBezTo>
                  <a:pt x="5910" y="4882"/>
                  <a:pt x="5961" y="4750"/>
                  <a:pt x="5917" y="4636"/>
                </a:cubicBezTo>
                <a:cubicBezTo>
                  <a:pt x="5488" y="3551"/>
                  <a:pt x="4043" y="0"/>
                  <a:pt x="354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8"/>
          <p:cNvGrpSpPr/>
          <p:nvPr/>
        </p:nvGrpSpPr>
        <p:grpSpPr>
          <a:xfrm>
            <a:off x="7718973" y="14474"/>
            <a:ext cx="308248" cy="1214531"/>
            <a:chOff x="1535150" y="2784850"/>
            <a:chExt cx="114650" cy="451700"/>
          </a:xfrm>
        </p:grpSpPr>
        <p:sp>
          <p:nvSpPr>
            <p:cNvPr id="1029" name="Google Shape;1029;p8"/>
            <p:cNvSpPr/>
            <p:nvPr/>
          </p:nvSpPr>
          <p:spPr>
            <a:xfrm>
              <a:off x="1535150" y="2784850"/>
              <a:ext cx="114650" cy="451700"/>
            </a:xfrm>
            <a:custGeom>
              <a:avLst/>
              <a:gdLst/>
              <a:ahLst/>
              <a:cxnLst/>
              <a:rect l="l" t="t" r="r" b="b"/>
              <a:pathLst>
                <a:path w="4586" h="18068" extrusionOk="0">
                  <a:moveTo>
                    <a:pt x="2227" y="1"/>
                  </a:moveTo>
                  <a:cubicBezTo>
                    <a:pt x="1286" y="1"/>
                    <a:pt x="294" y="840"/>
                    <a:pt x="215" y="3193"/>
                  </a:cubicBezTo>
                  <a:cubicBezTo>
                    <a:pt x="170" y="4562"/>
                    <a:pt x="183" y="5930"/>
                    <a:pt x="158" y="7305"/>
                  </a:cubicBezTo>
                  <a:cubicBezTo>
                    <a:pt x="133" y="9084"/>
                    <a:pt x="13" y="10843"/>
                    <a:pt x="6" y="12622"/>
                  </a:cubicBezTo>
                  <a:cubicBezTo>
                    <a:pt x="0" y="16388"/>
                    <a:pt x="128" y="18068"/>
                    <a:pt x="1104" y="18068"/>
                  </a:cubicBezTo>
                  <a:cubicBezTo>
                    <a:pt x="1147" y="18068"/>
                    <a:pt x="1191" y="18065"/>
                    <a:pt x="1236" y="18058"/>
                  </a:cubicBezTo>
                  <a:cubicBezTo>
                    <a:pt x="3198" y="17794"/>
                    <a:pt x="3526" y="16412"/>
                    <a:pt x="3627" y="14918"/>
                  </a:cubicBezTo>
                  <a:cubicBezTo>
                    <a:pt x="3791" y="12401"/>
                    <a:pt x="3879" y="9714"/>
                    <a:pt x="3974" y="7261"/>
                  </a:cubicBezTo>
                  <a:cubicBezTo>
                    <a:pt x="4049" y="5287"/>
                    <a:pt x="4585" y="2997"/>
                    <a:pt x="3841" y="1099"/>
                  </a:cubicBezTo>
                  <a:cubicBezTo>
                    <a:pt x="3587" y="457"/>
                    <a:pt x="2920" y="1"/>
                    <a:pt x="22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1603575" y="2822400"/>
              <a:ext cx="10275" cy="9500"/>
            </a:xfrm>
            <a:custGeom>
              <a:avLst/>
              <a:gdLst/>
              <a:ahLst/>
              <a:cxnLst/>
              <a:rect l="l" t="t" r="r" b="b"/>
              <a:pathLst>
                <a:path w="411" h="380" extrusionOk="0">
                  <a:moveTo>
                    <a:pt x="297" y="1"/>
                  </a:moveTo>
                  <a:cubicBezTo>
                    <a:pt x="183" y="13"/>
                    <a:pt x="82" y="83"/>
                    <a:pt x="38" y="190"/>
                  </a:cubicBezTo>
                  <a:cubicBezTo>
                    <a:pt x="0" y="266"/>
                    <a:pt x="7" y="379"/>
                    <a:pt x="120" y="379"/>
                  </a:cubicBezTo>
                  <a:cubicBezTo>
                    <a:pt x="234" y="367"/>
                    <a:pt x="328" y="297"/>
                    <a:pt x="379" y="190"/>
                  </a:cubicBezTo>
                  <a:cubicBezTo>
                    <a:pt x="410" y="121"/>
                    <a:pt x="410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8"/>
            <p:cNvSpPr/>
            <p:nvPr/>
          </p:nvSpPr>
          <p:spPr>
            <a:xfrm>
              <a:off x="1610825" y="2836800"/>
              <a:ext cx="8375" cy="7550"/>
            </a:xfrm>
            <a:custGeom>
              <a:avLst/>
              <a:gdLst/>
              <a:ahLst/>
              <a:cxnLst/>
              <a:rect l="l" t="t" r="r" b="b"/>
              <a:pathLst>
                <a:path w="335" h="302" extrusionOk="0">
                  <a:moveTo>
                    <a:pt x="212" y="0"/>
                  </a:moveTo>
                  <a:cubicBezTo>
                    <a:pt x="191" y="0"/>
                    <a:pt x="171" y="2"/>
                    <a:pt x="152" y="5"/>
                  </a:cubicBezTo>
                  <a:cubicBezTo>
                    <a:pt x="101" y="18"/>
                    <a:pt x="1" y="100"/>
                    <a:pt x="26" y="169"/>
                  </a:cubicBezTo>
                  <a:cubicBezTo>
                    <a:pt x="11" y="237"/>
                    <a:pt x="30" y="301"/>
                    <a:pt x="95" y="301"/>
                  </a:cubicBezTo>
                  <a:cubicBezTo>
                    <a:pt x="114" y="301"/>
                    <a:pt x="137" y="295"/>
                    <a:pt x="164" y="282"/>
                  </a:cubicBezTo>
                  <a:cubicBezTo>
                    <a:pt x="221" y="257"/>
                    <a:pt x="272" y="207"/>
                    <a:pt x="297" y="150"/>
                  </a:cubicBezTo>
                  <a:cubicBezTo>
                    <a:pt x="316" y="112"/>
                    <a:pt x="335" y="18"/>
                    <a:pt x="272" y="5"/>
                  </a:cubicBezTo>
                  <a:cubicBezTo>
                    <a:pt x="253" y="2"/>
                    <a:pt x="232" y="0"/>
                    <a:pt x="2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8"/>
            <p:cNvSpPr/>
            <p:nvPr/>
          </p:nvSpPr>
          <p:spPr>
            <a:xfrm>
              <a:off x="1600900" y="2847325"/>
              <a:ext cx="12150" cy="7275"/>
            </a:xfrm>
            <a:custGeom>
              <a:avLst/>
              <a:gdLst/>
              <a:ahLst/>
              <a:cxnLst/>
              <a:rect l="l" t="t" r="r" b="b"/>
              <a:pathLst>
                <a:path w="486" h="291" extrusionOk="0">
                  <a:moveTo>
                    <a:pt x="316" y="0"/>
                  </a:moveTo>
                  <a:cubicBezTo>
                    <a:pt x="183" y="0"/>
                    <a:pt x="0" y="290"/>
                    <a:pt x="177" y="290"/>
                  </a:cubicBezTo>
                  <a:cubicBezTo>
                    <a:pt x="303" y="290"/>
                    <a:pt x="486" y="0"/>
                    <a:pt x="3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8"/>
            <p:cNvSpPr/>
            <p:nvPr/>
          </p:nvSpPr>
          <p:spPr>
            <a:xfrm>
              <a:off x="1591125" y="2833450"/>
              <a:ext cx="7825" cy="6275"/>
            </a:xfrm>
            <a:custGeom>
              <a:avLst/>
              <a:gdLst/>
              <a:ahLst/>
              <a:cxnLst/>
              <a:rect l="l" t="t" r="r" b="b"/>
              <a:pathLst>
                <a:path w="313" h="251" extrusionOk="0">
                  <a:moveTo>
                    <a:pt x="236" y="0"/>
                  </a:moveTo>
                  <a:cubicBezTo>
                    <a:pt x="227" y="0"/>
                    <a:pt x="218" y="2"/>
                    <a:pt x="208" y="7"/>
                  </a:cubicBezTo>
                  <a:cubicBezTo>
                    <a:pt x="114" y="25"/>
                    <a:pt x="0" y="164"/>
                    <a:pt x="107" y="240"/>
                  </a:cubicBezTo>
                  <a:cubicBezTo>
                    <a:pt x="118" y="248"/>
                    <a:pt x="130" y="251"/>
                    <a:pt x="141" y="251"/>
                  </a:cubicBezTo>
                  <a:cubicBezTo>
                    <a:pt x="177" y="251"/>
                    <a:pt x="214" y="220"/>
                    <a:pt x="233" y="196"/>
                  </a:cubicBezTo>
                  <a:lnTo>
                    <a:pt x="246" y="177"/>
                  </a:lnTo>
                  <a:cubicBezTo>
                    <a:pt x="265" y="152"/>
                    <a:pt x="284" y="126"/>
                    <a:pt x="297" y="95"/>
                  </a:cubicBezTo>
                  <a:cubicBezTo>
                    <a:pt x="312" y="48"/>
                    <a:pt x="280" y="0"/>
                    <a:pt x="2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8"/>
            <p:cNvSpPr/>
            <p:nvPr/>
          </p:nvSpPr>
          <p:spPr>
            <a:xfrm>
              <a:off x="1586725" y="2802425"/>
              <a:ext cx="5650" cy="4675"/>
            </a:xfrm>
            <a:custGeom>
              <a:avLst/>
              <a:gdLst/>
              <a:ahLst/>
              <a:cxnLst/>
              <a:rect l="l" t="t" r="r" b="b"/>
              <a:pathLst>
                <a:path w="226" h="187" extrusionOk="0">
                  <a:moveTo>
                    <a:pt x="168" y="1"/>
                  </a:moveTo>
                  <a:cubicBezTo>
                    <a:pt x="157" y="1"/>
                    <a:pt x="145" y="4"/>
                    <a:pt x="132" y="11"/>
                  </a:cubicBezTo>
                  <a:cubicBezTo>
                    <a:pt x="107" y="24"/>
                    <a:pt x="82" y="43"/>
                    <a:pt x="63" y="62"/>
                  </a:cubicBezTo>
                  <a:cubicBezTo>
                    <a:pt x="0" y="124"/>
                    <a:pt x="26" y="187"/>
                    <a:pt x="78" y="187"/>
                  </a:cubicBezTo>
                  <a:cubicBezTo>
                    <a:pt x="99" y="187"/>
                    <a:pt x="125" y="176"/>
                    <a:pt x="151" y="150"/>
                  </a:cubicBezTo>
                  <a:cubicBezTo>
                    <a:pt x="170" y="131"/>
                    <a:pt x="189" y="106"/>
                    <a:pt x="201" y="81"/>
                  </a:cubicBezTo>
                  <a:cubicBezTo>
                    <a:pt x="226" y="37"/>
                    <a:pt x="205" y="1"/>
                    <a:pt x="1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8"/>
            <p:cNvSpPr/>
            <p:nvPr/>
          </p:nvSpPr>
          <p:spPr>
            <a:xfrm>
              <a:off x="1550925" y="3002675"/>
              <a:ext cx="5525" cy="4500"/>
            </a:xfrm>
            <a:custGeom>
              <a:avLst/>
              <a:gdLst/>
              <a:ahLst/>
              <a:cxnLst/>
              <a:rect l="l" t="t" r="r" b="b"/>
              <a:pathLst>
                <a:path w="221" h="180" extrusionOk="0">
                  <a:moveTo>
                    <a:pt x="121" y="0"/>
                  </a:moveTo>
                  <a:cubicBezTo>
                    <a:pt x="91" y="0"/>
                    <a:pt x="54" y="33"/>
                    <a:pt x="44" y="49"/>
                  </a:cubicBezTo>
                  <a:cubicBezTo>
                    <a:pt x="38" y="55"/>
                    <a:pt x="38" y="62"/>
                    <a:pt x="31" y="74"/>
                  </a:cubicBezTo>
                  <a:cubicBezTo>
                    <a:pt x="1" y="120"/>
                    <a:pt x="7" y="179"/>
                    <a:pt x="55" y="179"/>
                  </a:cubicBezTo>
                  <a:cubicBezTo>
                    <a:pt x="66" y="179"/>
                    <a:pt x="79" y="176"/>
                    <a:pt x="94" y="169"/>
                  </a:cubicBezTo>
                  <a:cubicBezTo>
                    <a:pt x="139" y="150"/>
                    <a:pt x="221" y="55"/>
                    <a:pt x="151" y="11"/>
                  </a:cubicBezTo>
                  <a:lnTo>
                    <a:pt x="139" y="5"/>
                  </a:lnTo>
                  <a:cubicBezTo>
                    <a:pt x="133" y="2"/>
                    <a:pt x="127" y="0"/>
                    <a:pt x="1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8"/>
            <p:cNvSpPr/>
            <p:nvPr/>
          </p:nvSpPr>
          <p:spPr>
            <a:xfrm>
              <a:off x="1550425" y="2984650"/>
              <a:ext cx="7300" cy="4275"/>
            </a:xfrm>
            <a:custGeom>
              <a:avLst/>
              <a:gdLst/>
              <a:ahLst/>
              <a:cxnLst/>
              <a:rect l="l" t="t" r="r" b="b"/>
              <a:pathLst>
                <a:path w="292" h="171" extrusionOk="0">
                  <a:moveTo>
                    <a:pt x="184" y="1"/>
                  </a:moveTo>
                  <a:cubicBezTo>
                    <a:pt x="108" y="1"/>
                    <a:pt x="1" y="171"/>
                    <a:pt x="108" y="171"/>
                  </a:cubicBezTo>
                  <a:cubicBezTo>
                    <a:pt x="184" y="171"/>
                    <a:pt x="291" y="1"/>
                    <a:pt x="1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8"/>
            <p:cNvSpPr/>
            <p:nvPr/>
          </p:nvSpPr>
          <p:spPr>
            <a:xfrm>
              <a:off x="1569525" y="2961650"/>
              <a:ext cx="9275" cy="7525"/>
            </a:xfrm>
            <a:custGeom>
              <a:avLst/>
              <a:gdLst/>
              <a:ahLst/>
              <a:cxnLst/>
              <a:rect l="l" t="t" r="r" b="b"/>
              <a:pathLst>
                <a:path w="371" h="301" extrusionOk="0">
                  <a:moveTo>
                    <a:pt x="259" y="1"/>
                  </a:moveTo>
                  <a:cubicBezTo>
                    <a:pt x="227" y="1"/>
                    <a:pt x="191" y="13"/>
                    <a:pt x="158" y="38"/>
                  </a:cubicBezTo>
                  <a:cubicBezTo>
                    <a:pt x="88" y="88"/>
                    <a:pt x="38" y="164"/>
                    <a:pt x="13" y="246"/>
                  </a:cubicBezTo>
                  <a:cubicBezTo>
                    <a:pt x="0" y="286"/>
                    <a:pt x="22" y="301"/>
                    <a:pt x="50" y="301"/>
                  </a:cubicBezTo>
                  <a:cubicBezTo>
                    <a:pt x="65" y="301"/>
                    <a:pt x="81" y="297"/>
                    <a:pt x="95" y="290"/>
                  </a:cubicBezTo>
                  <a:cubicBezTo>
                    <a:pt x="105" y="295"/>
                    <a:pt x="116" y="297"/>
                    <a:pt x="127" y="297"/>
                  </a:cubicBezTo>
                  <a:cubicBezTo>
                    <a:pt x="206" y="297"/>
                    <a:pt x="301" y="194"/>
                    <a:pt x="328" y="145"/>
                  </a:cubicBezTo>
                  <a:cubicBezTo>
                    <a:pt x="370" y="51"/>
                    <a:pt x="324" y="1"/>
                    <a:pt x="2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8"/>
            <p:cNvSpPr/>
            <p:nvPr/>
          </p:nvSpPr>
          <p:spPr>
            <a:xfrm>
              <a:off x="1588600" y="2976675"/>
              <a:ext cx="7750" cy="7225"/>
            </a:xfrm>
            <a:custGeom>
              <a:avLst/>
              <a:gdLst/>
              <a:ahLst/>
              <a:cxnLst/>
              <a:rect l="l" t="t" r="r" b="b"/>
              <a:pathLst>
                <a:path w="310" h="289" extrusionOk="0">
                  <a:moveTo>
                    <a:pt x="186" y="0"/>
                  </a:moveTo>
                  <a:cubicBezTo>
                    <a:pt x="170" y="0"/>
                    <a:pt x="155" y="2"/>
                    <a:pt x="139" y="4"/>
                  </a:cubicBezTo>
                  <a:cubicBezTo>
                    <a:pt x="82" y="4"/>
                    <a:pt x="0" y="80"/>
                    <a:pt x="19" y="143"/>
                  </a:cubicBezTo>
                  <a:cubicBezTo>
                    <a:pt x="38" y="187"/>
                    <a:pt x="19" y="219"/>
                    <a:pt x="51" y="263"/>
                  </a:cubicBezTo>
                  <a:cubicBezTo>
                    <a:pt x="62" y="281"/>
                    <a:pt x="78" y="288"/>
                    <a:pt x="96" y="288"/>
                  </a:cubicBezTo>
                  <a:cubicBezTo>
                    <a:pt x="161" y="288"/>
                    <a:pt x="257" y="195"/>
                    <a:pt x="271" y="156"/>
                  </a:cubicBezTo>
                  <a:lnTo>
                    <a:pt x="278" y="143"/>
                  </a:lnTo>
                  <a:cubicBezTo>
                    <a:pt x="290" y="99"/>
                    <a:pt x="309" y="36"/>
                    <a:pt x="252" y="11"/>
                  </a:cubicBezTo>
                  <a:cubicBezTo>
                    <a:pt x="230" y="3"/>
                    <a:pt x="208" y="0"/>
                    <a:pt x="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8"/>
            <p:cNvSpPr/>
            <p:nvPr/>
          </p:nvSpPr>
          <p:spPr>
            <a:xfrm>
              <a:off x="1578975" y="3004975"/>
              <a:ext cx="6175" cy="4925"/>
            </a:xfrm>
            <a:custGeom>
              <a:avLst/>
              <a:gdLst/>
              <a:ahLst/>
              <a:cxnLst/>
              <a:rect l="l" t="t" r="r" b="b"/>
              <a:pathLst>
                <a:path w="247" h="197" extrusionOk="0">
                  <a:moveTo>
                    <a:pt x="136" y="0"/>
                  </a:moveTo>
                  <a:cubicBezTo>
                    <a:pt x="121" y="0"/>
                    <a:pt x="107" y="5"/>
                    <a:pt x="95" y="14"/>
                  </a:cubicBezTo>
                  <a:cubicBezTo>
                    <a:pt x="82" y="20"/>
                    <a:pt x="70" y="33"/>
                    <a:pt x="57" y="39"/>
                  </a:cubicBezTo>
                  <a:cubicBezTo>
                    <a:pt x="51" y="45"/>
                    <a:pt x="45" y="52"/>
                    <a:pt x="38" y="58"/>
                  </a:cubicBezTo>
                  <a:cubicBezTo>
                    <a:pt x="32" y="71"/>
                    <a:pt x="26" y="77"/>
                    <a:pt x="19" y="89"/>
                  </a:cubicBezTo>
                  <a:cubicBezTo>
                    <a:pt x="13" y="96"/>
                    <a:pt x="13" y="102"/>
                    <a:pt x="13" y="108"/>
                  </a:cubicBezTo>
                  <a:cubicBezTo>
                    <a:pt x="7" y="121"/>
                    <a:pt x="0" y="134"/>
                    <a:pt x="0" y="146"/>
                  </a:cubicBezTo>
                  <a:lnTo>
                    <a:pt x="0" y="153"/>
                  </a:lnTo>
                  <a:cubicBezTo>
                    <a:pt x="0" y="178"/>
                    <a:pt x="19" y="197"/>
                    <a:pt x="45" y="197"/>
                  </a:cubicBezTo>
                  <a:lnTo>
                    <a:pt x="57" y="197"/>
                  </a:lnTo>
                  <a:cubicBezTo>
                    <a:pt x="114" y="190"/>
                    <a:pt x="246" y="83"/>
                    <a:pt x="183" y="20"/>
                  </a:cubicBezTo>
                  <a:cubicBezTo>
                    <a:pt x="170" y="7"/>
                    <a:pt x="153" y="0"/>
                    <a:pt x="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8"/>
            <p:cNvSpPr/>
            <p:nvPr/>
          </p:nvSpPr>
          <p:spPr>
            <a:xfrm>
              <a:off x="1574400" y="2987225"/>
              <a:ext cx="5775" cy="6075"/>
            </a:xfrm>
            <a:custGeom>
              <a:avLst/>
              <a:gdLst/>
              <a:ahLst/>
              <a:cxnLst/>
              <a:rect l="l" t="t" r="r" b="b"/>
              <a:pathLst>
                <a:path w="231" h="243" extrusionOk="0">
                  <a:moveTo>
                    <a:pt x="157" y="0"/>
                  </a:moveTo>
                  <a:cubicBezTo>
                    <a:pt x="149" y="0"/>
                    <a:pt x="141" y="2"/>
                    <a:pt x="133" y="5"/>
                  </a:cubicBezTo>
                  <a:cubicBezTo>
                    <a:pt x="64" y="24"/>
                    <a:pt x="7" y="80"/>
                    <a:pt x="1" y="156"/>
                  </a:cubicBezTo>
                  <a:cubicBezTo>
                    <a:pt x="1" y="194"/>
                    <a:pt x="1" y="213"/>
                    <a:pt x="26" y="232"/>
                  </a:cubicBezTo>
                  <a:cubicBezTo>
                    <a:pt x="38" y="239"/>
                    <a:pt x="51" y="243"/>
                    <a:pt x="64" y="243"/>
                  </a:cubicBezTo>
                  <a:cubicBezTo>
                    <a:pt x="105" y="243"/>
                    <a:pt x="147" y="210"/>
                    <a:pt x="171" y="181"/>
                  </a:cubicBezTo>
                  <a:cubicBezTo>
                    <a:pt x="190" y="150"/>
                    <a:pt x="209" y="112"/>
                    <a:pt x="215" y="80"/>
                  </a:cubicBezTo>
                  <a:cubicBezTo>
                    <a:pt x="231" y="38"/>
                    <a:pt x="198" y="0"/>
                    <a:pt x="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8"/>
            <p:cNvSpPr/>
            <p:nvPr/>
          </p:nvSpPr>
          <p:spPr>
            <a:xfrm>
              <a:off x="1600250" y="2946500"/>
              <a:ext cx="9500" cy="8625"/>
            </a:xfrm>
            <a:custGeom>
              <a:avLst/>
              <a:gdLst/>
              <a:ahLst/>
              <a:cxnLst/>
              <a:rect l="l" t="t" r="r" b="b"/>
              <a:pathLst>
                <a:path w="380" h="345" extrusionOk="0">
                  <a:moveTo>
                    <a:pt x="244" y="1"/>
                  </a:moveTo>
                  <a:cubicBezTo>
                    <a:pt x="159" y="1"/>
                    <a:pt x="65" y="122"/>
                    <a:pt x="45" y="183"/>
                  </a:cubicBezTo>
                  <a:cubicBezTo>
                    <a:pt x="32" y="215"/>
                    <a:pt x="26" y="253"/>
                    <a:pt x="14" y="290"/>
                  </a:cubicBezTo>
                  <a:cubicBezTo>
                    <a:pt x="1" y="331"/>
                    <a:pt x="16" y="345"/>
                    <a:pt x="40" y="345"/>
                  </a:cubicBezTo>
                  <a:cubicBezTo>
                    <a:pt x="76" y="345"/>
                    <a:pt x="133" y="313"/>
                    <a:pt x="152" y="290"/>
                  </a:cubicBezTo>
                  <a:cubicBezTo>
                    <a:pt x="159" y="278"/>
                    <a:pt x="171" y="271"/>
                    <a:pt x="184" y="265"/>
                  </a:cubicBezTo>
                  <a:cubicBezTo>
                    <a:pt x="253" y="240"/>
                    <a:pt x="379" y="101"/>
                    <a:pt x="304" y="25"/>
                  </a:cubicBezTo>
                  <a:cubicBezTo>
                    <a:pt x="285" y="8"/>
                    <a:pt x="265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8"/>
            <p:cNvSpPr/>
            <p:nvPr/>
          </p:nvSpPr>
          <p:spPr>
            <a:xfrm>
              <a:off x="1565675" y="2932600"/>
              <a:ext cx="4825" cy="4900"/>
            </a:xfrm>
            <a:custGeom>
              <a:avLst/>
              <a:gdLst/>
              <a:ahLst/>
              <a:cxnLst/>
              <a:rect l="l" t="t" r="r" b="b"/>
              <a:pathLst>
                <a:path w="193" h="196" extrusionOk="0">
                  <a:moveTo>
                    <a:pt x="143" y="1"/>
                  </a:moveTo>
                  <a:cubicBezTo>
                    <a:pt x="87" y="1"/>
                    <a:pt x="1" y="65"/>
                    <a:pt x="9" y="127"/>
                  </a:cubicBezTo>
                  <a:cubicBezTo>
                    <a:pt x="9" y="134"/>
                    <a:pt x="9" y="146"/>
                    <a:pt x="9" y="153"/>
                  </a:cubicBezTo>
                  <a:cubicBezTo>
                    <a:pt x="15" y="184"/>
                    <a:pt x="32" y="196"/>
                    <a:pt x="53" y="196"/>
                  </a:cubicBezTo>
                  <a:cubicBezTo>
                    <a:pt x="80" y="196"/>
                    <a:pt x="114" y="177"/>
                    <a:pt x="141" y="153"/>
                  </a:cubicBezTo>
                  <a:cubicBezTo>
                    <a:pt x="141" y="154"/>
                    <a:pt x="141" y="155"/>
                    <a:pt x="142" y="155"/>
                  </a:cubicBezTo>
                  <a:cubicBezTo>
                    <a:pt x="143" y="155"/>
                    <a:pt x="146" y="148"/>
                    <a:pt x="160" y="134"/>
                  </a:cubicBezTo>
                  <a:cubicBezTo>
                    <a:pt x="160" y="134"/>
                    <a:pt x="160" y="127"/>
                    <a:pt x="160" y="127"/>
                  </a:cubicBezTo>
                  <a:cubicBezTo>
                    <a:pt x="167" y="115"/>
                    <a:pt x="173" y="102"/>
                    <a:pt x="173" y="90"/>
                  </a:cubicBezTo>
                  <a:lnTo>
                    <a:pt x="179" y="96"/>
                  </a:lnTo>
                  <a:cubicBezTo>
                    <a:pt x="186" y="83"/>
                    <a:pt x="186" y="77"/>
                    <a:pt x="186" y="64"/>
                  </a:cubicBezTo>
                  <a:cubicBezTo>
                    <a:pt x="192" y="19"/>
                    <a:pt x="172" y="1"/>
                    <a:pt x="1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8"/>
            <p:cNvSpPr/>
            <p:nvPr/>
          </p:nvSpPr>
          <p:spPr>
            <a:xfrm>
              <a:off x="1576300" y="3116100"/>
              <a:ext cx="6775" cy="6225"/>
            </a:xfrm>
            <a:custGeom>
              <a:avLst/>
              <a:gdLst/>
              <a:ahLst/>
              <a:cxnLst/>
              <a:rect l="l" t="t" r="r" b="b"/>
              <a:pathLst>
                <a:path w="271" h="249" extrusionOk="0">
                  <a:moveTo>
                    <a:pt x="193" y="1"/>
                  </a:moveTo>
                  <a:cubicBezTo>
                    <a:pt x="186" y="1"/>
                    <a:pt x="178" y="1"/>
                    <a:pt x="171" y="3"/>
                  </a:cubicBezTo>
                  <a:cubicBezTo>
                    <a:pt x="95" y="28"/>
                    <a:pt x="38" y="85"/>
                    <a:pt x="19" y="154"/>
                  </a:cubicBezTo>
                  <a:cubicBezTo>
                    <a:pt x="1" y="218"/>
                    <a:pt x="39" y="249"/>
                    <a:pt x="86" y="249"/>
                  </a:cubicBezTo>
                  <a:cubicBezTo>
                    <a:pt x="103" y="249"/>
                    <a:pt x="122" y="245"/>
                    <a:pt x="139" y="236"/>
                  </a:cubicBezTo>
                  <a:cubicBezTo>
                    <a:pt x="196" y="211"/>
                    <a:pt x="240" y="167"/>
                    <a:pt x="259" y="103"/>
                  </a:cubicBezTo>
                  <a:cubicBezTo>
                    <a:pt x="270" y="47"/>
                    <a:pt x="251" y="1"/>
                    <a:pt x="1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8"/>
            <p:cNvSpPr/>
            <p:nvPr/>
          </p:nvSpPr>
          <p:spPr>
            <a:xfrm>
              <a:off x="1569850" y="3098575"/>
              <a:ext cx="6000" cy="3950"/>
            </a:xfrm>
            <a:custGeom>
              <a:avLst/>
              <a:gdLst/>
              <a:ahLst/>
              <a:cxnLst/>
              <a:rect l="l" t="t" r="r" b="b"/>
              <a:pathLst>
                <a:path w="240" h="158" extrusionOk="0">
                  <a:moveTo>
                    <a:pt x="194" y="1"/>
                  </a:moveTo>
                  <a:cubicBezTo>
                    <a:pt x="190" y="1"/>
                    <a:pt x="186" y="2"/>
                    <a:pt x="183" y="3"/>
                  </a:cubicBezTo>
                  <a:lnTo>
                    <a:pt x="164" y="3"/>
                  </a:lnTo>
                  <a:cubicBezTo>
                    <a:pt x="157" y="2"/>
                    <a:pt x="151" y="1"/>
                    <a:pt x="145" y="1"/>
                  </a:cubicBezTo>
                  <a:cubicBezTo>
                    <a:pt x="55" y="1"/>
                    <a:pt x="1" y="157"/>
                    <a:pt x="77" y="157"/>
                  </a:cubicBezTo>
                  <a:cubicBezTo>
                    <a:pt x="82" y="157"/>
                    <a:pt x="88" y="156"/>
                    <a:pt x="94" y="155"/>
                  </a:cubicBezTo>
                  <a:cubicBezTo>
                    <a:pt x="138" y="149"/>
                    <a:pt x="189" y="117"/>
                    <a:pt x="214" y="73"/>
                  </a:cubicBezTo>
                  <a:cubicBezTo>
                    <a:pt x="220" y="67"/>
                    <a:pt x="239" y="41"/>
                    <a:pt x="227" y="22"/>
                  </a:cubicBezTo>
                  <a:lnTo>
                    <a:pt x="220" y="16"/>
                  </a:lnTo>
                  <a:cubicBezTo>
                    <a:pt x="216" y="7"/>
                    <a:pt x="204" y="1"/>
                    <a:pt x="1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8"/>
            <p:cNvSpPr/>
            <p:nvPr/>
          </p:nvSpPr>
          <p:spPr>
            <a:xfrm>
              <a:off x="1598325" y="3074900"/>
              <a:ext cx="8175" cy="6750"/>
            </a:xfrm>
            <a:custGeom>
              <a:avLst/>
              <a:gdLst/>
              <a:ahLst/>
              <a:cxnLst/>
              <a:rect l="l" t="t" r="r" b="b"/>
              <a:pathLst>
                <a:path w="327" h="270" extrusionOk="0">
                  <a:moveTo>
                    <a:pt x="246" y="1"/>
                  </a:moveTo>
                  <a:cubicBezTo>
                    <a:pt x="212" y="1"/>
                    <a:pt x="171" y="14"/>
                    <a:pt x="141" y="30"/>
                  </a:cubicBezTo>
                  <a:cubicBezTo>
                    <a:pt x="78" y="74"/>
                    <a:pt x="34" y="137"/>
                    <a:pt x="15" y="213"/>
                  </a:cubicBezTo>
                  <a:cubicBezTo>
                    <a:pt x="0" y="247"/>
                    <a:pt x="12" y="269"/>
                    <a:pt x="38" y="269"/>
                  </a:cubicBezTo>
                  <a:cubicBezTo>
                    <a:pt x="46" y="269"/>
                    <a:pt x="55" y="267"/>
                    <a:pt x="65" y="263"/>
                  </a:cubicBezTo>
                  <a:cubicBezTo>
                    <a:pt x="72" y="257"/>
                    <a:pt x="78" y="257"/>
                    <a:pt x="84" y="250"/>
                  </a:cubicBezTo>
                  <a:lnTo>
                    <a:pt x="84" y="257"/>
                  </a:lnTo>
                  <a:cubicBezTo>
                    <a:pt x="97" y="264"/>
                    <a:pt x="110" y="267"/>
                    <a:pt x="124" y="267"/>
                  </a:cubicBezTo>
                  <a:cubicBezTo>
                    <a:pt x="205" y="267"/>
                    <a:pt x="294" y="152"/>
                    <a:pt x="305" y="93"/>
                  </a:cubicBezTo>
                  <a:cubicBezTo>
                    <a:pt x="327" y="24"/>
                    <a:pt x="292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8"/>
            <p:cNvSpPr/>
            <p:nvPr/>
          </p:nvSpPr>
          <p:spPr>
            <a:xfrm>
              <a:off x="1608150" y="3099675"/>
              <a:ext cx="4900" cy="6950"/>
            </a:xfrm>
            <a:custGeom>
              <a:avLst/>
              <a:gdLst/>
              <a:ahLst/>
              <a:cxnLst/>
              <a:rect l="l" t="t" r="r" b="b"/>
              <a:pathLst>
                <a:path w="196" h="278" extrusionOk="0">
                  <a:moveTo>
                    <a:pt x="127" y="0"/>
                  </a:moveTo>
                  <a:cubicBezTo>
                    <a:pt x="90" y="0"/>
                    <a:pt x="41" y="57"/>
                    <a:pt x="32" y="86"/>
                  </a:cubicBezTo>
                  <a:cubicBezTo>
                    <a:pt x="7" y="136"/>
                    <a:pt x="0" y="193"/>
                    <a:pt x="7" y="243"/>
                  </a:cubicBezTo>
                  <a:cubicBezTo>
                    <a:pt x="13" y="268"/>
                    <a:pt x="27" y="278"/>
                    <a:pt x="45" y="278"/>
                  </a:cubicBezTo>
                  <a:cubicBezTo>
                    <a:pt x="95" y="278"/>
                    <a:pt x="174" y="199"/>
                    <a:pt x="183" y="161"/>
                  </a:cubicBezTo>
                  <a:cubicBezTo>
                    <a:pt x="196" y="117"/>
                    <a:pt x="183" y="67"/>
                    <a:pt x="158" y="23"/>
                  </a:cubicBezTo>
                  <a:cubicBezTo>
                    <a:pt x="150" y="7"/>
                    <a:pt x="139" y="0"/>
                    <a:pt x="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8"/>
            <p:cNvSpPr/>
            <p:nvPr/>
          </p:nvSpPr>
          <p:spPr>
            <a:xfrm>
              <a:off x="1599125" y="3132900"/>
              <a:ext cx="8250" cy="6000"/>
            </a:xfrm>
            <a:custGeom>
              <a:avLst/>
              <a:gdLst/>
              <a:ahLst/>
              <a:cxnLst/>
              <a:rect l="l" t="t" r="r" b="b"/>
              <a:pathLst>
                <a:path w="330" h="240" extrusionOk="0">
                  <a:moveTo>
                    <a:pt x="169" y="1"/>
                  </a:moveTo>
                  <a:cubicBezTo>
                    <a:pt x="133" y="1"/>
                    <a:pt x="100" y="36"/>
                    <a:pt x="84" y="62"/>
                  </a:cubicBezTo>
                  <a:lnTo>
                    <a:pt x="52" y="94"/>
                  </a:lnTo>
                  <a:cubicBezTo>
                    <a:pt x="0" y="156"/>
                    <a:pt x="21" y="239"/>
                    <a:pt x="89" y="239"/>
                  </a:cubicBezTo>
                  <a:cubicBezTo>
                    <a:pt x="104" y="239"/>
                    <a:pt x="121" y="235"/>
                    <a:pt x="141" y="226"/>
                  </a:cubicBezTo>
                  <a:cubicBezTo>
                    <a:pt x="185" y="207"/>
                    <a:pt x="330" y="50"/>
                    <a:pt x="216" y="12"/>
                  </a:cubicBezTo>
                  <a:lnTo>
                    <a:pt x="191" y="5"/>
                  </a:lnTo>
                  <a:cubicBezTo>
                    <a:pt x="184" y="2"/>
                    <a:pt x="176" y="1"/>
                    <a:pt x="1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8"/>
            <p:cNvSpPr/>
            <p:nvPr/>
          </p:nvSpPr>
          <p:spPr>
            <a:xfrm>
              <a:off x="1594425" y="3096475"/>
              <a:ext cx="4975" cy="4100"/>
            </a:xfrm>
            <a:custGeom>
              <a:avLst/>
              <a:gdLst/>
              <a:ahLst/>
              <a:cxnLst/>
              <a:rect l="l" t="t" r="r" b="b"/>
              <a:pathLst>
                <a:path w="199" h="164" extrusionOk="0">
                  <a:moveTo>
                    <a:pt x="139" y="0"/>
                  </a:moveTo>
                  <a:cubicBezTo>
                    <a:pt x="96" y="0"/>
                    <a:pt x="40" y="19"/>
                    <a:pt x="19" y="43"/>
                  </a:cubicBezTo>
                  <a:cubicBezTo>
                    <a:pt x="7" y="69"/>
                    <a:pt x="1" y="94"/>
                    <a:pt x="1" y="125"/>
                  </a:cubicBezTo>
                  <a:cubicBezTo>
                    <a:pt x="3" y="153"/>
                    <a:pt x="18" y="164"/>
                    <a:pt x="38" y="164"/>
                  </a:cubicBezTo>
                  <a:cubicBezTo>
                    <a:pt x="66" y="164"/>
                    <a:pt x="104" y="141"/>
                    <a:pt x="127" y="119"/>
                  </a:cubicBezTo>
                  <a:cubicBezTo>
                    <a:pt x="158" y="106"/>
                    <a:pt x="177" y="75"/>
                    <a:pt x="190" y="43"/>
                  </a:cubicBezTo>
                  <a:cubicBezTo>
                    <a:pt x="198" y="12"/>
                    <a:pt x="173" y="0"/>
                    <a:pt x="1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8"/>
            <p:cNvSpPr/>
            <p:nvPr/>
          </p:nvSpPr>
          <p:spPr>
            <a:xfrm>
              <a:off x="1584750" y="3172225"/>
              <a:ext cx="8750" cy="5875"/>
            </a:xfrm>
            <a:custGeom>
              <a:avLst/>
              <a:gdLst/>
              <a:ahLst/>
              <a:cxnLst/>
              <a:rect l="l" t="t" r="r" b="b"/>
              <a:pathLst>
                <a:path w="350" h="235" extrusionOk="0">
                  <a:moveTo>
                    <a:pt x="211" y="1"/>
                  </a:moveTo>
                  <a:cubicBezTo>
                    <a:pt x="123" y="1"/>
                    <a:pt x="1" y="116"/>
                    <a:pt x="60" y="198"/>
                  </a:cubicBezTo>
                  <a:lnTo>
                    <a:pt x="66" y="211"/>
                  </a:lnTo>
                  <a:cubicBezTo>
                    <a:pt x="79" y="228"/>
                    <a:pt x="95" y="235"/>
                    <a:pt x="112" y="235"/>
                  </a:cubicBezTo>
                  <a:cubicBezTo>
                    <a:pt x="208" y="235"/>
                    <a:pt x="349" y="24"/>
                    <a:pt x="243" y="3"/>
                  </a:cubicBezTo>
                  <a:lnTo>
                    <a:pt x="230" y="3"/>
                  </a:lnTo>
                  <a:cubicBezTo>
                    <a:pt x="224" y="2"/>
                    <a:pt x="218" y="1"/>
                    <a:pt x="2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8"/>
            <p:cNvSpPr/>
            <p:nvPr/>
          </p:nvSpPr>
          <p:spPr>
            <a:xfrm>
              <a:off x="1569825" y="3212325"/>
              <a:ext cx="12650" cy="7450"/>
            </a:xfrm>
            <a:custGeom>
              <a:avLst/>
              <a:gdLst/>
              <a:ahLst/>
              <a:cxnLst/>
              <a:rect l="l" t="t" r="r" b="b"/>
              <a:pathLst>
                <a:path w="506" h="298" extrusionOk="0">
                  <a:moveTo>
                    <a:pt x="322" y="1"/>
                  </a:moveTo>
                  <a:cubicBezTo>
                    <a:pt x="190" y="1"/>
                    <a:pt x="1" y="297"/>
                    <a:pt x="184" y="297"/>
                  </a:cubicBezTo>
                  <a:cubicBezTo>
                    <a:pt x="316" y="297"/>
                    <a:pt x="505" y="1"/>
                    <a:pt x="3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8"/>
            <p:cNvSpPr/>
            <p:nvPr/>
          </p:nvSpPr>
          <p:spPr>
            <a:xfrm>
              <a:off x="1555950" y="3199675"/>
              <a:ext cx="6650" cy="7025"/>
            </a:xfrm>
            <a:custGeom>
              <a:avLst/>
              <a:gdLst/>
              <a:ahLst/>
              <a:cxnLst/>
              <a:rect l="l" t="t" r="r" b="b"/>
              <a:pathLst>
                <a:path w="266" h="281" extrusionOk="0">
                  <a:moveTo>
                    <a:pt x="212" y="1"/>
                  </a:moveTo>
                  <a:cubicBezTo>
                    <a:pt x="160" y="1"/>
                    <a:pt x="88" y="58"/>
                    <a:pt x="70" y="84"/>
                  </a:cubicBezTo>
                  <a:cubicBezTo>
                    <a:pt x="64" y="97"/>
                    <a:pt x="64" y="103"/>
                    <a:pt x="57" y="109"/>
                  </a:cubicBezTo>
                  <a:cubicBezTo>
                    <a:pt x="20" y="160"/>
                    <a:pt x="1" y="223"/>
                    <a:pt x="57" y="261"/>
                  </a:cubicBezTo>
                  <a:cubicBezTo>
                    <a:pt x="83" y="273"/>
                    <a:pt x="108" y="280"/>
                    <a:pt x="127" y="280"/>
                  </a:cubicBezTo>
                  <a:cubicBezTo>
                    <a:pt x="131" y="281"/>
                    <a:pt x="136" y="281"/>
                    <a:pt x="140" y="281"/>
                  </a:cubicBezTo>
                  <a:cubicBezTo>
                    <a:pt x="198" y="281"/>
                    <a:pt x="253" y="206"/>
                    <a:pt x="259" y="154"/>
                  </a:cubicBezTo>
                  <a:cubicBezTo>
                    <a:pt x="266" y="116"/>
                    <a:pt x="266" y="78"/>
                    <a:pt x="259" y="40"/>
                  </a:cubicBezTo>
                  <a:cubicBezTo>
                    <a:pt x="252" y="11"/>
                    <a:pt x="234" y="1"/>
                    <a:pt x="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8"/>
            <p:cNvSpPr/>
            <p:nvPr/>
          </p:nvSpPr>
          <p:spPr>
            <a:xfrm>
              <a:off x="1581975" y="3196875"/>
              <a:ext cx="6950" cy="5575"/>
            </a:xfrm>
            <a:custGeom>
              <a:avLst/>
              <a:gdLst/>
              <a:ahLst/>
              <a:cxnLst/>
              <a:rect l="l" t="t" r="r" b="b"/>
              <a:pathLst>
                <a:path w="278" h="223" extrusionOk="0">
                  <a:moveTo>
                    <a:pt x="150" y="0"/>
                  </a:moveTo>
                  <a:cubicBezTo>
                    <a:pt x="126" y="0"/>
                    <a:pt x="103" y="7"/>
                    <a:pt x="82" y="20"/>
                  </a:cubicBezTo>
                  <a:cubicBezTo>
                    <a:pt x="32" y="45"/>
                    <a:pt x="0" y="95"/>
                    <a:pt x="7" y="158"/>
                  </a:cubicBezTo>
                  <a:cubicBezTo>
                    <a:pt x="0" y="158"/>
                    <a:pt x="0" y="165"/>
                    <a:pt x="7" y="165"/>
                  </a:cubicBezTo>
                  <a:cubicBezTo>
                    <a:pt x="0" y="209"/>
                    <a:pt x="26" y="223"/>
                    <a:pt x="57" y="223"/>
                  </a:cubicBezTo>
                  <a:cubicBezTo>
                    <a:pt x="89" y="223"/>
                    <a:pt x="126" y="209"/>
                    <a:pt x="145" y="196"/>
                  </a:cubicBezTo>
                  <a:cubicBezTo>
                    <a:pt x="183" y="165"/>
                    <a:pt x="278" y="39"/>
                    <a:pt x="190" y="7"/>
                  </a:cubicBezTo>
                  <a:cubicBezTo>
                    <a:pt x="176" y="3"/>
                    <a:pt x="163" y="0"/>
                    <a:pt x="1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8"/>
            <p:cNvSpPr/>
            <p:nvPr/>
          </p:nvSpPr>
          <p:spPr>
            <a:xfrm>
              <a:off x="1568575" y="3196875"/>
              <a:ext cx="8050" cy="4750"/>
            </a:xfrm>
            <a:custGeom>
              <a:avLst/>
              <a:gdLst/>
              <a:ahLst/>
              <a:cxnLst/>
              <a:rect l="l" t="t" r="r" b="b"/>
              <a:pathLst>
                <a:path w="322" h="190" extrusionOk="0">
                  <a:moveTo>
                    <a:pt x="208" y="1"/>
                  </a:moveTo>
                  <a:cubicBezTo>
                    <a:pt x="120" y="1"/>
                    <a:pt x="0" y="190"/>
                    <a:pt x="114" y="190"/>
                  </a:cubicBezTo>
                  <a:cubicBezTo>
                    <a:pt x="202" y="190"/>
                    <a:pt x="322" y="1"/>
                    <a:pt x="2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8"/>
            <p:cNvSpPr/>
            <p:nvPr/>
          </p:nvSpPr>
          <p:spPr>
            <a:xfrm>
              <a:off x="1556500" y="3171500"/>
              <a:ext cx="6100" cy="5650"/>
            </a:xfrm>
            <a:custGeom>
              <a:avLst/>
              <a:gdLst/>
              <a:ahLst/>
              <a:cxnLst/>
              <a:rect l="l" t="t" r="r" b="b"/>
              <a:pathLst>
                <a:path w="244" h="226" extrusionOk="0">
                  <a:moveTo>
                    <a:pt x="185" y="1"/>
                  </a:moveTo>
                  <a:cubicBezTo>
                    <a:pt x="167" y="1"/>
                    <a:pt x="148" y="7"/>
                    <a:pt x="136" y="13"/>
                  </a:cubicBezTo>
                  <a:cubicBezTo>
                    <a:pt x="73" y="38"/>
                    <a:pt x="29" y="89"/>
                    <a:pt x="17" y="152"/>
                  </a:cubicBezTo>
                  <a:cubicBezTo>
                    <a:pt x="1" y="189"/>
                    <a:pt x="33" y="226"/>
                    <a:pt x="70" y="226"/>
                  </a:cubicBezTo>
                  <a:cubicBezTo>
                    <a:pt x="78" y="226"/>
                    <a:pt x="85" y="224"/>
                    <a:pt x="92" y="221"/>
                  </a:cubicBezTo>
                  <a:cubicBezTo>
                    <a:pt x="136" y="208"/>
                    <a:pt x="174" y="177"/>
                    <a:pt x="199" y="133"/>
                  </a:cubicBezTo>
                  <a:cubicBezTo>
                    <a:pt x="204" y="128"/>
                    <a:pt x="208" y="124"/>
                    <a:pt x="206" y="124"/>
                  </a:cubicBezTo>
                  <a:cubicBezTo>
                    <a:pt x="205" y="124"/>
                    <a:pt x="203" y="125"/>
                    <a:pt x="199" y="126"/>
                  </a:cubicBezTo>
                  <a:cubicBezTo>
                    <a:pt x="218" y="107"/>
                    <a:pt x="244" y="82"/>
                    <a:pt x="237" y="57"/>
                  </a:cubicBezTo>
                  <a:lnTo>
                    <a:pt x="231" y="32"/>
                  </a:lnTo>
                  <a:cubicBezTo>
                    <a:pt x="224" y="8"/>
                    <a:pt x="205" y="1"/>
                    <a:pt x="1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8"/>
            <p:cNvSpPr/>
            <p:nvPr/>
          </p:nvSpPr>
          <p:spPr>
            <a:xfrm>
              <a:off x="1607525" y="3117575"/>
              <a:ext cx="11200" cy="10425"/>
            </a:xfrm>
            <a:custGeom>
              <a:avLst/>
              <a:gdLst/>
              <a:ahLst/>
              <a:cxnLst/>
              <a:rect l="l" t="t" r="r" b="b"/>
              <a:pathLst>
                <a:path w="448" h="417" extrusionOk="0">
                  <a:moveTo>
                    <a:pt x="328" y="0"/>
                  </a:moveTo>
                  <a:cubicBezTo>
                    <a:pt x="202" y="13"/>
                    <a:pt x="95" y="89"/>
                    <a:pt x="44" y="208"/>
                  </a:cubicBezTo>
                  <a:cubicBezTo>
                    <a:pt x="0" y="284"/>
                    <a:pt x="6" y="417"/>
                    <a:pt x="126" y="417"/>
                  </a:cubicBezTo>
                  <a:cubicBezTo>
                    <a:pt x="252" y="404"/>
                    <a:pt x="360" y="328"/>
                    <a:pt x="410" y="208"/>
                  </a:cubicBezTo>
                  <a:cubicBezTo>
                    <a:pt x="448" y="126"/>
                    <a:pt x="448" y="0"/>
                    <a:pt x="3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8"/>
            <p:cNvSpPr/>
            <p:nvPr/>
          </p:nvSpPr>
          <p:spPr>
            <a:xfrm>
              <a:off x="1561325" y="3005000"/>
              <a:ext cx="12000" cy="11200"/>
            </a:xfrm>
            <a:custGeom>
              <a:avLst/>
              <a:gdLst/>
              <a:ahLst/>
              <a:cxnLst/>
              <a:rect l="l" t="t" r="r" b="b"/>
              <a:pathLst>
                <a:path w="480" h="448" extrusionOk="0">
                  <a:moveTo>
                    <a:pt x="347" y="0"/>
                  </a:moveTo>
                  <a:cubicBezTo>
                    <a:pt x="215" y="13"/>
                    <a:pt x="95" y="95"/>
                    <a:pt x="44" y="221"/>
                  </a:cubicBezTo>
                  <a:cubicBezTo>
                    <a:pt x="0" y="309"/>
                    <a:pt x="0" y="448"/>
                    <a:pt x="133" y="448"/>
                  </a:cubicBezTo>
                  <a:cubicBezTo>
                    <a:pt x="265" y="435"/>
                    <a:pt x="379" y="347"/>
                    <a:pt x="435" y="227"/>
                  </a:cubicBezTo>
                  <a:cubicBezTo>
                    <a:pt x="479" y="139"/>
                    <a:pt x="479" y="0"/>
                    <a:pt x="3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8"/>
            <p:cNvSpPr/>
            <p:nvPr/>
          </p:nvSpPr>
          <p:spPr>
            <a:xfrm>
              <a:off x="1549500" y="2961325"/>
              <a:ext cx="7275" cy="6800"/>
            </a:xfrm>
            <a:custGeom>
              <a:avLst/>
              <a:gdLst/>
              <a:ahLst/>
              <a:cxnLst/>
              <a:rect l="l" t="t" r="r" b="b"/>
              <a:pathLst>
                <a:path w="291" h="272" extrusionOk="0">
                  <a:moveTo>
                    <a:pt x="215" y="0"/>
                  </a:moveTo>
                  <a:cubicBezTo>
                    <a:pt x="133" y="6"/>
                    <a:pt x="63" y="57"/>
                    <a:pt x="25" y="133"/>
                  </a:cubicBezTo>
                  <a:cubicBezTo>
                    <a:pt x="0" y="189"/>
                    <a:pt x="6" y="271"/>
                    <a:pt x="82" y="271"/>
                  </a:cubicBezTo>
                  <a:cubicBezTo>
                    <a:pt x="164" y="265"/>
                    <a:pt x="233" y="215"/>
                    <a:pt x="265" y="139"/>
                  </a:cubicBezTo>
                  <a:cubicBezTo>
                    <a:pt x="290" y="82"/>
                    <a:pt x="290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8"/>
            <p:cNvSpPr/>
            <p:nvPr/>
          </p:nvSpPr>
          <p:spPr>
            <a:xfrm>
              <a:off x="1581825" y="2817350"/>
              <a:ext cx="7100" cy="5875"/>
            </a:xfrm>
            <a:custGeom>
              <a:avLst/>
              <a:gdLst/>
              <a:ahLst/>
              <a:cxnLst/>
              <a:rect l="l" t="t" r="r" b="b"/>
              <a:pathLst>
                <a:path w="284" h="235" extrusionOk="0">
                  <a:moveTo>
                    <a:pt x="213" y="0"/>
                  </a:moveTo>
                  <a:cubicBezTo>
                    <a:pt x="175" y="0"/>
                    <a:pt x="133" y="37"/>
                    <a:pt x="107" y="58"/>
                  </a:cubicBezTo>
                  <a:lnTo>
                    <a:pt x="101" y="64"/>
                  </a:lnTo>
                  <a:cubicBezTo>
                    <a:pt x="63" y="102"/>
                    <a:pt x="0" y="234"/>
                    <a:pt x="107" y="234"/>
                  </a:cubicBezTo>
                  <a:cubicBezTo>
                    <a:pt x="177" y="228"/>
                    <a:pt x="240" y="177"/>
                    <a:pt x="271" y="108"/>
                  </a:cubicBezTo>
                  <a:cubicBezTo>
                    <a:pt x="284" y="89"/>
                    <a:pt x="284" y="58"/>
                    <a:pt x="271" y="32"/>
                  </a:cubicBezTo>
                  <a:cubicBezTo>
                    <a:pt x="259" y="20"/>
                    <a:pt x="252" y="14"/>
                    <a:pt x="240" y="7"/>
                  </a:cubicBezTo>
                  <a:cubicBezTo>
                    <a:pt x="231" y="2"/>
                    <a:pt x="222" y="0"/>
                    <a:pt x="2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9" name="Google Shape;1059;p8"/>
          <p:cNvGrpSpPr/>
          <p:nvPr/>
        </p:nvGrpSpPr>
        <p:grpSpPr>
          <a:xfrm flipH="1">
            <a:off x="294297" y="928227"/>
            <a:ext cx="638944" cy="587469"/>
            <a:chOff x="6574875" y="3243250"/>
            <a:chExt cx="181050" cy="166450"/>
          </a:xfrm>
        </p:grpSpPr>
        <p:sp>
          <p:nvSpPr>
            <p:cNvPr id="1060" name="Google Shape;1060;p8"/>
            <p:cNvSpPr/>
            <p:nvPr/>
          </p:nvSpPr>
          <p:spPr>
            <a:xfrm>
              <a:off x="6574875" y="3355200"/>
              <a:ext cx="65150" cy="54500"/>
            </a:xfrm>
            <a:custGeom>
              <a:avLst/>
              <a:gdLst/>
              <a:ahLst/>
              <a:cxnLst/>
              <a:rect l="l" t="t" r="r" b="b"/>
              <a:pathLst>
                <a:path w="2606" h="2180" extrusionOk="0">
                  <a:moveTo>
                    <a:pt x="1663" y="0"/>
                  </a:moveTo>
                  <a:cubicBezTo>
                    <a:pt x="1142" y="0"/>
                    <a:pt x="157" y="121"/>
                    <a:pt x="51" y="605"/>
                  </a:cubicBezTo>
                  <a:cubicBezTo>
                    <a:pt x="1" y="851"/>
                    <a:pt x="184" y="1072"/>
                    <a:pt x="335" y="1249"/>
                  </a:cubicBezTo>
                  <a:cubicBezTo>
                    <a:pt x="556" y="1507"/>
                    <a:pt x="796" y="1759"/>
                    <a:pt x="1048" y="1999"/>
                  </a:cubicBezTo>
                  <a:cubicBezTo>
                    <a:pt x="1186" y="2127"/>
                    <a:pt x="1312" y="2180"/>
                    <a:pt x="1427" y="2180"/>
                  </a:cubicBezTo>
                  <a:cubicBezTo>
                    <a:pt x="1791" y="2180"/>
                    <a:pt x="2033" y="1640"/>
                    <a:pt x="2158" y="1280"/>
                  </a:cubicBezTo>
                  <a:cubicBezTo>
                    <a:pt x="2316" y="795"/>
                    <a:pt x="2606" y="57"/>
                    <a:pt x="1843" y="6"/>
                  </a:cubicBezTo>
                  <a:cubicBezTo>
                    <a:pt x="1793" y="2"/>
                    <a:pt x="1732" y="0"/>
                    <a:pt x="16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8"/>
            <p:cNvSpPr/>
            <p:nvPr/>
          </p:nvSpPr>
          <p:spPr>
            <a:xfrm>
              <a:off x="6632900" y="3299225"/>
              <a:ext cx="65000" cy="54500"/>
            </a:xfrm>
            <a:custGeom>
              <a:avLst/>
              <a:gdLst/>
              <a:ahLst/>
              <a:cxnLst/>
              <a:rect l="l" t="t" r="r" b="b"/>
              <a:pathLst>
                <a:path w="2600" h="2180" extrusionOk="0">
                  <a:moveTo>
                    <a:pt x="1662" y="0"/>
                  </a:moveTo>
                  <a:cubicBezTo>
                    <a:pt x="1141" y="0"/>
                    <a:pt x="152" y="121"/>
                    <a:pt x="51" y="605"/>
                  </a:cubicBezTo>
                  <a:cubicBezTo>
                    <a:pt x="1" y="851"/>
                    <a:pt x="184" y="1072"/>
                    <a:pt x="335" y="1249"/>
                  </a:cubicBezTo>
                  <a:cubicBezTo>
                    <a:pt x="556" y="1507"/>
                    <a:pt x="796" y="1760"/>
                    <a:pt x="1042" y="1999"/>
                  </a:cubicBezTo>
                  <a:cubicBezTo>
                    <a:pt x="1181" y="2127"/>
                    <a:pt x="1309" y="2180"/>
                    <a:pt x="1424" y="2180"/>
                  </a:cubicBezTo>
                  <a:cubicBezTo>
                    <a:pt x="1791" y="2180"/>
                    <a:pt x="2033" y="1640"/>
                    <a:pt x="2158" y="1280"/>
                  </a:cubicBezTo>
                  <a:cubicBezTo>
                    <a:pt x="2316" y="795"/>
                    <a:pt x="2599" y="57"/>
                    <a:pt x="1843" y="6"/>
                  </a:cubicBezTo>
                  <a:cubicBezTo>
                    <a:pt x="1793" y="2"/>
                    <a:pt x="1732" y="0"/>
                    <a:pt x="16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8"/>
            <p:cNvSpPr/>
            <p:nvPr/>
          </p:nvSpPr>
          <p:spPr>
            <a:xfrm>
              <a:off x="6690775" y="3243250"/>
              <a:ext cx="65150" cy="54500"/>
            </a:xfrm>
            <a:custGeom>
              <a:avLst/>
              <a:gdLst/>
              <a:ahLst/>
              <a:cxnLst/>
              <a:rect l="l" t="t" r="r" b="b"/>
              <a:pathLst>
                <a:path w="2606" h="2180" extrusionOk="0">
                  <a:moveTo>
                    <a:pt x="1662" y="0"/>
                  </a:moveTo>
                  <a:cubicBezTo>
                    <a:pt x="1142" y="0"/>
                    <a:pt x="158" y="121"/>
                    <a:pt x="57" y="605"/>
                  </a:cubicBezTo>
                  <a:cubicBezTo>
                    <a:pt x="1" y="851"/>
                    <a:pt x="183" y="1072"/>
                    <a:pt x="335" y="1249"/>
                  </a:cubicBezTo>
                  <a:cubicBezTo>
                    <a:pt x="562" y="1507"/>
                    <a:pt x="795" y="1760"/>
                    <a:pt x="1048" y="1999"/>
                  </a:cubicBezTo>
                  <a:cubicBezTo>
                    <a:pt x="1186" y="2127"/>
                    <a:pt x="1312" y="2180"/>
                    <a:pt x="1427" y="2180"/>
                  </a:cubicBezTo>
                  <a:cubicBezTo>
                    <a:pt x="1793" y="2180"/>
                    <a:pt x="2037" y="1640"/>
                    <a:pt x="2158" y="1280"/>
                  </a:cubicBezTo>
                  <a:cubicBezTo>
                    <a:pt x="2315" y="795"/>
                    <a:pt x="2605" y="57"/>
                    <a:pt x="1842" y="6"/>
                  </a:cubicBezTo>
                  <a:cubicBezTo>
                    <a:pt x="1793" y="3"/>
                    <a:pt x="1732" y="0"/>
                    <a:pt x="16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8"/>
            <p:cNvSpPr/>
            <p:nvPr/>
          </p:nvSpPr>
          <p:spPr>
            <a:xfrm>
              <a:off x="6730675" y="3253950"/>
              <a:ext cx="8375" cy="4300"/>
            </a:xfrm>
            <a:custGeom>
              <a:avLst/>
              <a:gdLst/>
              <a:ahLst/>
              <a:cxnLst/>
              <a:rect l="l" t="t" r="r" b="b"/>
              <a:pathLst>
                <a:path w="335" h="172" extrusionOk="0">
                  <a:moveTo>
                    <a:pt x="169" y="1"/>
                  </a:moveTo>
                  <a:cubicBezTo>
                    <a:pt x="146" y="1"/>
                    <a:pt x="123" y="5"/>
                    <a:pt x="101" y="13"/>
                  </a:cubicBezTo>
                  <a:cubicBezTo>
                    <a:pt x="51" y="26"/>
                    <a:pt x="0" y="76"/>
                    <a:pt x="51" y="127"/>
                  </a:cubicBezTo>
                  <a:cubicBezTo>
                    <a:pt x="84" y="156"/>
                    <a:pt x="128" y="171"/>
                    <a:pt x="172" y="171"/>
                  </a:cubicBezTo>
                  <a:cubicBezTo>
                    <a:pt x="195" y="171"/>
                    <a:pt x="218" y="167"/>
                    <a:pt x="240" y="158"/>
                  </a:cubicBezTo>
                  <a:cubicBezTo>
                    <a:pt x="284" y="140"/>
                    <a:pt x="334" y="95"/>
                    <a:pt x="290" y="45"/>
                  </a:cubicBezTo>
                  <a:cubicBezTo>
                    <a:pt x="257" y="16"/>
                    <a:pt x="213" y="1"/>
                    <a:pt x="1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8"/>
            <p:cNvSpPr/>
            <p:nvPr/>
          </p:nvSpPr>
          <p:spPr>
            <a:xfrm>
              <a:off x="6722000" y="3262100"/>
              <a:ext cx="8825" cy="4075"/>
            </a:xfrm>
            <a:custGeom>
              <a:avLst/>
              <a:gdLst/>
              <a:ahLst/>
              <a:cxnLst/>
              <a:rect l="l" t="t" r="r" b="b"/>
              <a:pathLst>
                <a:path w="353" h="163" extrusionOk="0">
                  <a:moveTo>
                    <a:pt x="210" y="1"/>
                  </a:moveTo>
                  <a:cubicBezTo>
                    <a:pt x="200" y="1"/>
                    <a:pt x="191" y="1"/>
                    <a:pt x="183" y="3"/>
                  </a:cubicBezTo>
                  <a:lnTo>
                    <a:pt x="145" y="3"/>
                  </a:lnTo>
                  <a:cubicBezTo>
                    <a:pt x="44" y="9"/>
                    <a:pt x="0" y="116"/>
                    <a:pt x="108" y="154"/>
                  </a:cubicBezTo>
                  <a:cubicBezTo>
                    <a:pt x="120" y="159"/>
                    <a:pt x="144" y="163"/>
                    <a:pt x="173" y="163"/>
                  </a:cubicBezTo>
                  <a:cubicBezTo>
                    <a:pt x="249" y="163"/>
                    <a:pt x="352" y="139"/>
                    <a:pt x="316" y="66"/>
                  </a:cubicBezTo>
                  <a:lnTo>
                    <a:pt x="303" y="41"/>
                  </a:lnTo>
                  <a:cubicBezTo>
                    <a:pt x="283" y="11"/>
                    <a:pt x="244" y="1"/>
                    <a:pt x="2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8"/>
            <p:cNvSpPr/>
            <p:nvPr/>
          </p:nvSpPr>
          <p:spPr>
            <a:xfrm>
              <a:off x="6720575" y="3254825"/>
              <a:ext cx="6800" cy="4125"/>
            </a:xfrm>
            <a:custGeom>
              <a:avLst/>
              <a:gdLst/>
              <a:ahLst/>
              <a:cxnLst/>
              <a:rect l="l" t="t" r="r" b="b"/>
              <a:pathLst>
                <a:path w="272" h="165" extrusionOk="0">
                  <a:moveTo>
                    <a:pt x="132" y="0"/>
                  </a:moveTo>
                  <a:cubicBezTo>
                    <a:pt x="83" y="0"/>
                    <a:pt x="35" y="18"/>
                    <a:pt x="19" y="54"/>
                  </a:cubicBezTo>
                  <a:cubicBezTo>
                    <a:pt x="19" y="54"/>
                    <a:pt x="19" y="60"/>
                    <a:pt x="19" y="67"/>
                  </a:cubicBezTo>
                  <a:cubicBezTo>
                    <a:pt x="1" y="111"/>
                    <a:pt x="38" y="136"/>
                    <a:pt x="70" y="149"/>
                  </a:cubicBezTo>
                  <a:cubicBezTo>
                    <a:pt x="64" y="146"/>
                    <a:pt x="60" y="145"/>
                    <a:pt x="59" y="145"/>
                  </a:cubicBezTo>
                  <a:lnTo>
                    <a:pt x="59" y="145"/>
                  </a:lnTo>
                  <a:cubicBezTo>
                    <a:pt x="55" y="145"/>
                    <a:pt x="85" y="161"/>
                    <a:pt x="95" y="161"/>
                  </a:cubicBezTo>
                  <a:cubicBezTo>
                    <a:pt x="104" y="163"/>
                    <a:pt x="112" y="164"/>
                    <a:pt x="120" y="164"/>
                  </a:cubicBezTo>
                  <a:cubicBezTo>
                    <a:pt x="137" y="164"/>
                    <a:pt x="154" y="161"/>
                    <a:pt x="171" y="161"/>
                  </a:cubicBezTo>
                  <a:cubicBezTo>
                    <a:pt x="209" y="155"/>
                    <a:pt x="272" y="123"/>
                    <a:pt x="253" y="67"/>
                  </a:cubicBezTo>
                  <a:lnTo>
                    <a:pt x="253" y="60"/>
                  </a:lnTo>
                  <a:cubicBezTo>
                    <a:pt x="240" y="21"/>
                    <a:pt x="186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8"/>
            <p:cNvSpPr/>
            <p:nvPr/>
          </p:nvSpPr>
          <p:spPr>
            <a:xfrm>
              <a:off x="6666025" y="3323300"/>
              <a:ext cx="11300" cy="4675"/>
            </a:xfrm>
            <a:custGeom>
              <a:avLst/>
              <a:gdLst/>
              <a:ahLst/>
              <a:cxnLst/>
              <a:rect l="l" t="t" r="r" b="b"/>
              <a:pathLst>
                <a:path w="452" h="187" extrusionOk="0">
                  <a:moveTo>
                    <a:pt x="206" y="1"/>
                  </a:moveTo>
                  <a:cubicBezTo>
                    <a:pt x="172" y="1"/>
                    <a:pt x="138" y="9"/>
                    <a:pt x="108" y="27"/>
                  </a:cubicBezTo>
                  <a:cubicBezTo>
                    <a:pt x="0" y="90"/>
                    <a:pt x="95" y="166"/>
                    <a:pt x="171" y="185"/>
                  </a:cubicBezTo>
                  <a:lnTo>
                    <a:pt x="183" y="185"/>
                  </a:lnTo>
                  <a:cubicBezTo>
                    <a:pt x="189" y="186"/>
                    <a:pt x="195" y="186"/>
                    <a:pt x="203" y="186"/>
                  </a:cubicBezTo>
                  <a:cubicBezTo>
                    <a:pt x="279" y="186"/>
                    <a:pt x="451" y="133"/>
                    <a:pt x="360" y="59"/>
                  </a:cubicBezTo>
                  <a:lnTo>
                    <a:pt x="347" y="52"/>
                  </a:lnTo>
                  <a:cubicBezTo>
                    <a:pt x="306" y="19"/>
                    <a:pt x="256" y="1"/>
                    <a:pt x="2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8"/>
            <p:cNvSpPr/>
            <p:nvPr/>
          </p:nvSpPr>
          <p:spPr>
            <a:xfrm>
              <a:off x="6663975" y="3334325"/>
              <a:ext cx="8525" cy="4325"/>
            </a:xfrm>
            <a:custGeom>
              <a:avLst/>
              <a:gdLst/>
              <a:ahLst/>
              <a:cxnLst/>
              <a:rect l="l" t="t" r="r" b="b"/>
              <a:pathLst>
                <a:path w="341" h="173" extrusionOk="0">
                  <a:moveTo>
                    <a:pt x="161" y="0"/>
                  </a:moveTo>
                  <a:cubicBezTo>
                    <a:pt x="140" y="0"/>
                    <a:pt x="120" y="3"/>
                    <a:pt x="101" y="9"/>
                  </a:cubicBezTo>
                  <a:cubicBezTo>
                    <a:pt x="51" y="28"/>
                    <a:pt x="0" y="78"/>
                    <a:pt x="51" y="128"/>
                  </a:cubicBezTo>
                  <a:cubicBezTo>
                    <a:pt x="84" y="157"/>
                    <a:pt x="128" y="173"/>
                    <a:pt x="172" y="173"/>
                  </a:cubicBezTo>
                  <a:cubicBezTo>
                    <a:pt x="195" y="173"/>
                    <a:pt x="218" y="169"/>
                    <a:pt x="240" y="160"/>
                  </a:cubicBezTo>
                  <a:cubicBezTo>
                    <a:pt x="290" y="147"/>
                    <a:pt x="341" y="97"/>
                    <a:pt x="297" y="46"/>
                  </a:cubicBezTo>
                  <a:cubicBezTo>
                    <a:pt x="257" y="16"/>
                    <a:pt x="208" y="0"/>
                    <a:pt x="1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8"/>
            <p:cNvSpPr/>
            <p:nvPr/>
          </p:nvSpPr>
          <p:spPr>
            <a:xfrm>
              <a:off x="6656400" y="3330150"/>
              <a:ext cx="9025" cy="4675"/>
            </a:xfrm>
            <a:custGeom>
              <a:avLst/>
              <a:gdLst/>
              <a:ahLst/>
              <a:cxnLst/>
              <a:rect l="l" t="t" r="r" b="b"/>
              <a:pathLst>
                <a:path w="361" h="187" extrusionOk="0">
                  <a:moveTo>
                    <a:pt x="173" y="0"/>
                  </a:moveTo>
                  <a:cubicBezTo>
                    <a:pt x="151" y="0"/>
                    <a:pt x="129" y="4"/>
                    <a:pt x="108" y="12"/>
                  </a:cubicBezTo>
                  <a:cubicBezTo>
                    <a:pt x="57" y="31"/>
                    <a:pt x="1" y="87"/>
                    <a:pt x="51" y="138"/>
                  </a:cubicBezTo>
                  <a:cubicBezTo>
                    <a:pt x="90" y="168"/>
                    <a:pt x="139" y="187"/>
                    <a:pt x="188" y="187"/>
                  </a:cubicBezTo>
                  <a:cubicBezTo>
                    <a:pt x="210" y="187"/>
                    <a:pt x="232" y="183"/>
                    <a:pt x="253" y="176"/>
                  </a:cubicBezTo>
                  <a:cubicBezTo>
                    <a:pt x="303" y="157"/>
                    <a:pt x="360" y="100"/>
                    <a:pt x="310" y="49"/>
                  </a:cubicBezTo>
                  <a:cubicBezTo>
                    <a:pt x="270" y="19"/>
                    <a:pt x="222" y="0"/>
                    <a:pt x="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6671225" y="3312150"/>
              <a:ext cx="9950" cy="5425"/>
            </a:xfrm>
            <a:custGeom>
              <a:avLst/>
              <a:gdLst/>
              <a:ahLst/>
              <a:cxnLst/>
              <a:rect l="l" t="t" r="r" b="b"/>
              <a:pathLst>
                <a:path w="398" h="217" extrusionOk="0">
                  <a:moveTo>
                    <a:pt x="221" y="0"/>
                  </a:moveTo>
                  <a:cubicBezTo>
                    <a:pt x="164" y="0"/>
                    <a:pt x="0" y="38"/>
                    <a:pt x="57" y="126"/>
                  </a:cubicBezTo>
                  <a:lnTo>
                    <a:pt x="57" y="139"/>
                  </a:lnTo>
                  <a:cubicBezTo>
                    <a:pt x="79" y="189"/>
                    <a:pt x="161" y="217"/>
                    <a:pt x="239" y="217"/>
                  </a:cubicBezTo>
                  <a:cubicBezTo>
                    <a:pt x="319" y="217"/>
                    <a:pt x="395" y="187"/>
                    <a:pt x="398" y="120"/>
                  </a:cubicBezTo>
                  <a:lnTo>
                    <a:pt x="398" y="107"/>
                  </a:lnTo>
                  <a:cubicBezTo>
                    <a:pt x="398" y="25"/>
                    <a:pt x="284" y="0"/>
                    <a:pt x="2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6613525" y="3363325"/>
              <a:ext cx="6925" cy="3450"/>
            </a:xfrm>
            <a:custGeom>
              <a:avLst/>
              <a:gdLst/>
              <a:ahLst/>
              <a:cxnLst/>
              <a:rect l="l" t="t" r="r" b="b"/>
              <a:pathLst>
                <a:path w="277" h="138" extrusionOk="0">
                  <a:moveTo>
                    <a:pt x="170" y="1"/>
                  </a:moveTo>
                  <a:cubicBezTo>
                    <a:pt x="161" y="1"/>
                    <a:pt x="152" y="1"/>
                    <a:pt x="145" y="3"/>
                  </a:cubicBezTo>
                  <a:lnTo>
                    <a:pt x="120" y="9"/>
                  </a:lnTo>
                  <a:cubicBezTo>
                    <a:pt x="44" y="22"/>
                    <a:pt x="0" y="97"/>
                    <a:pt x="95" y="129"/>
                  </a:cubicBezTo>
                  <a:cubicBezTo>
                    <a:pt x="109" y="134"/>
                    <a:pt x="132" y="138"/>
                    <a:pt x="155" y="138"/>
                  </a:cubicBezTo>
                  <a:cubicBezTo>
                    <a:pt x="212" y="138"/>
                    <a:pt x="277" y="118"/>
                    <a:pt x="259" y="60"/>
                  </a:cubicBezTo>
                  <a:cubicBezTo>
                    <a:pt x="259" y="53"/>
                    <a:pt x="259" y="47"/>
                    <a:pt x="252" y="41"/>
                  </a:cubicBezTo>
                  <a:cubicBezTo>
                    <a:pt x="247" y="11"/>
                    <a:pt x="204" y="1"/>
                    <a:pt x="1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6605475" y="3373725"/>
              <a:ext cx="9950" cy="5050"/>
            </a:xfrm>
            <a:custGeom>
              <a:avLst/>
              <a:gdLst/>
              <a:ahLst/>
              <a:cxnLst/>
              <a:rect l="l" t="t" r="r" b="b"/>
              <a:pathLst>
                <a:path w="398" h="202" extrusionOk="0">
                  <a:moveTo>
                    <a:pt x="199" y="0"/>
                  </a:moveTo>
                  <a:cubicBezTo>
                    <a:pt x="172" y="0"/>
                    <a:pt x="146" y="5"/>
                    <a:pt x="120" y="16"/>
                  </a:cubicBezTo>
                  <a:cubicBezTo>
                    <a:pt x="64" y="35"/>
                    <a:pt x="0" y="91"/>
                    <a:pt x="57" y="148"/>
                  </a:cubicBezTo>
                  <a:cubicBezTo>
                    <a:pt x="99" y="182"/>
                    <a:pt x="153" y="201"/>
                    <a:pt x="206" y="201"/>
                  </a:cubicBezTo>
                  <a:cubicBezTo>
                    <a:pt x="232" y="201"/>
                    <a:pt x="259" y="196"/>
                    <a:pt x="284" y="186"/>
                  </a:cubicBezTo>
                  <a:cubicBezTo>
                    <a:pt x="341" y="167"/>
                    <a:pt x="398" y="110"/>
                    <a:pt x="347" y="54"/>
                  </a:cubicBezTo>
                  <a:cubicBezTo>
                    <a:pt x="305" y="20"/>
                    <a:pt x="252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6614175" y="3373050"/>
              <a:ext cx="7850" cy="3175"/>
            </a:xfrm>
            <a:custGeom>
              <a:avLst/>
              <a:gdLst/>
              <a:ahLst/>
              <a:cxnLst/>
              <a:rect l="l" t="t" r="r" b="b"/>
              <a:pathLst>
                <a:path w="314" h="127" extrusionOk="0">
                  <a:moveTo>
                    <a:pt x="162" y="0"/>
                  </a:moveTo>
                  <a:cubicBezTo>
                    <a:pt x="83" y="0"/>
                    <a:pt x="1" y="40"/>
                    <a:pt x="56" y="99"/>
                  </a:cubicBezTo>
                  <a:cubicBezTo>
                    <a:pt x="77" y="118"/>
                    <a:pt x="114" y="126"/>
                    <a:pt x="152" y="126"/>
                  </a:cubicBezTo>
                  <a:cubicBezTo>
                    <a:pt x="231" y="126"/>
                    <a:pt x="313" y="90"/>
                    <a:pt x="258" y="30"/>
                  </a:cubicBezTo>
                  <a:cubicBezTo>
                    <a:pt x="237" y="10"/>
                    <a:pt x="200" y="0"/>
                    <a:pt x="1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6599900" y="3364900"/>
              <a:ext cx="7975" cy="4075"/>
            </a:xfrm>
            <a:custGeom>
              <a:avLst/>
              <a:gdLst/>
              <a:ahLst/>
              <a:cxnLst/>
              <a:rect l="l" t="t" r="r" b="b"/>
              <a:pathLst>
                <a:path w="319" h="163" extrusionOk="0">
                  <a:moveTo>
                    <a:pt x="155" y="1"/>
                  </a:moveTo>
                  <a:cubicBezTo>
                    <a:pt x="86" y="1"/>
                    <a:pt x="0" y="24"/>
                    <a:pt x="28" y="97"/>
                  </a:cubicBezTo>
                  <a:cubicBezTo>
                    <a:pt x="34" y="116"/>
                    <a:pt x="47" y="135"/>
                    <a:pt x="72" y="148"/>
                  </a:cubicBezTo>
                  <a:cubicBezTo>
                    <a:pt x="91" y="157"/>
                    <a:pt x="113" y="162"/>
                    <a:pt x="136" y="162"/>
                  </a:cubicBezTo>
                  <a:cubicBezTo>
                    <a:pt x="159" y="162"/>
                    <a:pt x="182" y="157"/>
                    <a:pt x="205" y="148"/>
                  </a:cubicBezTo>
                  <a:cubicBezTo>
                    <a:pt x="280" y="129"/>
                    <a:pt x="318" y="47"/>
                    <a:pt x="217" y="9"/>
                  </a:cubicBezTo>
                  <a:cubicBezTo>
                    <a:pt x="203" y="4"/>
                    <a:pt x="180" y="1"/>
                    <a:pt x="1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6592225" y="3377200"/>
              <a:ext cx="9650" cy="5275"/>
            </a:xfrm>
            <a:custGeom>
              <a:avLst/>
              <a:gdLst/>
              <a:ahLst/>
              <a:cxnLst/>
              <a:rect l="l" t="t" r="r" b="b"/>
              <a:pathLst>
                <a:path w="386" h="211" extrusionOk="0">
                  <a:moveTo>
                    <a:pt x="205" y="1"/>
                  </a:moveTo>
                  <a:cubicBezTo>
                    <a:pt x="147" y="1"/>
                    <a:pt x="71" y="16"/>
                    <a:pt x="45" y="72"/>
                  </a:cubicBezTo>
                  <a:cubicBezTo>
                    <a:pt x="1" y="167"/>
                    <a:pt x="146" y="205"/>
                    <a:pt x="209" y="211"/>
                  </a:cubicBezTo>
                  <a:cubicBezTo>
                    <a:pt x="272" y="211"/>
                    <a:pt x="379" y="186"/>
                    <a:pt x="385" y="110"/>
                  </a:cubicBezTo>
                  <a:cubicBezTo>
                    <a:pt x="385" y="41"/>
                    <a:pt x="297" y="3"/>
                    <a:pt x="240" y="3"/>
                  </a:cubicBezTo>
                  <a:cubicBezTo>
                    <a:pt x="230" y="2"/>
                    <a:pt x="218" y="1"/>
                    <a:pt x="2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5" name="Google Shape;1075;p8"/>
          <p:cNvGrpSpPr/>
          <p:nvPr/>
        </p:nvGrpSpPr>
        <p:grpSpPr>
          <a:xfrm rot="5400000">
            <a:off x="4432061" y="2801180"/>
            <a:ext cx="341403" cy="2522651"/>
            <a:chOff x="1961800" y="3022425"/>
            <a:chExt cx="60750" cy="316725"/>
          </a:xfrm>
        </p:grpSpPr>
        <p:sp>
          <p:nvSpPr>
            <p:cNvPr id="1076" name="Google Shape;1076;p8"/>
            <p:cNvSpPr/>
            <p:nvPr/>
          </p:nvSpPr>
          <p:spPr>
            <a:xfrm>
              <a:off x="1961800" y="3022425"/>
              <a:ext cx="60750" cy="316725"/>
            </a:xfrm>
            <a:custGeom>
              <a:avLst/>
              <a:gdLst/>
              <a:ahLst/>
              <a:cxnLst/>
              <a:rect l="l" t="t" r="r" b="b"/>
              <a:pathLst>
                <a:path w="2430" h="12669" extrusionOk="0">
                  <a:moveTo>
                    <a:pt x="1391" y="0"/>
                  </a:moveTo>
                  <a:cubicBezTo>
                    <a:pt x="694" y="0"/>
                    <a:pt x="316" y="2966"/>
                    <a:pt x="316" y="4147"/>
                  </a:cubicBezTo>
                  <a:cubicBezTo>
                    <a:pt x="316" y="4885"/>
                    <a:pt x="310" y="5623"/>
                    <a:pt x="297" y="6354"/>
                  </a:cubicBezTo>
                  <a:cubicBezTo>
                    <a:pt x="278" y="7092"/>
                    <a:pt x="278" y="7849"/>
                    <a:pt x="285" y="8593"/>
                  </a:cubicBezTo>
                  <a:cubicBezTo>
                    <a:pt x="285" y="8776"/>
                    <a:pt x="297" y="8965"/>
                    <a:pt x="316" y="9148"/>
                  </a:cubicBezTo>
                  <a:cubicBezTo>
                    <a:pt x="392" y="10025"/>
                    <a:pt x="1" y="11740"/>
                    <a:pt x="789" y="12409"/>
                  </a:cubicBezTo>
                  <a:cubicBezTo>
                    <a:pt x="1000" y="12589"/>
                    <a:pt x="1179" y="12669"/>
                    <a:pt x="1330" y="12669"/>
                  </a:cubicBezTo>
                  <a:cubicBezTo>
                    <a:pt x="2293" y="12669"/>
                    <a:pt x="2170" y="9477"/>
                    <a:pt x="2170" y="8606"/>
                  </a:cubicBezTo>
                  <a:cubicBezTo>
                    <a:pt x="2233" y="7811"/>
                    <a:pt x="2208" y="7010"/>
                    <a:pt x="2196" y="6209"/>
                  </a:cubicBezTo>
                  <a:cubicBezTo>
                    <a:pt x="2177" y="5080"/>
                    <a:pt x="2429" y="1321"/>
                    <a:pt x="1824" y="356"/>
                  </a:cubicBezTo>
                  <a:cubicBezTo>
                    <a:pt x="1668" y="108"/>
                    <a:pt x="1524" y="0"/>
                    <a:pt x="1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1993175" y="3070425"/>
              <a:ext cx="9025" cy="7700"/>
            </a:xfrm>
            <a:custGeom>
              <a:avLst/>
              <a:gdLst/>
              <a:ahLst/>
              <a:cxnLst/>
              <a:rect l="l" t="t" r="r" b="b"/>
              <a:pathLst>
                <a:path w="361" h="308" extrusionOk="0">
                  <a:moveTo>
                    <a:pt x="179" y="0"/>
                  </a:moveTo>
                  <a:cubicBezTo>
                    <a:pt x="152" y="0"/>
                    <a:pt x="123" y="21"/>
                    <a:pt x="108" y="45"/>
                  </a:cubicBezTo>
                  <a:cubicBezTo>
                    <a:pt x="89" y="76"/>
                    <a:pt x="70" y="101"/>
                    <a:pt x="51" y="133"/>
                  </a:cubicBezTo>
                  <a:cubicBezTo>
                    <a:pt x="0" y="210"/>
                    <a:pt x="11" y="308"/>
                    <a:pt x="89" y="308"/>
                  </a:cubicBezTo>
                  <a:cubicBezTo>
                    <a:pt x="106" y="308"/>
                    <a:pt x="128" y="302"/>
                    <a:pt x="152" y="291"/>
                  </a:cubicBezTo>
                  <a:cubicBezTo>
                    <a:pt x="228" y="253"/>
                    <a:pt x="360" y="101"/>
                    <a:pt x="247" y="32"/>
                  </a:cubicBezTo>
                  <a:lnTo>
                    <a:pt x="203" y="7"/>
                  </a:lnTo>
                  <a:cubicBezTo>
                    <a:pt x="195" y="2"/>
                    <a:pt x="187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2001225" y="3055100"/>
              <a:ext cx="7475" cy="5150"/>
            </a:xfrm>
            <a:custGeom>
              <a:avLst/>
              <a:gdLst/>
              <a:ahLst/>
              <a:cxnLst/>
              <a:rect l="l" t="t" r="r" b="b"/>
              <a:pathLst>
                <a:path w="299" h="206" extrusionOk="0">
                  <a:moveTo>
                    <a:pt x="187" y="1"/>
                  </a:moveTo>
                  <a:cubicBezTo>
                    <a:pt x="182" y="1"/>
                    <a:pt x="177" y="1"/>
                    <a:pt x="171" y="2"/>
                  </a:cubicBezTo>
                  <a:cubicBezTo>
                    <a:pt x="101" y="8"/>
                    <a:pt x="45" y="46"/>
                    <a:pt x="19" y="109"/>
                  </a:cubicBezTo>
                  <a:cubicBezTo>
                    <a:pt x="7" y="128"/>
                    <a:pt x="1" y="166"/>
                    <a:pt x="19" y="185"/>
                  </a:cubicBezTo>
                  <a:lnTo>
                    <a:pt x="26" y="191"/>
                  </a:lnTo>
                  <a:cubicBezTo>
                    <a:pt x="35" y="200"/>
                    <a:pt x="48" y="205"/>
                    <a:pt x="61" y="205"/>
                  </a:cubicBezTo>
                  <a:cubicBezTo>
                    <a:pt x="75" y="205"/>
                    <a:pt x="89" y="200"/>
                    <a:pt x="101" y="191"/>
                  </a:cubicBezTo>
                  <a:cubicBezTo>
                    <a:pt x="103" y="191"/>
                    <a:pt x="104" y="191"/>
                    <a:pt x="106" y="191"/>
                  </a:cubicBezTo>
                  <a:cubicBezTo>
                    <a:pt x="201" y="191"/>
                    <a:pt x="299" y="1"/>
                    <a:pt x="1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1986250" y="3061850"/>
              <a:ext cx="8075" cy="6425"/>
            </a:xfrm>
            <a:custGeom>
              <a:avLst/>
              <a:gdLst/>
              <a:ahLst/>
              <a:cxnLst/>
              <a:rect l="l" t="t" r="r" b="b"/>
              <a:pathLst>
                <a:path w="323" h="257" extrusionOk="0">
                  <a:moveTo>
                    <a:pt x="204" y="0"/>
                  </a:moveTo>
                  <a:cubicBezTo>
                    <a:pt x="161" y="0"/>
                    <a:pt x="104" y="60"/>
                    <a:pt x="89" y="85"/>
                  </a:cubicBezTo>
                  <a:lnTo>
                    <a:pt x="101" y="79"/>
                  </a:lnTo>
                  <a:lnTo>
                    <a:pt x="101" y="79"/>
                  </a:lnTo>
                  <a:cubicBezTo>
                    <a:pt x="63" y="123"/>
                    <a:pt x="0" y="255"/>
                    <a:pt x="108" y="255"/>
                  </a:cubicBezTo>
                  <a:cubicBezTo>
                    <a:pt x="112" y="256"/>
                    <a:pt x="117" y="256"/>
                    <a:pt x="121" y="256"/>
                  </a:cubicBezTo>
                  <a:cubicBezTo>
                    <a:pt x="161" y="256"/>
                    <a:pt x="199" y="232"/>
                    <a:pt x="221" y="198"/>
                  </a:cubicBezTo>
                  <a:cubicBezTo>
                    <a:pt x="272" y="154"/>
                    <a:pt x="322" y="34"/>
                    <a:pt x="221" y="22"/>
                  </a:cubicBezTo>
                  <a:lnTo>
                    <a:pt x="234" y="16"/>
                  </a:lnTo>
                  <a:cubicBezTo>
                    <a:pt x="226" y="5"/>
                    <a:pt x="215" y="0"/>
                    <a:pt x="2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1985925" y="3300150"/>
              <a:ext cx="11375" cy="6650"/>
            </a:xfrm>
            <a:custGeom>
              <a:avLst/>
              <a:gdLst/>
              <a:ahLst/>
              <a:cxnLst/>
              <a:rect l="l" t="t" r="r" b="b"/>
              <a:pathLst>
                <a:path w="455" h="266" extrusionOk="0">
                  <a:moveTo>
                    <a:pt x="291" y="1"/>
                  </a:moveTo>
                  <a:cubicBezTo>
                    <a:pt x="171" y="1"/>
                    <a:pt x="1" y="266"/>
                    <a:pt x="165" y="266"/>
                  </a:cubicBezTo>
                  <a:cubicBezTo>
                    <a:pt x="285" y="266"/>
                    <a:pt x="455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1996975" y="3280750"/>
              <a:ext cx="5225" cy="3025"/>
            </a:xfrm>
            <a:custGeom>
              <a:avLst/>
              <a:gdLst/>
              <a:ahLst/>
              <a:cxnLst/>
              <a:rect l="l" t="t" r="r" b="b"/>
              <a:pathLst>
                <a:path w="209" h="121" extrusionOk="0">
                  <a:moveTo>
                    <a:pt x="133" y="1"/>
                  </a:moveTo>
                  <a:cubicBezTo>
                    <a:pt x="82" y="1"/>
                    <a:pt x="0" y="121"/>
                    <a:pt x="76" y="121"/>
                  </a:cubicBezTo>
                  <a:cubicBezTo>
                    <a:pt x="126" y="121"/>
                    <a:pt x="208" y="1"/>
                    <a:pt x="1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1988300" y="3186150"/>
              <a:ext cx="6950" cy="4425"/>
            </a:xfrm>
            <a:custGeom>
              <a:avLst/>
              <a:gdLst/>
              <a:ahLst/>
              <a:cxnLst/>
              <a:rect l="l" t="t" r="r" b="b"/>
              <a:pathLst>
                <a:path w="278" h="177" extrusionOk="0">
                  <a:moveTo>
                    <a:pt x="174" y="0"/>
                  </a:moveTo>
                  <a:cubicBezTo>
                    <a:pt x="143" y="0"/>
                    <a:pt x="107" y="23"/>
                    <a:pt x="89" y="45"/>
                  </a:cubicBezTo>
                  <a:lnTo>
                    <a:pt x="82" y="45"/>
                  </a:lnTo>
                  <a:cubicBezTo>
                    <a:pt x="63" y="51"/>
                    <a:pt x="0" y="108"/>
                    <a:pt x="38" y="133"/>
                  </a:cubicBezTo>
                  <a:lnTo>
                    <a:pt x="57" y="165"/>
                  </a:lnTo>
                  <a:cubicBezTo>
                    <a:pt x="66" y="173"/>
                    <a:pt x="78" y="177"/>
                    <a:pt x="91" y="177"/>
                  </a:cubicBezTo>
                  <a:cubicBezTo>
                    <a:pt x="108" y="177"/>
                    <a:pt x="125" y="172"/>
                    <a:pt x="139" y="165"/>
                  </a:cubicBezTo>
                  <a:cubicBezTo>
                    <a:pt x="183" y="140"/>
                    <a:pt x="278" y="76"/>
                    <a:pt x="209" y="13"/>
                  </a:cubicBezTo>
                  <a:cubicBezTo>
                    <a:pt x="199" y="4"/>
                    <a:pt x="187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1994500" y="3172575"/>
              <a:ext cx="9125" cy="5275"/>
            </a:xfrm>
            <a:custGeom>
              <a:avLst/>
              <a:gdLst/>
              <a:ahLst/>
              <a:cxnLst/>
              <a:rect l="l" t="t" r="r" b="b"/>
              <a:pathLst>
                <a:path w="365" h="211" extrusionOk="0">
                  <a:moveTo>
                    <a:pt x="198" y="1"/>
                  </a:moveTo>
                  <a:cubicBezTo>
                    <a:pt x="97" y="1"/>
                    <a:pt x="0" y="210"/>
                    <a:pt x="97" y="210"/>
                  </a:cubicBezTo>
                  <a:cubicBezTo>
                    <a:pt x="100" y="210"/>
                    <a:pt x="103" y="210"/>
                    <a:pt x="106" y="210"/>
                  </a:cubicBezTo>
                  <a:cubicBezTo>
                    <a:pt x="131" y="210"/>
                    <a:pt x="156" y="203"/>
                    <a:pt x="181" y="197"/>
                  </a:cubicBezTo>
                  <a:cubicBezTo>
                    <a:pt x="225" y="178"/>
                    <a:pt x="364" y="46"/>
                    <a:pt x="270" y="14"/>
                  </a:cubicBezTo>
                  <a:cubicBezTo>
                    <a:pt x="251" y="8"/>
                    <a:pt x="225" y="1"/>
                    <a:pt x="206" y="1"/>
                  </a:cubicBezTo>
                  <a:cubicBezTo>
                    <a:pt x="204" y="1"/>
                    <a:pt x="201" y="1"/>
                    <a:pt x="1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1987825" y="3137425"/>
              <a:ext cx="12325" cy="7300"/>
            </a:xfrm>
            <a:custGeom>
              <a:avLst/>
              <a:gdLst/>
              <a:ahLst/>
              <a:cxnLst/>
              <a:rect l="l" t="t" r="r" b="b"/>
              <a:pathLst>
                <a:path w="493" h="292" extrusionOk="0">
                  <a:moveTo>
                    <a:pt x="316" y="1"/>
                  </a:moveTo>
                  <a:cubicBezTo>
                    <a:pt x="183" y="1"/>
                    <a:pt x="0" y="291"/>
                    <a:pt x="177" y="291"/>
                  </a:cubicBezTo>
                  <a:cubicBezTo>
                    <a:pt x="310" y="291"/>
                    <a:pt x="492" y="1"/>
                    <a:pt x="3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1984975" y="3122900"/>
              <a:ext cx="5925" cy="6300"/>
            </a:xfrm>
            <a:custGeom>
              <a:avLst/>
              <a:gdLst/>
              <a:ahLst/>
              <a:cxnLst/>
              <a:rect l="l" t="t" r="r" b="b"/>
              <a:pathLst>
                <a:path w="237" h="252" extrusionOk="0">
                  <a:moveTo>
                    <a:pt x="155" y="1"/>
                  </a:moveTo>
                  <a:cubicBezTo>
                    <a:pt x="114" y="1"/>
                    <a:pt x="48" y="68"/>
                    <a:pt x="39" y="96"/>
                  </a:cubicBezTo>
                  <a:cubicBezTo>
                    <a:pt x="51" y="84"/>
                    <a:pt x="57" y="78"/>
                    <a:pt x="58" y="78"/>
                  </a:cubicBezTo>
                  <a:lnTo>
                    <a:pt x="58" y="78"/>
                  </a:lnTo>
                  <a:cubicBezTo>
                    <a:pt x="58" y="78"/>
                    <a:pt x="52" y="86"/>
                    <a:pt x="39" y="103"/>
                  </a:cubicBezTo>
                  <a:cubicBezTo>
                    <a:pt x="26" y="128"/>
                    <a:pt x="14" y="153"/>
                    <a:pt x="14" y="178"/>
                  </a:cubicBezTo>
                  <a:cubicBezTo>
                    <a:pt x="1" y="230"/>
                    <a:pt x="24" y="252"/>
                    <a:pt x="59" y="252"/>
                  </a:cubicBezTo>
                  <a:cubicBezTo>
                    <a:pt x="126" y="252"/>
                    <a:pt x="236" y="173"/>
                    <a:pt x="215" y="77"/>
                  </a:cubicBezTo>
                  <a:lnTo>
                    <a:pt x="209" y="58"/>
                  </a:lnTo>
                  <a:cubicBezTo>
                    <a:pt x="203" y="46"/>
                    <a:pt x="196" y="40"/>
                    <a:pt x="184" y="33"/>
                  </a:cubicBezTo>
                  <a:lnTo>
                    <a:pt x="184" y="27"/>
                  </a:lnTo>
                  <a:cubicBezTo>
                    <a:pt x="179" y="8"/>
                    <a:pt x="168" y="1"/>
                    <a:pt x="1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1998225" y="3106850"/>
              <a:ext cx="6175" cy="5250"/>
            </a:xfrm>
            <a:custGeom>
              <a:avLst/>
              <a:gdLst/>
              <a:ahLst/>
              <a:cxnLst/>
              <a:rect l="l" t="t" r="r" b="b"/>
              <a:pathLst>
                <a:path w="247" h="210" extrusionOk="0">
                  <a:moveTo>
                    <a:pt x="196" y="0"/>
                  </a:moveTo>
                  <a:cubicBezTo>
                    <a:pt x="165" y="0"/>
                    <a:pt x="133" y="7"/>
                    <a:pt x="108" y="26"/>
                  </a:cubicBezTo>
                  <a:cubicBezTo>
                    <a:pt x="76" y="32"/>
                    <a:pt x="1" y="120"/>
                    <a:pt x="45" y="145"/>
                  </a:cubicBezTo>
                  <a:cubicBezTo>
                    <a:pt x="57" y="158"/>
                    <a:pt x="70" y="164"/>
                    <a:pt x="76" y="177"/>
                  </a:cubicBezTo>
                  <a:cubicBezTo>
                    <a:pt x="83" y="200"/>
                    <a:pt x="96" y="209"/>
                    <a:pt x="112" y="209"/>
                  </a:cubicBezTo>
                  <a:cubicBezTo>
                    <a:pt x="163" y="209"/>
                    <a:pt x="247" y="119"/>
                    <a:pt x="247" y="76"/>
                  </a:cubicBezTo>
                  <a:cubicBezTo>
                    <a:pt x="247" y="57"/>
                    <a:pt x="247" y="45"/>
                    <a:pt x="240" y="32"/>
                  </a:cubicBezTo>
                  <a:cubicBezTo>
                    <a:pt x="234" y="13"/>
                    <a:pt x="215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1993650" y="3124625"/>
              <a:ext cx="10500" cy="5925"/>
            </a:xfrm>
            <a:custGeom>
              <a:avLst/>
              <a:gdLst/>
              <a:ahLst/>
              <a:cxnLst/>
              <a:rect l="l" t="t" r="r" b="b"/>
              <a:pathLst>
                <a:path w="420" h="237" extrusionOk="0">
                  <a:moveTo>
                    <a:pt x="281" y="0"/>
                  </a:moveTo>
                  <a:cubicBezTo>
                    <a:pt x="274" y="0"/>
                    <a:pt x="267" y="1"/>
                    <a:pt x="259" y="2"/>
                  </a:cubicBezTo>
                  <a:cubicBezTo>
                    <a:pt x="240" y="2"/>
                    <a:pt x="228" y="8"/>
                    <a:pt x="215" y="15"/>
                  </a:cubicBezTo>
                  <a:cubicBezTo>
                    <a:pt x="159" y="27"/>
                    <a:pt x="1" y="179"/>
                    <a:pt x="114" y="217"/>
                  </a:cubicBezTo>
                  <a:cubicBezTo>
                    <a:pt x="133" y="223"/>
                    <a:pt x="152" y="229"/>
                    <a:pt x="177" y="235"/>
                  </a:cubicBezTo>
                  <a:cubicBezTo>
                    <a:pt x="182" y="236"/>
                    <a:pt x="186" y="236"/>
                    <a:pt x="190" y="236"/>
                  </a:cubicBezTo>
                  <a:cubicBezTo>
                    <a:pt x="306" y="236"/>
                    <a:pt x="420" y="0"/>
                    <a:pt x="2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8" name="Google Shape;1088;p8"/>
          <p:cNvSpPr txBox="1">
            <a:spLocks noGrp="1"/>
          </p:cNvSpPr>
          <p:nvPr>
            <p:ph type="title"/>
          </p:nvPr>
        </p:nvSpPr>
        <p:spPr>
          <a:xfrm>
            <a:off x="1122575" y="1005575"/>
            <a:ext cx="6762300" cy="27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91" name="Google Shape;1091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92" name="Google Shape;109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9"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15"/>
          <p:cNvSpPr txBox="1">
            <a:spLocks noGrp="1"/>
          </p:cNvSpPr>
          <p:nvPr>
            <p:ph type="subTitle" idx="1"/>
          </p:nvPr>
        </p:nvSpPr>
        <p:spPr>
          <a:xfrm>
            <a:off x="4684799" y="1573636"/>
            <a:ext cx="24651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15"/>
          <p:cNvSpPr txBox="1">
            <a:spLocks noGrp="1"/>
          </p:cNvSpPr>
          <p:nvPr>
            <p:ph type="subTitle" idx="2"/>
          </p:nvPr>
        </p:nvSpPr>
        <p:spPr>
          <a:xfrm>
            <a:off x="3072219" y="3892518"/>
            <a:ext cx="26319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2" name="Google Shape;1582;p15"/>
          <p:cNvSpPr txBox="1">
            <a:spLocks noGrp="1"/>
          </p:cNvSpPr>
          <p:nvPr>
            <p:ph type="title" hasCustomPrompt="1"/>
          </p:nvPr>
        </p:nvSpPr>
        <p:spPr>
          <a:xfrm flipH="1">
            <a:off x="3181359" y="1436452"/>
            <a:ext cx="8211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83" name="Google Shape;1583;p15"/>
          <p:cNvSpPr txBox="1">
            <a:spLocks noGrp="1"/>
          </p:cNvSpPr>
          <p:nvPr>
            <p:ph type="subTitle" idx="3"/>
          </p:nvPr>
        </p:nvSpPr>
        <p:spPr>
          <a:xfrm>
            <a:off x="3884314" y="2727419"/>
            <a:ext cx="23820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4" name="Google Shape;1584;p15"/>
          <p:cNvSpPr txBox="1">
            <a:spLocks noGrp="1"/>
          </p:cNvSpPr>
          <p:nvPr>
            <p:ph type="subTitle" idx="4"/>
          </p:nvPr>
        </p:nvSpPr>
        <p:spPr>
          <a:xfrm>
            <a:off x="4684799" y="1186011"/>
            <a:ext cx="27063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0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585" name="Google Shape;1585;p15"/>
          <p:cNvSpPr txBox="1">
            <a:spLocks noGrp="1"/>
          </p:cNvSpPr>
          <p:nvPr>
            <p:ph type="subTitle" idx="5"/>
          </p:nvPr>
        </p:nvSpPr>
        <p:spPr>
          <a:xfrm>
            <a:off x="3072219" y="3503106"/>
            <a:ext cx="23820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0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586" name="Google Shape;1586;p15"/>
          <p:cNvSpPr txBox="1">
            <a:spLocks noGrp="1"/>
          </p:cNvSpPr>
          <p:nvPr>
            <p:ph type="subTitle" idx="6"/>
          </p:nvPr>
        </p:nvSpPr>
        <p:spPr>
          <a:xfrm>
            <a:off x="3884311" y="2403825"/>
            <a:ext cx="31062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0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587" name="Google Shape;1587;p15"/>
          <p:cNvSpPr txBox="1">
            <a:spLocks noGrp="1"/>
          </p:cNvSpPr>
          <p:nvPr>
            <p:ph type="title" idx="7" hasCustomPrompt="1"/>
          </p:nvPr>
        </p:nvSpPr>
        <p:spPr>
          <a:xfrm flipH="1">
            <a:off x="2414772" y="2591078"/>
            <a:ext cx="8211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88" name="Google Shape;1588;p15"/>
          <p:cNvSpPr txBox="1">
            <a:spLocks noGrp="1"/>
          </p:cNvSpPr>
          <p:nvPr>
            <p:ph type="title" idx="8" hasCustomPrompt="1"/>
          </p:nvPr>
        </p:nvSpPr>
        <p:spPr>
          <a:xfrm flipH="1">
            <a:off x="1595385" y="3757376"/>
            <a:ext cx="8211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89" name="Google Shape;1589;p15"/>
          <p:cNvSpPr txBox="1">
            <a:spLocks noGrp="1"/>
          </p:cNvSpPr>
          <p:nvPr>
            <p:ph type="title" idx="9"/>
          </p:nvPr>
        </p:nvSpPr>
        <p:spPr>
          <a:xfrm>
            <a:off x="616500" y="324175"/>
            <a:ext cx="63402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1590" name="Google Shape;1590;p15"/>
          <p:cNvGrpSpPr/>
          <p:nvPr/>
        </p:nvGrpSpPr>
        <p:grpSpPr>
          <a:xfrm>
            <a:off x="258343" y="1514186"/>
            <a:ext cx="1212871" cy="1411575"/>
            <a:chOff x="906800" y="2986175"/>
            <a:chExt cx="430325" cy="500825"/>
          </a:xfrm>
        </p:grpSpPr>
        <p:sp>
          <p:nvSpPr>
            <p:cNvPr id="1591" name="Google Shape;1591;p15"/>
            <p:cNvSpPr/>
            <p:nvPr/>
          </p:nvSpPr>
          <p:spPr>
            <a:xfrm>
              <a:off x="906800" y="2986175"/>
              <a:ext cx="430325" cy="500825"/>
            </a:xfrm>
            <a:custGeom>
              <a:avLst/>
              <a:gdLst/>
              <a:ahLst/>
              <a:cxnLst/>
              <a:rect l="l" t="t" r="r" b="b"/>
              <a:pathLst>
                <a:path w="17213" h="20033" extrusionOk="0">
                  <a:moveTo>
                    <a:pt x="3703" y="0"/>
                  </a:moveTo>
                  <a:cubicBezTo>
                    <a:pt x="2022" y="0"/>
                    <a:pt x="777" y="805"/>
                    <a:pt x="430" y="2721"/>
                  </a:cubicBezTo>
                  <a:cubicBezTo>
                    <a:pt x="1" y="5136"/>
                    <a:pt x="890" y="8012"/>
                    <a:pt x="1723" y="10232"/>
                  </a:cubicBezTo>
                  <a:cubicBezTo>
                    <a:pt x="2505" y="12326"/>
                    <a:pt x="3564" y="14313"/>
                    <a:pt x="4857" y="16136"/>
                  </a:cubicBezTo>
                  <a:cubicBezTo>
                    <a:pt x="5999" y="17738"/>
                    <a:pt x="7430" y="19270"/>
                    <a:pt x="9392" y="19680"/>
                  </a:cubicBezTo>
                  <a:cubicBezTo>
                    <a:pt x="9943" y="19902"/>
                    <a:pt x="10511" y="20033"/>
                    <a:pt x="11073" y="20033"/>
                  </a:cubicBezTo>
                  <a:cubicBezTo>
                    <a:pt x="11855" y="20033"/>
                    <a:pt x="12624" y="19779"/>
                    <a:pt x="13321" y="19163"/>
                  </a:cubicBezTo>
                  <a:cubicBezTo>
                    <a:pt x="14778" y="17876"/>
                    <a:pt x="15541" y="15682"/>
                    <a:pt x="16185" y="13903"/>
                  </a:cubicBezTo>
                  <a:cubicBezTo>
                    <a:pt x="16941" y="11822"/>
                    <a:pt x="17213" y="9488"/>
                    <a:pt x="16639" y="7331"/>
                  </a:cubicBezTo>
                  <a:cubicBezTo>
                    <a:pt x="15976" y="4859"/>
                    <a:pt x="14147" y="3352"/>
                    <a:pt x="11915" y="2292"/>
                  </a:cubicBezTo>
                  <a:cubicBezTo>
                    <a:pt x="9613" y="1214"/>
                    <a:pt x="7172" y="469"/>
                    <a:pt x="4662" y="78"/>
                  </a:cubicBezTo>
                  <a:cubicBezTo>
                    <a:pt x="4330" y="27"/>
                    <a:pt x="4009" y="0"/>
                    <a:pt x="37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15"/>
            <p:cNvSpPr/>
            <p:nvPr/>
          </p:nvSpPr>
          <p:spPr>
            <a:xfrm>
              <a:off x="946225" y="3049700"/>
              <a:ext cx="14525" cy="19750"/>
            </a:xfrm>
            <a:custGeom>
              <a:avLst/>
              <a:gdLst/>
              <a:ahLst/>
              <a:cxnLst/>
              <a:rect l="l" t="t" r="r" b="b"/>
              <a:pathLst>
                <a:path w="581" h="790" extrusionOk="0">
                  <a:moveTo>
                    <a:pt x="271" y="1"/>
                  </a:moveTo>
                  <a:cubicBezTo>
                    <a:pt x="179" y="1"/>
                    <a:pt x="129" y="75"/>
                    <a:pt x="95" y="155"/>
                  </a:cubicBezTo>
                  <a:cubicBezTo>
                    <a:pt x="89" y="161"/>
                    <a:pt x="89" y="174"/>
                    <a:pt x="83" y="180"/>
                  </a:cubicBezTo>
                  <a:cubicBezTo>
                    <a:pt x="1" y="363"/>
                    <a:pt x="102" y="722"/>
                    <a:pt x="316" y="779"/>
                  </a:cubicBezTo>
                  <a:lnTo>
                    <a:pt x="335" y="785"/>
                  </a:lnTo>
                  <a:cubicBezTo>
                    <a:pt x="348" y="788"/>
                    <a:pt x="360" y="790"/>
                    <a:pt x="372" y="790"/>
                  </a:cubicBezTo>
                  <a:cubicBezTo>
                    <a:pt x="459" y="790"/>
                    <a:pt x="521" y="712"/>
                    <a:pt x="543" y="634"/>
                  </a:cubicBezTo>
                  <a:cubicBezTo>
                    <a:pt x="581" y="508"/>
                    <a:pt x="575" y="369"/>
                    <a:pt x="524" y="243"/>
                  </a:cubicBezTo>
                  <a:cubicBezTo>
                    <a:pt x="486" y="148"/>
                    <a:pt x="411" y="29"/>
                    <a:pt x="303" y="3"/>
                  </a:cubicBezTo>
                  <a:cubicBezTo>
                    <a:pt x="292" y="1"/>
                    <a:pt x="282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15"/>
            <p:cNvSpPr/>
            <p:nvPr/>
          </p:nvSpPr>
          <p:spPr>
            <a:xfrm>
              <a:off x="958275" y="3034300"/>
              <a:ext cx="10900" cy="9775"/>
            </a:xfrm>
            <a:custGeom>
              <a:avLst/>
              <a:gdLst/>
              <a:ahLst/>
              <a:cxnLst/>
              <a:rect l="l" t="t" r="r" b="b"/>
              <a:pathLst>
                <a:path w="436" h="391" extrusionOk="0">
                  <a:moveTo>
                    <a:pt x="219" y="0"/>
                  </a:moveTo>
                  <a:cubicBezTo>
                    <a:pt x="215" y="0"/>
                    <a:pt x="210" y="1"/>
                    <a:pt x="206" y="1"/>
                  </a:cubicBezTo>
                  <a:lnTo>
                    <a:pt x="149" y="8"/>
                  </a:lnTo>
                  <a:cubicBezTo>
                    <a:pt x="1" y="19"/>
                    <a:pt x="71" y="390"/>
                    <a:pt x="206" y="390"/>
                  </a:cubicBezTo>
                  <a:cubicBezTo>
                    <a:pt x="214" y="390"/>
                    <a:pt x="223" y="389"/>
                    <a:pt x="231" y="386"/>
                  </a:cubicBezTo>
                  <a:lnTo>
                    <a:pt x="282" y="367"/>
                  </a:lnTo>
                  <a:cubicBezTo>
                    <a:pt x="435" y="324"/>
                    <a:pt x="36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15"/>
            <p:cNvSpPr/>
            <p:nvPr/>
          </p:nvSpPr>
          <p:spPr>
            <a:xfrm>
              <a:off x="981225" y="3044350"/>
              <a:ext cx="7075" cy="9175"/>
            </a:xfrm>
            <a:custGeom>
              <a:avLst/>
              <a:gdLst/>
              <a:ahLst/>
              <a:cxnLst/>
              <a:rect l="l" t="t" r="r" b="b"/>
              <a:pathLst>
                <a:path w="283" h="367" extrusionOk="0">
                  <a:moveTo>
                    <a:pt x="133" y="0"/>
                  </a:moveTo>
                  <a:cubicBezTo>
                    <a:pt x="131" y="0"/>
                    <a:pt x="129" y="1"/>
                    <a:pt x="127" y="3"/>
                  </a:cubicBezTo>
                  <a:lnTo>
                    <a:pt x="95" y="15"/>
                  </a:lnTo>
                  <a:cubicBezTo>
                    <a:pt x="89" y="22"/>
                    <a:pt x="83" y="28"/>
                    <a:pt x="76" y="41"/>
                  </a:cubicBezTo>
                  <a:cubicBezTo>
                    <a:pt x="1" y="116"/>
                    <a:pt x="64" y="299"/>
                    <a:pt x="140" y="350"/>
                  </a:cubicBezTo>
                  <a:cubicBezTo>
                    <a:pt x="158" y="362"/>
                    <a:pt x="175" y="367"/>
                    <a:pt x="189" y="367"/>
                  </a:cubicBezTo>
                  <a:cubicBezTo>
                    <a:pt x="266" y="367"/>
                    <a:pt x="283" y="219"/>
                    <a:pt x="272" y="161"/>
                  </a:cubicBezTo>
                  <a:cubicBezTo>
                    <a:pt x="259" y="104"/>
                    <a:pt x="228" y="53"/>
                    <a:pt x="184" y="15"/>
                  </a:cubicBezTo>
                  <a:cubicBezTo>
                    <a:pt x="171" y="9"/>
                    <a:pt x="158" y="3"/>
                    <a:pt x="152" y="3"/>
                  </a:cubicBezTo>
                  <a:lnTo>
                    <a:pt x="146" y="3"/>
                  </a:lnTo>
                  <a:cubicBezTo>
                    <a:pt x="142" y="3"/>
                    <a:pt x="137" y="0"/>
                    <a:pt x="1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5"/>
            <p:cNvSpPr/>
            <p:nvPr/>
          </p:nvSpPr>
          <p:spPr>
            <a:xfrm>
              <a:off x="975425" y="3055075"/>
              <a:ext cx="4725" cy="6575"/>
            </a:xfrm>
            <a:custGeom>
              <a:avLst/>
              <a:gdLst/>
              <a:ahLst/>
              <a:cxnLst/>
              <a:rect l="l" t="t" r="r" b="b"/>
              <a:pathLst>
                <a:path w="189" h="263" extrusionOk="0">
                  <a:moveTo>
                    <a:pt x="84" y="1"/>
                  </a:moveTo>
                  <a:cubicBezTo>
                    <a:pt x="48" y="1"/>
                    <a:pt x="13" y="24"/>
                    <a:pt x="6" y="66"/>
                  </a:cubicBezTo>
                  <a:cubicBezTo>
                    <a:pt x="1" y="116"/>
                    <a:pt x="56" y="262"/>
                    <a:pt x="113" y="262"/>
                  </a:cubicBezTo>
                  <a:cubicBezTo>
                    <a:pt x="128" y="262"/>
                    <a:pt x="143" y="253"/>
                    <a:pt x="157" y="230"/>
                  </a:cubicBezTo>
                  <a:cubicBezTo>
                    <a:pt x="189" y="167"/>
                    <a:pt x="182" y="91"/>
                    <a:pt x="151" y="34"/>
                  </a:cubicBezTo>
                  <a:cubicBezTo>
                    <a:pt x="133" y="11"/>
                    <a:pt x="108" y="1"/>
                    <a:pt x="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5"/>
            <p:cNvSpPr/>
            <p:nvPr/>
          </p:nvSpPr>
          <p:spPr>
            <a:xfrm>
              <a:off x="1010850" y="3209825"/>
              <a:ext cx="6525" cy="8125"/>
            </a:xfrm>
            <a:custGeom>
              <a:avLst/>
              <a:gdLst/>
              <a:ahLst/>
              <a:cxnLst/>
              <a:rect l="l" t="t" r="r" b="b"/>
              <a:pathLst>
                <a:path w="261" h="325" extrusionOk="0">
                  <a:moveTo>
                    <a:pt x="105" y="1"/>
                  </a:moveTo>
                  <a:cubicBezTo>
                    <a:pt x="86" y="1"/>
                    <a:pt x="68" y="12"/>
                    <a:pt x="52" y="38"/>
                  </a:cubicBezTo>
                  <a:cubicBezTo>
                    <a:pt x="0" y="115"/>
                    <a:pt x="76" y="324"/>
                    <a:pt x="157" y="324"/>
                  </a:cubicBezTo>
                  <a:cubicBezTo>
                    <a:pt x="174" y="324"/>
                    <a:pt x="193" y="314"/>
                    <a:pt x="210" y="290"/>
                  </a:cubicBezTo>
                  <a:cubicBezTo>
                    <a:pt x="261" y="208"/>
                    <a:pt x="183" y="1"/>
                    <a:pt x="1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5"/>
            <p:cNvSpPr/>
            <p:nvPr/>
          </p:nvSpPr>
          <p:spPr>
            <a:xfrm>
              <a:off x="1029800" y="3207750"/>
              <a:ext cx="5475" cy="5900"/>
            </a:xfrm>
            <a:custGeom>
              <a:avLst/>
              <a:gdLst/>
              <a:ahLst/>
              <a:cxnLst/>
              <a:rect l="l" t="t" r="r" b="b"/>
              <a:pathLst>
                <a:path w="219" h="236" extrusionOk="0">
                  <a:moveTo>
                    <a:pt x="123" y="1"/>
                  </a:moveTo>
                  <a:cubicBezTo>
                    <a:pt x="111" y="1"/>
                    <a:pt x="99" y="8"/>
                    <a:pt x="89" y="26"/>
                  </a:cubicBezTo>
                  <a:cubicBezTo>
                    <a:pt x="76" y="45"/>
                    <a:pt x="63" y="58"/>
                    <a:pt x="44" y="64"/>
                  </a:cubicBezTo>
                  <a:cubicBezTo>
                    <a:pt x="0" y="83"/>
                    <a:pt x="26" y="203"/>
                    <a:pt x="76" y="209"/>
                  </a:cubicBezTo>
                  <a:cubicBezTo>
                    <a:pt x="95" y="209"/>
                    <a:pt x="114" y="209"/>
                    <a:pt x="126" y="222"/>
                  </a:cubicBezTo>
                  <a:cubicBezTo>
                    <a:pt x="139" y="231"/>
                    <a:pt x="151" y="236"/>
                    <a:pt x="161" y="236"/>
                  </a:cubicBezTo>
                  <a:cubicBezTo>
                    <a:pt x="208" y="236"/>
                    <a:pt x="219" y="138"/>
                    <a:pt x="208" y="102"/>
                  </a:cubicBezTo>
                  <a:cubicBezTo>
                    <a:pt x="199" y="73"/>
                    <a:pt x="160" y="1"/>
                    <a:pt x="1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5"/>
            <p:cNvSpPr/>
            <p:nvPr/>
          </p:nvSpPr>
          <p:spPr>
            <a:xfrm>
              <a:off x="1018450" y="3187300"/>
              <a:ext cx="6600" cy="8700"/>
            </a:xfrm>
            <a:custGeom>
              <a:avLst/>
              <a:gdLst/>
              <a:ahLst/>
              <a:cxnLst/>
              <a:rect l="l" t="t" r="r" b="b"/>
              <a:pathLst>
                <a:path w="264" h="348" extrusionOk="0">
                  <a:moveTo>
                    <a:pt x="155" y="0"/>
                  </a:moveTo>
                  <a:cubicBezTo>
                    <a:pt x="148" y="0"/>
                    <a:pt x="141" y="2"/>
                    <a:pt x="133" y="5"/>
                  </a:cubicBezTo>
                  <a:lnTo>
                    <a:pt x="101" y="18"/>
                  </a:lnTo>
                  <a:cubicBezTo>
                    <a:pt x="0" y="62"/>
                    <a:pt x="25" y="213"/>
                    <a:pt x="70" y="289"/>
                  </a:cubicBezTo>
                  <a:cubicBezTo>
                    <a:pt x="96" y="329"/>
                    <a:pt x="129" y="348"/>
                    <a:pt x="158" y="348"/>
                  </a:cubicBezTo>
                  <a:cubicBezTo>
                    <a:pt x="199" y="348"/>
                    <a:pt x="235" y="313"/>
                    <a:pt x="246" y="251"/>
                  </a:cubicBezTo>
                  <a:cubicBezTo>
                    <a:pt x="246" y="232"/>
                    <a:pt x="252" y="220"/>
                    <a:pt x="252" y="201"/>
                  </a:cubicBezTo>
                  <a:cubicBezTo>
                    <a:pt x="264" y="161"/>
                    <a:pt x="228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5"/>
            <p:cNvSpPr/>
            <p:nvPr/>
          </p:nvSpPr>
          <p:spPr>
            <a:xfrm>
              <a:off x="987425" y="3182075"/>
              <a:ext cx="6125" cy="7500"/>
            </a:xfrm>
            <a:custGeom>
              <a:avLst/>
              <a:gdLst/>
              <a:ahLst/>
              <a:cxnLst/>
              <a:rect l="l" t="t" r="r" b="b"/>
              <a:pathLst>
                <a:path w="245" h="300" extrusionOk="0">
                  <a:moveTo>
                    <a:pt x="80" y="0"/>
                  </a:moveTo>
                  <a:cubicBezTo>
                    <a:pt x="46" y="0"/>
                    <a:pt x="17" y="26"/>
                    <a:pt x="11" y="88"/>
                  </a:cubicBezTo>
                  <a:cubicBezTo>
                    <a:pt x="1" y="137"/>
                    <a:pt x="40" y="300"/>
                    <a:pt x="115" y="300"/>
                  </a:cubicBezTo>
                  <a:cubicBezTo>
                    <a:pt x="128" y="300"/>
                    <a:pt x="142" y="295"/>
                    <a:pt x="156" y="284"/>
                  </a:cubicBezTo>
                  <a:lnTo>
                    <a:pt x="163" y="284"/>
                  </a:lnTo>
                  <a:cubicBezTo>
                    <a:pt x="245" y="271"/>
                    <a:pt x="213" y="139"/>
                    <a:pt x="188" y="101"/>
                  </a:cubicBezTo>
                  <a:cubicBezTo>
                    <a:pt x="182" y="94"/>
                    <a:pt x="182" y="88"/>
                    <a:pt x="182" y="88"/>
                  </a:cubicBezTo>
                  <a:cubicBezTo>
                    <a:pt x="161" y="34"/>
                    <a:pt x="118" y="0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5"/>
            <p:cNvSpPr/>
            <p:nvPr/>
          </p:nvSpPr>
          <p:spPr>
            <a:xfrm>
              <a:off x="987225" y="3235675"/>
              <a:ext cx="11050" cy="15000"/>
            </a:xfrm>
            <a:custGeom>
              <a:avLst/>
              <a:gdLst/>
              <a:ahLst/>
              <a:cxnLst/>
              <a:rect l="l" t="t" r="r" b="b"/>
              <a:pathLst>
                <a:path w="442" h="600" extrusionOk="0">
                  <a:moveTo>
                    <a:pt x="139" y="0"/>
                  </a:moveTo>
                  <a:cubicBezTo>
                    <a:pt x="0" y="0"/>
                    <a:pt x="7" y="259"/>
                    <a:pt x="26" y="341"/>
                  </a:cubicBezTo>
                  <a:cubicBezTo>
                    <a:pt x="50" y="464"/>
                    <a:pt x="123" y="600"/>
                    <a:pt x="262" y="600"/>
                  </a:cubicBezTo>
                  <a:cubicBezTo>
                    <a:pt x="265" y="600"/>
                    <a:pt x="268" y="599"/>
                    <a:pt x="272" y="599"/>
                  </a:cubicBezTo>
                  <a:cubicBezTo>
                    <a:pt x="316" y="599"/>
                    <a:pt x="360" y="568"/>
                    <a:pt x="379" y="524"/>
                  </a:cubicBezTo>
                  <a:cubicBezTo>
                    <a:pt x="442" y="398"/>
                    <a:pt x="429" y="246"/>
                    <a:pt x="354" y="126"/>
                  </a:cubicBezTo>
                  <a:cubicBezTo>
                    <a:pt x="316" y="51"/>
                    <a:pt x="227" y="0"/>
                    <a:pt x="1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5"/>
            <p:cNvSpPr/>
            <p:nvPr/>
          </p:nvSpPr>
          <p:spPr>
            <a:xfrm>
              <a:off x="1022375" y="3247950"/>
              <a:ext cx="7525" cy="10125"/>
            </a:xfrm>
            <a:custGeom>
              <a:avLst/>
              <a:gdLst/>
              <a:ahLst/>
              <a:cxnLst/>
              <a:rect l="l" t="t" r="r" b="b"/>
              <a:pathLst>
                <a:path w="301" h="405" extrusionOk="0">
                  <a:moveTo>
                    <a:pt x="160" y="0"/>
                  </a:moveTo>
                  <a:cubicBezTo>
                    <a:pt x="144" y="0"/>
                    <a:pt x="127" y="6"/>
                    <a:pt x="108" y="20"/>
                  </a:cubicBezTo>
                  <a:lnTo>
                    <a:pt x="89" y="33"/>
                  </a:lnTo>
                  <a:cubicBezTo>
                    <a:pt x="1" y="102"/>
                    <a:pt x="32" y="253"/>
                    <a:pt x="83" y="335"/>
                  </a:cubicBezTo>
                  <a:cubicBezTo>
                    <a:pt x="107" y="376"/>
                    <a:pt x="151" y="404"/>
                    <a:pt x="192" y="404"/>
                  </a:cubicBezTo>
                  <a:cubicBezTo>
                    <a:pt x="226" y="404"/>
                    <a:pt x="258" y="384"/>
                    <a:pt x="272" y="335"/>
                  </a:cubicBezTo>
                  <a:lnTo>
                    <a:pt x="278" y="304"/>
                  </a:lnTo>
                  <a:cubicBezTo>
                    <a:pt x="300" y="244"/>
                    <a:pt x="261" y="0"/>
                    <a:pt x="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5"/>
            <p:cNvSpPr/>
            <p:nvPr/>
          </p:nvSpPr>
          <p:spPr>
            <a:xfrm>
              <a:off x="1145700" y="3076450"/>
              <a:ext cx="6625" cy="8175"/>
            </a:xfrm>
            <a:custGeom>
              <a:avLst/>
              <a:gdLst/>
              <a:ahLst/>
              <a:cxnLst/>
              <a:rect l="l" t="t" r="r" b="b"/>
              <a:pathLst>
                <a:path w="265" h="327" extrusionOk="0">
                  <a:moveTo>
                    <a:pt x="109" y="0"/>
                  </a:moveTo>
                  <a:cubicBezTo>
                    <a:pt x="91" y="0"/>
                    <a:pt x="73" y="11"/>
                    <a:pt x="57" y="37"/>
                  </a:cubicBezTo>
                  <a:cubicBezTo>
                    <a:pt x="0" y="119"/>
                    <a:pt x="77" y="326"/>
                    <a:pt x="156" y="326"/>
                  </a:cubicBezTo>
                  <a:cubicBezTo>
                    <a:pt x="174" y="326"/>
                    <a:pt x="192" y="315"/>
                    <a:pt x="208" y="289"/>
                  </a:cubicBezTo>
                  <a:cubicBezTo>
                    <a:pt x="264" y="207"/>
                    <a:pt x="187" y="0"/>
                    <a:pt x="1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5"/>
            <p:cNvSpPr/>
            <p:nvPr/>
          </p:nvSpPr>
          <p:spPr>
            <a:xfrm>
              <a:off x="1178325" y="3089950"/>
              <a:ext cx="4750" cy="6200"/>
            </a:xfrm>
            <a:custGeom>
              <a:avLst/>
              <a:gdLst/>
              <a:ahLst/>
              <a:cxnLst/>
              <a:rect l="l" t="t" r="r" b="b"/>
              <a:pathLst>
                <a:path w="190" h="248" extrusionOk="0">
                  <a:moveTo>
                    <a:pt x="72" y="0"/>
                  </a:moveTo>
                  <a:cubicBezTo>
                    <a:pt x="33" y="0"/>
                    <a:pt x="0" y="49"/>
                    <a:pt x="0" y="102"/>
                  </a:cubicBezTo>
                  <a:cubicBezTo>
                    <a:pt x="0" y="159"/>
                    <a:pt x="13" y="241"/>
                    <a:pt x="89" y="248"/>
                  </a:cubicBezTo>
                  <a:cubicBezTo>
                    <a:pt x="190" y="248"/>
                    <a:pt x="164" y="102"/>
                    <a:pt x="133" y="46"/>
                  </a:cubicBezTo>
                  <a:cubicBezTo>
                    <a:pt x="113" y="13"/>
                    <a:pt x="92" y="0"/>
                    <a:pt x="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5"/>
            <p:cNvSpPr/>
            <p:nvPr/>
          </p:nvSpPr>
          <p:spPr>
            <a:xfrm>
              <a:off x="1157400" y="3104800"/>
              <a:ext cx="6925" cy="9100"/>
            </a:xfrm>
            <a:custGeom>
              <a:avLst/>
              <a:gdLst/>
              <a:ahLst/>
              <a:cxnLst/>
              <a:rect l="l" t="t" r="r" b="b"/>
              <a:pathLst>
                <a:path w="277" h="364" extrusionOk="0">
                  <a:moveTo>
                    <a:pt x="79" y="1"/>
                  </a:moveTo>
                  <a:cubicBezTo>
                    <a:pt x="13" y="1"/>
                    <a:pt x="1" y="123"/>
                    <a:pt x="11" y="177"/>
                  </a:cubicBezTo>
                  <a:cubicBezTo>
                    <a:pt x="11" y="253"/>
                    <a:pt x="55" y="316"/>
                    <a:pt x="118" y="354"/>
                  </a:cubicBezTo>
                  <a:cubicBezTo>
                    <a:pt x="132" y="359"/>
                    <a:pt x="148" y="363"/>
                    <a:pt x="164" y="363"/>
                  </a:cubicBezTo>
                  <a:cubicBezTo>
                    <a:pt x="184" y="363"/>
                    <a:pt x="202" y="356"/>
                    <a:pt x="213" y="335"/>
                  </a:cubicBezTo>
                  <a:cubicBezTo>
                    <a:pt x="226" y="309"/>
                    <a:pt x="238" y="284"/>
                    <a:pt x="257" y="265"/>
                  </a:cubicBezTo>
                  <a:cubicBezTo>
                    <a:pt x="276" y="227"/>
                    <a:pt x="264" y="177"/>
                    <a:pt x="232" y="152"/>
                  </a:cubicBezTo>
                  <a:lnTo>
                    <a:pt x="232" y="183"/>
                  </a:lnTo>
                  <a:cubicBezTo>
                    <a:pt x="226" y="152"/>
                    <a:pt x="213" y="127"/>
                    <a:pt x="200" y="101"/>
                  </a:cubicBezTo>
                  <a:cubicBezTo>
                    <a:pt x="182" y="63"/>
                    <a:pt x="150" y="38"/>
                    <a:pt x="118" y="13"/>
                  </a:cubicBezTo>
                  <a:cubicBezTo>
                    <a:pt x="104" y="5"/>
                    <a:pt x="90" y="1"/>
                    <a:pt x="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5"/>
            <p:cNvSpPr/>
            <p:nvPr/>
          </p:nvSpPr>
          <p:spPr>
            <a:xfrm>
              <a:off x="1114625" y="3083625"/>
              <a:ext cx="6500" cy="10425"/>
            </a:xfrm>
            <a:custGeom>
              <a:avLst/>
              <a:gdLst/>
              <a:ahLst/>
              <a:cxnLst/>
              <a:rect l="l" t="t" r="r" b="b"/>
              <a:pathLst>
                <a:path w="260" h="417" extrusionOk="0">
                  <a:moveTo>
                    <a:pt x="101" y="0"/>
                  </a:moveTo>
                  <a:cubicBezTo>
                    <a:pt x="79" y="0"/>
                    <a:pt x="58" y="9"/>
                    <a:pt x="45" y="34"/>
                  </a:cubicBezTo>
                  <a:cubicBezTo>
                    <a:pt x="0" y="135"/>
                    <a:pt x="7" y="255"/>
                    <a:pt x="70" y="349"/>
                  </a:cubicBezTo>
                  <a:cubicBezTo>
                    <a:pt x="86" y="371"/>
                    <a:pt x="121" y="416"/>
                    <a:pt x="159" y="416"/>
                  </a:cubicBezTo>
                  <a:cubicBezTo>
                    <a:pt x="165" y="416"/>
                    <a:pt x="171" y="415"/>
                    <a:pt x="177" y="412"/>
                  </a:cubicBezTo>
                  <a:lnTo>
                    <a:pt x="209" y="400"/>
                  </a:lnTo>
                  <a:cubicBezTo>
                    <a:pt x="240" y="387"/>
                    <a:pt x="259" y="349"/>
                    <a:pt x="246" y="311"/>
                  </a:cubicBezTo>
                  <a:cubicBezTo>
                    <a:pt x="246" y="255"/>
                    <a:pt x="240" y="236"/>
                    <a:pt x="240" y="192"/>
                  </a:cubicBezTo>
                  <a:cubicBezTo>
                    <a:pt x="234" y="128"/>
                    <a:pt x="215" y="78"/>
                    <a:pt x="177" y="34"/>
                  </a:cubicBezTo>
                  <a:cubicBezTo>
                    <a:pt x="159" y="16"/>
                    <a:pt x="129" y="0"/>
                    <a:pt x="1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5"/>
            <p:cNvSpPr/>
            <p:nvPr/>
          </p:nvSpPr>
          <p:spPr>
            <a:xfrm>
              <a:off x="1159100" y="3051925"/>
              <a:ext cx="7550" cy="9225"/>
            </a:xfrm>
            <a:custGeom>
              <a:avLst/>
              <a:gdLst/>
              <a:ahLst/>
              <a:cxnLst/>
              <a:rect l="l" t="t" r="r" b="b"/>
              <a:pathLst>
                <a:path w="302" h="369" extrusionOk="0">
                  <a:moveTo>
                    <a:pt x="127" y="0"/>
                  </a:moveTo>
                  <a:cubicBezTo>
                    <a:pt x="106" y="0"/>
                    <a:pt x="82" y="7"/>
                    <a:pt x="57" y="22"/>
                  </a:cubicBezTo>
                  <a:cubicBezTo>
                    <a:pt x="0" y="59"/>
                    <a:pt x="19" y="160"/>
                    <a:pt x="38" y="211"/>
                  </a:cubicBezTo>
                  <a:lnTo>
                    <a:pt x="50" y="230"/>
                  </a:lnTo>
                  <a:cubicBezTo>
                    <a:pt x="57" y="267"/>
                    <a:pt x="76" y="305"/>
                    <a:pt x="101" y="331"/>
                  </a:cubicBezTo>
                  <a:cubicBezTo>
                    <a:pt x="119" y="356"/>
                    <a:pt x="146" y="369"/>
                    <a:pt x="172" y="369"/>
                  </a:cubicBezTo>
                  <a:cubicBezTo>
                    <a:pt x="210" y="369"/>
                    <a:pt x="247" y="344"/>
                    <a:pt x="259" y="299"/>
                  </a:cubicBezTo>
                  <a:cubicBezTo>
                    <a:pt x="301" y="192"/>
                    <a:pt x="245" y="0"/>
                    <a:pt x="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5"/>
            <p:cNvSpPr/>
            <p:nvPr/>
          </p:nvSpPr>
          <p:spPr>
            <a:xfrm>
              <a:off x="1160200" y="3079175"/>
              <a:ext cx="6325" cy="8400"/>
            </a:xfrm>
            <a:custGeom>
              <a:avLst/>
              <a:gdLst/>
              <a:ahLst/>
              <a:cxnLst/>
              <a:rect l="l" t="t" r="r" b="b"/>
              <a:pathLst>
                <a:path w="253" h="336" extrusionOk="0">
                  <a:moveTo>
                    <a:pt x="98" y="1"/>
                  </a:moveTo>
                  <a:cubicBezTo>
                    <a:pt x="92" y="1"/>
                    <a:pt x="87" y="2"/>
                    <a:pt x="82" y="4"/>
                  </a:cubicBezTo>
                  <a:lnTo>
                    <a:pt x="76" y="4"/>
                  </a:lnTo>
                  <a:cubicBezTo>
                    <a:pt x="0" y="42"/>
                    <a:pt x="0" y="155"/>
                    <a:pt x="32" y="224"/>
                  </a:cubicBezTo>
                  <a:cubicBezTo>
                    <a:pt x="32" y="224"/>
                    <a:pt x="32" y="231"/>
                    <a:pt x="32" y="231"/>
                  </a:cubicBezTo>
                  <a:cubicBezTo>
                    <a:pt x="47" y="266"/>
                    <a:pt x="89" y="336"/>
                    <a:pt x="137" y="336"/>
                  </a:cubicBezTo>
                  <a:cubicBezTo>
                    <a:pt x="150" y="336"/>
                    <a:pt x="164" y="331"/>
                    <a:pt x="177" y="319"/>
                  </a:cubicBezTo>
                  <a:cubicBezTo>
                    <a:pt x="177" y="319"/>
                    <a:pt x="177" y="313"/>
                    <a:pt x="177" y="313"/>
                  </a:cubicBezTo>
                  <a:cubicBezTo>
                    <a:pt x="252" y="306"/>
                    <a:pt x="227" y="155"/>
                    <a:pt x="202" y="117"/>
                  </a:cubicBezTo>
                  <a:lnTo>
                    <a:pt x="202" y="105"/>
                  </a:lnTo>
                  <a:cubicBezTo>
                    <a:pt x="196" y="71"/>
                    <a:pt x="145" y="1"/>
                    <a:pt x="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5"/>
            <p:cNvSpPr/>
            <p:nvPr/>
          </p:nvSpPr>
          <p:spPr>
            <a:xfrm>
              <a:off x="1178950" y="3124025"/>
              <a:ext cx="8225" cy="9975"/>
            </a:xfrm>
            <a:custGeom>
              <a:avLst/>
              <a:gdLst/>
              <a:ahLst/>
              <a:cxnLst/>
              <a:rect l="l" t="t" r="r" b="b"/>
              <a:pathLst>
                <a:path w="329" h="399" extrusionOk="0">
                  <a:moveTo>
                    <a:pt x="113" y="1"/>
                  </a:moveTo>
                  <a:cubicBezTo>
                    <a:pt x="62" y="1"/>
                    <a:pt x="22" y="50"/>
                    <a:pt x="13" y="114"/>
                  </a:cubicBezTo>
                  <a:cubicBezTo>
                    <a:pt x="1" y="215"/>
                    <a:pt x="39" y="360"/>
                    <a:pt x="146" y="392"/>
                  </a:cubicBezTo>
                  <a:cubicBezTo>
                    <a:pt x="165" y="398"/>
                    <a:pt x="190" y="398"/>
                    <a:pt x="209" y="398"/>
                  </a:cubicBezTo>
                  <a:cubicBezTo>
                    <a:pt x="329" y="379"/>
                    <a:pt x="285" y="171"/>
                    <a:pt x="247" y="108"/>
                  </a:cubicBezTo>
                  <a:cubicBezTo>
                    <a:pt x="228" y="83"/>
                    <a:pt x="209" y="58"/>
                    <a:pt x="190" y="39"/>
                  </a:cubicBezTo>
                  <a:cubicBezTo>
                    <a:pt x="163" y="12"/>
                    <a:pt x="137" y="1"/>
                    <a:pt x="1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5"/>
            <p:cNvSpPr/>
            <p:nvPr/>
          </p:nvSpPr>
          <p:spPr>
            <a:xfrm>
              <a:off x="1139850" y="3125375"/>
              <a:ext cx="9025" cy="9750"/>
            </a:xfrm>
            <a:custGeom>
              <a:avLst/>
              <a:gdLst/>
              <a:ahLst/>
              <a:cxnLst/>
              <a:rect l="l" t="t" r="r" b="b"/>
              <a:pathLst>
                <a:path w="361" h="390" extrusionOk="0">
                  <a:moveTo>
                    <a:pt x="103" y="1"/>
                  </a:moveTo>
                  <a:cubicBezTo>
                    <a:pt x="52" y="1"/>
                    <a:pt x="9" y="53"/>
                    <a:pt x="1" y="117"/>
                  </a:cubicBezTo>
                  <a:cubicBezTo>
                    <a:pt x="1" y="136"/>
                    <a:pt x="1" y="149"/>
                    <a:pt x="1" y="168"/>
                  </a:cubicBezTo>
                  <a:cubicBezTo>
                    <a:pt x="7" y="180"/>
                    <a:pt x="7" y="193"/>
                    <a:pt x="7" y="205"/>
                  </a:cubicBezTo>
                  <a:cubicBezTo>
                    <a:pt x="13" y="262"/>
                    <a:pt x="38" y="319"/>
                    <a:pt x="76" y="363"/>
                  </a:cubicBezTo>
                  <a:cubicBezTo>
                    <a:pt x="83" y="369"/>
                    <a:pt x="89" y="376"/>
                    <a:pt x="101" y="382"/>
                  </a:cubicBezTo>
                  <a:cubicBezTo>
                    <a:pt x="108" y="382"/>
                    <a:pt x="120" y="388"/>
                    <a:pt x="133" y="388"/>
                  </a:cubicBezTo>
                  <a:cubicBezTo>
                    <a:pt x="139" y="389"/>
                    <a:pt x="146" y="390"/>
                    <a:pt x="152" y="390"/>
                  </a:cubicBezTo>
                  <a:cubicBezTo>
                    <a:pt x="183" y="390"/>
                    <a:pt x="213" y="377"/>
                    <a:pt x="234" y="351"/>
                  </a:cubicBezTo>
                  <a:lnTo>
                    <a:pt x="234" y="351"/>
                  </a:lnTo>
                  <a:cubicBezTo>
                    <a:pt x="231" y="355"/>
                    <a:pt x="230" y="356"/>
                    <a:pt x="232" y="356"/>
                  </a:cubicBezTo>
                  <a:cubicBezTo>
                    <a:pt x="240" y="356"/>
                    <a:pt x="297" y="313"/>
                    <a:pt x="297" y="313"/>
                  </a:cubicBezTo>
                  <a:cubicBezTo>
                    <a:pt x="360" y="275"/>
                    <a:pt x="316" y="149"/>
                    <a:pt x="259" y="130"/>
                  </a:cubicBezTo>
                  <a:cubicBezTo>
                    <a:pt x="249" y="122"/>
                    <a:pt x="242" y="119"/>
                    <a:pt x="238" y="119"/>
                  </a:cubicBezTo>
                  <a:cubicBezTo>
                    <a:pt x="235" y="119"/>
                    <a:pt x="233" y="122"/>
                    <a:pt x="234" y="127"/>
                  </a:cubicBezTo>
                  <a:lnTo>
                    <a:pt x="234" y="127"/>
                  </a:lnTo>
                  <a:cubicBezTo>
                    <a:pt x="221" y="96"/>
                    <a:pt x="199" y="69"/>
                    <a:pt x="177" y="41"/>
                  </a:cubicBezTo>
                  <a:cubicBezTo>
                    <a:pt x="153" y="13"/>
                    <a:pt x="127" y="1"/>
                    <a:pt x="1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5"/>
            <p:cNvSpPr/>
            <p:nvPr/>
          </p:nvSpPr>
          <p:spPr>
            <a:xfrm>
              <a:off x="1158925" y="3147275"/>
              <a:ext cx="12325" cy="16575"/>
            </a:xfrm>
            <a:custGeom>
              <a:avLst/>
              <a:gdLst/>
              <a:ahLst/>
              <a:cxnLst/>
              <a:rect l="l" t="t" r="r" b="b"/>
              <a:pathLst>
                <a:path w="493" h="663" extrusionOk="0">
                  <a:moveTo>
                    <a:pt x="197" y="1"/>
                  </a:moveTo>
                  <a:cubicBezTo>
                    <a:pt x="157" y="1"/>
                    <a:pt x="118" y="20"/>
                    <a:pt x="89" y="67"/>
                  </a:cubicBezTo>
                  <a:cubicBezTo>
                    <a:pt x="1" y="200"/>
                    <a:pt x="32" y="402"/>
                    <a:pt x="114" y="534"/>
                  </a:cubicBezTo>
                  <a:cubicBezTo>
                    <a:pt x="155" y="599"/>
                    <a:pt x="230" y="662"/>
                    <a:pt x="302" y="662"/>
                  </a:cubicBezTo>
                  <a:cubicBezTo>
                    <a:pt x="342" y="662"/>
                    <a:pt x="380" y="644"/>
                    <a:pt x="411" y="597"/>
                  </a:cubicBezTo>
                  <a:cubicBezTo>
                    <a:pt x="493" y="458"/>
                    <a:pt x="461" y="257"/>
                    <a:pt x="385" y="130"/>
                  </a:cubicBezTo>
                  <a:cubicBezTo>
                    <a:pt x="345" y="62"/>
                    <a:pt x="268" y="1"/>
                    <a:pt x="1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5"/>
            <p:cNvSpPr/>
            <p:nvPr/>
          </p:nvSpPr>
          <p:spPr>
            <a:xfrm>
              <a:off x="1118100" y="3113575"/>
              <a:ext cx="7100" cy="8900"/>
            </a:xfrm>
            <a:custGeom>
              <a:avLst/>
              <a:gdLst/>
              <a:ahLst/>
              <a:cxnLst/>
              <a:rect l="l" t="t" r="r" b="b"/>
              <a:pathLst>
                <a:path w="284" h="356" extrusionOk="0">
                  <a:moveTo>
                    <a:pt x="116" y="0"/>
                  </a:moveTo>
                  <a:cubicBezTo>
                    <a:pt x="96" y="0"/>
                    <a:pt x="76" y="12"/>
                    <a:pt x="57" y="40"/>
                  </a:cubicBezTo>
                  <a:cubicBezTo>
                    <a:pt x="0" y="128"/>
                    <a:pt x="87" y="355"/>
                    <a:pt x="172" y="355"/>
                  </a:cubicBezTo>
                  <a:cubicBezTo>
                    <a:pt x="191" y="355"/>
                    <a:pt x="210" y="344"/>
                    <a:pt x="227" y="318"/>
                  </a:cubicBezTo>
                  <a:cubicBezTo>
                    <a:pt x="284" y="226"/>
                    <a:pt x="203" y="0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5"/>
            <p:cNvSpPr/>
            <p:nvPr/>
          </p:nvSpPr>
          <p:spPr>
            <a:xfrm>
              <a:off x="1197550" y="3081875"/>
              <a:ext cx="8300" cy="9400"/>
            </a:xfrm>
            <a:custGeom>
              <a:avLst/>
              <a:gdLst/>
              <a:ahLst/>
              <a:cxnLst/>
              <a:rect l="l" t="t" r="r" b="b"/>
              <a:pathLst>
                <a:path w="332" h="376" extrusionOk="0">
                  <a:moveTo>
                    <a:pt x="161" y="0"/>
                  </a:moveTo>
                  <a:cubicBezTo>
                    <a:pt x="154" y="0"/>
                    <a:pt x="147" y="1"/>
                    <a:pt x="140" y="3"/>
                  </a:cubicBezTo>
                  <a:cubicBezTo>
                    <a:pt x="1" y="34"/>
                    <a:pt x="58" y="312"/>
                    <a:pt x="152" y="356"/>
                  </a:cubicBezTo>
                  <a:cubicBezTo>
                    <a:pt x="152" y="353"/>
                    <a:pt x="150" y="347"/>
                    <a:pt x="148" y="342"/>
                  </a:cubicBezTo>
                  <a:lnTo>
                    <a:pt x="148" y="342"/>
                  </a:lnTo>
                  <a:cubicBezTo>
                    <a:pt x="166" y="365"/>
                    <a:pt x="187" y="376"/>
                    <a:pt x="207" y="376"/>
                  </a:cubicBezTo>
                  <a:cubicBezTo>
                    <a:pt x="237" y="376"/>
                    <a:pt x="262" y="352"/>
                    <a:pt x="266" y="306"/>
                  </a:cubicBezTo>
                  <a:lnTo>
                    <a:pt x="266" y="331"/>
                  </a:lnTo>
                  <a:cubicBezTo>
                    <a:pt x="332" y="259"/>
                    <a:pt x="284" y="0"/>
                    <a:pt x="1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5"/>
            <p:cNvSpPr/>
            <p:nvPr/>
          </p:nvSpPr>
          <p:spPr>
            <a:xfrm>
              <a:off x="1243125" y="3321375"/>
              <a:ext cx="7275" cy="10225"/>
            </a:xfrm>
            <a:custGeom>
              <a:avLst/>
              <a:gdLst/>
              <a:ahLst/>
              <a:cxnLst/>
              <a:rect l="l" t="t" r="r" b="b"/>
              <a:pathLst>
                <a:path w="291" h="409" extrusionOk="0">
                  <a:moveTo>
                    <a:pt x="115" y="0"/>
                  </a:moveTo>
                  <a:cubicBezTo>
                    <a:pt x="92" y="0"/>
                    <a:pt x="69" y="12"/>
                    <a:pt x="51" y="41"/>
                  </a:cubicBezTo>
                  <a:cubicBezTo>
                    <a:pt x="1" y="129"/>
                    <a:pt x="7" y="243"/>
                    <a:pt x="64" y="331"/>
                  </a:cubicBezTo>
                  <a:cubicBezTo>
                    <a:pt x="88" y="371"/>
                    <a:pt x="134" y="408"/>
                    <a:pt x="178" y="408"/>
                  </a:cubicBezTo>
                  <a:cubicBezTo>
                    <a:pt x="203" y="408"/>
                    <a:pt x="228" y="395"/>
                    <a:pt x="247" y="363"/>
                  </a:cubicBezTo>
                  <a:cubicBezTo>
                    <a:pt x="291" y="274"/>
                    <a:pt x="284" y="161"/>
                    <a:pt x="228" y="79"/>
                  </a:cubicBezTo>
                  <a:cubicBezTo>
                    <a:pt x="203" y="38"/>
                    <a:pt x="158" y="0"/>
                    <a:pt x="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5"/>
            <p:cNvSpPr/>
            <p:nvPr/>
          </p:nvSpPr>
          <p:spPr>
            <a:xfrm>
              <a:off x="1201650" y="3303100"/>
              <a:ext cx="9650" cy="9375"/>
            </a:xfrm>
            <a:custGeom>
              <a:avLst/>
              <a:gdLst/>
              <a:ahLst/>
              <a:cxnLst/>
              <a:rect l="l" t="t" r="r" b="b"/>
              <a:pathLst>
                <a:path w="386" h="375" extrusionOk="0">
                  <a:moveTo>
                    <a:pt x="143" y="1"/>
                  </a:moveTo>
                  <a:cubicBezTo>
                    <a:pt x="138" y="1"/>
                    <a:pt x="132" y="2"/>
                    <a:pt x="127" y="3"/>
                  </a:cubicBezTo>
                  <a:lnTo>
                    <a:pt x="108" y="3"/>
                  </a:lnTo>
                  <a:cubicBezTo>
                    <a:pt x="1" y="34"/>
                    <a:pt x="26" y="211"/>
                    <a:pt x="77" y="280"/>
                  </a:cubicBezTo>
                  <a:cubicBezTo>
                    <a:pt x="102" y="337"/>
                    <a:pt x="159" y="375"/>
                    <a:pt x="228" y="375"/>
                  </a:cubicBezTo>
                  <a:cubicBezTo>
                    <a:pt x="278" y="375"/>
                    <a:pt x="304" y="331"/>
                    <a:pt x="348" y="299"/>
                  </a:cubicBezTo>
                  <a:cubicBezTo>
                    <a:pt x="386" y="249"/>
                    <a:pt x="373" y="179"/>
                    <a:pt x="323" y="141"/>
                  </a:cubicBezTo>
                  <a:cubicBezTo>
                    <a:pt x="278" y="122"/>
                    <a:pt x="253" y="72"/>
                    <a:pt x="215" y="40"/>
                  </a:cubicBezTo>
                  <a:cubicBezTo>
                    <a:pt x="200" y="14"/>
                    <a:pt x="171" y="1"/>
                    <a:pt x="1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5"/>
            <p:cNvSpPr/>
            <p:nvPr/>
          </p:nvSpPr>
          <p:spPr>
            <a:xfrm>
              <a:off x="1203700" y="3259600"/>
              <a:ext cx="8800" cy="14175"/>
            </a:xfrm>
            <a:custGeom>
              <a:avLst/>
              <a:gdLst/>
              <a:ahLst/>
              <a:cxnLst/>
              <a:rect l="l" t="t" r="r" b="b"/>
              <a:pathLst>
                <a:path w="352" h="567" extrusionOk="0">
                  <a:moveTo>
                    <a:pt x="137" y="1"/>
                  </a:moveTo>
                  <a:cubicBezTo>
                    <a:pt x="132" y="1"/>
                    <a:pt x="126" y="1"/>
                    <a:pt x="121" y="2"/>
                  </a:cubicBezTo>
                  <a:lnTo>
                    <a:pt x="108" y="2"/>
                  </a:lnTo>
                  <a:cubicBezTo>
                    <a:pt x="45" y="8"/>
                    <a:pt x="26" y="90"/>
                    <a:pt x="14" y="141"/>
                  </a:cubicBezTo>
                  <a:cubicBezTo>
                    <a:pt x="1" y="254"/>
                    <a:pt x="26" y="368"/>
                    <a:pt x="77" y="469"/>
                  </a:cubicBezTo>
                  <a:cubicBezTo>
                    <a:pt x="102" y="535"/>
                    <a:pt x="145" y="566"/>
                    <a:pt x="185" y="566"/>
                  </a:cubicBezTo>
                  <a:cubicBezTo>
                    <a:pt x="235" y="566"/>
                    <a:pt x="279" y="516"/>
                    <a:pt x="272" y="424"/>
                  </a:cubicBezTo>
                  <a:cubicBezTo>
                    <a:pt x="272" y="424"/>
                    <a:pt x="272" y="418"/>
                    <a:pt x="272" y="412"/>
                  </a:cubicBezTo>
                  <a:cubicBezTo>
                    <a:pt x="352" y="283"/>
                    <a:pt x="307" y="1"/>
                    <a:pt x="1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5"/>
            <p:cNvSpPr/>
            <p:nvPr/>
          </p:nvSpPr>
          <p:spPr>
            <a:xfrm>
              <a:off x="1236200" y="3269525"/>
              <a:ext cx="9950" cy="11100"/>
            </a:xfrm>
            <a:custGeom>
              <a:avLst/>
              <a:gdLst/>
              <a:ahLst/>
              <a:cxnLst/>
              <a:rect l="l" t="t" r="r" b="b"/>
              <a:pathLst>
                <a:path w="398" h="444" extrusionOk="0">
                  <a:moveTo>
                    <a:pt x="196" y="1"/>
                  </a:moveTo>
                  <a:cubicBezTo>
                    <a:pt x="178" y="1"/>
                    <a:pt x="161" y="5"/>
                    <a:pt x="145" y="15"/>
                  </a:cubicBezTo>
                  <a:cubicBezTo>
                    <a:pt x="114" y="40"/>
                    <a:pt x="88" y="53"/>
                    <a:pt x="51" y="78"/>
                  </a:cubicBezTo>
                  <a:cubicBezTo>
                    <a:pt x="0" y="109"/>
                    <a:pt x="19" y="217"/>
                    <a:pt x="57" y="248"/>
                  </a:cubicBezTo>
                  <a:cubicBezTo>
                    <a:pt x="57" y="248"/>
                    <a:pt x="101" y="280"/>
                    <a:pt x="107" y="292"/>
                  </a:cubicBezTo>
                  <a:cubicBezTo>
                    <a:pt x="114" y="305"/>
                    <a:pt x="120" y="311"/>
                    <a:pt x="126" y="318"/>
                  </a:cubicBezTo>
                  <a:cubicBezTo>
                    <a:pt x="126" y="324"/>
                    <a:pt x="133" y="330"/>
                    <a:pt x="133" y="330"/>
                  </a:cubicBezTo>
                  <a:cubicBezTo>
                    <a:pt x="158" y="387"/>
                    <a:pt x="208" y="425"/>
                    <a:pt x="265" y="444"/>
                  </a:cubicBezTo>
                  <a:cubicBezTo>
                    <a:pt x="309" y="444"/>
                    <a:pt x="353" y="418"/>
                    <a:pt x="360" y="368"/>
                  </a:cubicBezTo>
                  <a:cubicBezTo>
                    <a:pt x="397" y="236"/>
                    <a:pt x="353" y="97"/>
                    <a:pt x="246" y="15"/>
                  </a:cubicBezTo>
                  <a:cubicBezTo>
                    <a:pt x="230" y="5"/>
                    <a:pt x="213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5"/>
            <p:cNvSpPr/>
            <p:nvPr/>
          </p:nvSpPr>
          <p:spPr>
            <a:xfrm>
              <a:off x="1238875" y="3276825"/>
              <a:ext cx="650" cy="900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0" y="0"/>
                  </a:moveTo>
                  <a:lnTo>
                    <a:pt x="9" y="11"/>
                  </a:lnTo>
                  <a:lnTo>
                    <a:pt x="9" y="11"/>
                  </a:lnTo>
                  <a:cubicBezTo>
                    <a:pt x="5" y="6"/>
                    <a:pt x="2" y="2"/>
                    <a:pt x="0" y="0"/>
                  </a:cubicBezTo>
                  <a:close/>
                  <a:moveTo>
                    <a:pt x="9" y="11"/>
                  </a:moveTo>
                  <a:cubicBezTo>
                    <a:pt x="16" y="22"/>
                    <a:pt x="25" y="36"/>
                    <a:pt x="25" y="36"/>
                  </a:cubicBezTo>
                  <a:cubicBezTo>
                    <a:pt x="25" y="36"/>
                    <a:pt x="24" y="33"/>
                    <a:pt x="19" y="26"/>
                  </a:cubicBezTo>
                  <a:lnTo>
                    <a:pt x="9" y="1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5"/>
            <p:cNvSpPr/>
            <p:nvPr/>
          </p:nvSpPr>
          <p:spPr>
            <a:xfrm>
              <a:off x="1219475" y="3284400"/>
              <a:ext cx="7450" cy="7800"/>
            </a:xfrm>
            <a:custGeom>
              <a:avLst/>
              <a:gdLst/>
              <a:ahLst/>
              <a:cxnLst/>
              <a:rect l="l" t="t" r="r" b="b"/>
              <a:pathLst>
                <a:path w="298" h="312" extrusionOk="0">
                  <a:moveTo>
                    <a:pt x="64" y="0"/>
                  </a:moveTo>
                  <a:cubicBezTo>
                    <a:pt x="32" y="0"/>
                    <a:pt x="7" y="25"/>
                    <a:pt x="7" y="57"/>
                  </a:cubicBezTo>
                  <a:cubicBezTo>
                    <a:pt x="1" y="132"/>
                    <a:pt x="26" y="208"/>
                    <a:pt x="76" y="271"/>
                  </a:cubicBezTo>
                  <a:cubicBezTo>
                    <a:pt x="92" y="287"/>
                    <a:pt x="126" y="312"/>
                    <a:pt x="155" y="312"/>
                  </a:cubicBezTo>
                  <a:cubicBezTo>
                    <a:pt x="161" y="312"/>
                    <a:pt x="166" y="311"/>
                    <a:pt x="171" y="309"/>
                  </a:cubicBezTo>
                  <a:cubicBezTo>
                    <a:pt x="215" y="296"/>
                    <a:pt x="215" y="252"/>
                    <a:pt x="259" y="233"/>
                  </a:cubicBezTo>
                  <a:cubicBezTo>
                    <a:pt x="297" y="208"/>
                    <a:pt x="265" y="132"/>
                    <a:pt x="234" y="120"/>
                  </a:cubicBezTo>
                  <a:cubicBezTo>
                    <a:pt x="215" y="114"/>
                    <a:pt x="171" y="44"/>
                    <a:pt x="152" y="25"/>
                  </a:cubicBezTo>
                  <a:cubicBezTo>
                    <a:pt x="127" y="6"/>
                    <a:pt x="95" y="0"/>
                    <a:pt x="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5"/>
            <p:cNvSpPr/>
            <p:nvPr/>
          </p:nvSpPr>
          <p:spPr>
            <a:xfrm>
              <a:off x="1180225" y="3264250"/>
              <a:ext cx="5825" cy="9800"/>
            </a:xfrm>
            <a:custGeom>
              <a:avLst/>
              <a:gdLst/>
              <a:ahLst/>
              <a:cxnLst/>
              <a:rect l="l" t="t" r="r" b="b"/>
              <a:pathLst>
                <a:path w="233" h="392" extrusionOk="0">
                  <a:moveTo>
                    <a:pt x="106" y="0"/>
                  </a:moveTo>
                  <a:cubicBezTo>
                    <a:pt x="98" y="0"/>
                    <a:pt x="90" y="4"/>
                    <a:pt x="82" y="11"/>
                  </a:cubicBezTo>
                  <a:cubicBezTo>
                    <a:pt x="38" y="30"/>
                    <a:pt x="13" y="68"/>
                    <a:pt x="13" y="106"/>
                  </a:cubicBezTo>
                  <a:cubicBezTo>
                    <a:pt x="0" y="194"/>
                    <a:pt x="19" y="365"/>
                    <a:pt x="126" y="390"/>
                  </a:cubicBezTo>
                  <a:cubicBezTo>
                    <a:pt x="132" y="391"/>
                    <a:pt x="138" y="391"/>
                    <a:pt x="143" y="391"/>
                  </a:cubicBezTo>
                  <a:cubicBezTo>
                    <a:pt x="232" y="391"/>
                    <a:pt x="221" y="248"/>
                    <a:pt x="221" y="194"/>
                  </a:cubicBezTo>
                  <a:cubicBezTo>
                    <a:pt x="215" y="175"/>
                    <a:pt x="208" y="156"/>
                    <a:pt x="196" y="144"/>
                  </a:cubicBezTo>
                  <a:cubicBezTo>
                    <a:pt x="196" y="119"/>
                    <a:pt x="183" y="93"/>
                    <a:pt x="177" y="74"/>
                  </a:cubicBezTo>
                  <a:cubicBezTo>
                    <a:pt x="167" y="49"/>
                    <a:pt x="137" y="0"/>
                    <a:pt x="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5"/>
            <p:cNvSpPr/>
            <p:nvPr/>
          </p:nvSpPr>
          <p:spPr>
            <a:xfrm>
              <a:off x="1214625" y="3241450"/>
              <a:ext cx="6425" cy="7825"/>
            </a:xfrm>
            <a:custGeom>
              <a:avLst/>
              <a:gdLst/>
              <a:ahLst/>
              <a:cxnLst/>
              <a:rect l="l" t="t" r="r" b="b"/>
              <a:pathLst>
                <a:path w="257" h="313" extrusionOk="0">
                  <a:moveTo>
                    <a:pt x="122" y="0"/>
                  </a:moveTo>
                  <a:cubicBezTo>
                    <a:pt x="115" y="0"/>
                    <a:pt x="108" y="1"/>
                    <a:pt x="100" y="3"/>
                  </a:cubicBezTo>
                  <a:cubicBezTo>
                    <a:pt x="24" y="28"/>
                    <a:pt x="24" y="122"/>
                    <a:pt x="12" y="185"/>
                  </a:cubicBezTo>
                  <a:cubicBezTo>
                    <a:pt x="1" y="223"/>
                    <a:pt x="27" y="313"/>
                    <a:pt x="75" y="313"/>
                  </a:cubicBezTo>
                  <a:cubicBezTo>
                    <a:pt x="83" y="313"/>
                    <a:pt x="91" y="311"/>
                    <a:pt x="100" y="305"/>
                  </a:cubicBezTo>
                  <a:cubicBezTo>
                    <a:pt x="113" y="305"/>
                    <a:pt x="125" y="299"/>
                    <a:pt x="138" y="299"/>
                  </a:cubicBezTo>
                  <a:cubicBezTo>
                    <a:pt x="150" y="299"/>
                    <a:pt x="157" y="305"/>
                    <a:pt x="163" y="305"/>
                  </a:cubicBezTo>
                  <a:cubicBezTo>
                    <a:pt x="171" y="307"/>
                    <a:pt x="178" y="308"/>
                    <a:pt x="185" y="308"/>
                  </a:cubicBezTo>
                  <a:cubicBezTo>
                    <a:pt x="238" y="308"/>
                    <a:pt x="257" y="247"/>
                    <a:pt x="251" y="185"/>
                  </a:cubicBezTo>
                  <a:lnTo>
                    <a:pt x="251" y="135"/>
                  </a:lnTo>
                  <a:cubicBezTo>
                    <a:pt x="245" y="110"/>
                    <a:pt x="232" y="78"/>
                    <a:pt x="214" y="59"/>
                  </a:cubicBezTo>
                  <a:cubicBezTo>
                    <a:pt x="214" y="53"/>
                    <a:pt x="207" y="47"/>
                    <a:pt x="201" y="40"/>
                  </a:cubicBezTo>
                  <a:lnTo>
                    <a:pt x="201" y="34"/>
                  </a:lnTo>
                  <a:lnTo>
                    <a:pt x="195" y="34"/>
                  </a:lnTo>
                  <a:cubicBezTo>
                    <a:pt x="188" y="28"/>
                    <a:pt x="182" y="21"/>
                    <a:pt x="176" y="15"/>
                  </a:cubicBezTo>
                  <a:lnTo>
                    <a:pt x="176" y="21"/>
                  </a:lnTo>
                  <a:cubicBezTo>
                    <a:pt x="161" y="7"/>
                    <a:pt x="144" y="0"/>
                    <a:pt x="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5"/>
            <p:cNvSpPr/>
            <p:nvPr/>
          </p:nvSpPr>
          <p:spPr>
            <a:xfrm>
              <a:off x="1190025" y="3375950"/>
              <a:ext cx="8500" cy="10275"/>
            </a:xfrm>
            <a:custGeom>
              <a:avLst/>
              <a:gdLst/>
              <a:ahLst/>
              <a:cxnLst/>
              <a:rect l="l" t="t" r="r" b="b"/>
              <a:pathLst>
                <a:path w="340" h="411" extrusionOk="0">
                  <a:moveTo>
                    <a:pt x="140" y="0"/>
                  </a:moveTo>
                  <a:cubicBezTo>
                    <a:pt x="0" y="0"/>
                    <a:pt x="71" y="283"/>
                    <a:pt x="125" y="343"/>
                  </a:cubicBezTo>
                  <a:cubicBezTo>
                    <a:pt x="151" y="368"/>
                    <a:pt x="182" y="393"/>
                    <a:pt x="220" y="406"/>
                  </a:cubicBezTo>
                  <a:cubicBezTo>
                    <a:pt x="227" y="409"/>
                    <a:pt x="234" y="410"/>
                    <a:pt x="241" y="410"/>
                  </a:cubicBezTo>
                  <a:cubicBezTo>
                    <a:pt x="293" y="410"/>
                    <a:pt x="328" y="331"/>
                    <a:pt x="333" y="286"/>
                  </a:cubicBezTo>
                  <a:cubicBezTo>
                    <a:pt x="340" y="173"/>
                    <a:pt x="302" y="28"/>
                    <a:pt x="163" y="2"/>
                  </a:cubicBezTo>
                  <a:cubicBezTo>
                    <a:pt x="155" y="1"/>
                    <a:pt x="147" y="0"/>
                    <a:pt x="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5"/>
            <p:cNvSpPr/>
            <p:nvPr/>
          </p:nvSpPr>
          <p:spPr>
            <a:xfrm>
              <a:off x="1204975" y="3380875"/>
              <a:ext cx="7125" cy="8525"/>
            </a:xfrm>
            <a:custGeom>
              <a:avLst/>
              <a:gdLst/>
              <a:ahLst/>
              <a:cxnLst/>
              <a:rect l="l" t="t" r="r" b="b"/>
              <a:pathLst>
                <a:path w="285" h="341" extrusionOk="0">
                  <a:moveTo>
                    <a:pt x="130" y="1"/>
                  </a:moveTo>
                  <a:cubicBezTo>
                    <a:pt x="120" y="1"/>
                    <a:pt x="110" y="3"/>
                    <a:pt x="101" y="7"/>
                  </a:cubicBezTo>
                  <a:lnTo>
                    <a:pt x="82" y="20"/>
                  </a:lnTo>
                  <a:cubicBezTo>
                    <a:pt x="76" y="26"/>
                    <a:pt x="71" y="31"/>
                    <a:pt x="68" y="35"/>
                  </a:cubicBezTo>
                  <a:lnTo>
                    <a:pt x="68" y="35"/>
                  </a:lnTo>
                  <a:cubicBezTo>
                    <a:pt x="68" y="34"/>
                    <a:pt x="69" y="33"/>
                    <a:pt x="70" y="32"/>
                  </a:cubicBezTo>
                  <a:lnTo>
                    <a:pt x="70" y="32"/>
                  </a:lnTo>
                  <a:cubicBezTo>
                    <a:pt x="0" y="45"/>
                    <a:pt x="26" y="165"/>
                    <a:pt x="51" y="203"/>
                  </a:cubicBezTo>
                  <a:cubicBezTo>
                    <a:pt x="43" y="191"/>
                    <a:pt x="39" y="187"/>
                    <a:pt x="38" y="187"/>
                  </a:cubicBezTo>
                  <a:cubicBezTo>
                    <a:pt x="34" y="187"/>
                    <a:pt x="71" y="259"/>
                    <a:pt x="76" y="259"/>
                  </a:cubicBezTo>
                  <a:cubicBezTo>
                    <a:pt x="89" y="285"/>
                    <a:pt x="108" y="310"/>
                    <a:pt x="133" y="323"/>
                  </a:cubicBezTo>
                  <a:cubicBezTo>
                    <a:pt x="147" y="334"/>
                    <a:pt x="163" y="340"/>
                    <a:pt x="179" y="340"/>
                  </a:cubicBezTo>
                  <a:cubicBezTo>
                    <a:pt x="205" y="340"/>
                    <a:pt x="231" y="325"/>
                    <a:pt x="246" y="297"/>
                  </a:cubicBezTo>
                  <a:cubicBezTo>
                    <a:pt x="284" y="222"/>
                    <a:pt x="278" y="133"/>
                    <a:pt x="234" y="64"/>
                  </a:cubicBezTo>
                  <a:cubicBezTo>
                    <a:pt x="234" y="64"/>
                    <a:pt x="227" y="58"/>
                    <a:pt x="227" y="58"/>
                  </a:cubicBezTo>
                  <a:cubicBezTo>
                    <a:pt x="203" y="24"/>
                    <a:pt x="164" y="1"/>
                    <a:pt x="1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5"/>
            <p:cNvSpPr/>
            <p:nvPr/>
          </p:nvSpPr>
          <p:spPr>
            <a:xfrm>
              <a:off x="1202125" y="3359150"/>
              <a:ext cx="8225" cy="11400"/>
            </a:xfrm>
            <a:custGeom>
              <a:avLst/>
              <a:gdLst/>
              <a:ahLst/>
              <a:cxnLst/>
              <a:rect l="l" t="t" r="r" b="b"/>
              <a:pathLst>
                <a:path w="329" h="456" extrusionOk="0">
                  <a:moveTo>
                    <a:pt x="129" y="0"/>
                  </a:moveTo>
                  <a:cubicBezTo>
                    <a:pt x="103" y="0"/>
                    <a:pt x="77" y="13"/>
                    <a:pt x="58" y="44"/>
                  </a:cubicBezTo>
                  <a:cubicBezTo>
                    <a:pt x="1" y="145"/>
                    <a:pt x="7" y="271"/>
                    <a:pt x="70" y="365"/>
                  </a:cubicBezTo>
                  <a:cubicBezTo>
                    <a:pt x="99" y="410"/>
                    <a:pt x="152" y="456"/>
                    <a:pt x="202" y="456"/>
                  </a:cubicBezTo>
                  <a:cubicBezTo>
                    <a:pt x="230" y="456"/>
                    <a:pt x="256" y="443"/>
                    <a:pt x="278" y="409"/>
                  </a:cubicBezTo>
                  <a:cubicBezTo>
                    <a:pt x="329" y="302"/>
                    <a:pt x="322" y="182"/>
                    <a:pt x="259" y="88"/>
                  </a:cubicBezTo>
                  <a:cubicBezTo>
                    <a:pt x="231" y="43"/>
                    <a:pt x="178" y="0"/>
                    <a:pt x="1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5"/>
            <p:cNvSpPr/>
            <p:nvPr/>
          </p:nvSpPr>
          <p:spPr>
            <a:xfrm>
              <a:off x="1173475" y="3355825"/>
              <a:ext cx="9600" cy="12200"/>
            </a:xfrm>
            <a:custGeom>
              <a:avLst/>
              <a:gdLst/>
              <a:ahLst/>
              <a:cxnLst/>
              <a:rect l="l" t="t" r="r" b="b"/>
              <a:pathLst>
                <a:path w="384" h="488" extrusionOk="0">
                  <a:moveTo>
                    <a:pt x="117" y="1"/>
                  </a:moveTo>
                  <a:cubicBezTo>
                    <a:pt x="4" y="1"/>
                    <a:pt x="1" y="208"/>
                    <a:pt x="18" y="278"/>
                  </a:cubicBezTo>
                  <a:cubicBezTo>
                    <a:pt x="34" y="362"/>
                    <a:pt x="99" y="488"/>
                    <a:pt x="194" y="488"/>
                  </a:cubicBezTo>
                  <a:cubicBezTo>
                    <a:pt x="212" y="488"/>
                    <a:pt x="231" y="483"/>
                    <a:pt x="251" y="473"/>
                  </a:cubicBezTo>
                  <a:cubicBezTo>
                    <a:pt x="340" y="423"/>
                    <a:pt x="384" y="328"/>
                    <a:pt x="358" y="233"/>
                  </a:cubicBezTo>
                  <a:cubicBezTo>
                    <a:pt x="327" y="126"/>
                    <a:pt x="251" y="44"/>
                    <a:pt x="150" y="6"/>
                  </a:cubicBezTo>
                  <a:cubicBezTo>
                    <a:pt x="138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5"/>
            <p:cNvSpPr/>
            <p:nvPr/>
          </p:nvSpPr>
          <p:spPr>
            <a:xfrm>
              <a:off x="1161625" y="3390400"/>
              <a:ext cx="7425" cy="8450"/>
            </a:xfrm>
            <a:custGeom>
              <a:avLst/>
              <a:gdLst/>
              <a:ahLst/>
              <a:cxnLst/>
              <a:rect l="l" t="t" r="r" b="b"/>
              <a:pathLst>
                <a:path w="297" h="338" extrusionOk="0">
                  <a:moveTo>
                    <a:pt x="114" y="1"/>
                  </a:moveTo>
                  <a:cubicBezTo>
                    <a:pt x="0" y="1"/>
                    <a:pt x="37" y="338"/>
                    <a:pt x="154" y="338"/>
                  </a:cubicBezTo>
                  <a:cubicBezTo>
                    <a:pt x="168" y="338"/>
                    <a:pt x="185" y="332"/>
                    <a:pt x="202" y="320"/>
                  </a:cubicBezTo>
                  <a:cubicBezTo>
                    <a:pt x="214" y="307"/>
                    <a:pt x="227" y="288"/>
                    <a:pt x="240" y="276"/>
                  </a:cubicBezTo>
                  <a:cubicBezTo>
                    <a:pt x="296" y="219"/>
                    <a:pt x="252" y="74"/>
                    <a:pt x="189" y="36"/>
                  </a:cubicBezTo>
                  <a:cubicBezTo>
                    <a:pt x="159" y="11"/>
                    <a:pt x="134" y="1"/>
                    <a:pt x="1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5"/>
            <p:cNvSpPr/>
            <p:nvPr/>
          </p:nvSpPr>
          <p:spPr>
            <a:xfrm>
              <a:off x="1211275" y="3405875"/>
              <a:ext cx="8225" cy="11550"/>
            </a:xfrm>
            <a:custGeom>
              <a:avLst/>
              <a:gdLst/>
              <a:ahLst/>
              <a:cxnLst/>
              <a:rect l="l" t="t" r="r" b="b"/>
              <a:pathLst>
                <a:path w="329" h="462" extrusionOk="0">
                  <a:moveTo>
                    <a:pt x="129" y="0"/>
                  </a:moveTo>
                  <a:cubicBezTo>
                    <a:pt x="101" y="0"/>
                    <a:pt x="74" y="14"/>
                    <a:pt x="51" y="48"/>
                  </a:cubicBezTo>
                  <a:cubicBezTo>
                    <a:pt x="1" y="149"/>
                    <a:pt x="7" y="275"/>
                    <a:pt x="70" y="376"/>
                  </a:cubicBezTo>
                  <a:cubicBezTo>
                    <a:pt x="98" y="420"/>
                    <a:pt x="149" y="462"/>
                    <a:pt x="199" y="462"/>
                  </a:cubicBezTo>
                  <a:cubicBezTo>
                    <a:pt x="227" y="462"/>
                    <a:pt x="255" y="448"/>
                    <a:pt x="278" y="414"/>
                  </a:cubicBezTo>
                  <a:cubicBezTo>
                    <a:pt x="329" y="313"/>
                    <a:pt x="322" y="187"/>
                    <a:pt x="259" y="92"/>
                  </a:cubicBezTo>
                  <a:cubicBezTo>
                    <a:pt x="231" y="43"/>
                    <a:pt x="179" y="0"/>
                    <a:pt x="1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5"/>
            <p:cNvSpPr/>
            <p:nvPr/>
          </p:nvSpPr>
          <p:spPr>
            <a:xfrm>
              <a:off x="1195200" y="3403775"/>
              <a:ext cx="7425" cy="9825"/>
            </a:xfrm>
            <a:custGeom>
              <a:avLst/>
              <a:gdLst/>
              <a:ahLst/>
              <a:cxnLst/>
              <a:rect l="l" t="t" r="r" b="b"/>
              <a:pathLst>
                <a:path w="297" h="393" extrusionOk="0">
                  <a:moveTo>
                    <a:pt x="106" y="1"/>
                  </a:moveTo>
                  <a:cubicBezTo>
                    <a:pt x="60" y="1"/>
                    <a:pt x="20" y="39"/>
                    <a:pt x="13" y="113"/>
                  </a:cubicBezTo>
                  <a:cubicBezTo>
                    <a:pt x="0" y="201"/>
                    <a:pt x="26" y="283"/>
                    <a:pt x="82" y="353"/>
                  </a:cubicBezTo>
                  <a:cubicBezTo>
                    <a:pt x="99" y="374"/>
                    <a:pt x="128" y="392"/>
                    <a:pt x="158" y="392"/>
                  </a:cubicBezTo>
                  <a:cubicBezTo>
                    <a:pt x="173" y="392"/>
                    <a:pt x="188" y="388"/>
                    <a:pt x="202" y="378"/>
                  </a:cubicBezTo>
                  <a:cubicBezTo>
                    <a:pt x="234" y="353"/>
                    <a:pt x="253" y="315"/>
                    <a:pt x="253" y="277"/>
                  </a:cubicBezTo>
                  <a:cubicBezTo>
                    <a:pt x="297" y="226"/>
                    <a:pt x="265" y="126"/>
                    <a:pt x="208" y="88"/>
                  </a:cubicBezTo>
                  <a:lnTo>
                    <a:pt x="208" y="75"/>
                  </a:lnTo>
                  <a:cubicBezTo>
                    <a:pt x="181" y="25"/>
                    <a:pt x="142" y="1"/>
                    <a:pt x="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5"/>
            <p:cNvSpPr/>
            <p:nvPr/>
          </p:nvSpPr>
          <p:spPr>
            <a:xfrm>
              <a:off x="1238075" y="3372375"/>
              <a:ext cx="7450" cy="9325"/>
            </a:xfrm>
            <a:custGeom>
              <a:avLst/>
              <a:gdLst/>
              <a:ahLst/>
              <a:cxnLst/>
              <a:rect l="l" t="t" r="r" b="b"/>
              <a:pathLst>
                <a:path w="298" h="373" extrusionOk="0">
                  <a:moveTo>
                    <a:pt x="133" y="0"/>
                  </a:moveTo>
                  <a:cubicBezTo>
                    <a:pt x="1" y="0"/>
                    <a:pt x="58" y="253"/>
                    <a:pt x="95" y="303"/>
                  </a:cubicBezTo>
                  <a:cubicBezTo>
                    <a:pt x="121" y="349"/>
                    <a:pt x="162" y="372"/>
                    <a:pt x="200" y="372"/>
                  </a:cubicBezTo>
                  <a:cubicBezTo>
                    <a:pt x="246" y="372"/>
                    <a:pt x="287" y="338"/>
                    <a:pt x="291" y="265"/>
                  </a:cubicBezTo>
                  <a:lnTo>
                    <a:pt x="291" y="240"/>
                  </a:lnTo>
                  <a:cubicBezTo>
                    <a:pt x="297" y="152"/>
                    <a:pt x="266" y="0"/>
                    <a:pt x="1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5"/>
            <p:cNvSpPr/>
            <p:nvPr/>
          </p:nvSpPr>
          <p:spPr>
            <a:xfrm>
              <a:off x="1201825" y="3443325"/>
              <a:ext cx="7275" cy="9275"/>
            </a:xfrm>
            <a:custGeom>
              <a:avLst/>
              <a:gdLst/>
              <a:ahLst/>
              <a:cxnLst/>
              <a:rect l="l" t="t" r="r" b="b"/>
              <a:pathLst>
                <a:path w="291" h="371" extrusionOk="0">
                  <a:moveTo>
                    <a:pt x="164" y="0"/>
                  </a:moveTo>
                  <a:cubicBezTo>
                    <a:pt x="76" y="0"/>
                    <a:pt x="63" y="19"/>
                    <a:pt x="32" y="95"/>
                  </a:cubicBezTo>
                  <a:cubicBezTo>
                    <a:pt x="0" y="171"/>
                    <a:pt x="38" y="335"/>
                    <a:pt x="133" y="360"/>
                  </a:cubicBezTo>
                  <a:lnTo>
                    <a:pt x="158" y="366"/>
                  </a:lnTo>
                  <a:cubicBezTo>
                    <a:pt x="165" y="369"/>
                    <a:pt x="173" y="370"/>
                    <a:pt x="180" y="370"/>
                  </a:cubicBezTo>
                  <a:cubicBezTo>
                    <a:pt x="219" y="370"/>
                    <a:pt x="248" y="329"/>
                    <a:pt x="259" y="297"/>
                  </a:cubicBezTo>
                  <a:cubicBezTo>
                    <a:pt x="284" y="221"/>
                    <a:pt x="290" y="0"/>
                    <a:pt x="1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5"/>
            <p:cNvSpPr/>
            <p:nvPr/>
          </p:nvSpPr>
          <p:spPr>
            <a:xfrm>
              <a:off x="1163375" y="3449700"/>
              <a:ext cx="5975" cy="7225"/>
            </a:xfrm>
            <a:custGeom>
              <a:avLst/>
              <a:gdLst/>
              <a:ahLst/>
              <a:cxnLst/>
              <a:rect l="l" t="t" r="r" b="b"/>
              <a:pathLst>
                <a:path w="239" h="289" extrusionOk="0">
                  <a:moveTo>
                    <a:pt x="45" y="0"/>
                  </a:moveTo>
                  <a:cubicBezTo>
                    <a:pt x="8" y="0"/>
                    <a:pt x="0" y="84"/>
                    <a:pt x="6" y="105"/>
                  </a:cubicBezTo>
                  <a:cubicBezTo>
                    <a:pt x="18" y="194"/>
                    <a:pt x="63" y="289"/>
                    <a:pt x="158" y="289"/>
                  </a:cubicBezTo>
                  <a:cubicBezTo>
                    <a:pt x="164" y="289"/>
                    <a:pt x="170" y="289"/>
                    <a:pt x="176" y="288"/>
                  </a:cubicBezTo>
                  <a:cubicBezTo>
                    <a:pt x="239" y="288"/>
                    <a:pt x="214" y="162"/>
                    <a:pt x="195" y="130"/>
                  </a:cubicBezTo>
                  <a:cubicBezTo>
                    <a:pt x="157" y="86"/>
                    <a:pt x="119" y="42"/>
                    <a:pt x="69" y="10"/>
                  </a:cubicBezTo>
                  <a:cubicBezTo>
                    <a:pt x="60" y="3"/>
                    <a:pt x="52" y="0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5"/>
            <p:cNvSpPr/>
            <p:nvPr/>
          </p:nvSpPr>
          <p:spPr>
            <a:xfrm>
              <a:off x="1105175" y="3307000"/>
              <a:ext cx="5700" cy="7600"/>
            </a:xfrm>
            <a:custGeom>
              <a:avLst/>
              <a:gdLst/>
              <a:ahLst/>
              <a:cxnLst/>
              <a:rect l="l" t="t" r="r" b="b"/>
              <a:pathLst>
                <a:path w="228" h="304" extrusionOk="0">
                  <a:moveTo>
                    <a:pt x="77" y="1"/>
                  </a:moveTo>
                  <a:cubicBezTo>
                    <a:pt x="36" y="1"/>
                    <a:pt x="11" y="42"/>
                    <a:pt x="6" y="86"/>
                  </a:cubicBezTo>
                  <a:cubicBezTo>
                    <a:pt x="0" y="156"/>
                    <a:pt x="25" y="225"/>
                    <a:pt x="76" y="269"/>
                  </a:cubicBezTo>
                  <a:lnTo>
                    <a:pt x="101" y="294"/>
                  </a:lnTo>
                  <a:cubicBezTo>
                    <a:pt x="114" y="301"/>
                    <a:pt x="126" y="304"/>
                    <a:pt x="138" y="304"/>
                  </a:cubicBezTo>
                  <a:cubicBezTo>
                    <a:pt x="150" y="304"/>
                    <a:pt x="161" y="301"/>
                    <a:pt x="170" y="294"/>
                  </a:cubicBezTo>
                  <a:lnTo>
                    <a:pt x="177" y="288"/>
                  </a:lnTo>
                  <a:cubicBezTo>
                    <a:pt x="214" y="275"/>
                    <a:pt x="227" y="238"/>
                    <a:pt x="221" y="200"/>
                  </a:cubicBezTo>
                  <a:lnTo>
                    <a:pt x="221" y="168"/>
                  </a:lnTo>
                  <a:cubicBezTo>
                    <a:pt x="221" y="168"/>
                    <a:pt x="208" y="124"/>
                    <a:pt x="203" y="124"/>
                  </a:cubicBezTo>
                  <a:cubicBezTo>
                    <a:pt x="202" y="124"/>
                    <a:pt x="202" y="126"/>
                    <a:pt x="202" y="130"/>
                  </a:cubicBezTo>
                  <a:cubicBezTo>
                    <a:pt x="189" y="80"/>
                    <a:pt x="158" y="36"/>
                    <a:pt x="114" y="11"/>
                  </a:cubicBezTo>
                  <a:cubicBezTo>
                    <a:pt x="100" y="4"/>
                    <a:pt x="88" y="1"/>
                    <a:pt x="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5"/>
            <p:cNvSpPr/>
            <p:nvPr/>
          </p:nvSpPr>
          <p:spPr>
            <a:xfrm>
              <a:off x="1115875" y="3309300"/>
              <a:ext cx="5875" cy="7525"/>
            </a:xfrm>
            <a:custGeom>
              <a:avLst/>
              <a:gdLst/>
              <a:ahLst/>
              <a:cxnLst/>
              <a:rect l="l" t="t" r="r" b="b"/>
              <a:pathLst>
                <a:path w="235" h="301" extrusionOk="0">
                  <a:moveTo>
                    <a:pt x="90" y="0"/>
                  </a:moveTo>
                  <a:cubicBezTo>
                    <a:pt x="9" y="0"/>
                    <a:pt x="0" y="222"/>
                    <a:pt x="89" y="272"/>
                  </a:cubicBezTo>
                  <a:cubicBezTo>
                    <a:pt x="108" y="284"/>
                    <a:pt x="127" y="291"/>
                    <a:pt x="146" y="297"/>
                  </a:cubicBezTo>
                  <a:cubicBezTo>
                    <a:pt x="151" y="299"/>
                    <a:pt x="156" y="300"/>
                    <a:pt x="160" y="300"/>
                  </a:cubicBezTo>
                  <a:cubicBezTo>
                    <a:pt x="180" y="300"/>
                    <a:pt x="199" y="282"/>
                    <a:pt x="209" y="272"/>
                  </a:cubicBezTo>
                  <a:cubicBezTo>
                    <a:pt x="209" y="265"/>
                    <a:pt x="209" y="265"/>
                    <a:pt x="209" y="265"/>
                  </a:cubicBezTo>
                  <a:cubicBezTo>
                    <a:pt x="234" y="202"/>
                    <a:pt x="234" y="133"/>
                    <a:pt x="196" y="76"/>
                  </a:cubicBezTo>
                  <a:lnTo>
                    <a:pt x="184" y="64"/>
                  </a:lnTo>
                  <a:cubicBezTo>
                    <a:pt x="171" y="45"/>
                    <a:pt x="159" y="32"/>
                    <a:pt x="140" y="26"/>
                  </a:cubicBezTo>
                  <a:lnTo>
                    <a:pt x="127" y="13"/>
                  </a:lnTo>
                  <a:cubicBezTo>
                    <a:pt x="114" y="4"/>
                    <a:pt x="101" y="0"/>
                    <a:pt x="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5"/>
            <p:cNvSpPr/>
            <p:nvPr/>
          </p:nvSpPr>
          <p:spPr>
            <a:xfrm>
              <a:off x="1268050" y="3130975"/>
              <a:ext cx="6250" cy="6750"/>
            </a:xfrm>
            <a:custGeom>
              <a:avLst/>
              <a:gdLst/>
              <a:ahLst/>
              <a:cxnLst/>
              <a:rect l="l" t="t" r="r" b="b"/>
              <a:pathLst>
                <a:path w="250" h="270" extrusionOk="0">
                  <a:moveTo>
                    <a:pt x="89" y="0"/>
                  </a:moveTo>
                  <a:cubicBezTo>
                    <a:pt x="1" y="0"/>
                    <a:pt x="14" y="140"/>
                    <a:pt x="51" y="183"/>
                  </a:cubicBezTo>
                  <a:cubicBezTo>
                    <a:pt x="63" y="209"/>
                    <a:pt x="82" y="227"/>
                    <a:pt x="101" y="246"/>
                  </a:cubicBezTo>
                  <a:cubicBezTo>
                    <a:pt x="119" y="263"/>
                    <a:pt x="136" y="270"/>
                    <a:pt x="151" y="270"/>
                  </a:cubicBezTo>
                  <a:cubicBezTo>
                    <a:pt x="232" y="270"/>
                    <a:pt x="249" y="55"/>
                    <a:pt x="126" y="7"/>
                  </a:cubicBezTo>
                  <a:cubicBezTo>
                    <a:pt x="114" y="7"/>
                    <a:pt x="101" y="0"/>
                    <a:pt x="95" y="0"/>
                  </a:cubicBezTo>
                  <a:cubicBezTo>
                    <a:pt x="93" y="0"/>
                    <a:pt x="91" y="0"/>
                    <a:pt x="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5"/>
            <p:cNvSpPr/>
            <p:nvPr/>
          </p:nvSpPr>
          <p:spPr>
            <a:xfrm>
              <a:off x="1281125" y="3138450"/>
              <a:ext cx="7275" cy="9375"/>
            </a:xfrm>
            <a:custGeom>
              <a:avLst/>
              <a:gdLst/>
              <a:ahLst/>
              <a:cxnLst/>
              <a:rect l="l" t="t" r="r" b="b"/>
              <a:pathLst>
                <a:path w="291" h="375" extrusionOk="0">
                  <a:moveTo>
                    <a:pt x="126" y="0"/>
                  </a:moveTo>
                  <a:cubicBezTo>
                    <a:pt x="109" y="0"/>
                    <a:pt x="93" y="10"/>
                    <a:pt x="83" y="29"/>
                  </a:cubicBezTo>
                  <a:cubicBezTo>
                    <a:pt x="1" y="118"/>
                    <a:pt x="64" y="269"/>
                    <a:pt x="127" y="345"/>
                  </a:cubicBezTo>
                  <a:cubicBezTo>
                    <a:pt x="146" y="366"/>
                    <a:pt x="167" y="374"/>
                    <a:pt x="188" y="374"/>
                  </a:cubicBezTo>
                  <a:cubicBezTo>
                    <a:pt x="236" y="374"/>
                    <a:pt x="280" y="326"/>
                    <a:pt x="284" y="269"/>
                  </a:cubicBezTo>
                  <a:cubicBezTo>
                    <a:pt x="291" y="187"/>
                    <a:pt x="259" y="55"/>
                    <a:pt x="165" y="23"/>
                  </a:cubicBezTo>
                  <a:cubicBezTo>
                    <a:pt x="156" y="8"/>
                    <a:pt x="141" y="0"/>
                    <a:pt x="1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5"/>
            <p:cNvSpPr/>
            <p:nvPr/>
          </p:nvSpPr>
          <p:spPr>
            <a:xfrm>
              <a:off x="1038675" y="3231275"/>
              <a:ext cx="6450" cy="8475"/>
            </a:xfrm>
            <a:custGeom>
              <a:avLst/>
              <a:gdLst/>
              <a:ahLst/>
              <a:cxnLst/>
              <a:rect l="l" t="t" r="r" b="b"/>
              <a:pathLst>
                <a:path w="258" h="339" extrusionOk="0">
                  <a:moveTo>
                    <a:pt x="128" y="1"/>
                  </a:moveTo>
                  <a:cubicBezTo>
                    <a:pt x="114" y="1"/>
                    <a:pt x="104" y="16"/>
                    <a:pt x="99" y="37"/>
                  </a:cubicBezTo>
                  <a:cubicBezTo>
                    <a:pt x="87" y="44"/>
                    <a:pt x="80" y="56"/>
                    <a:pt x="68" y="69"/>
                  </a:cubicBezTo>
                  <a:cubicBezTo>
                    <a:pt x="0" y="161"/>
                    <a:pt x="92" y="339"/>
                    <a:pt x="167" y="339"/>
                  </a:cubicBezTo>
                  <a:cubicBezTo>
                    <a:pt x="190" y="339"/>
                    <a:pt x="211" y="323"/>
                    <a:pt x="226" y="283"/>
                  </a:cubicBezTo>
                  <a:cubicBezTo>
                    <a:pt x="226" y="271"/>
                    <a:pt x="232" y="264"/>
                    <a:pt x="238" y="258"/>
                  </a:cubicBezTo>
                  <a:cubicBezTo>
                    <a:pt x="257" y="189"/>
                    <a:pt x="244" y="107"/>
                    <a:pt x="194" y="50"/>
                  </a:cubicBezTo>
                  <a:cubicBezTo>
                    <a:pt x="181" y="37"/>
                    <a:pt x="162" y="25"/>
                    <a:pt x="150" y="12"/>
                  </a:cubicBezTo>
                  <a:cubicBezTo>
                    <a:pt x="142" y="4"/>
                    <a:pt x="134" y="1"/>
                    <a:pt x="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5"/>
            <p:cNvSpPr/>
            <p:nvPr/>
          </p:nvSpPr>
          <p:spPr>
            <a:xfrm>
              <a:off x="994475" y="3279800"/>
              <a:ext cx="10750" cy="15100"/>
            </a:xfrm>
            <a:custGeom>
              <a:avLst/>
              <a:gdLst/>
              <a:ahLst/>
              <a:cxnLst/>
              <a:rect l="l" t="t" r="r" b="b"/>
              <a:pathLst>
                <a:path w="430" h="604" extrusionOk="0">
                  <a:moveTo>
                    <a:pt x="171" y="0"/>
                  </a:moveTo>
                  <a:cubicBezTo>
                    <a:pt x="137" y="0"/>
                    <a:pt x="104" y="18"/>
                    <a:pt x="76" y="64"/>
                  </a:cubicBezTo>
                  <a:cubicBezTo>
                    <a:pt x="57" y="89"/>
                    <a:pt x="45" y="121"/>
                    <a:pt x="32" y="152"/>
                  </a:cubicBezTo>
                  <a:cubicBezTo>
                    <a:pt x="1" y="266"/>
                    <a:pt x="19" y="392"/>
                    <a:pt x="83" y="493"/>
                  </a:cubicBezTo>
                  <a:cubicBezTo>
                    <a:pt x="116" y="545"/>
                    <a:pt x="173" y="604"/>
                    <a:pt x="235" y="604"/>
                  </a:cubicBezTo>
                  <a:cubicBezTo>
                    <a:pt x="255" y="604"/>
                    <a:pt x="276" y="597"/>
                    <a:pt x="297" y="581"/>
                  </a:cubicBezTo>
                  <a:cubicBezTo>
                    <a:pt x="303" y="575"/>
                    <a:pt x="316" y="569"/>
                    <a:pt x="322" y="562"/>
                  </a:cubicBezTo>
                  <a:cubicBezTo>
                    <a:pt x="429" y="474"/>
                    <a:pt x="411" y="298"/>
                    <a:pt x="366" y="178"/>
                  </a:cubicBezTo>
                  <a:cubicBezTo>
                    <a:pt x="340" y="106"/>
                    <a:pt x="253" y="0"/>
                    <a:pt x="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5"/>
            <p:cNvSpPr/>
            <p:nvPr/>
          </p:nvSpPr>
          <p:spPr>
            <a:xfrm>
              <a:off x="1014825" y="3291975"/>
              <a:ext cx="7725" cy="10375"/>
            </a:xfrm>
            <a:custGeom>
              <a:avLst/>
              <a:gdLst/>
              <a:ahLst/>
              <a:cxnLst/>
              <a:rect l="l" t="t" r="r" b="b"/>
              <a:pathLst>
                <a:path w="309" h="415" extrusionOk="0">
                  <a:moveTo>
                    <a:pt x="150" y="1"/>
                  </a:moveTo>
                  <a:cubicBezTo>
                    <a:pt x="141" y="1"/>
                    <a:pt x="131" y="3"/>
                    <a:pt x="120" y="6"/>
                  </a:cubicBezTo>
                  <a:cubicBezTo>
                    <a:pt x="95" y="12"/>
                    <a:pt x="76" y="25"/>
                    <a:pt x="51" y="44"/>
                  </a:cubicBezTo>
                  <a:cubicBezTo>
                    <a:pt x="0" y="82"/>
                    <a:pt x="13" y="183"/>
                    <a:pt x="32" y="233"/>
                  </a:cubicBezTo>
                  <a:cubicBezTo>
                    <a:pt x="32" y="239"/>
                    <a:pt x="38" y="246"/>
                    <a:pt x="44" y="252"/>
                  </a:cubicBezTo>
                  <a:cubicBezTo>
                    <a:pt x="51" y="284"/>
                    <a:pt x="63" y="315"/>
                    <a:pt x="82" y="340"/>
                  </a:cubicBezTo>
                  <a:cubicBezTo>
                    <a:pt x="115" y="390"/>
                    <a:pt x="157" y="414"/>
                    <a:pt x="195" y="414"/>
                  </a:cubicBezTo>
                  <a:cubicBezTo>
                    <a:pt x="243" y="414"/>
                    <a:pt x="286" y="374"/>
                    <a:pt x="297" y="296"/>
                  </a:cubicBezTo>
                  <a:cubicBezTo>
                    <a:pt x="308" y="221"/>
                    <a:pt x="261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5"/>
            <p:cNvSpPr/>
            <p:nvPr/>
          </p:nvSpPr>
          <p:spPr>
            <a:xfrm>
              <a:off x="1017050" y="3274725"/>
              <a:ext cx="3775" cy="6050"/>
            </a:xfrm>
            <a:custGeom>
              <a:avLst/>
              <a:gdLst/>
              <a:ahLst/>
              <a:cxnLst/>
              <a:rect l="l" t="t" r="r" b="b"/>
              <a:pathLst>
                <a:path w="151" h="242" extrusionOk="0">
                  <a:moveTo>
                    <a:pt x="70" y="0"/>
                  </a:moveTo>
                  <a:cubicBezTo>
                    <a:pt x="34" y="0"/>
                    <a:pt x="1" y="39"/>
                    <a:pt x="18" y="110"/>
                  </a:cubicBezTo>
                  <a:cubicBezTo>
                    <a:pt x="25" y="135"/>
                    <a:pt x="37" y="166"/>
                    <a:pt x="50" y="192"/>
                  </a:cubicBezTo>
                  <a:cubicBezTo>
                    <a:pt x="64" y="226"/>
                    <a:pt x="86" y="242"/>
                    <a:pt x="106" y="242"/>
                  </a:cubicBezTo>
                  <a:cubicBezTo>
                    <a:pt x="130" y="242"/>
                    <a:pt x="151" y="218"/>
                    <a:pt x="151" y="173"/>
                  </a:cubicBezTo>
                  <a:cubicBezTo>
                    <a:pt x="145" y="141"/>
                    <a:pt x="145" y="110"/>
                    <a:pt x="138" y="78"/>
                  </a:cubicBezTo>
                  <a:cubicBezTo>
                    <a:pt x="130" y="25"/>
                    <a:pt x="99" y="0"/>
                    <a:pt x="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5"/>
            <p:cNvSpPr/>
            <p:nvPr/>
          </p:nvSpPr>
          <p:spPr>
            <a:xfrm>
              <a:off x="959000" y="3084975"/>
              <a:ext cx="6800" cy="8650"/>
            </a:xfrm>
            <a:custGeom>
              <a:avLst/>
              <a:gdLst/>
              <a:ahLst/>
              <a:cxnLst/>
              <a:rect l="l" t="t" r="r" b="b"/>
              <a:pathLst>
                <a:path w="272" h="346" extrusionOk="0">
                  <a:moveTo>
                    <a:pt x="101" y="0"/>
                  </a:moveTo>
                  <a:cubicBezTo>
                    <a:pt x="1" y="0"/>
                    <a:pt x="42" y="248"/>
                    <a:pt x="95" y="289"/>
                  </a:cubicBezTo>
                  <a:cubicBezTo>
                    <a:pt x="114" y="314"/>
                    <a:pt x="146" y="333"/>
                    <a:pt x="177" y="346"/>
                  </a:cubicBezTo>
                  <a:cubicBezTo>
                    <a:pt x="215" y="346"/>
                    <a:pt x="246" y="320"/>
                    <a:pt x="259" y="289"/>
                  </a:cubicBezTo>
                  <a:cubicBezTo>
                    <a:pt x="265" y="264"/>
                    <a:pt x="265" y="245"/>
                    <a:pt x="272" y="219"/>
                  </a:cubicBezTo>
                  <a:cubicBezTo>
                    <a:pt x="272" y="168"/>
                    <a:pt x="261" y="84"/>
                    <a:pt x="207" y="56"/>
                  </a:cubicBezTo>
                  <a:lnTo>
                    <a:pt x="207" y="56"/>
                  </a:lnTo>
                  <a:cubicBezTo>
                    <a:pt x="210" y="57"/>
                    <a:pt x="212" y="57"/>
                    <a:pt x="213" y="57"/>
                  </a:cubicBezTo>
                  <a:cubicBezTo>
                    <a:pt x="216" y="57"/>
                    <a:pt x="208" y="51"/>
                    <a:pt x="190" y="37"/>
                  </a:cubicBezTo>
                  <a:cubicBezTo>
                    <a:pt x="171" y="24"/>
                    <a:pt x="146" y="11"/>
                    <a:pt x="127" y="5"/>
                  </a:cubicBezTo>
                  <a:cubicBezTo>
                    <a:pt x="117" y="2"/>
                    <a:pt x="109" y="0"/>
                    <a:pt x="1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5"/>
            <p:cNvSpPr/>
            <p:nvPr/>
          </p:nvSpPr>
          <p:spPr>
            <a:xfrm>
              <a:off x="1046675" y="3078550"/>
              <a:ext cx="6475" cy="9275"/>
            </a:xfrm>
            <a:custGeom>
              <a:avLst/>
              <a:gdLst/>
              <a:ahLst/>
              <a:cxnLst/>
              <a:rect l="l" t="t" r="r" b="b"/>
              <a:pathLst>
                <a:path w="259" h="371" extrusionOk="0">
                  <a:moveTo>
                    <a:pt x="126" y="1"/>
                  </a:moveTo>
                  <a:cubicBezTo>
                    <a:pt x="112" y="1"/>
                    <a:pt x="97" y="5"/>
                    <a:pt x="82" y="16"/>
                  </a:cubicBezTo>
                  <a:cubicBezTo>
                    <a:pt x="0" y="79"/>
                    <a:pt x="32" y="262"/>
                    <a:pt x="101" y="325"/>
                  </a:cubicBezTo>
                  <a:cubicBezTo>
                    <a:pt x="120" y="344"/>
                    <a:pt x="145" y="363"/>
                    <a:pt x="170" y="369"/>
                  </a:cubicBezTo>
                  <a:cubicBezTo>
                    <a:pt x="175" y="370"/>
                    <a:pt x="179" y="371"/>
                    <a:pt x="184" y="371"/>
                  </a:cubicBezTo>
                  <a:cubicBezTo>
                    <a:pt x="206" y="371"/>
                    <a:pt x="229" y="359"/>
                    <a:pt x="240" y="338"/>
                  </a:cubicBezTo>
                  <a:lnTo>
                    <a:pt x="240" y="325"/>
                  </a:lnTo>
                  <a:cubicBezTo>
                    <a:pt x="246" y="306"/>
                    <a:pt x="252" y="287"/>
                    <a:pt x="252" y="275"/>
                  </a:cubicBezTo>
                  <a:lnTo>
                    <a:pt x="252" y="262"/>
                  </a:lnTo>
                  <a:cubicBezTo>
                    <a:pt x="259" y="249"/>
                    <a:pt x="259" y="231"/>
                    <a:pt x="252" y="218"/>
                  </a:cubicBezTo>
                  <a:cubicBezTo>
                    <a:pt x="252" y="218"/>
                    <a:pt x="252" y="212"/>
                    <a:pt x="252" y="212"/>
                  </a:cubicBezTo>
                  <a:cubicBezTo>
                    <a:pt x="252" y="205"/>
                    <a:pt x="252" y="199"/>
                    <a:pt x="252" y="199"/>
                  </a:cubicBezTo>
                  <a:cubicBezTo>
                    <a:pt x="259" y="186"/>
                    <a:pt x="259" y="167"/>
                    <a:pt x="252" y="155"/>
                  </a:cubicBezTo>
                  <a:cubicBezTo>
                    <a:pt x="242" y="108"/>
                    <a:pt x="193" y="1"/>
                    <a:pt x="1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5"/>
            <p:cNvSpPr/>
            <p:nvPr/>
          </p:nvSpPr>
          <p:spPr>
            <a:xfrm>
              <a:off x="1030775" y="3021725"/>
              <a:ext cx="7875" cy="11075"/>
            </a:xfrm>
            <a:custGeom>
              <a:avLst/>
              <a:gdLst/>
              <a:ahLst/>
              <a:cxnLst/>
              <a:rect l="l" t="t" r="r" b="b"/>
              <a:pathLst>
                <a:path w="315" h="443" extrusionOk="0">
                  <a:moveTo>
                    <a:pt x="120" y="1"/>
                  </a:moveTo>
                  <a:cubicBezTo>
                    <a:pt x="69" y="1"/>
                    <a:pt x="23" y="38"/>
                    <a:pt x="12" y="126"/>
                  </a:cubicBezTo>
                  <a:cubicBezTo>
                    <a:pt x="1" y="231"/>
                    <a:pt x="57" y="442"/>
                    <a:pt x="182" y="442"/>
                  </a:cubicBezTo>
                  <a:cubicBezTo>
                    <a:pt x="199" y="442"/>
                    <a:pt x="218" y="438"/>
                    <a:pt x="239" y="429"/>
                  </a:cubicBezTo>
                  <a:cubicBezTo>
                    <a:pt x="244" y="431"/>
                    <a:pt x="250" y="432"/>
                    <a:pt x="255" y="432"/>
                  </a:cubicBezTo>
                  <a:cubicBezTo>
                    <a:pt x="279" y="432"/>
                    <a:pt x="297" y="408"/>
                    <a:pt x="302" y="372"/>
                  </a:cubicBezTo>
                  <a:cubicBezTo>
                    <a:pt x="315" y="290"/>
                    <a:pt x="302" y="208"/>
                    <a:pt x="277" y="132"/>
                  </a:cubicBezTo>
                  <a:cubicBezTo>
                    <a:pt x="246" y="51"/>
                    <a:pt x="179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5"/>
            <p:cNvSpPr/>
            <p:nvPr/>
          </p:nvSpPr>
          <p:spPr>
            <a:xfrm>
              <a:off x="1000800" y="3008775"/>
              <a:ext cx="7250" cy="9650"/>
            </a:xfrm>
            <a:custGeom>
              <a:avLst/>
              <a:gdLst/>
              <a:ahLst/>
              <a:cxnLst/>
              <a:rect l="l" t="t" r="r" b="b"/>
              <a:pathLst>
                <a:path w="290" h="386" extrusionOk="0">
                  <a:moveTo>
                    <a:pt x="143" y="0"/>
                  </a:moveTo>
                  <a:cubicBezTo>
                    <a:pt x="129" y="0"/>
                    <a:pt x="114" y="6"/>
                    <a:pt x="101" y="19"/>
                  </a:cubicBezTo>
                  <a:cubicBezTo>
                    <a:pt x="94" y="26"/>
                    <a:pt x="88" y="32"/>
                    <a:pt x="82" y="32"/>
                  </a:cubicBezTo>
                  <a:cubicBezTo>
                    <a:pt x="0" y="102"/>
                    <a:pt x="42" y="385"/>
                    <a:pt x="158" y="385"/>
                  </a:cubicBezTo>
                  <a:cubicBezTo>
                    <a:pt x="168" y="385"/>
                    <a:pt x="178" y="383"/>
                    <a:pt x="189" y="379"/>
                  </a:cubicBezTo>
                  <a:cubicBezTo>
                    <a:pt x="214" y="373"/>
                    <a:pt x="239" y="354"/>
                    <a:pt x="258" y="328"/>
                  </a:cubicBezTo>
                  <a:cubicBezTo>
                    <a:pt x="290" y="259"/>
                    <a:pt x="290" y="183"/>
                    <a:pt x="258" y="114"/>
                  </a:cubicBezTo>
                  <a:cubicBezTo>
                    <a:pt x="244" y="74"/>
                    <a:pt x="194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5"/>
            <p:cNvSpPr/>
            <p:nvPr/>
          </p:nvSpPr>
          <p:spPr>
            <a:xfrm>
              <a:off x="1022275" y="3002625"/>
              <a:ext cx="7800" cy="9625"/>
            </a:xfrm>
            <a:custGeom>
              <a:avLst/>
              <a:gdLst/>
              <a:ahLst/>
              <a:cxnLst/>
              <a:rect l="l" t="t" r="r" b="b"/>
              <a:pathLst>
                <a:path w="312" h="385" extrusionOk="0">
                  <a:moveTo>
                    <a:pt x="125" y="1"/>
                  </a:moveTo>
                  <a:cubicBezTo>
                    <a:pt x="104" y="1"/>
                    <a:pt x="82" y="14"/>
                    <a:pt x="62" y="45"/>
                  </a:cubicBezTo>
                  <a:cubicBezTo>
                    <a:pt x="0" y="142"/>
                    <a:pt x="93" y="385"/>
                    <a:pt x="184" y="385"/>
                  </a:cubicBezTo>
                  <a:cubicBezTo>
                    <a:pt x="205" y="385"/>
                    <a:pt x="226" y="372"/>
                    <a:pt x="245" y="341"/>
                  </a:cubicBezTo>
                  <a:cubicBezTo>
                    <a:pt x="311" y="244"/>
                    <a:pt x="220" y="1"/>
                    <a:pt x="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4" name="Google Shape;1644;p15"/>
          <p:cNvGrpSpPr/>
          <p:nvPr/>
        </p:nvGrpSpPr>
        <p:grpSpPr>
          <a:xfrm>
            <a:off x="6911908" y="2134660"/>
            <a:ext cx="2631909" cy="2728119"/>
            <a:chOff x="6162250" y="2393075"/>
            <a:chExt cx="766650" cy="794675"/>
          </a:xfrm>
        </p:grpSpPr>
        <p:sp>
          <p:nvSpPr>
            <p:cNvPr id="1645" name="Google Shape;1645;p15"/>
            <p:cNvSpPr/>
            <p:nvPr/>
          </p:nvSpPr>
          <p:spPr>
            <a:xfrm>
              <a:off x="6162250" y="2393075"/>
              <a:ext cx="766650" cy="784125"/>
            </a:xfrm>
            <a:custGeom>
              <a:avLst/>
              <a:gdLst/>
              <a:ahLst/>
              <a:cxnLst/>
              <a:rect l="l" t="t" r="r" b="b"/>
              <a:pathLst>
                <a:path w="30666" h="31365" extrusionOk="0">
                  <a:moveTo>
                    <a:pt x="29467" y="0"/>
                  </a:moveTo>
                  <a:cubicBezTo>
                    <a:pt x="26709" y="0"/>
                    <a:pt x="24051" y="2095"/>
                    <a:pt x="23021" y="3891"/>
                  </a:cubicBezTo>
                  <a:cubicBezTo>
                    <a:pt x="21413" y="6692"/>
                    <a:pt x="20587" y="9795"/>
                    <a:pt x="19786" y="12803"/>
                  </a:cubicBezTo>
                  <a:cubicBezTo>
                    <a:pt x="18732" y="16764"/>
                    <a:pt x="17647" y="20863"/>
                    <a:pt x="14740" y="24200"/>
                  </a:cubicBezTo>
                  <a:cubicBezTo>
                    <a:pt x="12722" y="26546"/>
                    <a:pt x="10029" y="28495"/>
                    <a:pt x="7348" y="29542"/>
                  </a:cubicBezTo>
                  <a:cubicBezTo>
                    <a:pt x="4870" y="30519"/>
                    <a:pt x="2252" y="30904"/>
                    <a:pt x="1" y="31188"/>
                  </a:cubicBezTo>
                  <a:lnTo>
                    <a:pt x="19" y="31364"/>
                  </a:lnTo>
                  <a:cubicBezTo>
                    <a:pt x="2290" y="31080"/>
                    <a:pt x="4920" y="30696"/>
                    <a:pt x="7418" y="29706"/>
                  </a:cubicBezTo>
                  <a:cubicBezTo>
                    <a:pt x="10123" y="28646"/>
                    <a:pt x="12842" y="26685"/>
                    <a:pt x="14879" y="24319"/>
                  </a:cubicBezTo>
                  <a:cubicBezTo>
                    <a:pt x="17811" y="20945"/>
                    <a:pt x="18903" y="16827"/>
                    <a:pt x="19962" y="12847"/>
                  </a:cubicBezTo>
                  <a:cubicBezTo>
                    <a:pt x="20757" y="9851"/>
                    <a:pt x="21577" y="6755"/>
                    <a:pt x="23172" y="3986"/>
                  </a:cubicBezTo>
                  <a:cubicBezTo>
                    <a:pt x="24181" y="2228"/>
                    <a:pt x="26779" y="180"/>
                    <a:pt x="29460" y="180"/>
                  </a:cubicBezTo>
                  <a:cubicBezTo>
                    <a:pt x="29847" y="180"/>
                    <a:pt x="30235" y="223"/>
                    <a:pt x="30621" y="315"/>
                  </a:cubicBezTo>
                  <a:lnTo>
                    <a:pt x="30665" y="139"/>
                  </a:lnTo>
                  <a:cubicBezTo>
                    <a:pt x="30267" y="44"/>
                    <a:pt x="29866" y="0"/>
                    <a:pt x="294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5"/>
            <p:cNvSpPr/>
            <p:nvPr/>
          </p:nvSpPr>
          <p:spPr>
            <a:xfrm>
              <a:off x="6396250" y="2974400"/>
              <a:ext cx="241100" cy="213350"/>
            </a:xfrm>
            <a:custGeom>
              <a:avLst/>
              <a:gdLst/>
              <a:ahLst/>
              <a:cxnLst/>
              <a:rect l="l" t="t" r="r" b="b"/>
              <a:pathLst>
                <a:path w="9644" h="8534" extrusionOk="0">
                  <a:moveTo>
                    <a:pt x="9486" y="1"/>
                  </a:moveTo>
                  <a:cubicBezTo>
                    <a:pt x="8899" y="1079"/>
                    <a:pt x="8199" y="2101"/>
                    <a:pt x="7392" y="3028"/>
                  </a:cubicBezTo>
                  <a:cubicBezTo>
                    <a:pt x="5374" y="5368"/>
                    <a:pt x="2681" y="7317"/>
                    <a:pt x="0" y="8364"/>
                  </a:cubicBezTo>
                  <a:lnTo>
                    <a:pt x="63" y="8534"/>
                  </a:lnTo>
                  <a:cubicBezTo>
                    <a:pt x="2775" y="7474"/>
                    <a:pt x="5493" y="5513"/>
                    <a:pt x="7531" y="3148"/>
                  </a:cubicBezTo>
                  <a:cubicBezTo>
                    <a:pt x="8344" y="2208"/>
                    <a:pt x="9051" y="1180"/>
                    <a:pt x="9643" y="83"/>
                  </a:cubicBezTo>
                  <a:lnTo>
                    <a:pt x="94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7" name="Google Shape;1647;p15"/>
          <p:cNvGrpSpPr/>
          <p:nvPr/>
        </p:nvGrpSpPr>
        <p:grpSpPr>
          <a:xfrm>
            <a:off x="6326947" y="3184644"/>
            <a:ext cx="1351170" cy="1349249"/>
            <a:chOff x="783350" y="2298300"/>
            <a:chExt cx="457125" cy="456475"/>
          </a:xfrm>
        </p:grpSpPr>
        <p:sp>
          <p:nvSpPr>
            <p:cNvPr id="1648" name="Google Shape;1648;p15"/>
            <p:cNvSpPr/>
            <p:nvPr/>
          </p:nvSpPr>
          <p:spPr>
            <a:xfrm>
              <a:off x="866925" y="2405475"/>
              <a:ext cx="373550" cy="349300"/>
            </a:xfrm>
            <a:custGeom>
              <a:avLst/>
              <a:gdLst/>
              <a:ahLst/>
              <a:cxnLst/>
              <a:rect l="l" t="t" r="r" b="b"/>
              <a:pathLst>
                <a:path w="14942" h="13972" extrusionOk="0">
                  <a:moveTo>
                    <a:pt x="11104" y="0"/>
                  </a:moveTo>
                  <a:cubicBezTo>
                    <a:pt x="9254" y="0"/>
                    <a:pt x="6524" y="615"/>
                    <a:pt x="4390" y="2966"/>
                  </a:cubicBezTo>
                  <a:cubicBezTo>
                    <a:pt x="1388" y="6278"/>
                    <a:pt x="0" y="10320"/>
                    <a:pt x="625" y="13764"/>
                  </a:cubicBezTo>
                  <a:cubicBezTo>
                    <a:pt x="630" y="13796"/>
                    <a:pt x="648" y="13810"/>
                    <a:pt x="665" y="13810"/>
                  </a:cubicBezTo>
                  <a:cubicBezTo>
                    <a:pt x="669" y="13810"/>
                    <a:pt x="672" y="13809"/>
                    <a:pt x="675" y="13808"/>
                  </a:cubicBezTo>
                  <a:cubicBezTo>
                    <a:pt x="688" y="13827"/>
                    <a:pt x="700" y="13840"/>
                    <a:pt x="719" y="13846"/>
                  </a:cubicBezTo>
                  <a:cubicBezTo>
                    <a:pt x="1067" y="13932"/>
                    <a:pt x="1433" y="13971"/>
                    <a:pt x="1811" y="13971"/>
                  </a:cubicBezTo>
                  <a:cubicBezTo>
                    <a:pt x="4995" y="13971"/>
                    <a:pt x="9055" y="11143"/>
                    <a:pt x="10848" y="9040"/>
                  </a:cubicBezTo>
                  <a:cubicBezTo>
                    <a:pt x="12362" y="7268"/>
                    <a:pt x="14941" y="3206"/>
                    <a:pt x="13522" y="261"/>
                  </a:cubicBezTo>
                  <a:cubicBezTo>
                    <a:pt x="13491" y="194"/>
                    <a:pt x="13457" y="168"/>
                    <a:pt x="13423" y="168"/>
                  </a:cubicBezTo>
                  <a:cubicBezTo>
                    <a:pt x="13325" y="168"/>
                    <a:pt x="13231" y="385"/>
                    <a:pt x="13226" y="488"/>
                  </a:cubicBezTo>
                  <a:lnTo>
                    <a:pt x="13226" y="507"/>
                  </a:lnTo>
                  <a:cubicBezTo>
                    <a:pt x="13223" y="497"/>
                    <a:pt x="13216" y="490"/>
                    <a:pt x="13208" y="490"/>
                  </a:cubicBezTo>
                  <a:cubicBezTo>
                    <a:pt x="13201" y="490"/>
                    <a:pt x="13194" y="495"/>
                    <a:pt x="13188" y="507"/>
                  </a:cubicBezTo>
                  <a:cubicBezTo>
                    <a:pt x="13188" y="507"/>
                    <a:pt x="13188" y="507"/>
                    <a:pt x="13188" y="507"/>
                  </a:cubicBezTo>
                  <a:lnTo>
                    <a:pt x="13188" y="507"/>
                  </a:lnTo>
                  <a:cubicBezTo>
                    <a:pt x="13231" y="291"/>
                    <a:pt x="12376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5"/>
            <p:cNvSpPr/>
            <p:nvPr/>
          </p:nvSpPr>
          <p:spPr>
            <a:xfrm>
              <a:off x="963725" y="2473550"/>
              <a:ext cx="183875" cy="187050"/>
            </a:xfrm>
            <a:custGeom>
              <a:avLst/>
              <a:gdLst/>
              <a:ahLst/>
              <a:cxnLst/>
              <a:rect l="l" t="t" r="r" b="b"/>
              <a:pathLst>
                <a:path w="7355" h="7482" extrusionOk="0">
                  <a:moveTo>
                    <a:pt x="3603" y="1"/>
                  </a:moveTo>
                  <a:cubicBezTo>
                    <a:pt x="3384" y="1"/>
                    <a:pt x="3156" y="26"/>
                    <a:pt x="2921" y="79"/>
                  </a:cubicBezTo>
                  <a:cubicBezTo>
                    <a:pt x="1350" y="433"/>
                    <a:pt x="215" y="1940"/>
                    <a:pt x="89" y="3485"/>
                  </a:cubicBezTo>
                  <a:cubicBezTo>
                    <a:pt x="1" y="3939"/>
                    <a:pt x="7" y="4400"/>
                    <a:pt x="108" y="4847"/>
                  </a:cubicBezTo>
                  <a:cubicBezTo>
                    <a:pt x="316" y="5762"/>
                    <a:pt x="959" y="6481"/>
                    <a:pt x="1741" y="6960"/>
                  </a:cubicBezTo>
                  <a:cubicBezTo>
                    <a:pt x="2314" y="7316"/>
                    <a:pt x="2939" y="7482"/>
                    <a:pt x="3550" y="7482"/>
                  </a:cubicBezTo>
                  <a:cubicBezTo>
                    <a:pt x="4976" y="7482"/>
                    <a:pt x="6325" y="6575"/>
                    <a:pt x="6749" y="5056"/>
                  </a:cubicBezTo>
                  <a:cubicBezTo>
                    <a:pt x="7355" y="2887"/>
                    <a:pt x="5951" y="1"/>
                    <a:pt x="3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5"/>
            <p:cNvSpPr/>
            <p:nvPr/>
          </p:nvSpPr>
          <p:spPr>
            <a:xfrm>
              <a:off x="887100" y="2418200"/>
              <a:ext cx="63875" cy="62675"/>
            </a:xfrm>
            <a:custGeom>
              <a:avLst/>
              <a:gdLst/>
              <a:ahLst/>
              <a:cxnLst/>
              <a:rect l="l" t="t" r="r" b="b"/>
              <a:pathLst>
                <a:path w="2555" h="2507" extrusionOk="0">
                  <a:moveTo>
                    <a:pt x="238" y="1"/>
                  </a:moveTo>
                  <a:cubicBezTo>
                    <a:pt x="217" y="1"/>
                    <a:pt x="196" y="10"/>
                    <a:pt x="183" y="29"/>
                  </a:cubicBezTo>
                  <a:cubicBezTo>
                    <a:pt x="70" y="118"/>
                    <a:pt x="1" y="433"/>
                    <a:pt x="89" y="515"/>
                  </a:cubicBezTo>
                  <a:lnTo>
                    <a:pt x="234" y="647"/>
                  </a:lnTo>
                  <a:lnTo>
                    <a:pt x="310" y="723"/>
                  </a:lnTo>
                  <a:cubicBezTo>
                    <a:pt x="316" y="742"/>
                    <a:pt x="328" y="767"/>
                    <a:pt x="347" y="786"/>
                  </a:cubicBezTo>
                  <a:cubicBezTo>
                    <a:pt x="518" y="944"/>
                    <a:pt x="682" y="1089"/>
                    <a:pt x="852" y="1240"/>
                  </a:cubicBezTo>
                  <a:lnTo>
                    <a:pt x="1432" y="1757"/>
                  </a:lnTo>
                  <a:cubicBezTo>
                    <a:pt x="1520" y="1871"/>
                    <a:pt x="1628" y="1965"/>
                    <a:pt x="1748" y="2041"/>
                  </a:cubicBezTo>
                  <a:cubicBezTo>
                    <a:pt x="1899" y="2180"/>
                    <a:pt x="2050" y="2312"/>
                    <a:pt x="2202" y="2445"/>
                  </a:cubicBezTo>
                  <a:cubicBezTo>
                    <a:pt x="2214" y="2457"/>
                    <a:pt x="2227" y="2464"/>
                    <a:pt x="2239" y="2470"/>
                  </a:cubicBezTo>
                  <a:cubicBezTo>
                    <a:pt x="2246" y="2476"/>
                    <a:pt x="2252" y="2476"/>
                    <a:pt x="2258" y="2483"/>
                  </a:cubicBezTo>
                  <a:cubicBezTo>
                    <a:pt x="2274" y="2498"/>
                    <a:pt x="2295" y="2506"/>
                    <a:pt x="2315" y="2506"/>
                  </a:cubicBezTo>
                  <a:cubicBezTo>
                    <a:pt x="2336" y="2506"/>
                    <a:pt x="2356" y="2498"/>
                    <a:pt x="2372" y="2483"/>
                  </a:cubicBezTo>
                  <a:cubicBezTo>
                    <a:pt x="2485" y="2394"/>
                    <a:pt x="2555" y="2079"/>
                    <a:pt x="2467" y="1997"/>
                  </a:cubicBezTo>
                  <a:lnTo>
                    <a:pt x="2448" y="1978"/>
                  </a:lnTo>
                  <a:cubicBezTo>
                    <a:pt x="2441" y="1965"/>
                    <a:pt x="2429" y="1953"/>
                    <a:pt x="2422" y="1940"/>
                  </a:cubicBezTo>
                  <a:cubicBezTo>
                    <a:pt x="1912" y="1461"/>
                    <a:pt x="1394" y="988"/>
                    <a:pt x="877" y="515"/>
                  </a:cubicBezTo>
                  <a:lnTo>
                    <a:pt x="581" y="250"/>
                  </a:lnTo>
                  <a:cubicBezTo>
                    <a:pt x="562" y="231"/>
                    <a:pt x="537" y="218"/>
                    <a:pt x="518" y="218"/>
                  </a:cubicBezTo>
                  <a:lnTo>
                    <a:pt x="448" y="155"/>
                  </a:lnTo>
                  <a:lnTo>
                    <a:pt x="442" y="155"/>
                  </a:lnTo>
                  <a:lnTo>
                    <a:pt x="297" y="29"/>
                  </a:lnTo>
                  <a:cubicBezTo>
                    <a:pt x="281" y="10"/>
                    <a:pt x="259" y="1"/>
                    <a:pt x="2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5"/>
            <p:cNvSpPr/>
            <p:nvPr/>
          </p:nvSpPr>
          <p:spPr>
            <a:xfrm>
              <a:off x="843575" y="2481725"/>
              <a:ext cx="68925" cy="55200"/>
            </a:xfrm>
            <a:custGeom>
              <a:avLst/>
              <a:gdLst/>
              <a:ahLst/>
              <a:cxnLst/>
              <a:rect l="l" t="t" r="r" b="b"/>
              <a:pathLst>
                <a:path w="2757" h="2208" extrusionOk="0">
                  <a:moveTo>
                    <a:pt x="192" y="1"/>
                  </a:moveTo>
                  <a:cubicBezTo>
                    <a:pt x="167" y="1"/>
                    <a:pt x="142" y="14"/>
                    <a:pt x="127" y="36"/>
                  </a:cubicBezTo>
                  <a:cubicBezTo>
                    <a:pt x="26" y="143"/>
                    <a:pt x="1" y="465"/>
                    <a:pt x="102" y="535"/>
                  </a:cubicBezTo>
                  <a:lnTo>
                    <a:pt x="259" y="642"/>
                  </a:lnTo>
                  <a:cubicBezTo>
                    <a:pt x="291" y="667"/>
                    <a:pt x="322" y="686"/>
                    <a:pt x="348" y="705"/>
                  </a:cubicBezTo>
                  <a:cubicBezTo>
                    <a:pt x="354" y="730"/>
                    <a:pt x="373" y="749"/>
                    <a:pt x="392" y="762"/>
                  </a:cubicBezTo>
                  <a:cubicBezTo>
                    <a:pt x="581" y="894"/>
                    <a:pt x="770" y="1020"/>
                    <a:pt x="953" y="1146"/>
                  </a:cubicBezTo>
                  <a:cubicBezTo>
                    <a:pt x="1168" y="1298"/>
                    <a:pt x="1382" y="1443"/>
                    <a:pt x="1596" y="1588"/>
                  </a:cubicBezTo>
                  <a:cubicBezTo>
                    <a:pt x="1704" y="1682"/>
                    <a:pt x="1823" y="1758"/>
                    <a:pt x="1950" y="1821"/>
                  </a:cubicBezTo>
                  <a:cubicBezTo>
                    <a:pt x="2120" y="1935"/>
                    <a:pt x="2290" y="2048"/>
                    <a:pt x="2460" y="2162"/>
                  </a:cubicBezTo>
                  <a:cubicBezTo>
                    <a:pt x="2473" y="2168"/>
                    <a:pt x="2486" y="2174"/>
                    <a:pt x="2498" y="2181"/>
                  </a:cubicBezTo>
                  <a:lnTo>
                    <a:pt x="2517" y="2187"/>
                  </a:lnTo>
                  <a:cubicBezTo>
                    <a:pt x="2531" y="2201"/>
                    <a:pt x="2549" y="2207"/>
                    <a:pt x="2568" y="2207"/>
                  </a:cubicBezTo>
                  <a:cubicBezTo>
                    <a:pt x="2592" y="2207"/>
                    <a:pt x="2616" y="2196"/>
                    <a:pt x="2631" y="2174"/>
                  </a:cubicBezTo>
                  <a:cubicBezTo>
                    <a:pt x="2732" y="2073"/>
                    <a:pt x="2757" y="1752"/>
                    <a:pt x="2656" y="1682"/>
                  </a:cubicBezTo>
                  <a:cubicBezTo>
                    <a:pt x="2650" y="1676"/>
                    <a:pt x="2643" y="1670"/>
                    <a:pt x="2637" y="1663"/>
                  </a:cubicBezTo>
                  <a:cubicBezTo>
                    <a:pt x="2624" y="1651"/>
                    <a:pt x="2618" y="1638"/>
                    <a:pt x="2606" y="1632"/>
                  </a:cubicBezTo>
                  <a:cubicBezTo>
                    <a:pt x="2032" y="1228"/>
                    <a:pt x="1458" y="825"/>
                    <a:pt x="877" y="427"/>
                  </a:cubicBezTo>
                  <a:cubicBezTo>
                    <a:pt x="770" y="352"/>
                    <a:pt x="657" y="276"/>
                    <a:pt x="549" y="200"/>
                  </a:cubicBezTo>
                  <a:cubicBezTo>
                    <a:pt x="531" y="188"/>
                    <a:pt x="505" y="181"/>
                    <a:pt x="480" y="181"/>
                  </a:cubicBezTo>
                  <a:lnTo>
                    <a:pt x="404" y="131"/>
                  </a:lnTo>
                  <a:lnTo>
                    <a:pt x="398" y="131"/>
                  </a:lnTo>
                  <a:lnTo>
                    <a:pt x="240" y="24"/>
                  </a:lnTo>
                  <a:cubicBezTo>
                    <a:pt x="227" y="8"/>
                    <a:pt x="210" y="1"/>
                    <a:pt x="1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5"/>
            <p:cNvSpPr/>
            <p:nvPr/>
          </p:nvSpPr>
          <p:spPr>
            <a:xfrm>
              <a:off x="806525" y="2555825"/>
              <a:ext cx="75400" cy="43150"/>
            </a:xfrm>
            <a:custGeom>
              <a:avLst/>
              <a:gdLst/>
              <a:ahLst/>
              <a:cxnLst/>
              <a:rect l="l" t="t" r="r" b="b"/>
              <a:pathLst>
                <a:path w="3016" h="1726" extrusionOk="0">
                  <a:moveTo>
                    <a:pt x="151" y="0"/>
                  </a:moveTo>
                  <a:cubicBezTo>
                    <a:pt x="121" y="0"/>
                    <a:pt x="89" y="18"/>
                    <a:pt x="76" y="49"/>
                  </a:cubicBezTo>
                  <a:cubicBezTo>
                    <a:pt x="1" y="169"/>
                    <a:pt x="32" y="491"/>
                    <a:pt x="146" y="541"/>
                  </a:cubicBezTo>
                  <a:lnTo>
                    <a:pt x="322" y="623"/>
                  </a:lnTo>
                  <a:lnTo>
                    <a:pt x="423" y="661"/>
                  </a:lnTo>
                  <a:cubicBezTo>
                    <a:pt x="436" y="686"/>
                    <a:pt x="455" y="699"/>
                    <a:pt x="474" y="711"/>
                  </a:cubicBezTo>
                  <a:cubicBezTo>
                    <a:pt x="688" y="806"/>
                    <a:pt x="890" y="901"/>
                    <a:pt x="1098" y="989"/>
                  </a:cubicBezTo>
                  <a:cubicBezTo>
                    <a:pt x="1338" y="1090"/>
                    <a:pt x="1571" y="1197"/>
                    <a:pt x="1811" y="1298"/>
                  </a:cubicBezTo>
                  <a:cubicBezTo>
                    <a:pt x="1931" y="1374"/>
                    <a:pt x="2063" y="1424"/>
                    <a:pt x="2202" y="1462"/>
                  </a:cubicBezTo>
                  <a:lnTo>
                    <a:pt x="2763" y="1702"/>
                  </a:lnTo>
                  <a:cubicBezTo>
                    <a:pt x="2776" y="1708"/>
                    <a:pt x="2795" y="1708"/>
                    <a:pt x="2807" y="1708"/>
                  </a:cubicBezTo>
                  <a:lnTo>
                    <a:pt x="2826" y="1714"/>
                  </a:lnTo>
                  <a:cubicBezTo>
                    <a:pt x="2838" y="1722"/>
                    <a:pt x="2852" y="1726"/>
                    <a:pt x="2866" y="1726"/>
                  </a:cubicBezTo>
                  <a:cubicBezTo>
                    <a:pt x="2896" y="1726"/>
                    <a:pt x="2927" y="1709"/>
                    <a:pt x="2940" y="1683"/>
                  </a:cubicBezTo>
                  <a:cubicBezTo>
                    <a:pt x="3015" y="1563"/>
                    <a:pt x="2984" y="1241"/>
                    <a:pt x="2870" y="1191"/>
                  </a:cubicBezTo>
                  <a:lnTo>
                    <a:pt x="2845" y="1178"/>
                  </a:lnTo>
                  <a:cubicBezTo>
                    <a:pt x="2832" y="1165"/>
                    <a:pt x="2826" y="1159"/>
                    <a:pt x="2814" y="1153"/>
                  </a:cubicBezTo>
                  <a:cubicBezTo>
                    <a:pt x="2177" y="863"/>
                    <a:pt x="1533" y="579"/>
                    <a:pt x="890" y="295"/>
                  </a:cubicBezTo>
                  <a:lnTo>
                    <a:pt x="530" y="131"/>
                  </a:lnTo>
                  <a:cubicBezTo>
                    <a:pt x="516" y="124"/>
                    <a:pt x="501" y="121"/>
                    <a:pt x="486" y="121"/>
                  </a:cubicBezTo>
                  <a:cubicBezTo>
                    <a:pt x="476" y="121"/>
                    <a:pt x="465" y="122"/>
                    <a:pt x="455" y="125"/>
                  </a:cubicBezTo>
                  <a:lnTo>
                    <a:pt x="373" y="87"/>
                  </a:lnTo>
                  <a:lnTo>
                    <a:pt x="366" y="87"/>
                  </a:lnTo>
                  <a:lnTo>
                    <a:pt x="190" y="11"/>
                  </a:lnTo>
                  <a:cubicBezTo>
                    <a:pt x="178" y="4"/>
                    <a:pt x="165" y="0"/>
                    <a:pt x="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5"/>
            <p:cNvSpPr/>
            <p:nvPr/>
          </p:nvSpPr>
          <p:spPr>
            <a:xfrm>
              <a:off x="783350" y="2633525"/>
              <a:ext cx="80750" cy="29625"/>
            </a:xfrm>
            <a:custGeom>
              <a:avLst/>
              <a:gdLst/>
              <a:ahLst/>
              <a:cxnLst/>
              <a:rect l="l" t="t" r="r" b="b"/>
              <a:pathLst>
                <a:path w="3230" h="1185" extrusionOk="0">
                  <a:moveTo>
                    <a:pt x="128" y="0"/>
                  </a:moveTo>
                  <a:cubicBezTo>
                    <a:pt x="93" y="0"/>
                    <a:pt x="61" y="24"/>
                    <a:pt x="51" y="63"/>
                  </a:cubicBezTo>
                  <a:cubicBezTo>
                    <a:pt x="1" y="196"/>
                    <a:pt x="95" y="505"/>
                    <a:pt x="209" y="536"/>
                  </a:cubicBezTo>
                  <a:lnTo>
                    <a:pt x="404" y="580"/>
                  </a:lnTo>
                  <a:lnTo>
                    <a:pt x="511" y="599"/>
                  </a:lnTo>
                  <a:cubicBezTo>
                    <a:pt x="530" y="618"/>
                    <a:pt x="549" y="631"/>
                    <a:pt x="574" y="637"/>
                  </a:cubicBezTo>
                  <a:cubicBezTo>
                    <a:pt x="795" y="687"/>
                    <a:pt x="1016" y="744"/>
                    <a:pt x="1237" y="788"/>
                  </a:cubicBezTo>
                  <a:lnTo>
                    <a:pt x="2000" y="959"/>
                  </a:lnTo>
                  <a:cubicBezTo>
                    <a:pt x="2132" y="1009"/>
                    <a:pt x="2271" y="1041"/>
                    <a:pt x="2416" y="1047"/>
                  </a:cubicBezTo>
                  <a:lnTo>
                    <a:pt x="3009" y="1179"/>
                  </a:lnTo>
                  <a:lnTo>
                    <a:pt x="3072" y="1179"/>
                  </a:lnTo>
                  <a:cubicBezTo>
                    <a:pt x="3081" y="1183"/>
                    <a:pt x="3090" y="1185"/>
                    <a:pt x="3099" y="1185"/>
                  </a:cubicBezTo>
                  <a:cubicBezTo>
                    <a:pt x="3135" y="1185"/>
                    <a:pt x="3169" y="1158"/>
                    <a:pt x="3179" y="1123"/>
                  </a:cubicBezTo>
                  <a:cubicBezTo>
                    <a:pt x="3230" y="990"/>
                    <a:pt x="3135" y="681"/>
                    <a:pt x="3022" y="656"/>
                  </a:cubicBezTo>
                  <a:lnTo>
                    <a:pt x="2990" y="650"/>
                  </a:lnTo>
                  <a:cubicBezTo>
                    <a:pt x="2977" y="637"/>
                    <a:pt x="2965" y="631"/>
                    <a:pt x="2952" y="631"/>
                  </a:cubicBezTo>
                  <a:cubicBezTo>
                    <a:pt x="2271" y="467"/>
                    <a:pt x="1584" y="303"/>
                    <a:pt x="902" y="145"/>
                  </a:cubicBezTo>
                  <a:lnTo>
                    <a:pt x="511" y="57"/>
                  </a:lnTo>
                  <a:cubicBezTo>
                    <a:pt x="505" y="55"/>
                    <a:pt x="498" y="54"/>
                    <a:pt x="491" y="54"/>
                  </a:cubicBezTo>
                  <a:cubicBezTo>
                    <a:pt x="473" y="54"/>
                    <a:pt x="456" y="60"/>
                    <a:pt x="442" y="69"/>
                  </a:cubicBezTo>
                  <a:lnTo>
                    <a:pt x="354" y="44"/>
                  </a:lnTo>
                  <a:lnTo>
                    <a:pt x="347" y="44"/>
                  </a:lnTo>
                  <a:lnTo>
                    <a:pt x="158" y="6"/>
                  </a:lnTo>
                  <a:cubicBezTo>
                    <a:pt x="148" y="2"/>
                    <a:pt x="138" y="0"/>
                    <a:pt x="1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5"/>
            <p:cNvSpPr/>
            <p:nvPr/>
          </p:nvSpPr>
          <p:spPr>
            <a:xfrm>
              <a:off x="950000" y="2363000"/>
              <a:ext cx="57600" cy="65975"/>
            </a:xfrm>
            <a:custGeom>
              <a:avLst/>
              <a:gdLst/>
              <a:ahLst/>
              <a:cxnLst/>
              <a:rect l="l" t="t" r="r" b="b"/>
              <a:pathLst>
                <a:path w="2304" h="2639" extrusionOk="0">
                  <a:moveTo>
                    <a:pt x="364" y="1"/>
                  </a:moveTo>
                  <a:cubicBezTo>
                    <a:pt x="246" y="1"/>
                    <a:pt x="106" y="39"/>
                    <a:pt x="45" y="99"/>
                  </a:cubicBezTo>
                  <a:cubicBezTo>
                    <a:pt x="7" y="131"/>
                    <a:pt x="1" y="181"/>
                    <a:pt x="33" y="219"/>
                  </a:cubicBezTo>
                  <a:lnTo>
                    <a:pt x="146" y="377"/>
                  </a:lnTo>
                  <a:lnTo>
                    <a:pt x="146" y="383"/>
                  </a:lnTo>
                  <a:cubicBezTo>
                    <a:pt x="165" y="408"/>
                    <a:pt x="184" y="427"/>
                    <a:pt x="203" y="452"/>
                  </a:cubicBezTo>
                  <a:cubicBezTo>
                    <a:pt x="196" y="478"/>
                    <a:pt x="203" y="503"/>
                    <a:pt x="222" y="522"/>
                  </a:cubicBezTo>
                  <a:cubicBezTo>
                    <a:pt x="304" y="629"/>
                    <a:pt x="379" y="736"/>
                    <a:pt x="461" y="843"/>
                  </a:cubicBezTo>
                  <a:cubicBezTo>
                    <a:pt x="878" y="1411"/>
                    <a:pt x="1300" y="1972"/>
                    <a:pt x="1723" y="2527"/>
                  </a:cubicBezTo>
                  <a:cubicBezTo>
                    <a:pt x="1729" y="2540"/>
                    <a:pt x="1742" y="2553"/>
                    <a:pt x="1754" y="2559"/>
                  </a:cubicBezTo>
                  <a:lnTo>
                    <a:pt x="1773" y="2584"/>
                  </a:lnTo>
                  <a:cubicBezTo>
                    <a:pt x="1801" y="2622"/>
                    <a:pt x="1869" y="2639"/>
                    <a:pt x="1947" y="2639"/>
                  </a:cubicBezTo>
                  <a:cubicBezTo>
                    <a:pt x="2064" y="2639"/>
                    <a:pt x="2205" y="2601"/>
                    <a:pt x="2265" y="2540"/>
                  </a:cubicBezTo>
                  <a:cubicBezTo>
                    <a:pt x="2303" y="2508"/>
                    <a:pt x="2303" y="2458"/>
                    <a:pt x="2271" y="2420"/>
                  </a:cubicBezTo>
                  <a:lnTo>
                    <a:pt x="2265" y="2408"/>
                  </a:lnTo>
                  <a:cubicBezTo>
                    <a:pt x="2259" y="2389"/>
                    <a:pt x="2253" y="2376"/>
                    <a:pt x="2246" y="2363"/>
                  </a:cubicBezTo>
                  <a:cubicBezTo>
                    <a:pt x="2126" y="2199"/>
                    <a:pt x="2007" y="2035"/>
                    <a:pt x="1887" y="1871"/>
                  </a:cubicBezTo>
                  <a:cubicBezTo>
                    <a:pt x="1824" y="1745"/>
                    <a:pt x="1742" y="1625"/>
                    <a:pt x="1641" y="1525"/>
                  </a:cubicBezTo>
                  <a:cubicBezTo>
                    <a:pt x="1489" y="1316"/>
                    <a:pt x="1332" y="1102"/>
                    <a:pt x="1180" y="894"/>
                  </a:cubicBezTo>
                  <a:cubicBezTo>
                    <a:pt x="1048" y="711"/>
                    <a:pt x="915" y="528"/>
                    <a:pt x="777" y="345"/>
                  </a:cubicBezTo>
                  <a:cubicBezTo>
                    <a:pt x="764" y="320"/>
                    <a:pt x="739" y="307"/>
                    <a:pt x="720" y="301"/>
                  </a:cubicBezTo>
                  <a:lnTo>
                    <a:pt x="657" y="213"/>
                  </a:lnTo>
                  <a:lnTo>
                    <a:pt x="537" y="55"/>
                  </a:lnTo>
                  <a:cubicBezTo>
                    <a:pt x="509" y="17"/>
                    <a:pt x="442" y="1"/>
                    <a:pt x="3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5"/>
            <p:cNvSpPr/>
            <p:nvPr/>
          </p:nvSpPr>
          <p:spPr>
            <a:xfrm>
              <a:off x="1022850" y="2323850"/>
              <a:ext cx="46075" cy="72600"/>
            </a:xfrm>
            <a:custGeom>
              <a:avLst/>
              <a:gdLst/>
              <a:ahLst/>
              <a:cxnLst/>
              <a:rect l="l" t="t" r="r" b="b"/>
              <a:pathLst>
                <a:path w="1843" h="2904" extrusionOk="0">
                  <a:moveTo>
                    <a:pt x="276" y="0"/>
                  </a:moveTo>
                  <a:cubicBezTo>
                    <a:pt x="190" y="0"/>
                    <a:pt x="107" y="17"/>
                    <a:pt x="58" y="51"/>
                  </a:cubicBezTo>
                  <a:cubicBezTo>
                    <a:pt x="13" y="70"/>
                    <a:pt x="1" y="120"/>
                    <a:pt x="26" y="164"/>
                  </a:cubicBezTo>
                  <a:cubicBezTo>
                    <a:pt x="51" y="221"/>
                    <a:pt x="83" y="278"/>
                    <a:pt x="108" y="341"/>
                  </a:cubicBezTo>
                  <a:cubicBezTo>
                    <a:pt x="121" y="366"/>
                    <a:pt x="133" y="398"/>
                    <a:pt x="146" y="423"/>
                  </a:cubicBezTo>
                  <a:cubicBezTo>
                    <a:pt x="140" y="448"/>
                    <a:pt x="140" y="473"/>
                    <a:pt x="152" y="492"/>
                  </a:cubicBezTo>
                  <a:cubicBezTo>
                    <a:pt x="215" y="618"/>
                    <a:pt x="272" y="732"/>
                    <a:pt x="329" y="852"/>
                  </a:cubicBezTo>
                  <a:cubicBezTo>
                    <a:pt x="632" y="1489"/>
                    <a:pt x="941" y="2119"/>
                    <a:pt x="1256" y="2750"/>
                  </a:cubicBezTo>
                  <a:cubicBezTo>
                    <a:pt x="1262" y="2756"/>
                    <a:pt x="1269" y="2769"/>
                    <a:pt x="1281" y="2782"/>
                  </a:cubicBezTo>
                  <a:cubicBezTo>
                    <a:pt x="1281" y="2788"/>
                    <a:pt x="1287" y="2794"/>
                    <a:pt x="1294" y="2807"/>
                  </a:cubicBezTo>
                  <a:cubicBezTo>
                    <a:pt x="1324" y="2871"/>
                    <a:pt x="1450" y="2903"/>
                    <a:pt x="1572" y="2903"/>
                  </a:cubicBezTo>
                  <a:cubicBezTo>
                    <a:pt x="1655" y="2903"/>
                    <a:pt x="1737" y="2888"/>
                    <a:pt x="1786" y="2857"/>
                  </a:cubicBezTo>
                  <a:cubicBezTo>
                    <a:pt x="1824" y="2838"/>
                    <a:pt x="1842" y="2782"/>
                    <a:pt x="1817" y="2744"/>
                  </a:cubicBezTo>
                  <a:lnTo>
                    <a:pt x="1811" y="2725"/>
                  </a:lnTo>
                  <a:cubicBezTo>
                    <a:pt x="1811" y="2712"/>
                    <a:pt x="1805" y="2693"/>
                    <a:pt x="1798" y="2681"/>
                  </a:cubicBezTo>
                  <a:cubicBezTo>
                    <a:pt x="1716" y="2498"/>
                    <a:pt x="1628" y="2315"/>
                    <a:pt x="1540" y="2132"/>
                  </a:cubicBezTo>
                  <a:cubicBezTo>
                    <a:pt x="1502" y="1993"/>
                    <a:pt x="1439" y="1861"/>
                    <a:pt x="1363" y="1741"/>
                  </a:cubicBezTo>
                  <a:cubicBezTo>
                    <a:pt x="1250" y="1508"/>
                    <a:pt x="1142" y="1274"/>
                    <a:pt x="1029" y="1041"/>
                  </a:cubicBezTo>
                  <a:cubicBezTo>
                    <a:pt x="934" y="839"/>
                    <a:pt x="833" y="631"/>
                    <a:pt x="732" y="423"/>
                  </a:cubicBezTo>
                  <a:cubicBezTo>
                    <a:pt x="720" y="404"/>
                    <a:pt x="707" y="385"/>
                    <a:pt x="682" y="372"/>
                  </a:cubicBezTo>
                  <a:cubicBezTo>
                    <a:pt x="669" y="341"/>
                    <a:pt x="650" y="309"/>
                    <a:pt x="638" y="278"/>
                  </a:cubicBezTo>
                  <a:lnTo>
                    <a:pt x="556" y="101"/>
                  </a:lnTo>
                  <a:cubicBezTo>
                    <a:pt x="522" y="34"/>
                    <a:pt x="397" y="0"/>
                    <a:pt x="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5"/>
            <p:cNvSpPr/>
            <p:nvPr/>
          </p:nvSpPr>
          <p:spPr>
            <a:xfrm>
              <a:off x="1099800" y="2298300"/>
              <a:ext cx="32500" cy="78000"/>
            </a:xfrm>
            <a:custGeom>
              <a:avLst/>
              <a:gdLst/>
              <a:ahLst/>
              <a:cxnLst/>
              <a:rect l="l" t="t" r="r" b="b"/>
              <a:pathLst>
                <a:path w="1300" h="3120" extrusionOk="0">
                  <a:moveTo>
                    <a:pt x="177" y="1"/>
                  </a:moveTo>
                  <a:cubicBezTo>
                    <a:pt x="136" y="1"/>
                    <a:pt x="98" y="7"/>
                    <a:pt x="70" y="19"/>
                  </a:cubicBezTo>
                  <a:cubicBezTo>
                    <a:pt x="20" y="32"/>
                    <a:pt x="1" y="76"/>
                    <a:pt x="13" y="120"/>
                  </a:cubicBezTo>
                  <a:lnTo>
                    <a:pt x="64" y="310"/>
                  </a:lnTo>
                  <a:lnTo>
                    <a:pt x="64" y="316"/>
                  </a:lnTo>
                  <a:cubicBezTo>
                    <a:pt x="70" y="347"/>
                    <a:pt x="76" y="373"/>
                    <a:pt x="83" y="404"/>
                  </a:cubicBezTo>
                  <a:cubicBezTo>
                    <a:pt x="76" y="429"/>
                    <a:pt x="70" y="455"/>
                    <a:pt x="83" y="473"/>
                  </a:cubicBezTo>
                  <a:cubicBezTo>
                    <a:pt x="114" y="606"/>
                    <a:pt x="146" y="732"/>
                    <a:pt x="184" y="858"/>
                  </a:cubicBezTo>
                  <a:cubicBezTo>
                    <a:pt x="360" y="1539"/>
                    <a:pt x="543" y="2221"/>
                    <a:pt x="726" y="2895"/>
                  </a:cubicBezTo>
                  <a:cubicBezTo>
                    <a:pt x="732" y="2908"/>
                    <a:pt x="739" y="2921"/>
                    <a:pt x="745" y="2933"/>
                  </a:cubicBezTo>
                  <a:cubicBezTo>
                    <a:pt x="751" y="2939"/>
                    <a:pt x="757" y="2952"/>
                    <a:pt x="757" y="2958"/>
                  </a:cubicBezTo>
                  <a:cubicBezTo>
                    <a:pt x="777" y="3052"/>
                    <a:pt x="976" y="3119"/>
                    <a:pt x="1124" y="3119"/>
                  </a:cubicBezTo>
                  <a:cubicBezTo>
                    <a:pt x="1165" y="3119"/>
                    <a:pt x="1202" y="3114"/>
                    <a:pt x="1230" y="3103"/>
                  </a:cubicBezTo>
                  <a:cubicBezTo>
                    <a:pt x="1275" y="3091"/>
                    <a:pt x="1300" y="3040"/>
                    <a:pt x="1281" y="2996"/>
                  </a:cubicBezTo>
                  <a:lnTo>
                    <a:pt x="1275" y="2977"/>
                  </a:lnTo>
                  <a:cubicBezTo>
                    <a:pt x="1281" y="2965"/>
                    <a:pt x="1281" y="2946"/>
                    <a:pt x="1275" y="2933"/>
                  </a:cubicBezTo>
                  <a:cubicBezTo>
                    <a:pt x="1230" y="2738"/>
                    <a:pt x="1180" y="2542"/>
                    <a:pt x="1130" y="2340"/>
                  </a:cubicBezTo>
                  <a:cubicBezTo>
                    <a:pt x="1117" y="2202"/>
                    <a:pt x="1079" y="2063"/>
                    <a:pt x="1022" y="1930"/>
                  </a:cubicBezTo>
                  <a:cubicBezTo>
                    <a:pt x="959" y="1678"/>
                    <a:pt x="896" y="1426"/>
                    <a:pt x="833" y="1174"/>
                  </a:cubicBezTo>
                  <a:cubicBezTo>
                    <a:pt x="776" y="959"/>
                    <a:pt x="720" y="738"/>
                    <a:pt x="663" y="511"/>
                  </a:cubicBezTo>
                  <a:cubicBezTo>
                    <a:pt x="657" y="492"/>
                    <a:pt x="638" y="467"/>
                    <a:pt x="619" y="455"/>
                  </a:cubicBezTo>
                  <a:cubicBezTo>
                    <a:pt x="612" y="417"/>
                    <a:pt x="606" y="385"/>
                    <a:pt x="593" y="354"/>
                  </a:cubicBezTo>
                  <a:lnTo>
                    <a:pt x="543" y="164"/>
                  </a:lnTo>
                  <a:cubicBezTo>
                    <a:pt x="518" y="71"/>
                    <a:pt x="322" y="1"/>
                    <a:pt x="1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5"/>
            <p:cNvSpPr/>
            <p:nvPr/>
          </p:nvSpPr>
          <p:spPr>
            <a:xfrm>
              <a:off x="1176000" y="2432025"/>
              <a:ext cx="8650" cy="6325"/>
            </a:xfrm>
            <a:custGeom>
              <a:avLst/>
              <a:gdLst/>
              <a:ahLst/>
              <a:cxnLst/>
              <a:rect l="l" t="t" r="r" b="b"/>
              <a:pathLst>
                <a:path w="346" h="253" extrusionOk="0">
                  <a:moveTo>
                    <a:pt x="213" y="0"/>
                  </a:moveTo>
                  <a:cubicBezTo>
                    <a:pt x="158" y="0"/>
                    <a:pt x="91" y="60"/>
                    <a:pt x="62" y="94"/>
                  </a:cubicBezTo>
                  <a:cubicBezTo>
                    <a:pt x="31" y="137"/>
                    <a:pt x="0" y="252"/>
                    <a:pt x="86" y="252"/>
                  </a:cubicBezTo>
                  <a:cubicBezTo>
                    <a:pt x="89" y="252"/>
                    <a:pt x="91" y="252"/>
                    <a:pt x="93" y="252"/>
                  </a:cubicBezTo>
                  <a:lnTo>
                    <a:pt x="125" y="252"/>
                  </a:lnTo>
                  <a:cubicBezTo>
                    <a:pt x="194" y="233"/>
                    <a:pt x="346" y="120"/>
                    <a:pt x="270" y="38"/>
                  </a:cubicBezTo>
                  <a:cubicBezTo>
                    <a:pt x="264" y="31"/>
                    <a:pt x="264" y="25"/>
                    <a:pt x="257" y="19"/>
                  </a:cubicBezTo>
                  <a:cubicBezTo>
                    <a:pt x="244" y="6"/>
                    <a:pt x="229" y="0"/>
                    <a:pt x="2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5"/>
            <p:cNvSpPr/>
            <p:nvPr/>
          </p:nvSpPr>
          <p:spPr>
            <a:xfrm>
              <a:off x="1183050" y="2440050"/>
              <a:ext cx="4725" cy="4300"/>
            </a:xfrm>
            <a:custGeom>
              <a:avLst/>
              <a:gdLst/>
              <a:ahLst/>
              <a:cxnLst/>
              <a:rect l="l" t="t" r="r" b="b"/>
              <a:pathLst>
                <a:path w="189" h="172" extrusionOk="0">
                  <a:moveTo>
                    <a:pt x="89" y="0"/>
                  </a:moveTo>
                  <a:cubicBezTo>
                    <a:pt x="57" y="0"/>
                    <a:pt x="32" y="19"/>
                    <a:pt x="26" y="45"/>
                  </a:cubicBezTo>
                  <a:cubicBezTo>
                    <a:pt x="7" y="70"/>
                    <a:pt x="1" y="101"/>
                    <a:pt x="1" y="133"/>
                  </a:cubicBezTo>
                  <a:cubicBezTo>
                    <a:pt x="1" y="152"/>
                    <a:pt x="20" y="171"/>
                    <a:pt x="45" y="171"/>
                  </a:cubicBezTo>
                  <a:cubicBezTo>
                    <a:pt x="49" y="171"/>
                    <a:pt x="53" y="171"/>
                    <a:pt x="57" y="171"/>
                  </a:cubicBezTo>
                  <a:cubicBezTo>
                    <a:pt x="133" y="171"/>
                    <a:pt x="188" y="116"/>
                    <a:pt x="158" y="38"/>
                  </a:cubicBezTo>
                  <a:cubicBezTo>
                    <a:pt x="152" y="19"/>
                    <a:pt x="139" y="13"/>
                    <a:pt x="121" y="7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5"/>
            <p:cNvSpPr/>
            <p:nvPr/>
          </p:nvSpPr>
          <p:spPr>
            <a:xfrm>
              <a:off x="1176125" y="2447525"/>
              <a:ext cx="10400" cy="9475"/>
            </a:xfrm>
            <a:custGeom>
              <a:avLst/>
              <a:gdLst/>
              <a:ahLst/>
              <a:cxnLst/>
              <a:rect l="l" t="t" r="r" b="b"/>
              <a:pathLst>
                <a:path w="416" h="379" extrusionOk="0">
                  <a:moveTo>
                    <a:pt x="372" y="1"/>
                  </a:moveTo>
                  <a:cubicBezTo>
                    <a:pt x="352" y="1"/>
                    <a:pt x="328" y="10"/>
                    <a:pt x="309" y="23"/>
                  </a:cubicBezTo>
                  <a:cubicBezTo>
                    <a:pt x="240" y="36"/>
                    <a:pt x="177" y="74"/>
                    <a:pt x="126" y="130"/>
                  </a:cubicBezTo>
                  <a:cubicBezTo>
                    <a:pt x="76" y="174"/>
                    <a:pt x="0" y="288"/>
                    <a:pt x="70" y="357"/>
                  </a:cubicBezTo>
                  <a:cubicBezTo>
                    <a:pt x="84" y="372"/>
                    <a:pt x="104" y="378"/>
                    <a:pt x="126" y="378"/>
                  </a:cubicBezTo>
                  <a:cubicBezTo>
                    <a:pt x="199" y="378"/>
                    <a:pt x="299" y="310"/>
                    <a:pt x="328" y="256"/>
                  </a:cubicBezTo>
                  <a:cubicBezTo>
                    <a:pt x="353" y="225"/>
                    <a:pt x="372" y="187"/>
                    <a:pt x="385" y="149"/>
                  </a:cubicBezTo>
                  <a:cubicBezTo>
                    <a:pt x="385" y="118"/>
                    <a:pt x="391" y="92"/>
                    <a:pt x="398" y="61"/>
                  </a:cubicBezTo>
                  <a:cubicBezTo>
                    <a:pt x="416" y="17"/>
                    <a:pt x="398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5"/>
            <p:cNvSpPr/>
            <p:nvPr/>
          </p:nvSpPr>
          <p:spPr>
            <a:xfrm>
              <a:off x="1166800" y="2442300"/>
              <a:ext cx="7825" cy="6850"/>
            </a:xfrm>
            <a:custGeom>
              <a:avLst/>
              <a:gdLst/>
              <a:ahLst/>
              <a:cxnLst/>
              <a:rect l="l" t="t" r="r" b="b"/>
              <a:pathLst>
                <a:path w="313" h="274" extrusionOk="0">
                  <a:moveTo>
                    <a:pt x="253" y="1"/>
                  </a:moveTo>
                  <a:cubicBezTo>
                    <a:pt x="201" y="1"/>
                    <a:pt x="129" y="41"/>
                    <a:pt x="102" y="68"/>
                  </a:cubicBezTo>
                  <a:cubicBezTo>
                    <a:pt x="51" y="119"/>
                    <a:pt x="0" y="270"/>
                    <a:pt x="98" y="270"/>
                  </a:cubicBezTo>
                  <a:cubicBezTo>
                    <a:pt x="110" y="270"/>
                    <a:pt x="124" y="268"/>
                    <a:pt x="140" y="264"/>
                  </a:cubicBezTo>
                  <a:lnTo>
                    <a:pt x="165" y="270"/>
                  </a:lnTo>
                  <a:cubicBezTo>
                    <a:pt x="172" y="273"/>
                    <a:pt x="179" y="274"/>
                    <a:pt x="186" y="274"/>
                  </a:cubicBezTo>
                  <a:cubicBezTo>
                    <a:pt x="225" y="274"/>
                    <a:pt x="268" y="233"/>
                    <a:pt x="279" y="201"/>
                  </a:cubicBezTo>
                  <a:cubicBezTo>
                    <a:pt x="297" y="156"/>
                    <a:pt x="304" y="112"/>
                    <a:pt x="310" y="68"/>
                  </a:cubicBezTo>
                  <a:cubicBezTo>
                    <a:pt x="313" y="18"/>
                    <a:pt x="287" y="1"/>
                    <a:pt x="2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5"/>
            <p:cNvSpPr/>
            <p:nvPr/>
          </p:nvSpPr>
          <p:spPr>
            <a:xfrm>
              <a:off x="1154675" y="2425800"/>
              <a:ext cx="7275" cy="7150"/>
            </a:xfrm>
            <a:custGeom>
              <a:avLst/>
              <a:gdLst/>
              <a:ahLst/>
              <a:cxnLst/>
              <a:rect l="l" t="t" r="r" b="b"/>
              <a:pathLst>
                <a:path w="291" h="286" extrusionOk="0">
                  <a:moveTo>
                    <a:pt x="217" y="1"/>
                  </a:moveTo>
                  <a:cubicBezTo>
                    <a:pt x="196" y="1"/>
                    <a:pt x="172" y="6"/>
                    <a:pt x="152" y="15"/>
                  </a:cubicBezTo>
                  <a:lnTo>
                    <a:pt x="139" y="22"/>
                  </a:lnTo>
                  <a:cubicBezTo>
                    <a:pt x="64" y="53"/>
                    <a:pt x="7" y="129"/>
                    <a:pt x="0" y="211"/>
                  </a:cubicBezTo>
                  <a:cubicBezTo>
                    <a:pt x="0" y="264"/>
                    <a:pt x="37" y="285"/>
                    <a:pt x="79" y="285"/>
                  </a:cubicBezTo>
                  <a:cubicBezTo>
                    <a:pt x="101" y="285"/>
                    <a:pt x="125" y="279"/>
                    <a:pt x="145" y="268"/>
                  </a:cubicBezTo>
                  <a:lnTo>
                    <a:pt x="152" y="261"/>
                  </a:lnTo>
                  <a:cubicBezTo>
                    <a:pt x="227" y="230"/>
                    <a:pt x="284" y="154"/>
                    <a:pt x="291" y="72"/>
                  </a:cubicBezTo>
                  <a:cubicBezTo>
                    <a:pt x="291" y="19"/>
                    <a:pt x="257" y="1"/>
                    <a:pt x="2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5"/>
            <p:cNvSpPr/>
            <p:nvPr/>
          </p:nvSpPr>
          <p:spPr>
            <a:xfrm>
              <a:off x="1140525" y="2444500"/>
              <a:ext cx="9300" cy="6400"/>
            </a:xfrm>
            <a:custGeom>
              <a:avLst/>
              <a:gdLst/>
              <a:ahLst/>
              <a:cxnLst/>
              <a:rect l="l" t="t" r="r" b="b"/>
              <a:pathLst>
                <a:path w="372" h="256" extrusionOk="0">
                  <a:moveTo>
                    <a:pt x="253" y="0"/>
                  </a:moveTo>
                  <a:cubicBezTo>
                    <a:pt x="153" y="0"/>
                    <a:pt x="1" y="208"/>
                    <a:pt x="112" y="245"/>
                  </a:cubicBezTo>
                  <a:lnTo>
                    <a:pt x="144" y="251"/>
                  </a:lnTo>
                  <a:cubicBezTo>
                    <a:pt x="152" y="254"/>
                    <a:pt x="161" y="256"/>
                    <a:pt x="169" y="256"/>
                  </a:cubicBezTo>
                  <a:cubicBezTo>
                    <a:pt x="257" y="256"/>
                    <a:pt x="371" y="124"/>
                    <a:pt x="314" y="49"/>
                  </a:cubicBezTo>
                  <a:lnTo>
                    <a:pt x="302" y="24"/>
                  </a:lnTo>
                  <a:cubicBezTo>
                    <a:pt x="289" y="7"/>
                    <a:pt x="272" y="0"/>
                    <a:pt x="2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5"/>
            <p:cNvSpPr/>
            <p:nvPr/>
          </p:nvSpPr>
          <p:spPr>
            <a:xfrm>
              <a:off x="900800" y="2719600"/>
              <a:ext cx="8725" cy="5700"/>
            </a:xfrm>
            <a:custGeom>
              <a:avLst/>
              <a:gdLst/>
              <a:ahLst/>
              <a:cxnLst/>
              <a:rect l="l" t="t" r="r" b="b"/>
              <a:pathLst>
                <a:path w="349" h="228" extrusionOk="0">
                  <a:moveTo>
                    <a:pt x="213" y="0"/>
                  </a:moveTo>
                  <a:cubicBezTo>
                    <a:pt x="98" y="0"/>
                    <a:pt x="0" y="228"/>
                    <a:pt x="110" y="228"/>
                  </a:cubicBezTo>
                  <a:cubicBezTo>
                    <a:pt x="112" y="228"/>
                    <a:pt x="113" y="228"/>
                    <a:pt x="115" y="228"/>
                  </a:cubicBezTo>
                  <a:cubicBezTo>
                    <a:pt x="140" y="221"/>
                    <a:pt x="171" y="215"/>
                    <a:pt x="197" y="202"/>
                  </a:cubicBezTo>
                  <a:cubicBezTo>
                    <a:pt x="235" y="183"/>
                    <a:pt x="348" y="70"/>
                    <a:pt x="285" y="26"/>
                  </a:cubicBezTo>
                  <a:cubicBezTo>
                    <a:pt x="266" y="7"/>
                    <a:pt x="247" y="1"/>
                    <a:pt x="222" y="1"/>
                  </a:cubicBezTo>
                  <a:cubicBezTo>
                    <a:pt x="219" y="0"/>
                    <a:pt x="216" y="0"/>
                    <a:pt x="2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5"/>
            <p:cNvSpPr/>
            <p:nvPr/>
          </p:nvSpPr>
          <p:spPr>
            <a:xfrm>
              <a:off x="908075" y="2731125"/>
              <a:ext cx="5550" cy="5300"/>
            </a:xfrm>
            <a:custGeom>
              <a:avLst/>
              <a:gdLst/>
              <a:ahLst/>
              <a:cxnLst/>
              <a:rect l="l" t="t" r="r" b="b"/>
              <a:pathLst>
                <a:path w="222" h="212" extrusionOk="0">
                  <a:moveTo>
                    <a:pt x="123" y="1"/>
                  </a:moveTo>
                  <a:cubicBezTo>
                    <a:pt x="86" y="1"/>
                    <a:pt x="40" y="46"/>
                    <a:pt x="26" y="76"/>
                  </a:cubicBezTo>
                  <a:cubicBezTo>
                    <a:pt x="0" y="107"/>
                    <a:pt x="0" y="145"/>
                    <a:pt x="7" y="177"/>
                  </a:cubicBezTo>
                  <a:cubicBezTo>
                    <a:pt x="20" y="202"/>
                    <a:pt x="39" y="212"/>
                    <a:pt x="59" y="212"/>
                  </a:cubicBezTo>
                  <a:cubicBezTo>
                    <a:pt x="104" y="212"/>
                    <a:pt x="155" y="165"/>
                    <a:pt x="177" y="139"/>
                  </a:cubicBezTo>
                  <a:cubicBezTo>
                    <a:pt x="221" y="82"/>
                    <a:pt x="196" y="57"/>
                    <a:pt x="152" y="13"/>
                  </a:cubicBezTo>
                  <a:cubicBezTo>
                    <a:pt x="143" y="4"/>
                    <a:pt x="134" y="1"/>
                    <a:pt x="1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5"/>
            <p:cNvSpPr/>
            <p:nvPr/>
          </p:nvSpPr>
          <p:spPr>
            <a:xfrm>
              <a:off x="932025" y="2721500"/>
              <a:ext cx="9500" cy="8850"/>
            </a:xfrm>
            <a:custGeom>
              <a:avLst/>
              <a:gdLst/>
              <a:ahLst/>
              <a:cxnLst/>
              <a:rect l="l" t="t" r="r" b="b"/>
              <a:pathLst>
                <a:path w="380" h="354" extrusionOk="0">
                  <a:moveTo>
                    <a:pt x="278" y="0"/>
                  </a:moveTo>
                  <a:cubicBezTo>
                    <a:pt x="171" y="7"/>
                    <a:pt x="77" y="76"/>
                    <a:pt x="33" y="177"/>
                  </a:cubicBezTo>
                  <a:cubicBezTo>
                    <a:pt x="1" y="246"/>
                    <a:pt x="1" y="353"/>
                    <a:pt x="102" y="353"/>
                  </a:cubicBezTo>
                  <a:cubicBezTo>
                    <a:pt x="209" y="347"/>
                    <a:pt x="304" y="278"/>
                    <a:pt x="348" y="177"/>
                  </a:cubicBezTo>
                  <a:cubicBezTo>
                    <a:pt x="379" y="107"/>
                    <a:pt x="379" y="0"/>
                    <a:pt x="2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5"/>
            <p:cNvSpPr/>
            <p:nvPr/>
          </p:nvSpPr>
          <p:spPr>
            <a:xfrm>
              <a:off x="919750" y="2707100"/>
              <a:ext cx="6625" cy="6650"/>
            </a:xfrm>
            <a:custGeom>
              <a:avLst/>
              <a:gdLst/>
              <a:ahLst/>
              <a:cxnLst/>
              <a:rect l="l" t="t" r="r" b="b"/>
              <a:pathLst>
                <a:path w="265" h="266" extrusionOk="0">
                  <a:moveTo>
                    <a:pt x="189" y="1"/>
                  </a:moveTo>
                  <a:cubicBezTo>
                    <a:pt x="150" y="1"/>
                    <a:pt x="103" y="32"/>
                    <a:pt x="82" y="53"/>
                  </a:cubicBezTo>
                  <a:lnTo>
                    <a:pt x="69" y="65"/>
                  </a:lnTo>
                  <a:cubicBezTo>
                    <a:pt x="13" y="103"/>
                    <a:pt x="0" y="173"/>
                    <a:pt x="25" y="236"/>
                  </a:cubicBezTo>
                  <a:cubicBezTo>
                    <a:pt x="42" y="258"/>
                    <a:pt x="66" y="265"/>
                    <a:pt x="91" y="265"/>
                  </a:cubicBezTo>
                  <a:cubicBezTo>
                    <a:pt x="123" y="265"/>
                    <a:pt x="158" y="253"/>
                    <a:pt x="183" y="242"/>
                  </a:cubicBezTo>
                  <a:cubicBezTo>
                    <a:pt x="214" y="223"/>
                    <a:pt x="265" y="173"/>
                    <a:pt x="233" y="141"/>
                  </a:cubicBezTo>
                  <a:lnTo>
                    <a:pt x="233" y="135"/>
                  </a:lnTo>
                  <a:cubicBezTo>
                    <a:pt x="233" y="135"/>
                    <a:pt x="233" y="135"/>
                    <a:pt x="233" y="128"/>
                  </a:cubicBezTo>
                  <a:cubicBezTo>
                    <a:pt x="252" y="103"/>
                    <a:pt x="252" y="65"/>
                    <a:pt x="240" y="34"/>
                  </a:cubicBezTo>
                  <a:cubicBezTo>
                    <a:pt x="229" y="10"/>
                    <a:pt x="210" y="1"/>
                    <a:pt x="1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5"/>
            <p:cNvSpPr/>
            <p:nvPr/>
          </p:nvSpPr>
          <p:spPr>
            <a:xfrm>
              <a:off x="961850" y="2715150"/>
              <a:ext cx="7850" cy="6375"/>
            </a:xfrm>
            <a:custGeom>
              <a:avLst/>
              <a:gdLst/>
              <a:ahLst/>
              <a:cxnLst/>
              <a:rect l="l" t="t" r="r" b="b"/>
              <a:pathLst>
                <a:path w="314" h="255" extrusionOk="0">
                  <a:moveTo>
                    <a:pt x="177" y="0"/>
                  </a:moveTo>
                  <a:cubicBezTo>
                    <a:pt x="159" y="0"/>
                    <a:pt x="142" y="5"/>
                    <a:pt x="126" y="15"/>
                  </a:cubicBezTo>
                  <a:cubicBezTo>
                    <a:pt x="126" y="8"/>
                    <a:pt x="126" y="8"/>
                    <a:pt x="126" y="2"/>
                  </a:cubicBezTo>
                  <a:cubicBezTo>
                    <a:pt x="63" y="8"/>
                    <a:pt x="13" y="59"/>
                    <a:pt x="13" y="116"/>
                  </a:cubicBezTo>
                  <a:lnTo>
                    <a:pt x="19" y="116"/>
                  </a:lnTo>
                  <a:cubicBezTo>
                    <a:pt x="0" y="147"/>
                    <a:pt x="0" y="191"/>
                    <a:pt x="19" y="223"/>
                  </a:cubicBezTo>
                  <a:lnTo>
                    <a:pt x="32" y="235"/>
                  </a:lnTo>
                  <a:cubicBezTo>
                    <a:pt x="46" y="248"/>
                    <a:pt x="63" y="254"/>
                    <a:pt x="81" y="254"/>
                  </a:cubicBezTo>
                  <a:cubicBezTo>
                    <a:pt x="179" y="254"/>
                    <a:pt x="314" y="96"/>
                    <a:pt x="240" y="27"/>
                  </a:cubicBezTo>
                  <a:lnTo>
                    <a:pt x="227" y="15"/>
                  </a:lnTo>
                  <a:cubicBezTo>
                    <a:pt x="211" y="5"/>
                    <a:pt x="194" y="0"/>
                    <a:pt x="1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5"/>
            <p:cNvSpPr/>
            <p:nvPr/>
          </p:nvSpPr>
          <p:spPr>
            <a:xfrm>
              <a:off x="982975" y="2708175"/>
              <a:ext cx="8850" cy="5650"/>
            </a:xfrm>
            <a:custGeom>
              <a:avLst/>
              <a:gdLst/>
              <a:ahLst/>
              <a:cxnLst/>
              <a:rect l="l" t="t" r="r" b="b"/>
              <a:pathLst>
                <a:path w="354" h="226" extrusionOk="0">
                  <a:moveTo>
                    <a:pt x="224" y="0"/>
                  </a:moveTo>
                  <a:cubicBezTo>
                    <a:pt x="93" y="0"/>
                    <a:pt x="0" y="226"/>
                    <a:pt x="126" y="226"/>
                  </a:cubicBezTo>
                  <a:cubicBezTo>
                    <a:pt x="132" y="226"/>
                    <a:pt x="138" y="225"/>
                    <a:pt x="145" y="224"/>
                  </a:cubicBezTo>
                  <a:cubicBezTo>
                    <a:pt x="164" y="218"/>
                    <a:pt x="183" y="212"/>
                    <a:pt x="202" y="205"/>
                  </a:cubicBezTo>
                  <a:cubicBezTo>
                    <a:pt x="265" y="180"/>
                    <a:pt x="353" y="60"/>
                    <a:pt x="271" y="10"/>
                  </a:cubicBezTo>
                  <a:cubicBezTo>
                    <a:pt x="267" y="5"/>
                    <a:pt x="262" y="1"/>
                    <a:pt x="258" y="1"/>
                  </a:cubicBezTo>
                  <a:cubicBezTo>
                    <a:pt x="256" y="1"/>
                    <a:pt x="254" y="2"/>
                    <a:pt x="252" y="3"/>
                  </a:cubicBezTo>
                  <a:cubicBezTo>
                    <a:pt x="243" y="1"/>
                    <a:pt x="23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5"/>
            <p:cNvSpPr/>
            <p:nvPr/>
          </p:nvSpPr>
          <p:spPr>
            <a:xfrm>
              <a:off x="957100" y="2707150"/>
              <a:ext cx="6800" cy="3975"/>
            </a:xfrm>
            <a:custGeom>
              <a:avLst/>
              <a:gdLst/>
              <a:ahLst/>
              <a:cxnLst/>
              <a:rect l="l" t="t" r="r" b="b"/>
              <a:pathLst>
                <a:path w="272" h="159" extrusionOk="0">
                  <a:moveTo>
                    <a:pt x="177" y="0"/>
                  </a:moveTo>
                  <a:cubicBezTo>
                    <a:pt x="102" y="0"/>
                    <a:pt x="1" y="158"/>
                    <a:pt x="95" y="158"/>
                  </a:cubicBezTo>
                  <a:cubicBezTo>
                    <a:pt x="177" y="158"/>
                    <a:pt x="272" y="0"/>
                    <a:pt x="1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5"/>
            <p:cNvSpPr/>
            <p:nvPr/>
          </p:nvSpPr>
          <p:spPr>
            <a:xfrm>
              <a:off x="937725" y="2708150"/>
              <a:ext cx="6850" cy="5225"/>
            </a:xfrm>
            <a:custGeom>
              <a:avLst/>
              <a:gdLst/>
              <a:ahLst/>
              <a:cxnLst/>
              <a:rect l="l" t="t" r="r" b="b"/>
              <a:pathLst>
                <a:path w="274" h="209" extrusionOk="0">
                  <a:moveTo>
                    <a:pt x="193" y="0"/>
                  </a:moveTo>
                  <a:cubicBezTo>
                    <a:pt x="175" y="0"/>
                    <a:pt x="154" y="7"/>
                    <a:pt x="132" y="23"/>
                  </a:cubicBezTo>
                  <a:lnTo>
                    <a:pt x="114" y="36"/>
                  </a:lnTo>
                  <a:cubicBezTo>
                    <a:pt x="69" y="68"/>
                    <a:pt x="0" y="150"/>
                    <a:pt x="50" y="194"/>
                  </a:cubicBezTo>
                  <a:cubicBezTo>
                    <a:pt x="63" y="204"/>
                    <a:pt x="77" y="209"/>
                    <a:pt x="92" y="209"/>
                  </a:cubicBezTo>
                  <a:cubicBezTo>
                    <a:pt x="138" y="209"/>
                    <a:pt x="191" y="166"/>
                    <a:pt x="214" y="137"/>
                  </a:cubicBezTo>
                  <a:lnTo>
                    <a:pt x="227" y="118"/>
                  </a:lnTo>
                  <a:cubicBezTo>
                    <a:pt x="274" y="57"/>
                    <a:pt x="244" y="0"/>
                    <a:pt x="1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5"/>
            <p:cNvSpPr/>
            <p:nvPr/>
          </p:nvSpPr>
          <p:spPr>
            <a:xfrm>
              <a:off x="894675" y="2693725"/>
              <a:ext cx="7275" cy="6200"/>
            </a:xfrm>
            <a:custGeom>
              <a:avLst/>
              <a:gdLst/>
              <a:ahLst/>
              <a:cxnLst/>
              <a:rect l="l" t="t" r="r" b="b"/>
              <a:pathLst>
                <a:path w="291" h="248" extrusionOk="0">
                  <a:moveTo>
                    <a:pt x="231" y="0"/>
                  </a:moveTo>
                  <a:cubicBezTo>
                    <a:pt x="228" y="0"/>
                    <a:pt x="224" y="0"/>
                    <a:pt x="221" y="1"/>
                  </a:cubicBezTo>
                  <a:lnTo>
                    <a:pt x="189" y="1"/>
                  </a:lnTo>
                  <a:cubicBezTo>
                    <a:pt x="120" y="8"/>
                    <a:pt x="57" y="52"/>
                    <a:pt x="25" y="121"/>
                  </a:cubicBezTo>
                  <a:cubicBezTo>
                    <a:pt x="0" y="172"/>
                    <a:pt x="0" y="241"/>
                    <a:pt x="76" y="247"/>
                  </a:cubicBezTo>
                  <a:cubicBezTo>
                    <a:pt x="139" y="247"/>
                    <a:pt x="196" y="222"/>
                    <a:pt x="234" y="172"/>
                  </a:cubicBezTo>
                  <a:cubicBezTo>
                    <a:pt x="271" y="140"/>
                    <a:pt x="290" y="96"/>
                    <a:pt x="284" y="52"/>
                  </a:cubicBezTo>
                  <a:cubicBezTo>
                    <a:pt x="278" y="45"/>
                    <a:pt x="278" y="39"/>
                    <a:pt x="278" y="39"/>
                  </a:cubicBezTo>
                  <a:cubicBezTo>
                    <a:pt x="272" y="17"/>
                    <a:pt x="253" y="0"/>
                    <a:pt x="2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5"/>
            <p:cNvSpPr/>
            <p:nvPr/>
          </p:nvSpPr>
          <p:spPr>
            <a:xfrm>
              <a:off x="1025375" y="2497275"/>
              <a:ext cx="11225" cy="7600"/>
            </a:xfrm>
            <a:custGeom>
              <a:avLst/>
              <a:gdLst/>
              <a:ahLst/>
              <a:cxnLst/>
              <a:rect l="l" t="t" r="r" b="b"/>
              <a:pathLst>
                <a:path w="449" h="304" extrusionOk="0">
                  <a:moveTo>
                    <a:pt x="290" y="1"/>
                  </a:moveTo>
                  <a:cubicBezTo>
                    <a:pt x="267" y="1"/>
                    <a:pt x="244" y="7"/>
                    <a:pt x="221" y="20"/>
                  </a:cubicBezTo>
                  <a:lnTo>
                    <a:pt x="209" y="32"/>
                  </a:lnTo>
                  <a:cubicBezTo>
                    <a:pt x="146" y="58"/>
                    <a:pt x="1" y="203"/>
                    <a:pt x="83" y="278"/>
                  </a:cubicBezTo>
                  <a:lnTo>
                    <a:pt x="95" y="285"/>
                  </a:lnTo>
                  <a:cubicBezTo>
                    <a:pt x="114" y="297"/>
                    <a:pt x="136" y="304"/>
                    <a:pt x="159" y="304"/>
                  </a:cubicBezTo>
                  <a:cubicBezTo>
                    <a:pt x="182" y="304"/>
                    <a:pt x="206" y="297"/>
                    <a:pt x="228" y="285"/>
                  </a:cubicBezTo>
                  <a:lnTo>
                    <a:pt x="247" y="278"/>
                  </a:lnTo>
                  <a:cubicBezTo>
                    <a:pt x="310" y="240"/>
                    <a:pt x="449" y="108"/>
                    <a:pt x="367" y="32"/>
                  </a:cubicBezTo>
                  <a:lnTo>
                    <a:pt x="354" y="20"/>
                  </a:lnTo>
                  <a:cubicBezTo>
                    <a:pt x="335" y="7"/>
                    <a:pt x="313" y="1"/>
                    <a:pt x="2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5"/>
            <p:cNvSpPr/>
            <p:nvPr/>
          </p:nvSpPr>
          <p:spPr>
            <a:xfrm>
              <a:off x="1047600" y="2493800"/>
              <a:ext cx="11350" cy="8425"/>
            </a:xfrm>
            <a:custGeom>
              <a:avLst/>
              <a:gdLst/>
              <a:ahLst/>
              <a:cxnLst/>
              <a:rect l="l" t="t" r="r" b="b"/>
              <a:pathLst>
                <a:path w="454" h="337" extrusionOk="0">
                  <a:moveTo>
                    <a:pt x="238" y="1"/>
                  </a:moveTo>
                  <a:cubicBezTo>
                    <a:pt x="135" y="1"/>
                    <a:pt x="44" y="111"/>
                    <a:pt x="14" y="197"/>
                  </a:cubicBezTo>
                  <a:lnTo>
                    <a:pt x="14" y="203"/>
                  </a:lnTo>
                  <a:cubicBezTo>
                    <a:pt x="1" y="234"/>
                    <a:pt x="14" y="272"/>
                    <a:pt x="39" y="291"/>
                  </a:cubicBezTo>
                  <a:cubicBezTo>
                    <a:pt x="63" y="323"/>
                    <a:pt x="92" y="336"/>
                    <a:pt x="123" y="336"/>
                  </a:cubicBezTo>
                  <a:cubicBezTo>
                    <a:pt x="272" y="336"/>
                    <a:pt x="454" y="12"/>
                    <a:pt x="260" y="1"/>
                  </a:cubicBezTo>
                  <a:lnTo>
                    <a:pt x="247" y="1"/>
                  </a:lnTo>
                  <a:cubicBezTo>
                    <a:pt x="244" y="1"/>
                    <a:pt x="241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5"/>
            <p:cNvSpPr/>
            <p:nvPr/>
          </p:nvSpPr>
          <p:spPr>
            <a:xfrm>
              <a:off x="1048075" y="2500750"/>
              <a:ext cx="350" cy="350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1" y="1"/>
                  </a:moveTo>
                  <a:lnTo>
                    <a:pt x="14" y="13"/>
                  </a:lnTo>
                  <a:cubicBezTo>
                    <a:pt x="14" y="7"/>
                    <a:pt x="7" y="7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5"/>
            <p:cNvSpPr/>
            <p:nvPr/>
          </p:nvSpPr>
          <p:spPr>
            <a:xfrm>
              <a:off x="1043525" y="2513850"/>
              <a:ext cx="10250" cy="6000"/>
            </a:xfrm>
            <a:custGeom>
              <a:avLst/>
              <a:gdLst/>
              <a:ahLst/>
              <a:cxnLst/>
              <a:rect l="l" t="t" r="r" b="b"/>
              <a:pathLst>
                <a:path w="410" h="240" extrusionOk="0">
                  <a:moveTo>
                    <a:pt x="265" y="0"/>
                  </a:moveTo>
                  <a:cubicBezTo>
                    <a:pt x="158" y="0"/>
                    <a:pt x="0" y="240"/>
                    <a:pt x="151" y="240"/>
                  </a:cubicBezTo>
                  <a:cubicBezTo>
                    <a:pt x="259" y="240"/>
                    <a:pt x="410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5"/>
            <p:cNvSpPr/>
            <p:nvPr/>
          </p:nvSpPr>
          <p:spPr>
            <a:xfrm>
              <a:off x="1037250" y="2507200"/>
              <a:ext cx="6450" cy="5225"/>
            </a:xfrm>
            <a:custGeom>
              <a:avLst/>
              <a:gdLst/>
              <a:ahLst/>
              <a:cxnLst/>
              <a:rect l="l" t="t" r="r" b="b"/>
              <a:pathLst>
                <a:path w="258" h="209" extrusionOk="0">
                  <a:moveTo>
                    <a:pt x="161" y="1"/>
                  </a:moveTo>
                  <a:cubicBezTo>
                    <a:pt x="108" y="1"/>
                    <a:pt x="40" y="74"/>
                    <a:pt x="30" y="108"/>
                  </a:cubicBezTo>
                  <a:cubicBezTo>
                    <a:pt x="1" y="162"/>
                    <a:pt x="25" y="209"/>
                    <a:pt x="73" y="209"/>
                  </a:cubicBezTo>
                  <a:cubicBezTo>
                    <a:pt x="86" y="209"/>
                    <a:pt x="102" y="205"/>
                    <a:pt x="119" y="197"/>
                  </a:cubicBezTo>
                  <a:lnTo>
                    <a:pt x="144" y="184"/>
                  </a:lnTo>
                  <a:cubicBezTo>
                    <a:pt x="188" y="159"/>
                    <a:pt x="257" y="89"/>
                    <a:pt x="213" y="33"/>
                  </a:cubicBezTo>
                  <a:lnTo>
                    <a:pt x="201" y="20"/>
                  </a:lnTo>
                  <a:cubicBezTo>
                    <a:pt x="190" y="6"/>
                    <a:pt x="176" y="1"/>
                    <a:pt x="1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5"/>
            <p:cNvSpPr/>
            <p:nvPr/>
          </p:nvSpPr>
          <p:spPr>
            <a:xfrm>
              <a:off x="1012075" y="2505325"/>
              <a:ext cx="10800" cy="7350"/>
            </a:xfrm>
            <a:custGeom>
              <a:avLst/>
              <a:gdLst/>
              <a:ahLst/>
              <a:cxnLst/>
              <a:rect l="l" t="t" r="r" b="b"/>
              <a:pathLst>
                <a:path w="432" h="294" extrusionOk="0">
                  <a:moveTo>
                    <a:pt x="223" y="1"/>
                  </a:moveTo>
                  <a:cubicBezTo>
                    <a:pt x="142" y="1"/>
                    <a:pt x="67" y="80"/>
                    <a:pt x="34" y="146"/>
                  </a:cubicBezTo>
                  <a:cubicBezTo>
                    <a:pt x="0" y="219"/>
                    <a:pt x="23" y="293"/>
                    <a:pt x="101" y="293"/>
                  </a:cubicBezTo>
                  <a:cubicBezTo>
                    <a:pt x="110" y="293"/>
                    <a:pt x="119" y="292"/>
                    <a:pt x="129" y="291"/>
                  </a:cubicBezTo>
                  <a:cubicBezTo>
                    <a:pt x="135" y="291"/>
                    <a:pt x="142" y="291"/>
                    <a:pt x="148" y="284"/>
                  </a:cubicBezTo>
                  <a:cubicBezTo>
                    <a:pt x="224" y="272"/>
                    <a:pt x="432" y="51"/>
                    <a:pt x="280" y="7"/>
                  </a:cubicBezTo>
                  <a:lnTo>
                    <a:pt x="262" y="7"/>
                  </a:lnTo>
                  <a:cubicBezTo>
                    <a:pt x="249" y="3"/>
                    <a:pt x="23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5"/>
            <p:cNvSpPr/>
            <p:nvPr/>
          </p:nvSpPr>
          <p:spPr>
            <a:xfrm>
              <a:off x="1017800" y="2520650"/>
              <a:ext cx="5400" cy="5725"/>
            </a:xfrm>
            <a:custGeom>
              <a:avLst/>
              <a:gdLst/>
              <a:ahLst/>
              <a:cxnLst/>
              <a:rect l="l" t="t" r="r" b="b"/>
              <a:pathLst>
                <a:path w="216" h="229" extrusionOk="0">
                  <a:moveTo>
                    <a:pt x="158" y="0"/>
                  </a:moveTo>
                  <a:cubicBezTo>
                    <a:pt x="103" y="0"/>
                    <a:pt x="29" y="81"/>
                    <a:pt x="20" y="119"/>
                  </a:cubicBezTo>
                  <a:cubicBezTo>
                    <a:pt x="20" y="132"/>
                    <a:pt x="14" y="138"/>
                    <a:pt x="14" y="144"/>
                  </a:cubicBezTo>
                  <a:cubicBezTo>
                    <a:pt x="1" y="170"/>
                    <a:pt x="14" y="201"/>
                    <a:pt x="39" y="220"/>
                  </a:cubicBezTo>
                  <a:lnTo>
                    <a:pt x="51" y="220"/>
                  </a:lnTo>
                  <a:cubicBezTo>
                    <a:pt x="60" y="226"/>
                    <a:pt x="69" y="228"/>
                    <a:pt x="79" y="228"/>
                  </a:cubicBezTo>
                  <a:cubicBezTo>
                    <a:pt x="133" y="228"/>
                    <a:pt x="198" y="149"/>
                    <a:pt x="209" y="106"/>
                  </a:cubicBezTo>
                  <a:cubicBezTo>
                    <a:pt x="215" y="81"/>
                    <a:pt x="209" y="56"/>
                    <a:pt x="203" y="31"/>
                  </a:cubicBezTo>
                  <a:cubicBezTo>
                    <a:pt x="192" y="9"/>
                    <a:pt x="176" y="0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5"/>
            <p:cNvSpPr/>
            <p:nvPr/>
          </p:nvSpPr>
          <p:spPr>
            <a:xfrm>
              <a:off x="1064175" y="2626525"/>
              <a:ext cx="7925" cy="7325"/>
            </a:xfrm>
            <a:custGeom>
              <a:avLst/>
              <a:gdLst/>
              <a:ahLst/>
              <a:cxnLst/>
              <a:rect l="l" t="t" r="r" b="b"/>
              <a:pathLst>
                <a:path w="317" h="293" extrusionOk="0">
                  <a:moveTo>
                    <a:pt x="222" y="1"/>
                  </a:moveTo>
                  <a:cubicBezTo>
                    <a:pt x="211" y="1"/>
                    <a:pt x="200" y="3"/>
                    <a:pt x="189" y="9"/>
                  </a:cubicBezTo>
                  <a:cubicBezTo>
                    <a:pt x="107" y="28"/>
                    <a:pt x="44" y="91"/>
                    <a:pt x="19" y="173"/>
                  </a:cubicBezTo>
                  <a:cubicBezTo>
                    <a:pt x="0" y="223"/>
                    <a:pt x="19" y="286"/>
                    <a:pt x="82" y="293"/>
                  </a:cubicBezTo>
                  <a:cubicBezTo>
                    <a:pt x="183" y="280"/>
                    <a:pt x="265" y="211"/>
                    <a:pt x="290" y="116"/>
                  </a:cubicBezTo>
                  <a:cubicBezTo>
                    <a:pt x="316" y="59"/>
                    <a:pt x="273" y="1"/>
                    <a:pt x="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5"/>
            <p:cNvSpPr/>
            <p:nvPr/>
          </p:nvSpPr>
          <p:spPr>
            <a:xfrm>
              <a:off x="1071575" y="2636100"/>
              <a:ext cx="6875" cy="5850"/>
            </a:xfrm>
            <a:custGeom>
              <a:avLst/>
              <a:gdLst/>
              <a:ahLst/>
              <a:cxnLst/>
              <a:rect l="l" t="t" r="r" b="b"/>
              <a:pathLst>
                <a:path w="275" h="234" extrusionOk="0">
                  <a:moveTo>
                    <a:pt x="153" y="0"/>
                  </a:moveTo>
                  <a:cubicBezTo>
                    <a:pt x="93" y="0"/>
                    <a:pt x="23" y="74"/>
                    <a:pt x="13" y="124"/>
                  </a:cubicBezTo>
                  <a:lnTo>
                    <a:pt x="13" y="149"/>
                  </a:lnTo>
                  <a:cubicBezTo>
                    <a:pt x="1" y="193"/>
                    <a:pt x="20" y="225"/>
                    <a:pt x="64" y="231"/>
                  </a:cubicBezTo>
                  <a:lnTo>
                    <a:pt x="76" y="231"/>
                  </a:lnTo>
                  <a:cubicBezTo>
                    <a:pt x="81" y="232"/>
                    <a:pt x="87" y="233"/>
                    <a:pt x="92" y="233"/>
                  </a:cubicBezTo>
                  <a:cubicBezTo>
                    <a:pt x="173" y="233"/>
                    <a:pt x="275" y="107"/>
                    <a:pt x="221" y="36"/>
                  </a:cubicBezTo>
                  <a:cubicBezTo>
                    <a:pt x="215" y="29"/>
                    <a:pt x="209" y="17"/>
                    <a:pt x="196" y="17"/>
                  </a:cubicBezTo>
                  <a:cubicBezTo>
                    <a:pt x="183" y="5"/>
                    <a:pt x="168" y="0"/>
                    <a:pt x="1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5"/>
            <p:cNvSpPr/>
            <p:nvPr/>
          </p:nvSpPr>
          <p:spPr>
            <a:xfrm>
              <a:off x="1091450" y="2625800"/>
              <a:ext cx="9750" cy="7375"/>
            </a:xfrm>
            <a:custGeom>
              <a:avLst/>
              <a:gdLst/>
              <a:ahLst/>
              <a:cxnLst/>
              <a:rect l="l" t="t" r="r" b="b"/>
              <a:pathLst>
                <a:path w="390" h="295" extrusionOk="0">
                  <a:moveTo>
                    <a:pt x="303" y="0"/>
                  </a:moveTo>
                  <a:cubicBezTo>
                    <a:pt x="292" y="0"/>
                    <a:pt x="279" y="2"/>
                    <a:pt x="265" y="6"/>
                  </a:cubicBezTo>
                  <a:lnTo>
                    <a:pt x="246" y="6"/>
                  </a:lnTo>
                  <a:cubicBezTo>
                    <a:pt x="171" y="25"/>
                    <a:pt x="0" y="177"/>
                    <a:pt x="95" y="265"/>
                  </a:cubicBezTo>
                  <a:lnTo>
                    <a:pt x="101" y="271"/>
                  </a:lnTo>
                  <a:cubicBezTo>
                    <a:pt x="118" y="288"/>
                    <a:pt x="137" y="295"/>
                    <a:pt x="158" y="295"/>
                  </a:cubicBezTo>
                  <a:cubicBezTo>
                    <a:pt x="224" y="295"/>
                    <a:pt x="301" y="226"/>
                    <a:pt x="335" y="183"/>
                  </a:cubicBezTo>
                  <a:cubicBezTo>
                    <a:pt x="379" y="121"/>
                    <a:pt x="389" y="0"/>
                    <a:pt x="3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5"/>
            <p:cNvSpPr/>
            <p:nvPr/>
          </p:nvSpPr>
          <p:spPr>
            <a:xfrm>
              <a:off x="1076625" y="2624375"/>
              <a:ext cx="9475" cy="5525"/>
            </a:xfrm>
            <a:custGeom>
              <a:avLst/>
              <a:gdLst/>
              <a:ahLst/>
              <a:cxnLst/>
              <a:rect l="l" t="t" r="r" b="b"/>
              <a:pathLst>
                <a:path w="379" h="221" extrusionOk="0">
                  <a:moveTo>
                    <a:pt x="246" y="0"/>
                  </a:moveTo>
                  <a:cubicBezTo>
                    <a:pt x="146" y="0"/>
                    <a:pt x="0" y="221"/>
                    <a:pt x="139" y="221"/>
                  </a:cubicBezTo>
                  <a:cubicBezTo>
                    <a:pt x="240" y="221"/>
                    <a:pt x="379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5"/>
            <p:cNvSpPr/>
            <p:nvPr/>
          </p:nvSpPr>
          <p:spPr>
            <a:xfrm>
              <a:off x="1054875" y="2641625"/>
              <a:ext cx="4125" cy="4050"/>
            </a:xfrm>
            <a:custGeom>
              <a:avLst/>
              <a:gdLst/>
              <a:ahLst/>
              <a:cxnLst/>
              <a:rect l="l" t="t" r="r" b="b"/>
              <a:pathLst>
                <a:path w="165" h="162" extrusionOk="0">
                  <a:moveTo>
                    <a:pt x="96" y="0"/>
                  </a:moveTo>
                  <a:cubicBezTo>
                    <a:pt x="67" y="0"/>
                    <a:pt x="34" y="35"/>
                    <a:pt x="19" y="54"/>
                  </a:cubicBezTo>
                  <a:cubicBezTo>
                    <a:pt x="6" y="80"/>
                    <a:pt x="0" y="105"/>
                    <a:pt x="6" y="136"/>
                  </a:cubicBezTo>
                  <a:cubicBezTo>
                    <a:pt x="10" y="154"/>
                    <a:pt x="20" y="161"/>
                    <a:pt x="33" y="161"/>
                  </a:cubicBezTo>
                  <a:cubicBezTo>
                    <a:pt x="66" y="161"/>
                    <a:pt x="117" y="118"/>
                    <a:pt x="126" y="105"/>
                  </a:cubicBezTo>
                  <a:lnTo>
                    <a:pt x="133" y="99"/>
                  </a:lnTo>
                  <a:cubicBezTo>
                    <a:pt x="151" y="73"/>
                    <a:pt x="164" y="23"/>
                    <a:pt x="126" y="17"/>
                  </a:cubicBezTo>
                  <a:cubicBezTo>
                    <a:pt x="126" y="10"/>
                    <a:pt x="120" y="10"/>
                    <a:pt x="120" y="10"/>
                  </a:cubicBezTo>
                  <a:cubicBezTo>
                    <a:pt x="113" y="3"/>
                    <a:pt x="105" y="0"/>
                    <a:pt x="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5"/>
            <p:cNvSpPr/>
            <p:nvPr/>
          </p:nvSpPr>
          <p:spPr>
            <a:xfrm>
              <a:off x="1065900" y="2609450"/>
              <a:ext cx="7550" cy="6475"/>
            </a:xfrm>
            <a:custGeom>
              <a:avLst/>
              <a:gdLst/>
              <a:ahLst/>
              <a:cxnLst/>
              <a:rect l="l" t="t" r="r" b="b"/>
              <a:pathLst>
                <a:path w="302" h="259" extrusionOk="0">
                  <a:moveTo>
                    <a:pt x="178" y="0"/>
                  </a:moveTo>
                  <a:cubicBezTo>
                    <a:pt x="119" y="0"/>
                    <a:pt x="52" y="70"/>
                    <a:pt x="32" y="105"/>
                  </a:cubicBezTo>
                  <a:cubicBezTo>
                    <a:pt x="32" y="118"/>
                    <a:pt x="26" y="124"/>
                    <a:pt x="26" y="130"/>
                  </a:cubicBezTo>
                  <a:cubicBezTo>
                    <a:pt x="1" y="162"/>
                    <a:pt x="1" y="200"/>
                    <a:pt x="26" y="231"/>
                  </a:cubicBezTo>
                  <a:cubicBezTo>
                    <a:pt x="36" y="247"/>
                    <a:pt x="55" y="258"/>
                    <a:pt x="76" y="258"/>
                  </a:cubicBezTo>
                  <a:cubicBezTo>
                    <a:pt x="80" y="258"/>
                    <a:pt x="84" y="258"/>
                    <a:pt x="89" y="257"/>
                  </a:cubicBezTo>
                  <a:cubicBezTo>
                    <a:pt x="164" y="250"/>
                    <a:pt x="301" y="132"/>
                    <a:pt x="242" y="50"/>
                  </a:cubicBezTo>
                  <a:lnTo>
                    <a:pt x="242" y="50"/>
                  </a:lnTo>
                  <a:cubicBezTo>
                    <a:pt x="250" y="62"/>
                    <a:pt x="254" y="67"/>
                    <a:pt x="254" y="67"/>
                  </a:cubicBezTo>
                  <a:cubicBezTo>
                    <a:pt x="255" y="67"/>
                    <a:pt x="226" y="26"/>
                    <a:pt x="221" y="17"/>
                  </a:cubicBezTo>
                  <a:cubicBezTo>
                    <a:pt x="208" y="5"/>
                    <a:pt x="193" y="0"/>
                    <a:pt x="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5"/>
            <p:cNvSpPr/>
            <p:nvPr/>
          </p:nvSpPr>
          <p:spPr>
            <a:xfrm>
              <a:off x="1090175" y="2612075"/>
              <a:ext cx="5850" cy="4725"/>
            </a:xfrm>
            <a:custGeom>
              <a:avLst/>
              <a:gdLst/>
              <a:ahLst/>
              <a:cxnLst/>
              <a:rect l="l" t="t" r="r" b="b"/>
              <a:pathLst>
                <a:path w="234" h="189" extrusionOk="0">
                  <a:moveTo>
                    <a:pt x="175" y="1"/>
                  </a:moveTo>
                  <a:cubicBezTo>
                    <a:pt x="163" y="1"/>
                    <a:pt x="150" y="3"/>
                    <a:pt x="140" y="7"/>
                  </a:cubicBezTo>
                  <a:lnTo>
                    <a:pt x="121" y="13"/>
                  </a:lnTo>
                  <a:cubicBezTo>
                    <a:pt x="77" y="32"/>
                    <a:pt x="1" y="107"/>
                    <a:pt x="32" y="158"/>
                  </a:cubicBezTo>
                  <a:cubicBezTo>
                    <a:pt x="37" y="176"/>
                    <a:pt x="55" y="188"/>
                    <a:pt x="72" y="188"/>
                  </a:cubicBezTo>
                  <a:cubicBezTo>
                    <a:pt x="78" y="188"/>
                    <a:pt x="84" y="187"/>
                    <a:pt x="89" y="183"/>
                  </a:cubicBezTo>
                  <a:cubicBezTo>
                    <a:pt x="152" y="164"/>
                    <a:pt x="196" y="114"/>
                    <a:pt x="215" y="51"/>
                  </a:cubicBezTo>
                  <a:cubicBezTo>
                    <a:pt x="233" y="14"/>
                    <a:pt x="206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6" name="Google Shape;1686;p15"/>
          <p:cNvGrpSpPr/>
          <p:nvPr/>
        </p:nvGrpSpPr>
        <p:grpSpPr>
          <a:xfrm>
            <a:off x="-332530" y="1988517"/>
            <a:ext cx="949028" cy="872514"/>
            <a:chOff x="6574875" y="3243250"/>
            <a:chExt cx="181050" cy="166450"/>
          </a:xfrm>
        </p:grpSpPr>
        <p:sp>
          <p:nvSpPr>
            <p:cNvPr id="1687" name="Google Shape;1687;p15"/>
            <p:cNvSpPr/>
            <p:nvPr/>
          </p:nvSpPr>
          <p:spPr>
            <a:xfrm>
              <a:off x="6574875" y="3355200"/>
              <a:ext cx="65150" cy="54500"/>
            </a:xfrm>
            <a:custGeom>
              <a:avLst/>
              <a:gdLst/>
              <a:ahLst/>
              <a:cxnLst/>
              <a:rect l="l" t="t" r="r" b="b"/>
              <a:pathLst>
                <a:path w="2606" h="2180" extrusionOk="0">
                  <a:moveTo>
                    <a:pt x="1663" y="0"/>
                  </a:moveTo>
                  <a:cubicBezTo>
                    <a:pt x="1142" y="0"/>
                    <a:pt x="157" y="121"/>
                    <a:pt x="51" y="605"/>
                  </a:cubicBezTo>
                  <a:cubicBezTo>
                    <a:pt x="1" y="851"/>
                    <a:pt x="184" y="1072"/>
                    <a:pt x="335" y="1249"/>
                  </a:cubicBezTo>
                  <a:cubicBezTo>
                    <a:pt x="556" y="1507"/>
                    <a:pt x="796" y="1759"/>
                    <a:pt x="1048" y="1999"/>
                  </a:cubicBezTo>
                  <a:cubicBezTo>
                    <a:pt x="1186" y="2127"/>
                    <a:pt x="1312" y="2180"/>
                    <a:pt x="1427" y="2180"/>
                  </a:cubicBezTo>
                  <a:cubicBezTo>
                    <a:pt x="1791" y="2180"/>
                    <a:pt x="2033" y="1640"/>
                    <a:pt x="2158" y="1280"/>
                  </a:cubicBezTo>
                  <a:cubicBezTo>
                    <a:pt x="2316" y="795"/>
                    <a:pt x="2606" y="57"/>
                    <a:pt x="1843" y="6"/>
                  </a:cubicBezTo>
                  <a:cubicBezTo>
                    <a:pt x="1793" y="2"/>
                    <a:pt x="1732" y="0"/>
                    <a:pt x="16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5"/>
            <p:cNvSpPr/>
            <p:nvPr/>
          </p:nvSpPr>
          <p:spPr>
            <a:xfrm>
              <a:off x="6632900" y="3299225"/>
              <a:ext cx="65000" cy="54500"/>
            </a:xfrm>
            <a:custGeom>
              <a:avLst/>
              <a:gdLst/>
              <a:ahLst/>
              <a:cxnLst/>
              <a:rect l="l" t="t" r="r" b="b"/>
              <a:pathLst>
                <a:path w="2600" h="2180" extrusionOk="0">
                  <a:moveTo>
                    <a:pt x="1662" y="0"/>
                  </a:moveTo>
                  <a:cubicBezTo>
                    <a:pt x="1141" y="0"/>
                    <a:pt x="152" y="121"/>
                    <a:pt x="51" y="605"/>
                  </a:cubicBezTo>
                  <a:cubicBezTo>
                    <a:pt x="1" y="851"/>
                    <a:pt x="184" y="1072"/>
                    <a:pt x="335" y="1249"/>
                  </a:cubicBezTo>
                  <a:cubicBezTo>
                    <a:pt x="556" y="1507"/>
                    <a:pt x="796" y="1760"/>
                    <a:pt x="1042" y="1999"/>
                  </a:cubicBezTo>
                  <a:cubicBezTo>
                    <a:pt x="1181" y="2127"/>
                    <a:pt x="1309" y="2180"/>
                    <a:pt x="1424" y="2180"/>
                  </a:cubicBezTo>
                  <a:cubicBezTo>
                    <a:pt x="1791" y="2180"/>
                    <a:pt x="2033" y="1640"/>
                    <a:pt x="2158" y="1280"/>
                  </a:cubicBezTo>
                  <a:cubicBezTo>
                    <a:pt x="2316" y="795"/>
                    <a:pt x="2599" y="57"/>
                    <a:pt x="1843" y="6"/>
                  </a:cubicBezTo>
                  <a:cubicBezTo>
                    <a:pt x="1793" y="2"/>
                    <a:pt x="1732" y="0"/>
                    <a:pt x="16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5"/>
            <p:cNvSpPr/>
            <p:nvPr/>
          </p:nvSpPr>
          <p:spPr>
            <a:xfrm>
              <a:off x="6690775" y="3243250"/>
              <a:ext cx="65150" cy="54500"/>
            </a:xfrm>
            <a:custGeom>
              <a:avLst/>
              <a:gdLst/>
              <a:ahLst/>
              <a:cxnLst/>
              <a:rect l="l" t="t" r="r" b="b"/>
              <a:pathLst>
                <a:path w="2606" h="2180" extrusionOk="0">
                  <a:moveTo>
                    <a:pt x="1662" y="0"/>
                  </a:moveTo>
                  <a:cubicBezTo>
                    <a:pt x="1142" y="0"/>
                    <a:pt x="158" y="121"/>
                    <a:pt x="57" y="605"/>
                  </a:cubicBezTo>
                  <a:cubicBezTo>
                    <a:pt x="1" y="851"/>
                    <a:pt x="183" y="1072"/>
                    <a:pt x="335" y="1249"/>
                  </a:cubicBezTo>
                  <a:cubicBezTo>
                    <a:pt x="562" y="1507"/>
                    <a:pt x="795" y="1760"/>
                    <a:pt x="1048" y="1999"/>
                  </a:cubicBezTo>
                  <a:cubicBezTo>
                    <a:pt x="1186" y="2127"/>
                    <a:pt x="1312" y="2180"/>
                    <a:pt x="1427" y="2180"/>
                  </a:cubicBezTo>
                  <a:cubicBezTo>
                    <a:pt x="1793" y="2180"/>
                    <a:pt x="2037" y="1640"/>
                    <a:pt x="2158" y="1280"/>
                  </a:cubicBezTo>
                  <a:cubicBezTo>
                    <a:pt x="2315" y="795"/>
                    <a:pt x="2605" y="57"/>
                    <a:pt x="1842" y="6"/>
                  </a:cubicBezTo>
                  <a:cubicBezTo>
                    <a:pt x="1793" y="3"/>
                    <a:pt x="1732" y="0"/>
                    <a:pt x="16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5"/>
            <p:cNvSpPr/>
            <p:nvPr/>
          </p:nvSpPr>
          <p:spPr>
            <a:xfrm>
              <a:off x="6730675" y="3253950"/>
              <a:ext cx="8375" cy="4300"/>
            </a:xfrm>
            <a:custGeom>
              <a:avLst/>
              <a:gdLst/>
              <a:ahLst/>
              <a:cxnLst/>
              <a:rect l="l" t="t" r="r" b="b"/>
              <a:pathLst>
                <a:path w="335" h="172" extrusionOk="0">
                  <a:moveTo>
                    <a:pt x="169" y="1"/>
                  </a:moveTo>
                  <a:cubicBezTo>
                    <a:pt x="146" y="1"/>
                    <a:pt x="123" y="5"/>
                    <a:pt x="101" y="13"/>
                  </a:cubicBezTo>
                  <a:cubicBezTo>
                    <a:pt x="51" y="26"/>
                    <a:pt x="0" y="76"/>
                    <a:pt x="51" y="127"/>
                  </a:cubicBezTo>
                  <a:cubicBezTo>
                    <a:pt x="84" y="156"/>
                    <a:pt x="128" y="171"/>
                    <a:pt x="172" y="171"/>
                  </a:cubicBezTo>
                  <a:cubicBezTo>
                    <a:pt x="195" y="171"/>
                    <a:pt x="218" y="167"/>
                    <a:pt x="240" y="158"/>
                  </a:cubicBezTo>
                  <a:cubicBezTo>
                    <a:pt x="284" y="140"/>
                    <a:pt x="334" y="95"/>
                    <a:pt x="290" y="45"/>
                  </a:cubicBezTo>
                  <a:cubicBezTo>
                    <a:pt x="257" y="16"/>
                    <a:pt x="213" y="1"/>
                    <a:pt x="1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5"/>
            <p:cNvSpPr/>
            <p:nvPr/>
          </p:nvSpPr>
          <p:spPr>
            <a:xfrm>
              <a:off x="6722000" y="3262100"/>
              <a:ext cx="8825" cy="4075"/>
            </a:xfrm>
            <a:custGeom>
              <a:avLst/>
              <a:gdLst/>
              <a:ahLst/>
              <a:cxnLst/>
              <a:rect l="l" t="t" r="r" b="b"/>
              <a:pathLst>
                <a:path w="353" h="163" extrusionOk="0">
                  <a:moveTo>
                    <a:pt x="210" y="1"/>
                  </a:moveTo>
                  <a:cubicBezTo>
                    <a:pt x="200" y="1"/>
                    <a:pt x="191" y="1"/>
                    <a:pt x="183" y="3"/>
                  </a:cubicBezTo>
                  <a:lnTo>
                    <a:pt x="145" y="3"/>
                  </a:lnTo>
                  <a:cubicBezTo>
                    <a:pt x="44" y="9"/>
                    <a:pt x="0" y="116"/>
                    <a:pt x="108" y="154"/>
                  </a:cubicBezTo>
                  <a:cubicBezTo>
                    <a:pt x="120" y="159"/>
                    <a:pt x="144" y="163"/>
                    <a:pt x="173" y="163"/>
                  </a:cubicBezTo>
                  <a:cubicBezTo>
                    <a:pt x="249" y="163"/>
                    <a:pt x="352" y="139"/>
                    <a:pt x="316" y="66"/>
                  </a:cubicBezTo>
                  <a:lnTo>
                    <a:pt x="303" y="41"/>
                  </a:lnTo>
                  <a:cubicBezTo>
                    <a:pt x="283" y="11"/>
                    <a:pt x="244" y="1"/>
                    <a:pt x="2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5"/>
            <p:cNvSpPr/>
            <p:nvPr/>
          </p:nvSpPr>
          <p:spPr>
            <a:xfrm>
              <a:off x="6720575" y="3254825"/>
              <a:ext cx="6800" cy="4125"/>
            </a:xfrm>
            <a:custGeom>
              <a:avLst/>
              <a:gdLst/>
              <a:ahLst/>
              <a:cxnLst/>
              <a:rect l="l" t="t" r="r" b="b"/>
              <a:pathLst>
                <a:path w="272" h="165" extrusionOk="0">
                  <a:moveTo>
                    <a:pt x="132" y="0"/>
                  </a:moveTo>
                  <a:cubicBezTo>
                    <a:pt x="83" y="0"/>
                    <a:pt x="35" y="18"/>
                    <a:pt x="19" y="54"/>
                  </a:cubicBezTo>
                  <a:cubicBezTo>
                    <a:pt x="19" y="54"/>
                    <a:pt x="19" y="60"/>
                    <a:pt x="19" y="67"/>
                  </a:cubicBezTo>
                  <a:cubicBezTo>
                    <a:pt x="1" y="111"/>
                    <a:pt x="38" y="136"/>
                    <a:pt x="70" y="149"/>
                  </a:cubicBezTo>
                  <a:cubicBezTo>
                    <a:pt x="64" y="146"/>
                    <a:pt x="60" y="145"/>
                    <a:pt x="59" y="145"/>
                  </a:cubicBezTo>
                  <a:lnTo>
                    <a:pt x="59" y="145"/>
                  </a:lnTo>
                  <a:cubicBezTo>
                    <a:pt x="55" y="145"/>
                    <a:pt x="85" y="161"/>
                    <a:pt x="95" y="161"/>
                  </a:cubicBezTo>
                  <a:cubicBezTo>
                    <a:pt x="104" y="163"/>
                    <a:pt x="112" y="164"/>
                    <a:pt x="120" y="164"/>
                  </a:cubicBezTo>
                  <a:cubicBezTo>
                    <a:pt x="137" y="164"/>
                    <a:pt x="154" y="161"/>
                    <a:pt x="171" y="161"/>
                  </a:cubicBezTo>
                  <a:cubicBezTo>
                    <a:pt x="209" y="155"/>
                    <a:pt x="272" y="123"/>
                    <a:pt x="253" y="67"/>
                  </a:cubicBezTo>
                  <a:lnTo>
                    <a:pt x="253" y="60"/>
                  </a:lnTo>
                  <a:cubicBezTo>
                    <a:pt x="240" y="21"/>
                    <a:pt x="186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5"/>
            <p:cNvSpPr/>
            <p:nvPr/>
          </p:nvSpPr>
          <p:spPr>
            <a:xfrm>
              <a:off x="6666025" y="3323300"/>
              <a:ext cx="11300" cy="4675"/>
            </a:xfrm>
            <a:custGeom>
              <a:avLst/>
              <a:gdLst/>
              <a:ahLst/>
              <a:cxnLst/>
              <a:rect l="l" t="t" r="r" b="b"/>
              <a:pathLst>
                <a:path w="452" h="187" extrusionOk="0">
                  <a:moveTo>
                    <a:pt x="206" y="1"/>
                  </a:moveTo>
                  <a:cubicBezTo>
                    <a:pt x="172" y="1"/>
                    <a:pt x="138" y="9"/>
                    <a:pt x="108" y="27"/>
                  </a:cubicBezTo>
                  <a:cubicBezTo>
                    <a:pt x="0" y="90"/>
                    <a:pt x="95" y="166"/>
                    <a:pt x="171" y="185"/>
                  </a:cubicBezTo>
                  <a:lnTo>
                    <a:pt x="183" y="185"/>
                  </a:lnTo>
                  <a:cubicBezTo>
                    <a:pt x="189" y="186"/>
                    <a:pt x="195" y="186"/>
                    <a:pt x="203" y="186"/>
                  </a:cubicBezTo>
                  <a:cubicBezTo>
                    <a:pt x="279" y="186"/>
                    <a:pt x="451" y="133"/>
                    <a:pt x="360" y="59"/>
                  </a:cubicBezTo>
                  <a:lnTo>
                    <a:pt x="347" y="52"/>
                  </a:lnTo>
                  <a:cubicBezTo>
                    <a:pt x="306" y="19"/>
                    <a:pt x="256" y="1"/>
                    <a:pt x="2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5"/>
            <p:cNvSpPr/>
            <p:nvPr/>
          </p:nvSpPr>
          <p:spPr>
            <a:xfrm>
              <a:off x="6663975" y="3334325"/>
              <a:ext cx="8525" cy="4325"/>
            </a:xfrm>
            <a:custGeom>
              <a:avLst/>
              <a:gdLst/>
              <a:ahLst/>
              <a:cxnLst/>
              <a:rect l="l" t="t" r="r" b="b"/>
              <a:pathLst>
                <a:path w="341" h="173" extrusionOk="0">
                  <a:moveTo>
                    <a:pt x="161" y="0"/>
                  </a:moveTo>
                  <a:cubicBezTo>
                    <a:pt x="140" y="0"/>
                    <a:pt x="120" y="3"/>
                    <a:pt x="101" y="9"/>
                  </a:cubicBezTo>
                  <a:cubicBezTo>
                    <a:pt x="51" y="28"/>
                    <a:pt x="0" y="78"/>
                    <a:pt x="51" y="128"/>
                  </a:cubicBezTo>
                  <a:cubicBezTo>
                    <a:pt x="84" y="157"/>
                    <a:pt x="128" y="173"/>
                    <a:pt x="172" y="173"/>
                  </a:cubicBezTo>
                  <a:cubicBezTo>
                    <a:pt x="195" y="173"/>
                    <a:pt x="218" y="169"/>
                    <a:pt x="240" y="160"/>
                  </a:cubicBezTo>
                  <a:cubicBezTo>
                    <a:pt x="290" y="147"/>
                    <a:pt x="341" y="97"/>
                    <a:pt x="297" y="46"/>
                  </a:cubicBezTo>
                  <a:cubicBezTo>
                    <a:pt x="257" y="16"/>
                    <a:pt x="208" y="0"/>
                    <a:pt x="1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5"/>
            <p:cNvSpPr/>
            <p:nvPr/>
          </p:nvSpPr>
          <p:spPr>
            <a:xfrm>
              <a:off x="6656400" y="3330150"/>
              <a:ext cx="9025" cy="4675"/>
            </a:xfrm>
            <a:custGeom>
              <a:avLst/>
              <a:gdLst/>
              <a:ahLst/>
              <a:cxnLst/>
              <a:rect l="l" t="t" r="r" b="b"/>
              <a:pathLst>
                <a:path w="361" h="187" extrusionOk="0">
                  <a:moveTo>
                    <a:pt x="173" y="0"/>
                  </a:moveTo>
                  <a:cubicBezTo>
                    <a:pt x="151" y="0"/>
                    <a:pt x="129" y="4"/>
                    <a:pt x="108" y="12"/>
                  </a:cubicBezTo>
                  <a:cubicBezTo>
                    <a:pt x="57" y="31"/>
                    <a:pt x="1" y="87"/>
                    <a:pt x="51" y="138"/>
                  </a:cubicBezTo>
                  <a:cubicBezTo>
                    <a:pt x="90" y="168"/>
                    <a:pt x="139" y="187"/>
                    <a:pt x="188" y="187"/>
                  </a:cubicBezTo>
                  <a:cubicBezTo>
                    <a:pt x="210" y="187"/>
                    <a:pt x="232" y="183"/>
                    <a:pt x="253" y="176"/>
                  </a:cubicBezTo>
                  <a:cubicBezTo>
                    <a:pt x="303" y="157"/>
                    <a:pt x="360" y="100"/>
                    <a:pt x="310" y="49"/>
                  </a:cubicBezTo>
                  <a:cubicBezTo>
                    <a:pt x="270" y="19"/>
                    <a:pt x="222" y="0"/>
                    <a:pt x="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5"/>
            <p:cNvSpPr/>
            <p:nvPr/>
          </p:nvSpPr>
          <p:spPr>
            <a:xfrm>
              <a:off x="6671225" y="3312150"/>
              <a:ext cx="9950" cy="5425"/>
            </a:xfrm>
            <a:custGeom>
              <a:avLst/>
              <a:gdLst/>
              <a:ahLst/>
              <a:cxnLst/>
              <a:rect l="l" t="t" r="r" b="b"/>
              <a:pathLst>
                <a:path w="398" h="217" extrusionOk="0">
                  <a:moveTo>
                    <a:pt x="221" y="0"/>
                  </a:moveTo>
                  <a:cubicBezTo>
                    <a:pt x="164" y="0"/>
                    <a:pt x="0" y="38"/>
                    <a:pt x="57" y="126"/>
                  </a:cubicBezTo>
                  <a:lnTo>
                    <a:pt x="57" y="139"/>
                  </a:lnTo>
                  <a:cubicBezTo>
                    <a:pt x="79" y="189"/>
                    <a:pt x="161" y="217"/>
                    <a:pt x="239" y="217"/>
                  </a:cubicBezTo>
                  <a:cubicBezTo>
                    <a:pt x="319" y="217"/>
                    <a:pt x="395" y="187"/>
                    <a:pt x="398" y="120"/>
                  </a:cubicBezTo>
                  <a:lnTo>
                    <a:pt x="398" y="107"/>
                  </a:lnTo>
                  <a:cubicBezTo>
                    <a:pt x="398" y="25"/>
                    <a:pt x="284" y="0"/>
                    <a:pt x="2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5"/>
            <p:cNvSpPr/>
            <p:nvPr/>
          </p:nvSpPr>
          <p:spPr>
            <a:xfrm>
              <a:off x="6613525" y="3363325"/>
              <a:ext cx="6925" cy="3450"/>
            </a:xfrm>
            <a:custGeom>
              <a:avLst/>
              <a:gdLst/>
              <a:ahLst/>
              <a:cxnLst/>
              <a:rect l="l" t="t" r="r" b="b"/>
              <a:pathLst>
                <a:path w="277" h="138" extrusionOk="0">
                  <a:moveTo>
                    <a:pt x="170" y="1"/>
                  </a:moveTo>
                  <a:cubicBezTo>
                    <a:pt x="161" y="1"/>
                    <a:pt x="152" y="1"/>
                    <a:pt x="145" y="3"/>
                  </a:cubicBezTo>
                  <a:lnTo>
                    <a:pt x="120" y="9"/>
                  </a:lnTo>
                  <a:cubicBezTo>
                    <a:pt x="44" y="22"/>
                    <a:pt x="0" y="97"/>
                    <a:pt x="95" y="129"/>
                  </a:cubicBezTo>
                  <a:cubicBezTo>
                    <a:pt x="109" y="134"/>
                    <a:pt x="132" y="138"/>
                    <a:pt x="155" y="138"/>
                  </a:cubicBezTo>
                  <a:cubicBezTo>
                    <a:pt x="212" y="138"/>
                    <a:pt x="277" y="118"/>
                    <a:pt x="259" y="60"/>
                  </a:cubicBezTo>
                  <a:cubicBezTo>
                    <a:pt x="259" y="53"/>
                    <a:pt x="259" y="47"/>
                    <a:pt x="252" y="41"/>
                  </a:cubicBezTo>
                  <a:cubicBezTo>
                    <a:pt x="247" y="11"/>
                    <a:pt x="204" y="1"/>
                    <a:pt x="1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15"/>
            <p:cNvSpPr/>
            <p:nvPr/>
          </p:nvSpPr>
          <p:spPr>
            <a:xfrm>
              <a:off x="6605475" y="3373725"/>
              <a:ext cx="9950" cy="5050"/>
            </a:xfrm>
            <a:custGeom>
              <a:avLst/>
              <a:gdLst/>
              <a:ahLst/>
              <a:cxnLst/>
              <a:rect l="l" t="t" r="r" b="b"/>
              <a:pathLst>
                <a:path w="398" h="202" extrusionOk="0">
                  <a:moveTo>
                    <a:pt x="199" y="0"/>
                  </a:moveTo>
                  <a:cubicBezTo>
                    <a:pt x="172" y="0"/>
                    <a:pt x="146" y="5"/>
                    <a:pt x="120" y="16"/>
                  </a:cubicBezTo>
                  <a:cubicBezTo>
                    <a:pt x="64" y="35"/>
                    <a:pt x="0" y="91"/>
                    <a:pt x="57" y="148"/>
                  </a:cubicBezTo>
                  <a:cubicBezTo>
                    <a:pt x="99" y="182"/>
                    <a:pt x="153" y="201"/>
                    <a:pt x="206" y="201"/>
                  </a:cubicBezTo>
                  <a:cubicBezTo>
                    <a:pt x="232" y="201"/>
                    <a:pt x="259" y="196"/>
                    <a:pt x="284" y="186"/>
                  </a:cubicBezTo>
                  <a:cubicBezTo>
                    <a:pt x="341" y="167"/>
                    <a:pt x="398" y="110"/>
                    <a:pt x="347" y="54"/>
                  </a:cubicBezTo>
                  <a:cubicBezTo>
                    <a:pt x="305" y="20"/>
                    <a:pt x="252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15"/>
            <p:cNvSpPr/>
            <p:nvPr/>
          </p:nvSpPr>
          <p:spPr>
            <a:xfrm>
              <a:off x="6614175" y="3373050"/>
              <a:ext cx="7850" cy="3175"/>
            </a:xfrm>
            <a:custGeom>
              <a:avLst/>
              <a:gdLst/>
              <a:ahLst/>
              <a:cxnLst/>
              <a:rect l="l" t="t" r="r" b="b"/>
              <a:pathLst>
                <a:path w="314" h="127" extrusionOk="0">
                  <a:moveTo>
                    <a:pt x="162" y="0"/>
                  </a:moveTo>
                  <a:cubicBezTo>
                    <a:pt x="83" y="0"/>
                    <a:pt x="1" y="40"/>
                    <a:pt x="56" y="99"/>
                  </a:cubicBezTo>
                  <a:cubicBezTo>
                    <a:pt x="77" y="118"/>
                    <a:pt x="114" y="126"/>
                    <a:pt x="152" y="126"/>
                  </a:cubicBezTo>
                  <a:cubicBezTo>
                    <a:pt x="231" y="126"/>
                    <a:pt x="313" y="90"/>
                    <a:pt x="258" y="30"/>
                  </a:cubicBezTo>
                  <a:cubicBezTo>
                    <a:pt x="237" y="10"/>
                    <a:pt x="200" y="0"/>
                    <a:pt x="1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5"/>
            <p:cNvSpPr/>
            <p:nvPr/>
          </p:nvSpPr>
          <p:spPr>
            <a:xfrm>
              <a:off x="6599900" y="3364900"/>
              <a:ext cx="7975" cy="4075"/>
            </a:xfrm>
            <a:custGeom>
              <a:avLst/>
              <a:gdLst/>
              <a:ahLst/>
              <a:cxnLst/>
              <a:rect l="l" t="t" r="r" b="b"/>
              <a:pathLst>
                <a:path w="319" h="163" extrusionOk="0">
                  <a:moveTo>
                    <a:pt x="155" y="1"/>
                  </a:moveTo>
                  <a:cubicBezTo>
                    <a:pt x="86" y="1"/>
                    <a:pt x="0" y="24"/>
                    <a:pt x="28" y="97"/>
                  </a:cubicBezTo>
                  <a:cubicBezTo>
                    <a:pt x="34" y="116"/>
                    <a:pt x="47" y="135"/>
                    <a:pt x="72" y="148"/>
                  </a:cubicBezTo>
                  <a:cubicBezTo>
                    <a:pt x="91" y="157"/>
                    <a:pt x="113" y="162"/>
                    <a:pt x="136" y="162"/>
                  </a:cubicBezTo>
                  <a:cubicBezTo>
                    <a:pt x="159" y="162"/>
                    <a:pt x="182" y="157"/>
                    <a:pt x="205" y="148"/>
                  </a:cubicBezTo>
                  <a:cubicBezTo>
                    <a:pt x="280" y="129"/>
                    <a:pt x="318" y="47"/>
                    <a:pt x="217" y="9"/>
                  </a:cubicBezTo>
                  <a:cubicBezTo>
                    <a:pt x="203" y="4"/>
                    <a:pt x="180" y="1"/>
                    <a:pt x="1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5"/>
            <p:cNvSpPr/>
            <p:nvPr/>
          </p:nvSpPr>
          <p:spPr>
            <a:xfrm>
              <a:off x="6592225" y="3377200"/>
              <a:ext cx="9650" cy="5275"/>
            </a:xfrm>
            <a:custGeom>
              <a:avLst/>
              <a:gdLst/>
              <a:ahLst/>
              <a:cxnLst/>
              <a:rect l="l" t="t" r="r" b="b"/>
              <a:pathLst>
                <a:path w="386" h="211" extrusionOk="0">
                  <a:moveTo>
                    <a:pt x="205" y="1"/>
                  </a:moveTo>
                  <a:cubicBezTo>
                    <a:pt x="147" y="1"/>
                    <a:pt x="71" y="16"/>
                    <a:pt x="45" y="72"/>
                  </a:cubicBezTo>
                  <a:cubicBezTo>
                    <a:pt x="1" y="167"/>
                    <a:pt x="146" y="205"/>
                    <a:pt x="209" y="211"/>
                  </a:cubicBezTo>
                  <a:cubicBezTo>
                    <a:pt x="272" y="211"/>
                    <a:pt x="379" y="186"/>
                    <a:pt x="385" y="110"/>
                  </a:cubicBezTo>
                  <a:cubicBezTo>
                    <a:pt x="385" y="41"/>
                    <a:pt x="297" y="3"/>
                    <a:pt x="240" y="3"/>
                  </a:cubicBezTo>
                  <a:cubicBezTo>
                    <a:pt x="230" y="2"/>
                    <a:pt x="218" y="1"/>
                    <a:pt x="2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23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6598" y="-27325"/>
            <a:ext cx="9257201" cy="5253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4"/>
          <p:cNvGrpSpPr/>
          <p:nvPr/>
        </p:nvGrpSpPr>
        <p:grpSpPr>
          <a:xfrm>
            <a:off x="709144" y="1137300"/>
            <a:ext cx="7726200" cy="3546300"/>
            <a:chOff x="709144" y="1137300"/>
            <a:chExt cx="7726200" cy="3546300"/>
          </a:xfrm>
        </p:grpSpPr>
        <p:sp>
          <p:nvSpPr>
            <p:cNvPr id="128" name="Google Shape;128;p4"/>
            <p:cNvSpPr/>
            <p:nvPr/>
          </p:nvSpPr>
          <p:spPr>
            <a:xfrm>
              <a:off x="785344" y="1213500"/>
              <a:ext cx="7650000" cy="3470100"/>
            </a:xfrm>
            <a:prstGeom prst="roundRect">
              <a:avLst>
                <a:gd name="adj" fmla="val 8345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709144" y="1137300"/>
              <a:ext cx="7650000" cy="3470100"/>
            </a:xfrm>
            <a:prstGeom prst="roundRect">
              <a:avLst>
                <a:gd name="adj" fmla="val 8345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0" name="Google Shape;130;p4"/>
          <p:cNvSpPr txBox="1">
            <a:spLocks noGrp="1"/>
          </p:cNvSpPr>
          <p:nvPr>
            <p:ph type="body" idx="1"/>
          </p:nvPr>
        </p:nvSpPr>
        <p:spPr>
          <a:xfrm>
            <a:off x="859363" y="1225688"/>
            <a:ext cx="7425600" cy="33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78" lvl="0" indent="-31748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●"/>
              <a:defRPr sz="1200"/>
            </a:lvl1pPr>
            <a:lvl2pPr marL="914355" lvl="1" indent="-317484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2pPr>
            <a:lvl3pPr marL="1371532" lvl="2" indent="-317484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3pPr>
            <a:lvl4pPr marL="1828709" lvl="3" indent="-317484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●"/>
              <a:defRPr/>
            </a:lvl4pPr>
            <a:lvl5pPr marL="2285886" lvl="4" indent="-317484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5pPr>
            <a:lvl6pPr marL="2743064" lvl="5" indent="-317484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6pPr>
            <a:lvl7pPr marL="3200240" lvl="6" indent="-317484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●"/>
              <a:defRPr/>
            </a:lvl7pPr>
            <a:lvl8pPr marL="3657418" lvl="7" indent="-317484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8pPr>
            <a:lvl9pPr marL="4114595" lvl="8" indent="-317484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31" name="Google Shape;131;p4"/>
          <p:cNvGrpSpPr/>
          <p:nvPr/>
        </p:nvGrpSpPr>
        <p:grpSpPr>
          <a:xfrm rot="755454" flipH="1">
            <a:off x="7718603" y="-618193"/>
            <a:ext cx="2157219" cy="2662969"/>
            <a:chOff x="-623774" y="-350900"/>
            <a:chExt cx="2449210" cy="3023416"/>
          </a:xfrm>
        </p:grpSpPr>
        <p:grpSp>
          <p:nvGrpSpPr>
            <p:cNvPr id="132" name="Google Shape;132;p4"/>
            <p:cNvGrpSpPr/>
            <p:nvPr/>
          </p:nvGrpSpPr>
          <p:grpSpPr>
            <a:xfrm rot="1413719">
              <a:off x="224827" y="-308028"/>
              <a:ext cx="616248" cy="1925931"/>
              <a:chOff x="-1858600" y="2385325"/>
              <a:chExt cx="523125" cy="1635025"/>
            </a:xfrm>
          </p:grpSpPr>
          <p:sp>
            <p:nvSpPr>
              <p:cNvPr id="133" name="Google Shape;133;p4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" name="Google Shape;135;p4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7" name="Google Shape;137;p4"/>
            <p:cNvGrpSpPr/>
            <p:nvPr/>
          </p:nvGrpSpPr>
          <p:grpSpPr>
            <a:xfrm rot="1413719">
              <a:off x="234082" y="-133704"/>
              <a:ext cx="1216593" cy="2128592"/>
              <a:chOff x="-1779100" y="2408800"/>
              <a:chExt cx="1032750" cy="1807075"/>
            </a:xfrm>
          </p:grpSpPr>
          <p:sp>
            <p:nvSpPr>
              <p:cNvPr id="138" name="Google Shape;138;p4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2" name="Google Shape;142;p4"/>
            <p:cNvGrpSpPr/>
            <p:nvPr/>
          </p:nvGrpSpPr>
          <p:grpSpPr>
            <a:xfrm>
              <a:off x="-623774" y="407959"/>
              <a:ext cx="2317309" cy="2264556"/>
              <a:chOff x="-623774" y="407959"/>
              <a:chExt cx="2317309" cy="2264556"/>
            </a:xfrm>
          </p:grpSpPr>
          <p:grpSp>
            <p:nvGrpSpPr>
              <p:cNvPr id="143" name="Google Shape;143;p4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144" name="Google Shape;144;p4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Google Shape;145;p4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Google Shape;146;p4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7" name="Google Shape;147;p4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8" name="Google Shape;148;p4"/>
          <p:cNvSpPr txBox="1">
            <a:spLocks noGrp="1"/>
          </p:cNvSpPr>
          <p:nvPr>
            <p:ph type="title"/>
          </p:nvPr>
        </p:nvSpPr>
        <p:spPr>
          <a:xfrm>
            <a:off x="859375" y="572075"/>
            <a:ext cx="5242200" cy="405600"/>
          </a:xfrm>
          <a:prstGeom prst="rect">
            <a:avLst/>
          </a:prstGeom>
          <a:effectLst>
            <a:outerShdw dist="28575" dir="192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4536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9" name="Google Shape;999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6598" y="-27325"/>
            <a:ext cx="9257201" cy="5253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00" name="Google Shape;1000;p21"/>
          <p:cNvSpPr txBox="1">
            <a:spLocks noGrp="1"/>
          </p:cNvSpPr>
          <p:nvPr>
            <p:ph type="body" idx="1"/>
          </p:nvPr>
        </p:nvSpPr>
        <p:spPr>
          <a:xfrm>
            <a:off x="4805280" y="1912125"/>
            <a:ext cx="3074700" cy="20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174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●"/>
              <a:defRPr/>
            </a:lvl1pPr>
            <a:lvl2pPr marL="914355" lvl="1" indent="-317484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2pPr>
            <a:lvl3pPr marL="1371532" lvl="2" indent="-317484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3pPr>
            <a:lvl4pPr marL="1828709" lvl="3" indent="-317484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●"/>
              <a:defRPr/>
            </a:lvl4pPr>
            <a:lvl5pPr marL="2285886" lvl="4" indent="-317484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5pPr>
            <a:lvl6pPr marL="2743064" lvl="5" indent="-317484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6pPr>
            <a:lvl7pPr marL="3200240" lvl="6" indent="-317484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●"/>
              <a:defRPr/>
            </a:lvl7pPr>
            <a:lvl8pPr marL="3657418" lvl="7" indent="-317484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8pPr>
            <a:lvl9pPr marL="4114595" lvl="8" indent="-317484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1" name="Google Shape;1001;p21"/>
          <p:cNvSpPr txBox="1">
            <a:spLocks noGrp="1"/>
          </p:cNvSpPr>
          <p:nvPr>
            <p:ph type="body" idx="2"/>
          </p:nvPr>
        </p:nvSpPr>
        <p:spPr>
          <a:xfrm>
            <a:off x="1264200" y="1912125"/>
            <a:ext cx="3074700" cy="20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174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355" lvl="1" indent="-317484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2pPr>
            <a:lvl3pPr marL="1371532" lvl="2" indent="-317484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3pPr>
            <a:lvl4pPr marL="1828709" lvl="3" indent="-317484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●"/>
              <a:defRPr/>
            </a:lvl4pPr>
            <a:lvl5pPr marL="2285886" lvl="4" indent="-317484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5pPr>
            <a:lvl6pPr marL="2743064" lvl="5" indent="-317484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6pPr>
            <a:lvl7pPr marL="3200240" lvl="6" indent="-317484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●"/>
              <a:defRPr/>
            </a:lvl7pPr>
            <a:lvl8pPr marL="3657418" lvl="7" indent="-317484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8pPr>
            <a:lvl9pPr marL="4114595" lvl="8" indent="-317484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flipH="1">
            <a:off x="-452569" y="-612191"/>
            <a:ext cx="1827168" cy="1923261"/>
            <a:chOff x="1526600" y="450800"/>
            <a:chExt cx="4540675" cy="4779475"/>
          </a:xfrm>
        </p:grpSpPr>
        <p:sp>
          <p:nvSpPr>
            <p:cNvPr id="1003" name="Google Shape;1003;p21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4" name="Google Shape;1004;p21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5" name="Google Shape;1005;p21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7" name="Google Shape;1007;p21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8" name="Google Shape;1008;p21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9" name="Google Shape;1009;p21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0" name="Google Shape;1010;p21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11" name="Google Shape;1011;p21"/>
          <p:cNvGrpSpPr/>
          <p:nvPr/>
        </p:nvGrpSpPr>
        <p:grpSpPr>
          <a:xfrm rot="215000" flipH="1">
            <a:off x="7293400" y="4425390"/>
            <a:ext cx="2281940" cy="1790554"/>
            <a:chOff x="-2415600" y="2986400"/>
            <a:chExt cx="1943075" cy="1524659"/>
          </a:xfrm>
        </p:grpSpPr>
        <p:sp>
          <p:nvSpPr>
            <p:cNvPr id="1012" name="Google Shape;1012;p21"/>
            <p:cNvSpPr/>
            <p:nvPr/>
          </p:nvSpPr>
          <p:spPr>
            <a:xfrm>
              <a:off x="-2415600" y="2986400"/>
              <a:ext cx="1117375" cy="1251275"/>
            </a:xfrm>
            <a:custGeom>
              <a:avLst/>
              <a:gdLst/>
              <a:ahLst/>
              <a:cxnLst/>
              <a:rect l="l" t="t" r="r" b="b"/>
              <a:pathLst>
                <a:path w="44695" h="50051" extrusionOk="0">
                  <a:moveTo>
                    <a:pt x="11387" y="1"/>
                  </a:moveTo>
                  <a:cubicBezTo>
                    <a:pt x="10743" y="1"/>
                    <a:pt x="10152" y="449"/>
                    <a:pt x="10001" y="1099"/>
                  </a:cubicBezTo>
                  <a:lnTo>
                    <a:pt x="180" y="41127"/>
                  </a:lnTo>
                  <a:cubicBezTo>
                    <a:pt x="0" y="41896"/>
                    <a:pt x="462" y="42665"/>
                    <a:pt x="1257" y="42871"/>
                  </a:cubicBezTo>
                  <a:lnTo>
                    <a:pt x="33617" y="50051"/>
                  </a:lnTo>
                  <a:lnTo>
                    <a:pt x="44695" y="8433"/>
                  </a:lnTo>
                  <a:lnTo>
                    <a:pt x="11744" y="48"/>
                  </a:lnTo>
                  <a:cubicBezTo>
                    <a:pt x="11625" y="16"/>
                    <a:pt x="11505" y="1"/>
                    <a:pt x="11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3" name="Google Shape;1013;p21"/>
            <p:cNvSpPr/>
            <p:nvPr/>
          </p:nvSpPr>
          <p:spPr>
            <a:xfrm>
              <a:off x="-1586075" y="3188225"/>
              <a:ext cx="1113550" cy="1279575"/>
            </a:xfrm>
            <a:custGeom>
              <a:avLst/>
              <a:gdLst/>
              <a:ahLst/>
              <a:cxnLst/>
              <a:rect l="l" t="t" r="r" b="b"/>
              <a:pathLst>
                <a:path w="44542" h="51183" extrusionOk="0">
                  <a:moveTo>
                    <a:pt x="10411" y="1"/>
                  </a:moveTo>
                  <a:lnTo>
                    <a:pt x="0" y="41772"/>
                  </a:lnTo>
                  <a:lnTo>
                    <a:pt x="31797" y="51132"/>
                  </a:lnTo>
                  <a:cubicBezTo>
                    <a:pt x="31925" y="51166"/>
                    <a:pt x="32054" y="51182"/>
                    <a:pt x="32181" y="51182"/>
                  </a:cubicBezTo>
                  <a:cubicBezTo>
                    <a:pt x="32815" y="51182"/>
                    <a:pt x="33395" y="50773"/>
                    <a:pt x="33566" y="50132"/>
                  </a:cubicBezTo>
                  <a:lnTo>
                    <a:pt x="44336" y="10360"/>
                  </a:lnTo>
                  <a:cubicBezTo>
                    <a:pt x="44541" y="9591"/>
                    <a:pt x="44080" y="8796"/>
                    <a:pt x="43310" y="8591"/>
                  </a:cubicBezTo>
                  <a:lnTo>
                    <a:pt x="10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4" name="Google Shape;1014;p21"/>
            <p:cNvSpPr/>
            <p:nvPr/>
          </p:nvSpPr>
          <p:spPr>
            <a:xfrm>
              <a:off x="-2402775" y="2994000"/>
              <a:ext cx="1133400" cy="1217400"/>
            </a:xfrm>
            <a:custGeom>
              <a:avLst/>
              <a:gdLst/>
              <a:ahLst/>
              <a:cxnLst/>
              <a:rect l="l" t="t" r="r" b="b"/>
              <a:pathLst>
                <a:path w="45336" h="48696" extrusionOk="0">
                  <a:moveTo>
                    <a:pt x="12283" y="0"/>
                  </a:moveTo>
                  <a:lnTo>
                    <a:pt x="0" y="41900"/>
                  </a:lnTo>
                  <a:lnTo>
                    <a:pt x="19104" y="42131"/>
                  </a:lnTo>
                  <a:cubicBezTo>
                    <a:pt x="23976" y="42823"/>
                    <a:pt x="28540" y="44874"/>
                    <a:pt x="32309" y="48054"/>
                  </a:cubicBezTo>
                  <a:lnTo>
                    <a:pt x="33053" y="48695"/>
                  </a:lnTo>
                  <a:lnTo>
                    <a:pt x="45336" y="6770"/>
                  </a:lnTo>
                  <a:lnTo>
                    <a:pt x="44567" y="6129"/>
                  </a:lnTo>
                  <a:cubicBezTo>
                    <a:pt x="40797" y="2975"/>
                    <a:pt x="36233" y="923"/>
                    <a:pt x="31361" y="231"/>
                  </a:cubicBezTo>
                  <a:lnTo>
                    <a:pt x="122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5" name="Google Shape;1015;p21"/>
            <p:cNvSpPr/>
            <p:nvPr/>
          </p:nvSpPr>
          <p:spPr>
            <a:xfrm>
              <a:off x="-2351263" y="3014809"/>
              <a:ext cx="1085975" cy="1231500"/>
            </a:xfrm>
            <a:custGeom>
              <a:avLst/>
              <a:gdLst/>
              <a:ahLst/>
              <a:cxnLst/>
              <a:rect l="l" t="t" r="r" b="b"/>
              <a:pathLst>
                <a:path w="43439" h="49260" extrusionOk="0">
                  <a:moveTo>
                    <a:pt x="12258" y="0"/>
                  </a:moveTo>
                  <a:lnTo>
                    <a:pt x="1" y="41925"/>
                  </a:lnTo>
                  <a:lnTo>
                    <a:pt x="17207" y="42695"/>
                  </a:lnTo>
                  <a:cubicBezTo>
                    <a:pt x="22079" y="43387"/>
                    <a:pt x="26643" y="45438"/>
                    <a:pt x="30412" y="48618"/>
                  </a:cubicBezTo>
                  <a:lnTo>
                    <a:pt x="31156" y="49259"/>
                  </a:lnTo>
                  <a:lnTo>
                    <a:pt x="43439" y="7334"/>
                  </a:lnTo>
                  <a:lnTo>
                    <a:pt x="42670" y="6693"/>
                  </a:lnTo>
                  <a:cubicBezTo>
                    <a:pt x="38900" y="3539"/>
                    <a:pt x="34336" y="1487"/>
                    <a:pt x="29464" y="769"/>
                  </a:cubicBezTo>
                  <a:lnTo>
                    <a:pt x="1225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6" name="Google Shape;1016;p21"/>
            <p:cNvSpPr/>
            <p:nvPr/>
          </p:nvSpPr>
          <p:spPr>
            <a:xfrm>
              <a:off x="-1573663" y="3188659"/>
              <a:ext cx="1070600" cy="1322400"/>
            </a:xfrm>
            <a:custGeom>
              <a:avLst/>
              <a:gdLst/>
              <a:ahLst/>
              <a:cxnLst/>
              <a:rect l="l" t="t" r="r" b="b"/>
              <a:pathLst>
                <a:path w="42824" h="52896" extrusionOk="0">
                  <a:moveTo>
                    <a:pt x="17135" y="1"/>
                  </a:moveTo>
                  <a:cubicBezTo>
                    <a:pt x="15803" y="1"/>
                    <a:pt x="14490" y="86"/>
                    <a:pt x="13232" y="252"/>
                  </a:cubicBezTo>
                  <a:lnTo>
                    <a:pt x="12258" y="380"/>
                  </a:lnTo>
                  <a:lnTo>
                    <a:pt x="1" y="42280"/>
                  </a:lnTo>
                  <a:lnTo>
                    <a:pt x="975" y="42151"/>
                  </a:lnTo>
                  <a:cubicBezTo>
                    <a:pt x="2113" y="42002"/>
                    <a:pt x="3255" y="41927"/>
                    <a:pt x="4394" y="41927"/>
                  </a:cubicBezTo>
                  <a:cubicBezTo>
                    <a:pt x="8133" y="41927"/>
                    <a:pt x="11844" y="42727"/>
                    <a:pt x="15284" y="44280"/>
                  </a:cubicBezTo>
                  <a:lnTo>
                    <a:pt x="30208" y="52895"/>
                  </a:lnTo>
                  <a:lnTo>
                    <a:pt x="42824" y="9124"/>
                  </a:lnTo>
                  <a:lnTo>
                    <a:pt x="28284" y="2226"/>
                  </a:lnTo>
                  <a:cubicBezTo>
                    <a:pt x="24955" y="704"/>
                    <a:pt x="20963" y="1"/>
                    <a:pt x="1713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017" name="Google Shape;1017;p21"/>
            <p:cNvGrpSpPr/>
            <p:nvPr/>
          </p:nvGrpSpPr>
          <p:grpSpPr>
            <a:xfrm>
              <a:off x="-2218800" y="3088875"/>
              <a:ext cx="1598825" cy="1190475"/>
              <a:chOff x="-2218800" y="3088875"/>
              <a:chExt cx="1598825" cy="1190475"/>
            </a:xfrm>
          </p:grpSpPr>
          <p:sp>
            <p:nvSpPr>
              <p:cNvPr id="1018" name="Google Shape;1018;p21"/>
              <p:cNvSpPr/>
              <p:nvPr/>
            </p:nvSpPr>
            <p:spPr>
              <a:xfrm>
                <a:off x="-2218800" y="3088875"/>
                <a:ext cx="841100" cy="9853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413" extrusionOk="0">
                    <a:moveTo>
                      <a:pt x="9539" y="0"/>
                    </a:moveTo>
                    <a:lnTo>
                      <a:pt x="9462" y="667"/>
                    </a:lnTo>
                    <a:lnTo>
                      <a:pt x="22412" y="2385"/>
                    </a:lnTo>
                    <a:cubicBezTo>
                      <a:pt x="26027" y="3077"/>
                      <a:pt x="29489" y="4436"/>
                      <a:pt x="32643" y="6360"/>
                    </a:cubicBezTo>
                    <a:lnTo>
                      <a:pt x="33284" y="6744"/>
                    </a:lnTo>
                    <a:lnTo>
                      <a:pt x="33643" y="6154"/>
                    </a:lnTo>
                    <a:lnTo>
                      <a:pt x="33002" y="5770"/>
                    </a:lnTo>
                    <a:cubicBezTo>
                      <a:pt x="29797" y="3795"/>
                      <a:pt x="26233" y="2411"/>
                      <a:pt x="22540" y="1693"/>
                    </a:cubicBezTo>
                    <a:lnTo>
                      <a:pt x="9539" y="0"/>
                    </a:lnTo>
                    <a:close/>
                    <a:moveTo>
                      <a:pt x="8668" y="2385"/>
                    </a:moveTo>
                    <a:lnTo>
                      <a:pt x="8591" y="3052"/>
                    </a:lnTo>
                    <a:lnTo>
                      <a:pt x="21540" y="4770"/>
                    </a:lnTo>
                    <a:cubicBezTo>
                      <a:pt x="25156" y="5462"/>
                      <a:pt x="28617" y="6821"/>
                      <a:pt x="31771" y="8744"/>
                    </a:cubicBezTo>
                    <a:lnTo>
                      <a:pt x="32387" y="9129"/>
                    </a:lnTo>
                    <a:lnTo>
                      <a:pt x="32771" y="8565"/>
                    </a:lnTo>
                    <a:lnTo>
                      <a:pt x="32130" y="8180"/>
                    </a:lnTo>
                    <a:cubicBezTo>
                      <a:pt x="28899" y="6206"/>
                      <a:pt x="25361" y="4821"/>
                      <a:pt x="21668" y="4103"/>
                    </a:cubicBezTo>
                    <a:lnTo>
                      <a:pt x="8668" y="2385"/>
                    </a:lnTo>
                    <a:close/>
                    <a:moveTo>
                      <a:pt x="7796" y="4795"/>
                    </a:moveTo>
                    <a:lnTo>
                      <a:pt x="7719" y="5488"/>
                    </a:lnTo>
                    <a:lnTo>
                      <a:pt x="20668" y="7180"/>
                    </a:lnTo>
                    <a:cubicBezTo>
                      <a:pt x="24284" y="7898"/>
                      <a:pt x="27746" y="9232"/>
                      <a:pt x="30900" y="11180"/>
                    </a:cubicBezTo>
                    <a:lnTo>
                      <a:pt x="31515" y="11565"/>
                    </a:lnTo>
                    <a:lnTo>
                      <a:pt x="31874" y="10975"/>
                    </a:lnTo>
                    <a:lnTo>
                      <a:pt x="31259" y="10591"/>
                    </a:lnTo>
                    <a:cubicBezTo>
                      <a:pt x="28028" y="8616"/>
                      <a:pt x="24489" y="7231"/>
                      <a:pt x="20796" y="6513"/>
                    </a:cubicBezTo>
                    <a:lnTo>
                      <a:pt x="7796" y="4795"/>
                    </a:lnTo>
                    <a:close/>
                    <a:moveTo>
                      <a:pt x="6873" y="9206"/>
                    </a:moveTo>
                    <a:lnTo>
                      <a:pt x="6770" y="9873"/>
                    </a:lnTo>
                    <a:lnTo>
                      <a:pt x="19745" y="11591"/>
                    </a:lnTo>
                    <a:cubicBezTo>
                      <a:pt x="23361" y="12283"/>
                      <a:pt x="26822" y="13642"/>
                      <a:pt x="29976" y="15565"/>
                    </a:cubicBezTo>
                    <a:lnTo>
                      <a:pt x="30592" y="15950"/>
                    </a:lnTo>
                    <a:lnTo>
                      <a:pt x="30951" y="15386"/>
                    </a:lnTo>
                    <a:lnTo>
                      <a:pt x="30335" y="15001"/>
                    </a:lnTo>
                    <a:cubicBezTo>
                      <a:pt x="27104" y="13027"/>
                      <a:pt x="23566" y="11642"/>
                      <a:pt x="19848" y="10924"/>
                    </a:cubicBezTo>
                    <a:lnTo>
                      <a:pt x="6873" y="9206"/>
                    </a:lnTo>
                    <a:close/>
                    <a:moveTo>
                      <a:pt x="5975" y="11616"/>
                    </a:moveTo>
                    <a:lnTo>
                      <a:pt x="5898" y="12283"/>
                    </a:lnTo>
                    <a:lnTo>
                      <a:pt x="18848" y="14001"/>
                    </a:lnTo>
                    <a:cubicBezTo>
                      <a:pt x="22463" y="14693"/>
                      <a:pt x="25925" y="16052"/>
                      <a:pt x="29079" y="17976"/>
                    </a:cubicBezTo>
                    <a:lnTo>
                      <a:pt x="29694" y="18360"/>
                    </a:lnTo>
                    <a:lnTo>
                      <a:pt x="30079" y="17796"/>
                    </a:lnTo>
                    <a:lnTo>
                      <a:pt x="29438" y="17411"/>
                    </a:lnTo>
                    <a:cubicBezTo>
                      <a:pt x="26207" y="15437"/>
                      <a:pt x="22668" y="14052"/>
                      <a:pt x="18976" y="13334"/>
                    </a:cubicBezTo>
                    <a:lnTo>
                      <a:pt x="5975" y="11616"/>
                    </a:lnTo>
                    <a:close/>
                    <a:moveTo>
                      <a:pt x="5078" y="14027"/>
                    </a:moveTo>
                    <a:lnTo>
                      <a:pt x="5001" y="14693"/>
                    </a:lnTo>
                    <a:lnTo>
                      <a:pt x="17950" y="16411"/>
                    </a:lnTo>
                    <a:cubicBezTo>
                      <a:pt x="21566" y="17104"/>
                      <a:pt x="25027" y="18463"/>
                      <a:pt x="28181" y="20386"/>
                    </a:cubicBezTo>
                    <a:lnTo>
                      <a:pt x="28797" y="20796"/>
                    </a:lnTo>
                    <a:lnTo>
                      <a:pt x="29181" y="20206"/>
                    </a:lnTo>
                    <a:lnTo>
                      <a:pt x="28566" y="19822"/>
                    </a:lnTo>
                    <a:cubicBezTo>
                      <a:pt x="25335" y="17847"/>
                      <a:pt x="21796" y="16463"/>
                      <a:pt x="18104" y="15745"/>
                    </a:cubicBezTo>
                    <a:lnTo>
                      <a:pt x="5078" y="14027"/>
                    </a:lnTo>
                    <a:close/>
                    <a:moveTo>
                      <a:pt x="4078" y="19053"/>
                    </a:moveTo>
                    <a:lnTo>
                      <a:pt x="4001" y="19719"/>
                    </a:lnTo>
                    <a:lnTo>
                      <a:pt x="16950" y="21437"/>
                    </a:lnTo>
                    <a:cubicBezTo>
                      <a:pt x="20591" y="22130"/>
                      <a:pt x="24053" y="23489"/>
                      <a:pt x="27207" y="25412"/>
                    </a:cubicBezTo>
                    <a:lnTo>
                      <a:pt x="27822" y="25797"/>
                    </a:lnTo>
                    <a:lnTo>
                      <a:pt x="28181" y="25232"/>
                    </a:lnTo>
                    <a:lnTo>
                      <a:pt x="27566" y="24822"/>
                    </a:lnTo>
                    <a:cubicBezTo>
                      <a:pt x="24335" y="22848"/>
                      <a:pt x="20796" y="21463"/>
                      <a:pt x="17104" y="20745"/>
                    </a:cubicBezTo>
                    <a:lnTo>
                      <a:pt x="4078" y="19053"/>
                    </a:lnTo>
                    <a:close/>
                    <a:moveTo>
                      <a:pt x="3231" y="21463"/>
                    </a:moveTo>
                    <a:lnTo>
                      <a:pt x="3129" y="22130"/>
                    </a:lnTo>
                    <a:lnTo>
                      <a:pt x="16078" y="23848"/>
                    </a:lnTo>
                    <a:cubicBezTo>
                      <a:pt x="19899" y="24617"/>
                      <a:pt x="24438" y="26668"/>
                      <a:pt x="26310" y="27848"/>
                    </a:cubicBezTo>
                    <a:lnTo>
                      <a:pt x="26925" y="28233"/>
                    </a:lnTo>
                    <a:lnTo>
                      <a:pt x="27310" y="27643"/>
                    </a:lnTo>
                    <a:lnTo>
                      <a:pt x="26669" y="27258"/>
                    </a:lnTo>
                    <a:cubicBezTo>
                      <a:pt x="24745" y="26053"/>
                      <a:pt x="20104" y="23925"/>
                      <a:pt x="16206" y="23155"/>
                    </a:cubicBezTo>
                    <a:lnTo>
                      <a:pt x="3231" y="21463"/>
                    </a:lnTo>
                    <a:close/>
                    <a:moveTo>
                      <a:pt x="2334" y="23848"/>
                    </a:moveTo>
                    <a:lnTo>
                      <a:pt x="2231" y="24514"/>
                    </a:lnTo>
                    <a:lnTo>
                      <a:pt x="15206" y="26232"/>
                    </a:lnTo>
                    <a:cubicBezTo>
                      <a:pt x="18925" y="26976"/>
                      <a:pt x="24540" y="29669"/>
                      <a:pt x="25438" y="30233"/>
                    </a:cubicBezTo>
                    <a:lnTo>
                      <a:pt x="26053" y="30617"/>
                    </a:lnTo>
                    <a:lnTo>
                      <a:pt x="26412" y="30053"/>
                    </a:lnTo>
                    <a:lnTo>
                      <a:pt x="25797" y="29669"/>
                    </a:lnTo>
                    <a:cubicBezTo>
                      <a:pt x="24848" y="29079"/>
                      <a:pt x="19207" y="26335"/>
                      <a:pt x="15335" y="25566"/>
                    </a:cubicBezTo>
                    <a:lnTo>
                      <a:pt x="2334" y="23848"/>
                    </a:lnTo>
                    <a:close/>
                    <a:moveTo>
                      <a:pt x="1283" y="27592"/>
                    </a:moveTo>
                    <a:lnTo>
                      <a:pt x="1180" y="28284"/>
                    </a:lnTo>
                    <a:lnTo>
                      <a:pt x="14155" y="29976"/>
                    </a:lnTo>
                    <a:cubicBezTo>
                      <a:pt x="17771" y="30694"/>
                      <a:pt x="21232" y="32053"/>
                      <a:pt x="24361" y="33976"/>
                    </a:cubicBezTo>
                    <a:lnTo>
                      <a:pt x="25002" y="34361"/>
                    </a:lnTo>
                    <a:lnTo>
                      <a:pt x="25361" y="33797"/>
                    </a:lnTo>
                    <a:lnTo>
                      <a:pt x="24745" y="33387"/>
                    </a:lnTo>
                    <a:cubicBezTo>
                      <a:pt x="21514" y="31412"/>
                      <a:pt x="17976" y="30028"/>
                      <a:pt x="14258" y="29310"/>
                    </a:cubicBezTo>
                    <a:lnTo>
                      <a:pt x="1283" y="27592"/>
                    </a:lnTo>
                    <a:close/>
                    <a:moveTo>
                      <a:pt x="693" y="30156"/>
                    </a:moveTo>
                    <a:lnTo>
                      <a:pt x="590" y="30822"/>
                    </a:lnTo>
                    <a:lnTo>
                      <a:pt x="13565" y="32541"/>
                    </a:lnTo>
                    <a:cubicBezTo>
                      <a:pt x="17181" y="33233"/>
                      <a:pt x="20643" y="34592"/>
                      <a:pt x="23797" y="36515"/>
                    </a:cubicBezTo>
                    <a:lnTo>
                      <a:pt x="24412" y="36900"/>
                    </a:lnTo>
                    <a:lnTo>
                      <a:pt x="24771" y="36310"/>
                    </a:lnTo>
                    <a:lnTo>
                      <a:pt x="24130" y="35925"/>
                    </a:lnTo>
                    <a:cubicBezTo>
                      <a:pt x="20925" y="33951"/>
                      <a:pt x="17386" y="32566"/>
                      <a:pt x="13668" y="31874"/>
                    </a:cubicBezTo>
                    <a:lnTo>
                      <a:pt x="693" y="30156"/>
                    </a:lnTo>
                    <a:close/>
                    <a:moveTo>
                      <a:pt x="103" y="32643"/>
                    </a:moveTo>
                    <a:lnTo>
                      <a:pt x="0" y="33335"/>
                    </a:lnTo>
                    <a:lnTo>
                      <a:pt x="12975" y="35053"/>
                    </a:lnTo>
                    <a:cubicBezTo>
                      <a:pt x="16591" y="35746"/>
                      <a:pt x="20053" y="37105"/>
                      <a:pt x="23207" y="39028"/>
                    </a:cubicBezTo>
                    <a:lnTo>
                      <a:pt x="23848" y="39413"/>
                    </a:lnTo>
                    <a:lnTo>
                      <a:pt x="24181" y="38823"/>
                    </a:lnTo>
                    <a:lnTo>
                      <a:pt x="23540" y="38438"/>
                    </a:lnTo>
                    <a:cubicBezTo>
                      <a:pt x="20335" y="36464"/>
                      <a:pt x="16796" y="35079"/>
                      <a:pt x="13104" y="34361"/>
                    </a:cubicBezTo>
                    <a:lnTo>
                      <a:pt x="103" y="3264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9" name="Google Shape;1019;p21"/>
              <p:cNvSpPr/>
              <p:nvPr/>
            </p:nvSpPr>
            <p:spPr>
              <a:xfrm>
                <a:off x="-1461075" y="3283625"/>
                <a:ext cx="841100" cy="9957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829" extrusionOk="0">
                    <a:moveTo>
                      <a:pt x="11739" y="1"/>
                    </a:moveTo>
                    <a:cubicBezTo>
                      <a:pt x="10432" y="1"/>
                      <a:pt x="9481" y="31"/>
                      <a:pt x="9386" y="31"/>
                    </a:cubicBezTo>
                    <a:lnTo>
                      <a:pt x="9386" y="698"/>
                    </a:lnTo>
                    <a:cubicBezTo>
                      <a:pt x="9406" y="698"/>
                      <a:pt x="10284" y="673"/>
                      <a:pt x="11526" y="673"/>
                    </a:cubicBezTo>
                    <a:cubicBezTo>
                      <a:pt x="13388" y="673"/>
                      <a:pt x="16068" y="729"/>
                      <a:pt x="17899" y="1006"/>
                    </a:cubicBezTo>
                    <a:cubicBezTo>
                      <a:pt x="22643" y="1775"/>
                      <a:pt x="29618" y="4878"/>
                      <a:pt x="32618" y="6750"/>
                    </a:cubicBezTo>
                    <a:lnTo>
                      <a:pt x="33259" y="7134"/>
                    </a:lnTo>
                    <a:lnTo>
                      <a:pt x="33644" y="6570"/>
                    </a:lnTo>
                    <a:lnTo>
                      <a:pt x="33028" y="6185"/>
                    </a:lnTo>
                    <a:cubicBezTo>
                      <a:pt x="29977" y="4288"/>
                      <a:pt x="22874" y="1108"/>
                      <a:pt x="18053" y="365"/>
                    </a:cubicBezTo>
                    <a:cubicBezTo>
                      <a:pt x="16198" y="63"/>
                      <a:pt x="13606" y="1"/>
                      <a:pt x="11739" y="1"/>
                    </a:cubicBezTo>
                    <a:close/>
                    <a:moveTo>
                      <a:pt x="8770" y="2801"/>
                    </a:moveTo>
                    <a:lnTo>
                      <a:pt x="8770" y="3493"/>
                    </a:lnTo>
                    <a:cubicBezTo>
                      <a:pt x="8847" y="3493"/>
                      <a:pt x="16130" y="3519"/>
                      <a:pt x="19258" y="4288"/>
                    </a:cubicBezTo>
                    <a:cubicBezTo>
                      <a:pt x="22976" y="5211"/>
                      <a:pt x="28489" y="7134"/>
                      <a:pt x="31746" y="9160"/>
                    </a:cubicBezTo>
                    <a:lnTo>
                      <a:pt x="32387" y="9545"/>
                    </a:lnTo>
                    <a:lnTo>
                      <a:pt x="32746" y="8980"/>
                    </a:lnTo>
                    <a:lnTo>
                      <a:pt x="32105" y="8570"/>
                    </a:lnTo>
                    <a:cubicBezTo>
                      <a:pt x="28797" y="6519"/>
                      <a:pt x="23207" y="4570"/>
                      <a:pt x="19412" y="3621"/>
                    </a:cubicBezTo>
                    <a:cubicBezTo>
                      <a:pt x="16207" y="2852"/>
                      <a:pt x="9078" y="2801"/>
                      <a:pt x="8770" y="2801"/>
                    </a:cubicBezTo>
                    <a:close/>
                    <a:moveTo>
                      <a:pt x="8129" y="5570"/>
                    </a:moveTo>
                    <a:lnTo>
                      <a:pt x="8129" y="6262"/>
                    </a:lnTo>
                    <a:cubicBezTo>
                      <a:pt x="8232" y="6262"/>
                      <a:pt x="17412" y="6467"/>
                      <a:pt x="20592" y="7570"/>
                    </a:cubicBezTo>
                    <a:cubicBezTo>
                      <a:pt x="21463" y="7878"/>
                      <a:pt x="22361" y="8160"/>
                      <a:pt x="23233" y="8442"/>
                    </a:cubicBezTo>
                    <a:cubicBezTo>
                      <a:pt x="25976" y="9314"/>
                      <a:pt x="28592" y="10160"/>
                      <a:pt x="30874" y="11570"/>
                    </a:cubicBezTo>
                    <a:lnTo>
                      <a:pt x="31490" y="11955"/>
                    </a:lnTo>
                    <a:lnTo>
                      <a:pt x="31849" y="11391"/>
                    </a:lnTo>
                    <a:lnTo>
                      <a:pt x="31208" y="11006"/>
                    </a:lnTo>
                    <a:cubicBezTo>
                      <a:pt x="28874" y="9519"/>
                      <a:pt x="26079" y="8647"/>
                      <a:pt x="23412" y="7801"/>
                    </a:cubicBezTo>
                    <a:cubicBezTo>
                      <a:pt x="22540" y="7519"/>
                      <a:pt x="21669" y="7237"/>
                      <a:pt x="20797" y="6929"/>
                    </a:cubicBezTo>
                    <a:cubicBezTo>
                      <a:pt x="17540" y="5801"/>
                      <a:pt x="8514" y="5570"/>
                      <a:pt x="8129" y="5570"/>
                    </a:cubicBezTo>
                    <a:close/>
                    <a:moveTo>
                      <a:pt x="6822" y="9596"/>
                    </a:moveTo>
                    <a:lnTo>
                      <a:pt x="6745" y="10263"/>
                    </a:lnTo>
                    <a:lnTo>
                      <a:pt x="19694" y="11981"/>
                    </a:lnTo>
                    <a:cubicBezTo>
                      <a:pt x="23310" y="12699"/>
                      <a:pt x="26771" y="14032"/>
                      <a:pt x="29925" y="15981"/>
                    </a:cubicBezTo>
                    <a:lnTo>
                      <a:pt x="30566" y="16365"/>
                    </a:lnTo>
                    <a:lnTo>
                      <a:pt x="30925" y="15776"/>
                    </a:lnTo>
                    <a:lnTo>
                      <a:pt x="30284" y="15391"/>
                    </a:lnTo>
                    <a:cubicBezTo>
                      <a:pt x="27079" y="13417"/>
                      <a:pt x="23515" y="12032"/>
                      <a:pt x="19822" y="11314"/>
                    </a:cubicBezTo>
                    <a:lnTo>
                      <a:pt x="6822" y="9596"/>
                    </a:lnTo>
                    <a:close/>
                    <a:moveTo>
                      <a:pt x="5950" y="12006"/>
                    </a:moveTo>
                    <a:lnTo>
                      <a:pt x="5847" y="12673"/>
                    </a:lnTo>
                    <a:lnTo>
                      <a:pt x="18822" y="14391"/>
                    </a:lnTo>
                    <a:cubicBezTo>
                      <a:pt x="22438" y="15109"/>
                      <a:pt x="25900" y="16442"/>
                      <a:pt x="29054" y="18391"/>
                    </a:cubicBezTo>
                    <a:lnTo>
                      <a:pt x="29669" y="18776"/>
                    </a:lnTo>
                    <a:lnTo>
                      <a:pt x="30054" y="18186"/>
                    </a:lnTo>
                    <a:lnTo>
                      <a:pt x="29413" y="17801"/>
                    </a:lnTo>
                    <a:cubicBezTo>
                      <a:pt x="26182" y="15827"/>
                      <a:pt x="22643" y="14442"/>
                      <a:pt x="18925" y="13724"/>
                    </a:cubicBezTo>
                    <a:lnTo>
                      <a:pt x="5950" y="12006"/>
                    </a:lnTo>
                    <a:close/>
                    <a:moveTo>
                      <a:pt x="5052" y="14417"/>
                    </a:moveTo>
                    <a:lnTo>
                      <a:pt x="4975" y="15109"/>
                    </a:lnTo>
                    <a:lnTo>
                      <a:pt x="17925" y="16801"/>
                    </a:lnTo>
                    <a:cubicBezTo>
                      <a:pt x="21540" y="17519"/>
                      <a:pt x="25028" y="18853"/>
                      <a:pt x="28156" y="20802"/>
                    </a:cubicBezTo>
                    <a:lnTo>
                      <a:pt x="28797" y="21186"/>
                    </a:lnTo>
                    <a:lnTo>
                      <a:pt x="29156" y="20596"/>
                    </a:lnTo>
                    <a:lnTo>
                      <a:pt x="28515" y="20212"/>
                    </a:lnTo>
                    <a:cubicBezTo>
                      <a:pt x="25310" y="18237"/>
                      <a:pt x="21745" y="16853"/>
                      <a:pt x="18053" y="16135"/>
                    </a:cubicBezTo>
                    <a:lnTo>
                      <a:pt x="5052" y="14417"/>
                    </a:lnTo>
                    <a:close/>
                    <a:moveTo>
                      <a:pt x="4078" y="19443"/>
                    </a:moveTo>
                    <a:lnTo>
                      <a:pt x="4001" y="20109"/>
                    </a:lnTo>
                    <a:lnTo>
                      <a:pt x="16950" y="21827"/>
                    </a:lnTo>
                    <a:cubicBezTo>
                      <a:pt x="20566" y="22545"/>
                      <a:pt x="24028" y="23879"/>
                      <a:pt x="27182" y="25827"/>
                    </a:cubicBezTo>
                    <a:lnTo>
                      <a:pt x="27823" y="26212"/>
                    </a:lnTo>
                    <a:lnTo>
                      <a:pt x="28156" y="25622"/>
                    </a:lnTo>
                    <a:lnTo>
                      <a:pt x="27541" y="25238"/>
                    </a:lnTo>
                    <a:cubicBezTo>
                      <a:pt x="24310" y="23263"/>
                      <a:pt x="20771" y="21879"/>
                      <a:pt x="17079" y="21161"/>
                    </a:cubicBezTo>
                    <a:lnTo>
                      <a:pt x="4078" y="19443"/>
                    </a:lnTo>
                    <a:close/>
                    <a:moveTo>
                      <a:pt x="3180" y="21853"/>
                    </a:moveTo>
                    <a:lnTo>
                      <a:pt x="3103" y="22520"/>
                    </a:lnTo>
                    <a:lnTo>
                      <a:pt x="16053" y="24238"/>
                    </a:lnTo>
                    <a:cubicBezTo>
                      <a:pt x="19874" y="24981"/>
                      <a:pt x="24438" y="27058"/>
                      <a:pt x="26284" y="28212"/>
                    </a:cubicBezTo>
                    <a:lnTo>
                      <a:pt x="26925" y="28623"/>
                    </a:lnTo>
                    <a:lnTo>
                      <a:pt x="27284" y="28033"/>
                    </a:lnTo>
                    <a:lnTo>
                      <a:pt x="26643" y="27648"/>
                    </a:lnTo>
                    <a:cubicBezTo>
                      <a:pt x="24720" y="26443"/>
                      <a:pt x="20079" y="24340"/>
                      <a:pt x="16181" y="23571"/>
                    </a:cubicBezTo>
                    <a:lnTo>
                      <a:pt x="3180" y="21853"/>
                    </a:lnTo>
                    <a:close/>
                    <a:moveTo>
                      <a:pt x="2309" y="24263"/>
                    </a:moveTo>
                    <a:lnTo>
                      <a:pt x="2232" y="24930"/>
                    </a:lnTo>
                    <a:lnTo>
                      <a:pt x="15181" y="26648"/>
                    </a:lnTo>
                    <a:cubicBezTo>
                      <a:pt x="18925" y="27392"/>
                      <a:pt x="24515" y="30084"/>
                      <a:pt x="25412" y="30623"/>
                    </a:cubicBezTo>
                    <a:lnTo>
                      <a:pt x="26053" y="31007"/>
                    </a:lnTo>
                    <a:lnTo>
                      <a:pt x="26387" y="30443"/>
                    </a:lnTo>
                    <a:lnTo>
                      <a:pt x="25771" y="30058"/>
                    </a:lnTo>
                    <a:cubicBezTo>
                      <a:pt x="24823" y="29469"/>
                      <a:pt x="19181" y="26751"/>
                      <a:pt x="15309" y="25981"/>
                    </a:cubicBezTo>
                    <a:lnTo>
                      <a:pt x="2309" y="24263"/>
                    </a:lnTo>
                    <a:close/>
                    <a:moveTo>
                      <a:pt x="1257" y="28007"/>
                    </a:moveTo>
                    <a:lnTo>
                      <a:pt x="1180" y="28674"/>
                    </a:lnTo>
                    <a:lnTo>
                      <a:pt x="14130" y="30392"/>
                    </a:lnTo>
                    <a:cubicBezTo>
                      <a:pt x="17745" y="31110"/>
                      <a:pt x="21207" y="32443"/>
                      <a:pt x="24361" y="34392"/>
                    </a:cubicBezTo>
                    <a:lnTo>
                      <a:pt x="24976" y="34777"/>
                    </a:lnTo>
                    <a:lnTo>
                      <a:pt x="25335" y="34187"/>
                    </a:lnTo>
                    <a:lnTo>
                      <a:pt x="24720" y="33802"/>
                    </a:lnTo>
                    <a:cubicBezTo>
                      <a:pt x="21489" y="31828"/>
                      <a:pt x="17950" y="30443"/>
                      <a:pt x="14258" y="29725"/>
                    </a:cubicBezTo>
                    <a:lnTo>
                      <a:pt x="1257" y="28007"/>
                    </a:lnTo>
                    <a:close/>
                    <a:moveTo>
                      <a:pt x="667" y="30520"/>
                    </a:moveTo>
                    <a:lnTo>
                      <a:pt x="591" y="31212"/>
                    </a:lnTo>
                    <a:lnTo>
                      <a:pt x="13566" y="32905"/>
                    </a:lnTo>
                    <a:cubicBezTo>
                      <a:pt x="17155" y="33623"/>
                      <a:pt x="20617" y="34982"/>
                      <a:pt x="23771" y="36905"/>
                    </a:cubicBezTo>
                    <a:lnTo>
                      <a:pt x="24412" y="37290"/>
                    </a:lnTo>
                    <a:lnTo>
                      <a:pt x="24746" y="36726"/>
                    </a:lnTo>
                    <a:lnTo>
                      <a:pt x="24130" y="36315"/>
                    </a:lnTo>
                    <a:cubicBezTo>
                      <a:pt x="20899" y="34341"/>
                      <a:pt x="17361" y="32956"/>
                      <a:pt x="13668" y="32238"/>
                    </a:cubicBezTo>
                    <a:lnTo>
                      <a:pt x="667" y="30520"/>
                    </a:lnTo>
                    <a:close/>
                    <a:moveTo>
                      <a:pt x="103" y="33059"/>
                    </a:moveTo>
                    <a:lnTo>
                      <a:pt x="1" y="33725"/>
                    </a:lnTo>
                    <a:lnTo>
                      <a:pt x="12950" y="35443"/>
                    </a:lnTo>
                    <a:cubicBezTo>
                      <a:pt x="16566" y="36136"/>
                      <a:pt x="20027" y="37495"/>
                      <a:pt x="23181" y="39418"/>
                    </a:cubicBezTo>
                    <a:lnTo>
                      <a:pt x="23797" y="39828"/>
                    </a:lnTo>
                    <a:lnTo>
                      <a:pt x="24156" y="39238"/>
                    </a:lnTo>
                    <a:lnTo>
                      <a:pt x="23515" y="38854"/>
                    </a:lnTo>
                    <a:cubicBezTo>
                      <a:pt x="20310" y="36879"/>
                      <a:pt x="16745" y="35495"/>
                      <a:pt x="13053" y="34777"/>
                    </a:cubicBezTo>
                    <a:lnTo>
                      <a:pt x="103" y="3305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20" name="Google Shape;1020;p21"/>
          <p:cNvGrpSpPr/>
          <p:nvPr/>
        </p:nvGrpSpPr>
        <p:grpSpPr>
          <a:xfrm rot="337778">
            <a:off x="7967421" y="-586470"/>
            <a:ext cx="1811026" cy="1871814"/>
            <a:chOff x="334100" y="971800"/>
            <a:chExt cx="1810984" cy="1871771"/>
          </a:xfrm>
        </p:grpSpPr>
        <p:sp>
          <p:nvSpPr>
            <p:cNvPr id="1021" name="Google Shape;1021;p21"/>
            <p:cNvSpPr/>
            <p:nvPr/>
          </p:nvSpPr>
          <p:spPr>
            <a:xfrm>
              <a:off x="341909" y="971800"/>
              <a:ext cx="1803175" cy="1871771"/>
            </a:xfrm>
            <a:custGeom>
              <a:avLst/>
              <a:gdLst/>
              <a:ahLst/>
              <a:cxnLst/>
              <a:rect l="l" t="t" r="r" b="b"/>
              <a:pathLst>
                <a:path w="88903" h="92285" extrusionOk="0">
                  <a:moveTo>
                    <a:pt x="44583" y="1"/>
                  </a:moveTo>
                  <a:cubicBezTo>
                    <a:pt x="44328" y="1"/>
                    <a:pt x="44071" y="83"/>
                    <a:pt x="43849" y="252"/>
                  </a:cubicBezTo>
                  <a:lnTo>
                    <a:pt x="0" y="33408"/>
                  </a:lnTo>
                  <a:lnTo>
                    <a:pt x="43131" y="91437"/>
                  </a:lnTo>
                  <a:cubicBezTo>
                    <a:pt x="43514" y="91989"/>
                    <a:pt x="44136" y="92284"/>
                    <a:pt x="44766" y="92284"/>
                  </a:cubicBezTo>
                  <a:cubicBezTo>
                    <a:pt x="45190" y="92284"/>
                    <a:pt x="45617" y="92151"/>
                    <a:pt x="45977" y="91873"/>
                  </a:cubicBezTo>
                  <a:lnTo>
                    <a:pt x="88261" y="59204"/>
                  </a:lnTo>
                  <a:cubicBezTo>
                    <a:pt x="88800" y="58794"/>
                    <a:pt x="88903" y="58050"/>
                    <a:pt x="88492" y="57512"/>
                  </a:cubicBezTo>
                  <a:lnTo>
                    <a:pt x="45541" y="483"/>
                  </a:lnTo>
                  <a:cubicBezTo>
                    <a:pt x="45300" y="167"/>
                    <a:pt x="44944" y="1"/>
                    <a:pt x="44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2" name="Google Shape;1022;p21"/>
            <p:cNvSpPr/>
            <p:nvPr/>
          </p:nvSpPr>
          <p:spPr>
            <a:xfrm>
              <a:off x="336189" y="976911"/>
              <a:ext cx="1795894" cy="1820273"/>
            </a:xfrm>
            <a:custGeom>
              <a:avLst/>
              <a:gdLst/>
              <a:ahLst/>
              <a:cxnLst/>
              <a:rect l="l" t="t" r="r" b="b"/>
              <a:pathLst>
                <a:path w="88544" h="89746" extrusionOk="0">
                  <a:moveTo>
                    <a:pt x="44131" y="0"/>
                  </a:moveTo>
                  <a:lnTo>
                    <a:pt x="0" y="33258"/>
                  </a:lnTo>
                  <a:lnTo>
                    <a:pt x="46208" y="89415"/>
                  </a:lnTo>
                  <a:cubicBezTo>
                    <a:pt x="46378" y="89632"/>
                    <a:pt x="46632" y="89746"/>
                    <a:pt x="46886" y="89746"/>
                  </a:cubicBezTo>
                  <a:cubicBezTo>
                    <a:pt x="47053" y="89746"/>
                    <a:pt x="47219" y="89697"/>
                    <a:pt x="47362" y="89595"/>
                  </a:cubicBezTo>
                  <a:lnTo>
                    <a:pt x="88543" y="58952"/>
                  </a:lnTo>
                  <a:lnTo>
                    <a:pt x="441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023" name="Google Shape;1023;p21"/>
            <p:cNvGrpSpPr/>
            <p:nvPr/>
          </p:nvGrpSpPr>
          <p:grpSpPr>
            <a:xfrm>
              <a:off x="1214129" y="978980"/>
              <a:ext cx="913828" cy="1211839"/>
              <a:chOff x="1214129" y="978980"/>
              <a:chExt cx="913828" cy="1211839"/>
            </a:xfrm>
          </p:grpSpPr>
          <p:sp>
            <p:nvSpPr>
              <p:cNvPr id="1024" name="Google Shape;1024;p21"/>
              <p:cNvSpPr/>
              <p:nvPr/>
            </p:nvSpPr>
            <p:spPr>
              <a:xfrm>
                <a:off x="1222973" y="978980"/>
                <a:ext cx="904985" cy="119936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3" extrusionOk="0">
                    <a:moveTo>
                      <a:pt x="206" y="1"/>
                    </a:moveTo>
                    <a:lnTo>
                      <a:pt x="1" y="129"/>
                    </a:lnTo>
                    <a:lnTo>
                      <a:pt x="44439" y="59132"/>
                    </a:lnTo>
                    <a:lnTo>
                      <a:pt x="44618" y="58978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5" name="Google Shape;1025;p21"/>
              <p:cNvSpPr/>
              <p:nvPr/>
            </p:nvSpPr>
            <p:spPr>
              <a:xfrm>
                <a:off x="1214129" y="991475"/>
                <a:ext cx="904985" cy="119934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2" extrusionOk="0">
                    <a:moveTo>
                      <a:pt x="206" y="0"/>
                    </a:moveTo>
                    <a:lnTo>
                      <a:pt x="1" y="154"/>
                    </a:lnTo>
                    <a:lnTo>
                      <a:pt x="44439" y="59132"/>
                    </a:lnTo>
                    <a:lnTo>
                      <a:pt x="44618" y="59003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26" name="Google Shape;1026;p21"/>
            <p:cNvSpPr/>
            <p:nvPr/>
          </p:nvSpPr>
          <p:spPr>
            <a:xfrm>
              <a:off x="334100" y="1004578"/>
              <a:ext cx="1741293" cy="1810882"/>
            </a:xfrm>
            <a:custGeom>
              <a:avLst/>
              <a:gdLst/>
              <a:ahLst/>
              <a:cxnLst/>
              <a:rect l="l" t="t" r="r" b="b"/>
              <a:pathLst>
                <a:path w="85852" h="89283" extrusionOk="0">
                  <a:moveTo>
                    <a:pt x="42828" y="0"/>
                  </a:moveTo>
                  <a:cubicBezTo>
                    <a:pt x="42573" y="0"/>
                    <a:pt x="42317" y="82"/>
                    <a:pt x="42106" y="252"/>
                  </a:cubicBezTo>
                  <a:lnTo>
                    <a:pt x="1" y="31946"/>
                  </a:lnTo>
                  <a:lnTo>
                    <a:pt x="43131" y="89282"/>
                  </a:lnTo>
                  <a:lnTo>
                    <a:pt x="85210" y="57588"/>
                  </a:lnTo>
                  <a:cubicBezTo>
                    <a:pt x="85749" y="57178"/>
                    <a:pt x="85851" y="56409"/>
                    <a:pt x="85441" y="55870"/>
                  </a:cubicBezTo>
                  <a:lnTo>
                    <a:pt x="43798" y="482"/>
                  </a:lnTo>
                  <a:cubicBezTo>
                    <a:pt x="43557" y="166"/>
                    <a:pt x="43192" y="0"/>
                    <a:pt x="428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7" name="Google Shape;1027;p21"/>
            <p:cNvSpPr/>
            <p:nvPr/>
          </p:nvSpPr>
          <p:spPr>
            <a:xfrm>
              <a:off x="373105" y="1605205"/>
              <a:ext cx="899265" cy="1180097"/>
            </a:xfrm>
            <a:custGeom>
              <a:avLst/>
              <a:gdLst/>
              <a:ahLst/>
              <a:cxnLst/>
              <a:rect l="l" t="t" r="r" b="b"/>
              <a:pathLst>
                <a:path w="44337" h="58183" extrusionOk="0">
                  <a:moveTo>
                    <a:pt x="1155" y="0"/>
                  </a:moveTo>
                  <a:lnTo>
                    <a:pt x="1" y="872"/>
                  </a:lnTo>
                  <a:lnTo>
                    <a:pt x="43157" y="58183"/>
                  </a:lnTo>
                  <a:lnTo>
                    <a:pt x="44337" y="57311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8" name="Google Shape;1028;p21"/>
            <p:cNvSpPr/>
            <p:nvPr/>
          </p:nvSpPr>
          <p:spPr>
            <a:xfrm>
              <a:off x="762685" y="1424197"/>
              <a:ext cx="916931" cy="993396"/>
            </a:xfrm>
            <a:custGeom>
              <a:avLst/>
              <a:gdLst/>
              <a:ahLst/>
              <a:cxnLst/>
              <a:rect l="l" t="t" r="r" b="b"/>
              <a:pathLst>
                <a:path w="45208" h="48978" extrusionOk="0">
                  <a:moveTo>
                    <a:pt x="19206" y="1"/>
                  </a:moveTo>
                  <a:lnTo>
                    <a:pt x="0" y="14463"/>
                  </a:lnTo>
                  <a:lnTo>
                    <a:pt x="26001" y="48978"/>
                  </a:lnTo>
                  <a:lnTo>
                    <a:pt x="45208" y="34515"/>
                  </a:lnTo>
                  <a:lnTo>
                    <a:pt x="192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29" name="Google Shape;1029;p21"/>
          <p:cNvSpPr txBox="1">
            <a:spLocks noGrp="1"/>
          </p:cNvSpPr>
          <p:nvPr>
            <p:ph type="title"/>
          </p:nvPr>
        </p:nvSpPr>
        <p:spPr>
          <a:xfrm>
            <a:off x="2255100" y="583850"/>
            <a:ext cx="4633800" cy="405600"/>
          </a:xfrm>
          <a:prstGeom prst="rect">
            <a:avLst/>
          </a:prstGeom>
          <a:effectLst>
            <a:outerShdw dist="28575" dir="192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8464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xygen"/>
              <a:buChar char="●"/>
              <a:defRPr sz="1800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○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■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●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○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■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●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○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xygen"/>
              <a:buChar char="■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5" r:id="rId4"/>
    <p:sldLayoutId id="2147483661" r:id="rId5"/>
    <p:sldLayoutId id="2147483670" r:id="rId6"/>
    <p:sldLayoutId id="2147483671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BE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09625" y="535300"/>
            <a:ext cx="7724700" cy="572700"/>
          </a:xfrm>
          <a:prstGeom prst="rect">
            <a:avLst/>
          </a:prstGeom>
          <a:noFill/>
          <a:ln>
            <a:noFill/>
          </a:ln>
          <a:effectLst>
            <a:outerShdw blurRad="57150" dist="28575" dir="18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Josefin Sans"/>
              <a:buNone/>
              <a:defRPr sz="2500" b="1">
                <a:solidFill>
                  <a:schemeClr val="lt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09625" y="1264275"/>
            <a:ext cx="7724700" cy="3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00362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audio" Target="../media/audio3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96" name="Picture 24" descr="3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822722"/>
            <a:ext cx="8458200" cy="5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6" name="Oval 14"/>
          <p:cNvSpPr>
            <a:spLocks noChangeArrowheads="1"/>
          </p:cNvSpPr>
          <p:nvPr/>
        </p:nvSpPr>
        <p:spPr bwMode="auto">
          <a:xfrm>
            <a:off x="7518889" y="742950"/>
            <a:ext cx="7620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55">
              <a:defRPr/>
            </a:pPr>
            <a:r>
              <a:rPr lang="en-US" sz="1200">
                <a:ea typeface="+mn-ea"/>
              </a:rPr>
              <a:t>Start</a:t>
            </a:r>
          </a:p>
        </p:txBody>
      </p:sp>
      <p:sp>
        <p:nvSpPr>
          <p:cNvPr id="197" name="Oval 15"/>
          <p:cNvSpPr>
            <a:spLocks noChangeArrowheads="1"/>
          </p:cNvSpPr>
          <p:nvPr/>
        </p:nvSpPr>
        <p:spPr bwMode="auto">
          <a:xfrm>
            <a:off x="7518889" y="171451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55">
              <a:defRPr/>
            </a:pPr>
            <a:r>
              <a:rPr kumimoji="1" lang="en-US" sz="3000">
                <a:solidFill>
                  <a:srgbClr val="66FFFF"/>
                </a:solidFill>
                <a:latin typeface=".VnAvant" pitchFamily="34" charset="0"/>
                <a:ea typeface="+mn-ea"/>
              </a:rPr>
              <a:t>0</a:t>
            </a:r>
          </a:p>
        </p:txBody>
      </p:sp>
      <p:sp>
        <p:nvSpPr>
          <p:cNvPr id="198" name="Oval 16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55">
              <a:defRPr/>
            </a:pPr>
            <a:r>
              <a:rPr kumimoji="1" lang="en-US" sz="3000">
                <a:solidFill>
                  <a:srgbClr val="66FFFF"/>
                </a:solidFill>
                <a:latin typeface=".VnAvant" pitchFamily="34" charset="0"/>
                <a:ea typeface="+mn-ea"/>
              </a:rPr>
              <a:t>1</a:t>
            </a:r>
          </a:p>
        </p:txBody>
      </p:sp>
      <p:sp>
        <p:nvSpPr>
          <p:cNvPr id="199" name="Oval 17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55">
              <a:defRPr/>
            </a:pPr>
            <a:r>
              <a:rPr kumimoji="1" lang="en-US" sz="3000">
                <a:solidFill>
                  <a:srgbClr val="66FFFF"/>
                </a:solidFill>
                <a:latin typeface=".VnAvant" pitchFamily="34" charset="0"/>
                <a:ea typeface="+mn-ea"/>
              </a:rPr>
              <a:t>2</a:t>
            </a:r>
          </a:p>
        </p:txBody>
      </p:sp>
      <p:sp>
        <p:nvSpPr>
          <p:cNvPr id="200" name="Oval 18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55">
              <a:defRPr/>
            </a:pPr>
            <a:r>
              <a:rPr kumimoji="1" lang="en-US" sz="3000">
                <a:solidFill>
                  <a:srgbClr val="66FFFF"/>
                </a:solidFill>
                <a:latin typeface=".VnAvant" pitchFamily="34" charset="0"/>
                <a:ea typeface="+mn-ea"/>
              </a:rPr>
              <a:t>3</a:t>
            </a:r>
          </a:p>
        </p:txBody>
      </p:sp>
      <p:sp>
        <p:nvSpPr>
          <p:cNvPr id="201" name="Oval 19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55">
              <a:defRPr/>
            </a:pPr>
            <a:r>
              <a:rPr kumimoji="1" lang="en-US" sz="3000">
                <a:solidFill>
                  <a:srgbClr val="66FFFF"/>
                </a:solidFill>
                <a:latin typeface=".VnAvant" pitchFamily="34" charset="0"/>
                <a:ea typeface="+mn-ea"/>
              </a:rPr>
              <a:t>4</a:t>
            </a:r>
          </a:p>
        </p:txBody>
      </p:sp>
      <p:sp>
        <p:nvSpPr>
          <p:cNvPr id="202" name="Oval 20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55">
              <a:defRPr/>
            </a:pPr>
            <a:r>
              <a:rPr kumimoji="1" lang="en-US" sz="3000">
                <a:solidFill>
                  <a:srgbClr val="66FFFF"/>
                </a:solidFill>
                <a:latin typeface=".VnAvant" pitchFamily="34" charset="0"/>
                <a:ea typeface="+mn-ea"/>
              </a:rPr>
              <a:t>5</a:t>
            </a:r>
          </a:p>
        </p:txBody>
      </p:sp>
      <p:sp>
        <p:nvSpPr>
          <p:cNvPr id="203" name="Oval 21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55">
              <a:defRPr/>
            </a:pPr>
            <a:r>
              <a:rPr kumimoji="1" lang="en-US" sz="3000">
                <a:solidFill>
                  <a:srgbClr val="66FFFF"/>
                </a:solidFill>
                <a:latin typeface=".VnAvant" pitchFamily="34" charset="0"/>
                <a:ea typeface="+mn-ea"/>
              </a:rPr>
              <a:t>6</a:t>
            </a:r>
          </a:p>
        </p:txBody>
      </p:sp>
      <p:sp>
        <p:nvSpPr>
          <p:cNvPr id="204" name="Oval 22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55">
              <a:defRPr/>
            </a:pPr>
            <a:r>
              <a:rPr kumimoji="1" lang="en-US" sz="3000">
                <a:solidFill>
                  <a:srgbClr val="66FFFF"/>
                </a:solidFill>
                <a:latin typeface=".VnAvant" pitchFamily="34" charset="0"/>
                <a:ea typeface="+mn-ea"/>
              </a:rPr>
              <a:t>7</a:t>
            </a:r>
          </a:p>
        </p:txBody>
      </p:sp>
      <p:sp>
        <p:nvSpPr>
          <p:cNvPr id="205" name="Oval 23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55">
              <a:defRPr/>
            </a:pPr>
            <a:r>
              <a:rPr kumimoji="1" lang="en-US" sz="3000">
                <a:solidFill>
                  <a:srgbClr val="66FFFF"/>
                </a:solidFill>
                <a:latin typeface=".VnAvant" pitchFamily="34" charset="0"/>
                <a:ea typeface="+mn-ea"/>
              </a:rPr>
              <a:t>8</a:t>
            </a:r>
          </a:p>
        </p:txBody>
      </p:sp>
      <p:sp>
        <p:nvSpPr>
          <p:cNvPr id="206" name="Oval 24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55">
              <a:defRPr/>
            </a:pPr>
            <a:r>
              <a:rPr kumimoji="1" lang="en-US" sz="3000">
                <a:solidFill>
                  <a:srgbClr val="66FFFF"/>
                </a:solidFill>
                <a:latin typeface=".VnAvant" pitchFamily="34" charset="0"/>
                <a:ea typeface="+mn-ea"/>
              </a:rPr>
              <a:t>9</a:t>
            </a:r>
          </a:p>
        </p:txBody>
      </p:sp>
      <p:sp>
        <p:nvSpPr>
          <p:cNvPr id="207" name="Oval 25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55">
              <a:defRPr/>
            </a:pPr>
            <a:r>
              <a:rPr kumimoji="1" lang="en-US" sz="3000">
                <a:solidFill>
                  <a:srgbClr val="66FFFF"/>
                </a:solidFill>
                <a:latin typeface=".VnAvant" pitchFamily="34" charset="0"/>
                <a:ea typeface="+mn-ea"/>
              </a:rPr>
              <a:t>10</a:t>
            </a:r>
          </a:p>
        </p:txBody>
      </p:sp>
      <p:sp>
        <p:nvSpPr>
          <p:cNvPr id="208" name="Oval 26"/>
          <p:cNvSpPr>
            <a:spLocks noChangeArrowheads="1"/>
          </p:cNvSpPr>
          <p:nvPr/>
        </p:nvSpPr>
        <p:spPr bwMode="auto">
          <a:xfrm>
            <a:off x="7528413" y="179789"/>
            <a:ext cx="762000" cy="520303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55">
              <a:defRPr/>
            </a:pPr>
            <a:r>
              <a:rPr kumimoji="1" lang="en-US" sz="3000">
                <a:solidFill>
                  <a:srgbClr val="66FFFF"/>
                </a:solidFill>
                <a:latin typeface=".VnAvant" pitchFamily="34" charset="0"/>
                <a:ea typeface="+mn-ea"/>
              </a:rPr>
              <a:t>11</a:t>
            </a:r>
          </a:p>
        </p:txBody>
      </p:sp>
      <p:sp>
        <p:nvSpPr>
          <p:cNvPr id="209" name="Oval 27"/>
          <p:cNvSpPr>
            <a:spLocks noChangeArrowheads="1"/>
          </p:cNvSpPr>
          <p:nvPr/>
        </p:nvSpPr>
        <p:spPr bwMode="auto">
          <a:xfrm>
            <a:off x="7528413" y="179789"/>
            <a:ext cx="762000" cy="520303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55">
              <a:defRPr/>
            </a:pPr>
            <a:r>
              <a:rPr kumimoji="1" lang="en-US" sz="3000">
                <a:solidFill>
                  <a:srgbClr val="66FFFF"/>
                </a:solidFill>
                <a:latin typeface=".VnAvant" pitchFamily="34" charset="0"/>
                <a:ea typeface="+mn-ea"/>
              </a:rPr>
              <a:t>12</a:t>
            </a:r>
          </a:p>
        </p:txBody>
      </p:sp>
      <p:sp>
        <p:nvSpPr>
          <p:cNvPr id="210" name="Oval 28"/>
          <p:cNvSpPr>
            <a:spLocks noChangeArrowheads="1"/>
          </p:cNvSpPr>
          <p:nvPr/>
        </p:nvSpPr>
        <p:spPr bwMode="auto">
          <a:xfrm>
            <a:off x="7528413" y="179789"/>
            <a:ext cx="762000" cy="520303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55">
              <a:defRPr/>
            </a:pPr>
            <a:r>
              <a:rPr kumimoji="1" lang="en-US" sz="3000">
                <a:solidFill>
                  <a:srgbClr val="66FFFF"/>
                </a:solidFill>
                <a:latin typeface=".VnAvant" pitchFamily="34" charset="0"/>
                <a:ea typeface="+mn-ea"/>
              </a:rPr>
              <a:t>13</a:t>
            </a:r>
          </a:p>
        </p:txBody>
      </p:sp>
      <p:sp>
        <p:nvSpPr>
          <p:cNvPr id="211" name="Oval 29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55">
              <a:defRPr/>
            </a:pPr>
            <a:r>
              <a:rPr kumimoji="1" lang="en-US" sz="3000">
                <a:solidFill>
                  <a:srgbClr val="66FFFF"/>
                </a:solidFill>
                <a:latin typeface=".VnAvant" pitchFamily="34" charset="0"/>
                <a:ea typeface="+mn-ea"/>
              </a:rPr>
              <a:t>14</a:t>
            </a:r>
          </a:p>
        </p:txBody>
      </p:sp>
      <p:sp>
        <p:nvSpPr>
          <p:cNvPr id="212" name="Oval 30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solidFill>
            <a:srgbClr val="CC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55">
              <a:defRPr/>
            </a:pPr>
            <a:r>
              <a:rPr kumimoji="1" lang="en-US" sz="3000" dirty="0">
                <a:solidFill>
                  <a:srgbClr val="66FFFF"/>
                </a:solidFill>
                <a:latin typeface=".VnAvant" pitchFamily="34" charset="0"/>
                <a:ea typeface="+mn-ea"/>
              </a:rPr>
              <a:t>15</a:t>
            </a:r>
          </a:p>
        </p:txBody>
      </p:sp>
      <p:sp>
        <p:nvSpPr>
          <p:cNvPr id="213" name="Oval 31"/>
          <p:cNvSpPr>
            <a:spLocks noChangeArrowheads="1"/>
          </p:cNvSpPr>
          <p:nvPr/>
        </p:nvSpPr>
        <p:spPr bwMode="auto">
          <a:xfrm>
            <a:off x="7528413" y="729419"/>
            <a:ext cx="7620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55">
              <a:defRPr/>
            </a:pPr>
            <a:r>
              <a:rPr lang="en-US" sz="1200" dirty="0">
                <a:ea typeface="+mn-ea"/>
              </a:rPr>
              <a:t>Start</a:t>
            </a:r>
          </a:p>
        </p:txBody>
      </p:sp>
      <p:sp>
        <p:nvSpPr>
          <p:cNvPr id="4" name="AutoShape 6" descr="data:image/jpeg;base64,/9j/4AAQSkZJRgABAQAAAQABAAD/2wCEAAkGBxQSEhUUEhQWFhQWFxgaGRgXFhgYGhwbGBsdGB8YGx8YHCggGB4lHBgYITEhJSkrLi4uGB8zODMsNygtLisBCgoKDg0OGxAQGywkICQsLC0sLCwsLCwsLCwtLCwsLCwsLCwsLCwsLCwsLCwsLCwsLCwsLCwsLCwsLCwsLCwsLP/AABEIAQsAvAMBEQACEQEDEQH/xAAbAAACAwEBAQAAAAAAAAAAAAAEBQADBgIBB//EAEIQAAIBAgQDBgQEBQEGBgMAAAECEQADBBIhMQVBUQYTIjJhcYGRobFCcsHwFCNSYtEzU4KSosLxBxZDc5Oyg9Lh/8QAGwEAAgMBAQEAAAAAAAAAAAAABAUAAgMBBgf/xAA4EQACAQMDAgQEBAUEAgMAAAABAgADBBESITFBUQUTYXEiMoGRBhShsSNCwdHwFTPh8RaSUlOC/9oADAMBAAIRAxEAPwD6RcGlLkJDDEzpkhwRFNhCbwULly+J/kQPeSdD0U0ZcP8ABjvGV5WzSC944oCK5KkklSSSpJJUkkqSSVJJKkklSSSpJJUkkqSSVJJKkklSSSpJJUkkqSSVJJzcWQR1FWVtLAy9NtLA9orsWGLAZcqhszE/iKnQKPQgEn0+IOuHym3WMbyoSgxx3jal8Vzi6sggGD1IkfESJ+dXRipBlqbFG1CDYRjIk/hAnqZPy3+tFXKkgND72mThgIZQUXSVJJKkklSSSpJJUklWJxKW9bjqn52C/c1bSes3pWtarsiE/SKsR2qwif8ArBvyKzfUCPrXNh1jCn4Fev8Ay49ziB3e3GGGwut7Io+7CuZTvC0/DVyeSB/npBz29tf7G5HqUH61NSzb/wAYqdag/Wdp28sc7d4fBD/1VNSesq34ZrdHH6wuz2ywjbs6/mtn/pmu/D3gz/h28XjB+sY4bjWHueS/bJPLMFPyaDUx2gFXwu7pbtTOIfFQgiBFSvIkrkrJUnZKkklSSSpJPGMV1VJOBOqpY4EXuGe6AGAUBWOkk5SNAZgba778qNrNpphcRhck06Sp3jGgYuleIaFP730rSkupwJrQTVUAi1LeoOaSXUE+xzQvxUD2o6ucIY1vHIpYjalsSyVJJKgkG8AXi9ssqrmZWJHeDLkESNSWmCwygxBO01oKeYy/0yqELMQCOm+Yr4/2sTDubaoXuDefCgnXfdvhp61U4TYw/wAP8BauoqVGwvpuZkcTx/F4gkC4wBnw2/AoA3kjWBzk+9UDMeJ6Wl4fZ2o+UZ9dzKb/AAK5bRrt2FCmH0LODmVTI0EjONM36x00iN2mlPxCk7inSGSeOg4z/m0bHs1aUTmdoZ1M5VBNt4MRrBRXI16fHTyQN4B/qdVmxgDg9TyP6EjMlpMGLYJVMvhLeOXGe2xgS05laYEa5da6BTxKs16amMnO+NsDY/sZXgsThEMvk8N52XKjZiFuApqF8pUMIn8Q6VxWpjma1qV4xwucEAcjHG/XnPWVu2EZraoUACOCxVgpcKoRzMGDLEgx4l9a4fLJ2nVF6qFmzyNgQTjfIHPp9DCE4Thbp8DqCSg8D6DOjAGCTH80oCOQHrNW8tDMzeXdL5lPXkdj/bMCwnZ4XlBt3IzF4DLm0W53ckr7qduZjaqClq4MJqeJmkxV14xwccjPBg/c4jDH+S7ZSMwNpjBXMFDMo2klRDDc1Uh14moe2uRioozwcjrzgH+0b8L7cXFgX1Fwf1LCv8vK30qaweYtu/w7Rqb0TpPbkTYHiyd0l1Qzh4yqAA8SATDEaCRJ21B2rQU9szzI8Lq+a1JyBjryP0hWHxCuCVOxhhzUwDBj0IPQzpVWXEFr270SA3Xg95bVZhJUknFwSK0onDibUCRUGItseBxBkTEHcZtPlMfKjrhdSe0aXq66We0a0tiWV4hJUgb/AOK0pNpcGa0H0VA0XYC0WYHKFRJIndmIiR0ABYepPKNSbl9sQy/qEnT07xrQUXSVJJ4WA32rqnBlkJVgZ8t4reuWLrWhkTIfCUQLIOoYHdZB5RXGcjYcT6LaU6NxTWqcnI6nMFnPaB0LWSAZ1m2x0nqFckH0uL0rnIz2hGBTqkdH/cf3H7R6vaVcqKEL3NCEVQFk28jW4/EpJcwBsQJ0rUVhjbmKj4YwZiWwvcnfY5B9+OYUvCsfihFzLZtkEQ+rZSZjmx5bxsOgoC58ToUtncew3MqK9lbHKZdvTYZ/b94Xb7BK2t7EXHPoAPq+Y0pqfiCiD8Kk++0zPjLLtSQAf52xDLfYbCjfvW93j/6qKGP4iPSmPuZifGLo9R9pZ/5Kwf8AQ/8A8j/5qv8A5C//ANY+5lf9Wu//AJD7Cct2IwnJXH/5G/Wuj8RP1pj7mdHi913H2EGvdgcOfK91fijD/wCv61qv4hX+an9jNF8auByAf894J/5QxFmTh76tIIyusAgg6ayp8x3019TR9v43bP8AzFT68feat4lQrYFanj1EUi/dwrP/ABVhlFxEtyPLFvKFCmY/DOjTJnlTenXVhqG4PUQk0adyq+Q/BJwed85z/wBTvjBw18obfmZna4wEFLalnYxprlZVEj8EDea0fQ3Erai5oatfAAAHOWOw/qTEx4rczsynKrEHIQGUACFEMCNFgSNdKy8w5yIx/J0igVhkjr19f1m87HuRYzXMim6cwCqF0HhDHmxOp9stX1gjG2eZ4/x0r5wppk6e/wCw9poAarEM9qSTxhpXVJzkTqncYie4pN1UCwxYMx5ZVIbNr1gCOreho+pU/h5PWNa9b+Bvyekc0vimcu0CrKpY4EsiFzgQFMzXjqAiQdjJzBhG8ACBRdw2FCw67bChMQ0v01PpSytcUqIzUYCBJTZuBKL2Jic2kchv89q0ppVuKYelgA8E/wBoZSsiRlpTbzMC1tTHIkrPusnUfL0pXcXNlTqLTuXLEc4+XPqIUqInAme7c8IY2lvwMyaNBJOQ7EmOTH/mNb2/ilC8YpSXGkbeojzwe6xUNJuG49/+ZlOBKWvogUtnORlHNG0b2gazyijFOnc8dY6vSBRLE4xuD6jifVuG8Ks4cRZQLyJ3Y+7HU14i88Vr1mKhsL2G08hWuKtY5qNn9vtDKVzGSpOyVJJKkklSSSpJJUknjqCCCAQdwRIPvO9bUbirROqmxB9JBsciYXtvwu3h7eaxayC4QtwrOUAeICPw5mj08IFey8JvmuqTa8ah27d4+8LuHrVNNVs6d1B78fXEzHA+HHEX0tDYmWI5KNSflp7kUe9RaaF24G5je8uPIol+vT3n1HuHQwqgptEjKANtDEaaQOg1pVV8S8Nu011AUccEc/cTxbNq+YbylYUkHMjD2j4jUfI0yoUq1VfMtqgZOzc/eZNbK/EItXmiSMw6r+o3qjX1OnU8qt8LevH0MCqWrLxLFuhgQDr+96NRhsw3EHAKEGD4ckMM0aZwSNt1iJ1jQ0bXBZAwh90pdFcDpvDaCi6VYlZUj99K2tzhxCbRiKoxFTOybNMgiefXX6/Op4qzpR1r3H2jd6KVWBYQ7D4ostoKQMygn5fXXT415VLfRb1buoutgwwT2B/aZldPEItYBBuoZubMAT9dqT3fitzcOWLEA9AdhK4hVLScyTm5bDAqwBUiCCJBB5EHetaNd6Lh0ODOgkHIlGEwFq1PdW0Sd8qhZ+Qoqv4lc110u23pt+0vUq1KnzsT7mE0Dg8yklTGeJySuTsG4hjksIbl05VBAmCdzA2rahbvXfQgyZenTao2lYJw/tBYvP3dtyW10KMPLvqREiRpRFbw64oprcbe81q2tSkuph26jruP0jSgYNJUkkqSSVJ2eOgIIIBB0IIkH3B3rWjXqUW1UzgyA43EGwnDbNok2rSIToSqgEjppyomv4lc1k0O23sBNKlapUADsTjuYVQMzld2wreZQfcTW1K5q0f9tiPYySnuMklTAgwvr7/pFNk8Qa8NKhXXV8Q3/mI7ScmIeMcTIvWAkSQ5eI2BAX9afWdo1vc1Ka5C5GAexkNFXBDQk2iQZbUwvooYhZ9W1+depqbIcS1wdNIgDpHNKSIinLjSrocMMS9NiGBESNbLXMoUgiWeegBj5kiPQHpW/iJ1WzL1Ijl7jGj1M6wRJtgDdHI5dcwMn0b6UisKuqnWosMgrq/TBE1qbEzQ14aYQNOKWjeNhWm4BLAKSFGnmMQsyIBNEG0qCl5xHw9PX2mjU2VA5Gx49Z7j+JWrEd7cVM2gBOp9hudxXKNrVrZ8tSZEps4JUccxd2gxDd7hbIZkW7cbMVOVoRc2WdxJI+VGWFJfLq1GGSo2z6zaimaVSpjjH6mZ8YG7h7+FKgd89zEWyzzDgsWVzH9hmB0imnm0bilUB+UKp26en3hfmJUpVOwKnH6ETviGMfFpaLlbSKLpckkJ3to5VA1EliwIB2gncVy3oU7VnCjUTpx3wf7Sq01o1Cq5O4/9SMy7CcbvuEyuBnwj3AGTND2mCkTMkGG3J351SpZW66tS8OBzjYyNb01JBHD6eem8b4Wy2Lwdk3GBZ+5uscsDR1uZY9hlpfVdbS7cINhqUfbGYG58qowX1H9JnMPhD/D4i+jFHs3cWQVMHXL/APrTh6w86nQYZDKkYswa5WmRkHRn/wBf+Ybg7uKzYazcvlhiP5mdQFdUW3mKTHNiNegPXQapTtcVKqU/k2weM55+0Gfy2RqqrjBAx6nO/wBhB7GOvX7mGC3ntswxC3CsEHudAwVgVBOnLnWrW9GijlkBA04//U3dKdJXGkHBXH1GZbgu0d+7bQKyqy4e7euOVmcjMigCdJyyTWdTw6hTcswJBYKB7jJ+0o1tTSpuMgvpA/f941tXL9zhxctnvXbUrlXLGddBp0mZoF0oU78KBhVO+d+ILqppcZx8IP7TMd/fttcCYi7kt3u7ktm/07T3HPjmJyCOXip3ot6gUvTGSM/c4EY/A2hWUaiAeOpb+01fZXjAv2UzuDeC5nlSuhJAIkAEbCRpNIfErI0axKLhenWL7qiUclR8OSBvniNP45O87rN44BjXUGdjsTodBQZt6nl+bj4YPpOMwisJyC8TaLZ+E6T9OdPPw8qm+UsOATLLzmZS1b7zHOI8iAexPij4Zo+FesoVhVqed0JJ+nAlalTy6eo944w1oswGWFDBmJ5ldgvWCASfT5Nrh/h26zC9qkrgcd43pfFc4uqSCBv66irI2k5lqb6GB7QbCMZGaPLE9TOg9tT/AMVFXKlwDD7tScOBAcMsG+pjTKwnrqpP2ry1rqW9p79WU+3aMDhtJ7yrjj31s9/avH+VqbeVcrANrmO/l+1D3NG2S/e3ZBhuD2yJtZ+U1Ty6g2O2eo9op4ZxUHHm4JFu+FtOp0K3MugPrKEfE1y4tCtl5fLJkj1GYZXosLbQeU3B7qTL72E7jEpYILLdxFq7bdizN/L3QliT4SAR6NWSVvOt2rA4KqQQNhvwfrMGPm0TVHIGkj9j9Y67TYJ3Fq7bEvYuq+Ubsv4lHrH2pd4dXRS1N+HGPr0mFrUUakbhhjPY8iJcdirt7EK9qzddbd606yuQFQrK8d4VjXT4Uyo06NCgVd1BYEHr6jjM0Ty0plWblem++ciX2+zl4PnHdeG5edFfMw/nb5gBCsvIgmfrWbeJUdOnfcAEjb5ex9ZxrtSuMHfT912+09wvZu9bt2sr2hctLetycxUpdJM7AhgTtsY3qtTxKg7tkHSxU+uV/vOtdqzNlTgsG57RzwXB3bOGW0xTOi5VYZmGggEghT8B86X3lalVuDUXOCckcfSC1XV6hcDk5i+z2evLYvWe/Q98WJPcnQ3PPH8zWeXSin8QomslXQcrjr246Tc3Q81aunjHXtxLMZwy6lqw1sh79gZVISAVYBDKl+SwfNuvrFco3dJ6rhtkfc79ee0olVfiVvlO/wBRx/aVYTs01prJS4pW0jqZU5mN0y7yGgGdhBjbWrv4mlRXDKcsQRvsNPA/vOtc6lOobkg/bpM/xWwMELlsXULjChPEMhZGdoyAE5nkEEaA5h0NNLap+b0OVONedt9wBz6Q6i5qstRxtrJ26cE59JtsHNnDWwVYm3aQFVEt4VAgDnXnKo865bcbk7niKfmb3mNu4juuG384Nu9euvpcVk8VxoHmA0yAajTen6prv6ek5VVHBB4Hp6xovxXYZTkKNvoP7y7F3UtPjLggph8Law6DcHOAduYnJ86qivUWkh5dyx+k5SQkUUO2SWP+ewhPZ/DOuJFsNpZw1rvSVVibjAwAxEqIJMA8vWs710a31kfM509NvaYV2VqQYjdmY/T/ALzCuG9p3ZLJe0Ga8WCi0SWhNDcKsPCsg/iPKha/hiAvobAUA78b9Mzla3RWfBwF79+0b8QMsqHykrImD5h9Ka+FUfJ8Nq3KfPuAfQQT+UmIey7Z7t+9ya40e0mPpFNrKkRTVPQf8we8BOlBHDZnugAgKArHQkmDsNYG2p13pvWYqgWUuWKUlTHMYUDF0rvtCk+lXprlgJpRTXUCxalsyDm1LqCeQAMwvWcoHxmmFc4QxteMRSIE9cBcSJ2dWU/LN/014y8p1BWPl/MGUj9p2idVuvpDMIqtbdTBQ5hG+hGs9Zk0J4+DTvlIGGwCT3Mtkq2RMpgOBvibYgPZk2s9y4nifuc4S5bWQysQwzFgNhE61pWvkt23IbnAB4zyCe3bEPa78p/hwwwQOwzyPUCOeIcJxNy7aC3lFu0My3GUNd7wKySQAFIOaTEbfGl9G7tkpuSh1NsQOMQZaqLTI07nntiaGlJ9INJXJJKk7JUkkro3knKuDsa1qW9WkAXUjPGZyQuBua7StqtUE01JA5xO4nVYSTg2lJnKJ01gTpMa+kn5mrio4GAZyd1SSQ1ASOJ2B47hlq6jI6CGAEgAEAEEQfQgH4CiaN1VpMGVuJam7IcrEThsAbhIu4j+IYkOqS4YLCq0aEHkQBGulNFZb4LghNHQnY774hWVrYYkLpAGO+/SFdkuA/w1oG5reKgE7hVme7X0BJJ6n4QP4nf/AJh9KfKP19T/AEmVzX86oWGwzsJdxe7kF24Trbtuyid2Cyv1n9inVAMPDaSUgcO2G+/T0Mx32gPZLC5cMB1/7V6G12YGDVnP5kY6QzD+B11lZy67jNy+YH1phcrqT2m16uqnntGtLYmleIWVIFaUm0uCZrQfRUDRbgLeZlhYRCTruWiNOgEnXrRNy+2Ibf1D8v6zrjAhrb9GE+06/Q15vxFSHDDqD+m80sG1U2WGYBSHedtOnr+9etBfiOsK1KhVxgkTZjnEOrys5JUkkqSSVJJKkklSSU4q5lWnfgFv514p2wu5zOgZMXYbE5CZG+upEj616vxnwdrwa0bBHTpLsnUT3EYrORA26ETV/B/BjYgsz5J5HSdWnjmH4O5K+s/fWK8f47b+Tdtxg77TLriX0mkkqSSVJJKkklSSSpJMj2rYi04O7uq+8tPX+lG/4q+iF1FChTQbadX2H9zNRuRHnC7OWyq+lFJ8OImqPmqWHeBOJuqgHiLBmPKEIafYwAPze9MKtT+Hk9YfcVv4G/WOaXxTPGMVYAscCdRSxwIArO16BARYOsyQQwygbct6LuGwoXEYXbaUCYnvGrWa0aReIL8Ct2M54c2KhHcTnBYnMyMNMwWRESSBP1+1C1bYHwhi+5Ukj03/ALQ5hgfWNiwG5rydO1rVfkUn2EpKLmMUT6dOftTOj+H7yrpOkAHuePcToUmULjyTCpPWCDHqftG/vTCv4Da2wXzq3J3AEh0jrBMVxArq9y0no11QR8wPlNFW7+GL/DWgzY/m05zOg9MQB+01ldWxKE8gi3H091EfStNNEt5a2vwZzuQD9p3SxPECbtXa0hrp9VUk/APlAo2uKJpGnTor9cf0lirdoQvbSzAVrWII/qK2594DfavPjwu4p1fNpsqnoBn+055TRng3t4kZrNzMARmBWD7EEA0XW8cuqKmncpyMAiVJYZBi3Gcew9h2Uu9xwfLaUHL6ZmgfI0ZTvr6rTXywFGOWO5lsM05HbKzlyrbv2/XIjfPx0qHhlU1vMrFX9Mkf0nPKYTxe1toH/Uffmjf4gdf809NrY1KYV6I+mP32ltJxxDrfaC2fLiLRJjTMFPw7zLQKUbItirbFQODzn3xKBSPmEYYbGOQWgMOisrH08s/OedC3NDwqudCZpkdSNjOMR02ly4/+pSNh1gnkf3zrA/ht3oipQqB/Tj/PrOhcjaELeU7GlNbwu7pKGdDvKz24dCR0qljQ13VOnUGxIBBkExfGnFy7Zt7sbhZjG8Kqj7tp717m4pFboj+XCgDt3lz8IZvSa0J4YHSilbScxGrYbVBsMxzDNEwwJHuIAJ5eaiq4LICBDrtS6BwOkNoOL5ViFlSP3rp+tbW5w8ItGK1RAcISrgEyGkA8/wCrX6/OibpcrmHX6ZQN2jUW8yXRE/yyY15EHl7UsrLqpPtnbP23gNocVRM7b4hatW0e5cRWQuMpOp3iBuYBpHQc1HahUVjTbB26HrG9RTqxFV/tKraW1uXGPRQiz6Zsx+OWnVO4uF+BFVVGw5JxOhWxucTuxY4hfEW7SWlP9gLH8zPMn2Aqi2LtU81ixb1OB9hM2ekvJzDrXYTE3f8AXxDR0zGPkIA+VFJYAHOAD7f1MzN1TX5RGOE/8NbC+Yk/L/FEC0HUmZtet0Ea2OxGEX8E+5NXFrT7TI3dQ9Yfb7N4ZdrS/KrChTHSUNxUPWXHgtiI7pPkK6aNMjBUTnnVOczNcc7JFWz4MlGYFGA6NoSPv6QKXXXhyuVwMjPHb1hdK6yMVIX2b7G2bCDOgZup1o9LdByJjVuWY7bR0/BLB3tJ/wAIq5ooegmXnVO8Fu9lsK29pfhp9qobakeksLmoOsAxHYTCtspHsf8ANUNnT6ZmgvKnWKcR/wCGtuZtXCp68/mIrNrLIxq++81F93EDv9lMfb/075cDqcxjpLiR86GFi1M5QAe23/EuLii3O0EvYzE2dL2GGn4rYK6eo1DfAisKS17ZiQxwejbj79JsmnlDL8J2ktay5UkEZbilN/XMVj41yqy3JzWTGncMp3yP1kZW7TrhdtbnEAFIcW7QlgZBYgsSCND5gPgOlSwqPWY1Kg3JJ9gNhMqxIpE95o7jQCego1RqIET011MBFZttqZ1OVd9FzMFn1bX50yqfChxHVwdNIgRvSqIpy40rRG0sDL020sDFFvW8qqCDmzNPIL7aakgf9qNruPL940u6oNIes0vC1lmHVCPmRQtFQxIPURZTOGzBH7FYdmzPLH10+1Vt/DqdJcZJh7XtRvSN8HwezaHgtqPhRq01XgQdqrNyYcqxV5nPakklSSSpJJUkkqSTwsBvUkntSSSpJJUkkqSSVJJKkk5ZAdxXDICRxFOP7NYe75rYnqNPtWD2tN9yPtN0uKi8GUcJ7M2sKXa3Oqka8qpTthSYsCTtO1rlqi4Igl1ZUj0rGm2lgTBKTBXDGKsLbLMFCkKGDMTsSuyjWScwDHlp8jbh8LiMr6r8IX9Y4pfFU4ugkEDf1qyNpbMtTfSwaDYRjIzROWCfY6D21b50VcAkBobeKWwwHSOuD+c/lP3FZ2/zH2gS8xzRk0kqSSVJJKkklSSSpJOXcAEnQCugZOJwnAyYEvFFM6GBzOnxrQ0iJiK4PEXcUxIa2GXzE5oMyYWQoE7+IfEmpSIDby1UEptJg+Ku0a/St3oqIKld4+RpANCEQ4HadVydkqSSVJJKkk8AqST01JJxe8p9j9q43EkzRNLQMnAmSqWOBACXa6ApAUBWJMzz0HLWNT60ZWOlAuIwuW0UwmOYwoKLpxeeFJ9KvTXUwE0orrcCLFtmQZEllB1MKJG3U6Act6YVjhDG902KRAE0nB/Ofyn7ihLf5vpEy8xzRk0kqSSVJJKkkDx9+AMp1PP2rSmuTvMqrEDaApjmnetTTEHFVs7mcYu6WG59RNWpgCcqNqEz2L49hwHs99bN4ggWy0EnYr+h+PSqVqgAM0oUWJEHPFjljQPay5XUqRLaQCQOgGu8fCltC5LVNLdY3ubPRS1gw/h12VU6mQDJ5+tPORPOkYM0eF4iAoDD2ihHpb5ELSuMYMU8Y7QX7ZK20tl9IUtJ11kgGQIHON6Gr1adNdjk9oXQpVahyRgd4txPaC7YKtdDXXG6poNdJAG+8Cek0sFw2vJ+0Zm2U08CN+Fcdd1OZcrEyJ3I6x03HwpnaZqqWMWXpFFtKxvZ4gD5tK3akRxMFrDrCrd5W2NZlSJoGB4llclpxe8p9j9q43Eky94Sp/e+lA0ThxO2xIqjEX4aUdZMgysnfXr8QI96MuVyme0YXyhqertGlLooleIWVMfuNavSbS4M1oPpqBjFmBTMwAEIhzMTzaIAAnlJJJ5gfAy5fbEOv6v8s0vB/Ofyn7isLf5j7RcnMc0ZNJKkklSSc3TAJ9DUkiPE4TN5YzCHXKdwDBj3UbdW9AasrYMqyhhiCXb6KhuFh3YE5thH7O1E6xjJgiW7u+hBkzMcR7X22BW33i/3hVJHqAxj5/KsTXHSO6X4frEZZh7T53wmxas4s3rz5xLgG4InOpWXiRrm5daDqPqBAh3+l+QheoeOJp8DxlLFhMiWv4i/dtoFA8MF1GcySVi2DAYzJBrC1X+Lk9JhfH+DgD3m8wvmEnSvQNxPLDneB9s+0KWALOHBOIYgAgSBsZ94I+9Jri7Iyo5ju2slOHI2iHht05o1ljLuTLM28kzrrOlI2dmbeeg8pUp5l/C+Oq165Kuz5ogDRB0k6Tr16VoRpO8GGWTbpL8WttLgvs728oy6tlTUzqPLqQPXSiaF01I5UQe4tlrDDmMrPFlEZmA6AnQ+xjT4xTWl4lScYfYxTU8LqrlkOoRxYxsxyO/Q+9GABhkcQHJBweY7wV/Muu9Duukwqm+oS295T7H7Vm3E0maYaUtU4OZkpIYERMdbqqoOYuGbbQIQxOnLQAfmo+s48v3jW5rZob9eI6pfFM8JiugE7CdVSxwIAHdrsLGRYJJJmDmEAR6amaMrthAuIwum00wmOY+4P5z+U/cVlb/MfaAJzHNGTSSpJJUknhNSSfOOPWLqYwWQzd3ebOMhJKWklidRoxdso30RRWFYkb9JtQAO0zPajDXksIhuM3e3vCCoR2JVSpbKxAYyw2XUnSq+aWXEb+G00R3Y9uYX2g7LW8Nw8rabLetTca4N7jR4xrusbA7ZR1NWoVl83Q3B2g1WpW3q0iQRv9PWZS3YGIQd0quIUOrOisrkEx4yMwOUlSOWh1BomtQSmd2m1Hxg1101aeR1xPcTgbqKrd2RHlXPbDCI1CqZHpAmhqSUvMwWm1fxBBRxTQ7jjt7z6PwLiL3cMbl22yG2q5zHmJWSVUagA6c5IO1MGuEBK5zieX/KucMOpmRGQXbt5BdMTkzwpAeVGhM9a83VbUT2M9NRXAAxvGHDy05lCiDMTOvSfhQmwaGtqK4MWcRt5Lue3cVRdGfxKWXMPC4zDUMCAcpGx36GNTUqM7wKnVdGZcYlmIxV028tpUvOoJB8JYTvlU6jeqU6eTziWrVlxk8ykcVCvaBBRRlzBhlltSxUEbgDTqRrFbLRHDQZ6pPydZqOzfDMRZvw1w3MO1sFWnMA2YkBddNGJJA1kdJpraU6tM4PEVXlSjUX4fmE3lklRpoaKbcwNSQNoUuLRgQGGaDI+FYOjAZM2WorbRDcBgxvFLFbBBkRtLAwXCscwzATDAnfYiADGo81FXG6giHXYLKGAhlBxdmV4hZUj966VtQOHEJtCRVBgGEJVwCZDSAefXX6/OirpcrntDr9QyBu00PB/Ofyn7ih7f5j7RWnMc0ZNJKkklSSZLtd2nXD5ktQ94DZiciz/VlgsT0+1cL44jCz8PNf432X9581u9t8aOJEW/GjFbZtOFAZVBMn/ZkAuxIPh5zFc55gZGHws3PFMPae4mKXuntrDanO3eAELodEyy3KZihKpNL4hGVJGb+G2Qesx/avtFbUtbJM3P8AUjxFEIO2sSSRpyHuKpa2z1c1B03l7m4SjimeuYi7AlO8YvBgWyREyMxQgf8AyCmPiwyEIiqw2LCbbiGIttbIYFbayWlDDIsEAa+LQGJmdBSbByIx2hfBeK2ksvdZ8yJIY+KTKBhAOsEMDpIrTBByeJ0sGGBzMhYtM2GuXdfFcK67+HrPu1DOACIbQOSY74Qsqo+fw3+n3oX+aF1dp7ZsLavzdUNbzDMGUHKTteUHSRp9Rzoi2reXUwwyILc0fOpZXYxxcwDByG1I2Y7e4/t516o1aKIPLAyeBPHGnWdz5hOB1MZ2eHI6Zbih0I1BUa6RP+OlZ+QoTS3J5lxcNq1LwOI9wWAC21CAKoiANoAgVTIX4R0mmkv8R5MtbAk6TE866KmJXyZSnB1TxAnMJPp7RUeuWUjpItuFOQYruNAJ6ClCjUQJpTXUwWK8jbzqSqxMBczAT6n9aZVcBDHVydNEgCN6VRFPHGlXRsMDLo2lgYmXW6qqDJbM08gupOmnNR/vUfXceX7xpd1QaI9ZqOD+c/lP3FDW/wAx9orXmOaMmklSSKe1HFv4XDvcHn2QdWI0+A3+FcJwMwm0oedVCdOvtPjVnEWy5u4i7macwRSWJafxEAhddTufasBzkz0leowpmlRU9s9PpGXBOz5OGxGJtRnuMQBzNtDLROoDN88gqVKunEVWlIULgCr/ANZgvDADlL/7S4G5TlRcoYzJALMcsbjU60NWaGX4PmA+kQcVwakOqjxAswPPeTt6b0Zb1PLwZtd2tN7T4sZxke8nDeDXplPAJylz5WAIMKrCWWVBnKZgctCfXrWzAeY30HM8T51SmcLNBjMHjhbbLdFxdiqnU/7jIBPpFZUj4dUOAMH1nPzN0N9WZTw7iGIs4C6t4MYuBLYdVTIAo1gAHdufQRzpff0kRwinaObCo7qXPM44Hi2NvIROdmZgesDUfL60suNjG9qMjJj3s7ci4yMIkSNOY/8A59qxUDMJuASuRHHE8OHGxLAQQOan/H+as653mFJtPtG6Ydhbsg8rYB910+0V6bw/Hlb8zyviefOOOI0SBbA9a25bMHGyRthh4RQ7cwtOJbVZacXvKfY1xuJJl7yypHpS+mdLgytFwrgmK8ImZlUA5Q2ZyTpI2Ua6nNDHkIoy5fC47xhfVfh0xxQEVzm4CQQN451ZG0sDLI2lg0FwrHMMwE5SCfYiBPMeai7nLKCBDrxSwDAR1wfzn8p+4rK3+Y+0BTmOaMmkz3a3tG2DFvJZN5rmbQNl0WOikkyw5VVmxDLO0FwTltOJ8u4zxnFcSvBAjZphbS/h67x7kn6DSsGZmno7e3oWdMuT9e8DbsxiFvrYdMrsdJOkc3B2KgakjaK4KZHM0/P0WpmopzibXtU/8Fh7TW2i1ZUKvViNoHNmn460NUJqPgRRQdW1moNzv/xMx2ebC3LTXnBLkuSrDLkkwR4WIOo36MtdrLjAE0qVjVI1DGNpdxDAYdSFOKRRCAqLRd8zgHVlYTuANNKMp0B8zgmLKrGrUL1ASBwOgEstjBK2W5jbkIpnIuo9ZCN8PFz50VTssOX0feKa3lMxIOPaKsVjuHIS1vFY+J1cmRB/t7sT8a0r0Cy7oB7TlNKecZJj+z2g4eMM6FrmJtp4jClTroSMzjMecLFAaKY2MZU6NWmmUGBL+Ecf4eQFGGZJEICiA6/35iwoepUpdoVSpV+hxAOKYZxcDWpOoKxqQemm/vSzAztHSNlcNNbjXCm2dm5/SfvW9cAEYgFIEhhDryZQkbHNzk7+tO/DV+Azz/iZy4hllpgUWRiCKc7RzZOgoU8wxeJZXJacXvKfY/auNxJM0TFLQCdhMlXUcCAZ3a6AsBVCsSSZgyIAj0196NrnSgXEYXTaaYTHMYUDF04uvAJ6CrINTAS9JdThe8WBGkGdSyiJ0UFh8zpHuaZVThDHF0cUiAJpOD+c/lP3FB2/zRMvMc0ZNJxcgeIjUc411qAZkLYEDu3x5oA01Ok/ONq0CTJqpxiIO03FjayF1OU6Fgolc5CgdQGMDaNNSKGr4J0A7wmgXUayNp837Y41stu0XzKGa5v10HLbzGOUkcqApArkT1NqiOfN6Yi3slcbuMYNCioh1APjuXFQESNDlDfSmNBQzYMCuVGpe5J+0qS4i3EzpJ1UROmYZQQNAYmY9KY4GQYNdKTRYDtFmMtsGZQSx8zkbRuB7Df5dKN1A8TywGOY2wHDowT3ZQOR4M5AmXVSBO7ZM0D1oW7YimRC7DDXSz3s7wZbtwZz4LepncnkoHOdduledrPpWevvQqBUJmxPD8PAlcrDYyAf+Yg0FyOYGtfHAzDMPgJgo066iVI+hmq6R0mn5nowg3atzbC3O8EkhIJjU66fX5VZhqko1F4E0VzEMyYQ/wBVpiffwf5Neh8OINP6TznigIqkesPwak0U5gNPePsMsChG5hyDAl1Vl5xe8p9j9q43Eky98Sv756frQVA4cTtqcVRiAYUlXAJkGRPPrr8vrRVyuVz2h98mpNXaM6XxTK76ypj9860pNpcGa0H0VATFmCTMwCg5VOZyT+IDRQAddTm100HwLuX2xDr+rsEml4P5z+U/cUPb/MfaLl5hWKxJLZEmev1+FMlQY1GUdyTpWdWkfYzHvXCR0nVDdYHj3AhbYLsTl02BidT6RrExUV+8jU+0ScS7P37tkhDGZl0YwcoaTr+Hb1OpoMUyahcw9qoWkKa/Uxb2g7AWLvd/znDICGgAhpJYcxlgseukUQtuGOZ2n4oaCaMZnfD+zNnDWL62ozP3Qm82gKsWDQAAcurRziK28taZGmcS/q3LjXwOgnz7tCtjQKGOm/p13iTW6gxmAxG8L7I2ka09jKJTUPlAJUzGaNyDI9iKW12q29QOp2mTWiVENNx7GaLst2eUMbV5g1trdxMuU6d4CJBJMETEiN9q69+LhgCMQJPDntQXDZ/7mISzeBNhXKPs8GCxWZAO457b0HX0qMkcT0FxRFcLU9I74Lh4ZRENGvXT1pXVYk7TZVVU4mlv3O6RTlUjMZ01678udc1ECDhFqMQZbxgWxbS7cAayQHzsucW2HlLLB0mRInYaakg6knXMV1vhOw4P+YjHAsGBDEF1EqwGhGhCDQTAJn3HSmVg2DpJyf6RbfKWXVjb+sb8NbWKY1R1i2jzHyHlQhh4nQrk7OL3lPsftXG4kmbYaUuVtLAzNW0sCIm3uhVBzFgWnkEMnblsP96jqzjy/eNbmqDQHrHVL4okJroGZACTgQAuxuhUAyiCTMQDMwI1JijKxAQAxjckLSVSNzHvB/Ofyn7isrf5j7QBeY1yAGYEnnRuTiXwM5lIYuSBokEEwQxb+0zpGvLeNdDXJ2dLbW2JJM7Sxk1ACZwkDmU4nEzoPnWirMnfbAitga3GIKQZl+OcdW45w9tSwHncHQPyT16E8p9DQb3aLVCRxYWzgeZMPjLXf3UQEKCQIA5kgD4CaOGwjc7DM4xeIOFuE2yCyMVVo0IkjboROlVZBUXBkByomn7LcVe5ldUzO3eEJJYeGVIE7AmSAdqQVENKtpEuUDUSWOJnuKE2OIXZOaDa3JOrW0ZhJ3jMflV7gZTB7Te1fNE6uM7TRDBd6UZHAaev719KUqN5qamkEEQziR74KqEAKSG9D0jrBrQjIEwp/CSYR2gwjLgTbmA4O/JVHT1ZhHsaJANJBnqYExFWocdP3guC4iQMpIA7xR6QTB1HqKK8LBet7AmCeJgJQ99pu8Nhwu2pIB0GlOGckxMqACFreUTJ2rPBmuoDme3Hzj9P+1VxgzuQwnvdhVJOmh3rjEkEToAG8QXQcpjePaliEBgTJTYKwJguEMtJEMVg/A6Cee7fIUVc7gEQy8GQCOIbQcAld8SpragfjE3tm01RAMKxVwGMgyJ+uvrp9aKuVyue0PvkDJqHSaHg/nP5T9xQ9v8AMfaK15jg0ZNIo47jykIpgnc846elB3VcphV5MLtaIfLHpEF/imUasfmf80tNZ+5jEW4J4Ev4b2nXZgWTqRt8edb0L4rs3Exr+HatxzCOP8Zsph7mQkOUbLyIJEA69Jo171NB0neB0rE6wGG2Z8w/jRYt+Ea9eh3Hx0/c0tooWfW3Selp0FZdPEIsqncjFN/KLMwFsDzPpFxZ1W2pJOXqAAeQ9FSqM67xfWTRU8tTkd+3p7xPci8TpKqJ26CZldeuhE1vxOTQ9l+HXFyLaaCxzC5kjKp7yYJOYglVGkEZtSRFJrlwKpPWZVGYjRnaDjh5vYm/ddg7zsdjEqTzI2SNTp13oS6L6AYbSTQFzxiNGxFpLRCPlubSY0PQDlrpQiAYkqs2d5dwnhtp7eXOQxBbvQdc3MGNxy66b1qmliQZmzMoDCI+LjGNcFkljs2bUqyzGYuTrHTTcaVbG2o7yupc4WAtjyt61btEOytLyAwLb6+2taUKlSiC42mdelTrkU23n13hvaCU/moA8fh2Y9B0Pzo23uRVOG2MXXVoaQJTcSnF37l/TKoHwJHvO3xFNkVE3zE1RnfbEtweCugTiLyLbA8KDQa6y7SC35QQOs1R3Un4BvNaaMB8ZgHFuLKpVTcNzMwAGUKJnZds373q4p/ATjG0xepvjOYRdeAT0FIVGWAhlNdbhYrUNIPVlAEjTUST1MDYczTGrgIY4uiFpYAjalcSTxquraSDLI2lgYmLDvFVZLFwY10CGT8IG/8AcKYVWHl57xtc1QaGe81HB/Ofyn7ihbf5vpFK8xyaMmkR8XwQfUnWTHx/7CllelqOTDrerp2Ez2O4C9wKqQNuU6cyY67VQWpYYG0MF4E3O8pxHZe+LcWwA86sWMEdANY+ldeyyNpxL8A7xVxPstds4c3bz/zHZVCjXKNWMn/d0HrVKlDyqWo8y1Cv51bSJxwzC9/ba2pAMj1Gm3wiaHtnNN8niMKlTy8NFfaSwiMEcFXNsLcWPCcoyrctGADI3G4I1Gor0dtXVxgGAKfiI+omcxl7D2rJVGc3G0YEAAKDMTzkga8h70STjmRiRzxG3ZXHO6/yVlkVUzqPPpciTAzRn/q5T0pLdDLnEwDZOY6BfD4fxoA0TlkZmHMsAZA333oFqTk/FDTcpwOZmU4veuOES33+vhSPFM8mAkfHStUpDiDvUPM1+HS5hgudraOf/TLKSP7ZTT4mBPOtT4fVxqWYr4jR+RzCBxZboe3eTKsZiJ8JWRqCvKdxt8Cawy1JviH3mwC1R8LfUQTGdmra/wA63bCrAIe0SunKRqB8opxSt7a6X4SQe0U1Lq5tWwwBHedYZLlxFdHdl3Y7LG0EEAkjnlnqOcL7rw9qXy7xhaeJJWJDjELxAd7KHCMTdDGdwDaGh8TDfNJBkbGaYeFMwT4+Mxb4qqmoNOxAneGweJPjxt51tFZC23lyOQ1BKA9dPempZOKY3ioK/NQ7TRYS7ZtJ3jqLZVcoJ1fxaAMx1JMiBud42oWsrtkA5m9NlG5GJ5iF8J/e2tJaTaXBMMt2C1ATFmEXMyqJIVszkyBIGi67+IhvTLRdy+FxDr+ptpjegIrnNwaGN6spAIMshCsCYHhic4LKA2VgTvEFYWefP5UXcfEoIht2NSqwG0ecH85/KfuKyt/mMCTmN2NFEzWC3rAfVgTl2APtWLIG3YTRHK7DrOsJhwsnXXrVqSY3nKj52hMVtM5nO3bRhx/7i/ZqB8Qz5P1jDwwfx/pPn2CDWWz2mPiBBETqToRSjXtHzKG+FuJpuPYA3sOts+K4yqCeUkeLblvRBbTjHO0WJye28wlrg9u3Yv2rygXbaEdSSDmBHXYCiPMZnm2R+X0/5iE4DimHs4SbveCLigm2iE22Dd4AylvK2g23BHpRNOkyDU4O8XXFZamEQ8bxTcutiHyy57xpjYkci7TJ09BQ7OATNadI9YZieHXFuPatXe5toFBKwpcsoY6gyQJj5078Pt6enzCN/WJr66cMU6SnGYXuUGW41x25LcBJ5yQokimmSeBFWRneH9lHSx4boDd4CpBJ0VhJ12Uxr8KxurVa1PDfeb2109KplftNhhsptpatYiFYvK5VLKgBHimRKt4o1nTkaRU6DWlQaj1/SPKlZbxDpHTf3gfEOE3O5exZbvHOUOdJLFhJMwIyhoA2jnpR98+qicDniAeHqErjJ2HMedmOGG2oD28kgIBqGMaEs34RJMAa8+dUpDRRVR0G8tcNrrs3c7TjiU2WYPcYljr3eh0GiwoJgaAa86MpjWAQIFUOk4Jg7YDC4jKxxU92wi1IhG31EyW/uP0qrPUQEaekgWmwB1RqTXngCTgQtQScCAJcY3cqgZFgkzGhDCAI1MiaMuCAoEYXbAIF6mMKCi6c3GgE9BVlGTiWRdTBYqKvvOpKgCdszAZj94HOmVTamRHVwQtIgCaXg/nP5T9xQdv80SpzHEUXjeaZky1MST2uyTkuJiRNTE5kQPjVlbll0fysI+PKPWp5YqfCeDO+aaXxryJ8k75sPiu6YkqGHICQdR9/pSK5t/JcjtPR2tx+YpBu81FrjFsE5syhVzEkHbWdRpvpVren57qi9YNcsKCFmPEzfEbgxdy5/DWSz3SFLGcoUch7fX10r11G0pUACQJ5Srd1a2wJhydk8NaRrF24DddD3hkDKCCQoHWVzaz5RVbiqaiHb4ekvbp5bjffrLOCdlmNwsFyII1zTop2+Ohrz35bU09F+aCrvJw7hNtsTfOJstczPqpfKqgDKPCPMcqiTOmsU/UlaYVDwJ51yGqF3HM0BwuHB7u2GQHdRaDiR+EEjN+lQNU5P7yrCnnA/acL2cw98S3eLbXUkqtoE85JGoj4VDcVE7Z+8i0Ebvj7RvhOEKiMlq0iAEZDvPuxknf/ABQlwfMG5yYbbfwzsMCG28qAF/BtMxEjoQP3FYrkgA9JqxAJI6zOYjh1xQYe7bGdiLkIzNJzjxMSVTxMoHIAUcjA9MwB1IiJ79sXh/EXmcEan+Ylsn+nMIkfHXryowAlMKMQUldWWjvh3FrD+HDpZyDSET9SNfhQtWkQpLE5my1RsFAxC8QsqR++lJLc4qRpaNpqiBYNirgNBzAiRzjxCfr86IulyuYZfoCoYdIyoCKpXfWVPtV6ZwwzNaLBaikxXhhmYKJIDB3JkARsPUlgDHoaNuHAXEYX1XC6e/7TTcH85/KfuKHt/m+kWLzHNGTSVX8QqeYgVYKTxKs4XmVLjVZZBgV0oQZUVVIi9bGckqZ9zrWpbSMGDhCxyDLLmGJXxNouuvL9j71wOAdhLGmSNzMt2i7MrcuW3Fzx6DLIPhBJJiJ0neTtS6+UVG9Y28NqeUpB4g/aXBM9oWbUAsyg/lXxcupC13wpMVtXQTPxWpmjjvK8Pw3GYe2AGyllgC2iiDB2ZvKPgDT4vTqHeIwjpuIus9nO7VnuPN64YAJzBc2+p8xIzSehMdaCvrnK6BtD7G2+LWZoOFves2xZtqWIXxuRpOy2x1Osk8tKEtKfw5J5hF7V+LAEZ8MlJF1PGTItjKW6F5YARReDj+sCDDODGOJ4d3gIuFjm2ynKyxtDIBHxnaqq+niWZNXIlWKXKqW4F0BYZrrZtuZ5E+sVZRnJ49pxmxhefeVm4lzwoXDIyGLamNDIPKBprr6a1V1YS6MDGfdMwOZiA0baMPTmKxXIbM2bBXHWKbl+81zIEgCPEwLAn0gRPxopQoGSYISxbEsu8C7w58QVIGywCB86n5gKMLJ+XLHLS7CcHwtssbVtA4GpG+1Y1K7sMEzYUEXcCAMNKUo2lgZam2lg0UIf5qqsyWkzyC7/AHUfGjqzg040u6oNEevEc0viiV2byuoZSCpEg1epSam2hhgylJ1qqGTcGBtcbvAqLpoSZAABOvqxOtF1iBTAMaXBVaQUjc/0j7g/nP5T9xWNv8x9oAvMa4i4VUkAtHIUaoycSzHAzBcLdNzV7cH1H+auyheDM0YtyJZewwcHQCeca6VwOROsgbaBqqDwoGZuuoH05VocndtpkAq7LuZacDmIa6ZjXKNF66/1bD5VU1Aows0FMsctMxw7iP8AEYy4wU5DCZtgFBOnWd/nShW82vke0dvTFG3APvGmNxNm00WArXX2YEOQdtiY66U5oUML2ERV64LdzF54Zis6m6O+VjqSVbL6wR4fh0ojzKWPh2mBp1M/FvGzdnLTKoZNQQTEQSNdjIjTaKX10FZsseIwt6jUFIUcw/DYQIDEnWdSeZ+MxynpVVp6TsZ1qmrciWPhUbxQJAaCdxOhg8tq1DFdpkVDRNw6ylhWJvPiGnQZidtMupjeelVuL5PQTtGyfk5PvBRx64YdxAY6WbS5nP8A7jtog9InWhvzIHJ+kI/Lk8CaLh5z2wzWxbLa5ZB+ZWiFcsMzFkAOJXinS3BZlVdvE2snkBz9qsagA3lQhJ2ltq2ESdSBJAjl0j9KjP1kROkzuM4reusALDC2I0YgEn11jppJpZUviD8CxmlomPjYTo8UbyACzIEk5WJ+MwOkRzqjXzMQqjE41oAhbOZ7eBymN60RgGBMWUmCsCeILhNWkrDFdfgTA00O5+Qoi53AIhd6M6SOIbQkBmG4VxM2iQZKNuOn9w9fvXt7yyWvhv5hwZ5LwnxI2dUFt16j+omgw+NVHAe4gkbl1UwdRIJBGo+teYuwMYzuJ9FuKTXFIVKQJ68HgzT8G85/KfuKHt/m+kVKCDgxzRkvPKkkpGLSYzCferaGxnEprXOMypy7EqGQdYBkV0YG5E4ck4BiXFdnroLmzeyG4ILFmkT0jp78/QVuLhdtSzDyHBOGnNrswEtlGdmJALOBBYgz1PMDf1oM6RU1qMRgHLUvLY52xmMOE9n7WHkoCSdSzGW9qJqXDVOYHTt1TiWY7iaq2UKWYdNppdVu0Q6esPp2xcajxOkvFwAzFSf6YH+aqlxr2nGpheJ7dtBczJlFxgBmaeXM/wBVatUCjI5lAM7GLVwqgsczXHbcljHtG0e0CgnqE9cwpVx0xLMMoA0VFHQsf0qqsByBIwOeTKbr5QQgtIf6spaPUCp54HCj95YUyep/aVW8FiHUg4p2BM6AJPpIEgegrXzKrDaU00lO4nuF7KqHRmiVYNMyTBnXNM1alQqZyxnKtdCMKI24pfmLa/i8xGsDp7nar3NYY0DrKUKePjPSLwgt7BifU/4paQFO0KyanMouHO2q/GKrnJGRLn4UODJdeAT0FHIupgImpprcLFiZwR6soAkaCQSWPsDp1MUxrbIY3uiBRIAjalkSz5yCVEgEkzsQCAozMwzaSPCB7mNQK9Z4xdNSQU05PPtF34P8LpXNZq9bBCYwDwWPGY4wlrBqji7cNu4PMi2CwnMQRLqTcIYmSCOcaa15saOp/SfQHN0WGhcjodWP2IA9NoV2Mxhw9+3bDFrV4svlKgEjOrqGMoG1BWIGnSW7S2aZeI0hWps5GGXfvtwQSOcd/wDB9HuXQNzqdhOp9BNGYnmsxdea63hMCdTB0UbRyJ9THOtV0jeYPrPwxVcxzrmi0LdpILXLkhmHoBETEAVtpBwSck9BMS2MgDA7xjw/iOe3oBbZh4VYR11jc7Vk9PB33mqVMrttK8bdvnKASE0BKiHY9B0/T12qyBBnPM47OcdozwpeJuAA8oM6dDQ9TSOIQmrHxTnFrmEZmAGvhMExy9qFrMCNOZsmVOcQVMKFO3+aXNS0tCDVJEtOAkhsxGm3KiFtCd5QV8bYliYEfi1rZbUfzSprHpLlsqmwrTy0pjiZl2bmUYqwHiRryih6yBzsJpTqFZQcIijxA1n5SKPjzNPNdjtOsOy/hn41FZT8sq4PWWssjWatqyMZlQcHM6W0ANK6E+HaVLEneVN61kZoJwW0+BrgM4w2ifEjwn97a1vROHBmFswFQExbhBmZVBJCnMx1iQDCyRqZMwNsuvKi7l8LiGX9TbTG9ARZPndvlpOUmQNDlaAx8pJywrQBMBq9V41bsyrVHTn2gX4Nv0p1HtnONeCvuOn1hicXwNwtcvNdFySfAgKsY8wk6AksYOxb415rzKbbmfRfyd9TASmFxjqdx6f9TnDcRRmtXUDKLeWDuQUUoiHNozCQ5I005ytGWNublwVGw/wCJ/HL1fDLdlqn4n2AHqQS3oPebXguIuFA9xpJMiWVvD1kDp0omvVpKxXPE8zRYsobvHOGxCicxE+8/ppQ5rJ0MJGOs9c2GMsQx5SCQPh19d6guAODOYU8yjFtb81sLniA5Eke01nUujjCy9NKWctPMPi8qZSxY6ySddeem1DLcPjebHys8zq1j+RAHr0qorueROt5Q4aKeL9rrOHuFHBJC5pBGu2gnnr9DWZOTvD7Xw+pcprp98R1gOIW3RX/AKgDrrE1vTNMbmL62ablCeDiF/xyf1fQ0R5yzHInNviNttnBEkaa6jQjToanmr3k1CS5xG0olnUDQSdBqYG/UmK75qd5NQnX8db/AKh9anmoOsmoTl8XaIgsPrVWam4wZA+NxKkuWRs33rMJQHEuaxPJnf8AEWv6vvU00cyvmSHFW+TD610lANjJrEqN9D+IfWh9IPWXFRRJ3tuD4xseRrQImMkzjVQRFJNZAEnAg6gk4EAt3GN3Kq+BYJMgaENAA5mQDRlwRpxGF2QEC9YwoKL582Br6KRmfPASDkT1wpMsiE9Sik/HTxfGaAfwy1dtRQZj6j+JvFaNPy0rNj7/ALz1nJ+GgGwA6ADQD2oynSSmulBgRRcXNW4c1KzFmPUxrwLi5snK8m2f+U9R6dRSzxLw4XA1p8w/WHeHeIm3Oh/l/abBWBEgyDsa8iylTg8z1isGGRPa5OyVJJKkklSSKuJ8Bt33zuTOnJeQIjUbGa5iMrXxOrbJoSC43srauFSXcQipplghNQSCpEyT8CRsa1WoVGBAqlY1HLnknMrxHY+y9trZe5DXTdJBAMsptsu3lKMykdCa75pzmU1Qu72csm0bcaZrjTCkg3FZNJGgVWAHQIvSq+Yc5nM7we/2VRgQLlwAszbg6syvMkZiQyIQSd0B11m3mmd1RxgcGtpSqAAFnYwANXYsdgOsewFZk53nCYRXJySpJJUkkqSSVJJKkkrxKyp/e+lb25w8KsziqNoHgmIeGg5hEjnGo9vxVvdLkBhC79AVDCMaBiufNq+jT53JUkkqSSVJJqOyN5irqTIWIHSZn7V5fx2mqurAbnmem8EqMyMpOw4mgpDHslSSSpJJUkkqSSVJJKkklSSSpJJUkkqSSVJJKkklSSSpJJUknlzatKPzibUDioInsn+YPzj/AKh9qPr/AO2Y2vf9kx1SyJJ//9k="/>
          <p:cNvSpPr>
            <a:spLocks noChangeAspect="1" noChangeArrowheads="1"/>
          </p:cNvSpPr>
          <p:nvPr/>
        </p:nvSpPr>
        <p:spPr bwMode="auto">
          <a:xfrm>
            <a:off x="143609" y="-1343025"/>
            <a:ext cx="2435469" cy="280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914355">
              <a:defRPr/>
            </a:pPr>
            <a:endParaRPr lang="en-US" sz="1050">
              <a:ea typeface="+mn-ea"/>
            </a:endParaRPr>
          </a:p>
        </p:txBody>
      </p:sp>
      <p:sp>
        <p:nvSpPr>
          <p:cNvPr id="5" name="AutoShape 8" descr="data:image/jpeg;base64,/9j/4AAQSkZJRgABAQAAAQABAAD/2wCEAAkGBxQSEhUUEhQWFhQWFxgaGRgXFhgYGhwbGBsdGB8YGx8YHCggGB4lHBgYITEhJSkrLi4uGB8zODMsNygtLisBCgoKDg0OGxAQGywkICQsLC0sLCwsLCwsLCwtLCwsLCwsLCwsLCwsLCwsLCwsLCwsLCwsLCwsLCwsLCwsLCwsLP/AABEIAQsAvAMBEQACEQEDEQH/xAAbAAACAwEBAQAAAAAAAAAAAAAEBQADBgIBB//EAEIQAAIBAgQDBgQEBQEGBgMAAAECEQADBBIhMQVBUQYTIjJhcYGRobFCcsHwFCNSYtEzU4KSosLxBxZDc5Oyg9Lh/8QAGwEAAgMBAQEAAAAAAAAAAAAABAUAAgMBBgf/xAA4EQACAQMDAgQEBAUEAgMAAAABAgADBBESITFBUQUTYXEiMoGRBhShsSNCwdHwFTPh8RaSUlOC/9oADAMBAAIRAxEAPwD6RcGlLkJDDEzpkhwRFNhCbwULly+J/kQPeSdD0U0ZcP8ABjvGV5WzSC944oCK5KkklSSSpJJUkkqSSVJJKkklSSSpJJUkkqSSVJJKkklSSSpJJUkkqSSVJJzcWQR1FWVtLAy9NtLA9orsWGLAZcqhszE/iKnQKPQgEn0+IOuHym3WMbyoSgxx3jal8Vzi6sggGD1IkfESJ+dXRipBlqbFG1CDYRjIk/hAnqZPy3+tFXKkgND72mThgIZQUXSVJJKkklSSSpJJUklWJxKW9bjqn52C/c1bSes3pWtarsiE/SKsR2qwif8ArBvyKzfUCPrXNh1jCn4Fev8Ay49ziB3e3GGGwut7Io+7CuZTvC0/DVyeSB/npBz29tf7G5HqUH61NSzb/wAYqdag/Wdp28sc7d4fBD/1VNSesq34ZrdHH6wuz2ywjbs6/mtn/pmu/D3gz/h28XjB+sY4bjWHueS/bJPLMFPyaDUx2gFXwu7pbtTOIfFQgiBFSvIkrkrJUnZKkklSSSpJPGMV1VJOBOqpY4EXuGe6AGAUBWOkk5SNAZgba778qNrNpphcRhck06Sp3jGgYuleIaFP730rSkupwJrQTVUAi1LeoOaSXUE+xzQvxUD2o6ucIY1vHIpYjalsSyVJJKgkG8AXi9ssqrmZWJHeDLkESNSWmCwygxBO01oKeYy/0yqELMQCOm+Yr4/2sTDubaoXuDefCgnXfdvhp61U4TYw/wAP8BauoqVGwvpuZkcTx/F4gkC4wBnw2/AoA3kjWBzk+9UDMeJ6Wl4fZ2o+UZ9dzKb/AAK5bRrt2FCmH0LODmVTI0EjONM36x00iN2mlPxCk7inSGSeOg4z/m0bHs1aUTmdoZ1M5VBNt4MRrBRXI16fHTyQN4B/qdVmxgDg9TyP6EjMlpMGLYJVMvhLeOXGe2xgS05laYEa5da6BTxKs16amMnO+NsDY/sZXgsThEMvk8N52XKjZiFuApqF8pUMIn8Q6VxWpjma1qV4xwucEAcjHG/XnPWVu2EZraoUACOCxVgpcKoRzMGDLEgx4l9a4fLJ2nVF6qFmzyNgQTjfIHPp9DCE4Thbp8DqCSg8D6DOjAGCTH80oCOQHrNW8tDMzeXdL5lPXkdj/bMCwnZ4XlBt3IzF4DLm0W53ckr7qduZjaqClq4MJqeJmkxV14xwccjPBg/c4jDH+S7ZSMwNpjBXMFDMo2klRDDc1Uh14moe2uRioozwcjrzgH+0b8L7cXFgX1Fwf1LCv8vK30qaweYtu/w7Rqb0TpPbkTYHiyd0l1Qzh4yqAA8SATDEaCRJ21B2rQU9szzI8Lq+a1JyBjryP0hWHxCuCVOxhhzUwDBj0IPQzpVWXEFr270SA3Xg95bVZhJUknFwSK0onDibUCRUGItseBxBkTEHcZtPlMfKjrhdSe0aXq66We0a0tiWV4hJUgb/AOK0pNpcGa0H0VA0XYC0WYHKFRJIndmIiR0ABYepPKNSbl9sQy/qEnT07xrQUXSVJJ4WA32rqnBlkJVgZ8t4reuWLrWhkTIfCUQLIOoYHdZB5RXGcjYcT6LaU6NxTWqcnI6nMFnPaB0LWSAZ1m2x0nqFckH0uL0rnIz2hGBTqkdH/cf3H7R6vaVcqKEL3NCEVQFk28jW4/EpJcwBsQJ0rUVhjbmKj4YwZiWwvcnfY5B9+OYUvCsfihFzLZtkEQ+rZSZjmx5bxsOgoC58ToUtncew3MqK9lbHKZdvTYZ/b94Xb7BK2t7EXHPoAPq+Y0pqfiCiD8Kk++0zPjLLtSQAf52xDLfYbCjfvW93j/6qKGP4iPSmPuZifGLo9R9pZ/5Kwf8AQ/8A8j/5qv8A5C//ANY+5lf9Wu//AJD7Cct2IwnJXH/5G/Wuj8RP1pj7mdHi913H2EGvdgcOfK91fijD/wCv61qv4hX+an9jNF8auByAf894J/5QxFmTh76tIIyusAgg6ayp8x3019TR9v43bP8AzFT68feat4lQrYFanj1EUi/dwrP/ABVhlFxEtyPLFvKFCmY/DOjTJnlTenXVhqG4PUQk0adyq+Q/BJwed85z/wBTvjBw18obfmZna4wEFLalnYxprlZVEj8EDea0fQ3Erai5oatfAAAHOWOw/qTEx4rczsynKrEHIQGUACFEMCNFgSNdKy8w5yIx/J0igVhkjr19f1m87HuRYzXMim6cwCqF0HhDHmxOp9stX1gjG2eZ4/x0r5wppk6e/wCw9poAarEM9qSTxhpXVJzkTqncYie4pN1UCwxYMx5ZVIbNr1gCOreho+pU/h5PWNa9b+Bvyekc0vimcu0CrKpY4EsiFzgQFMzXjqAiQdjJzBhG8ACBRdw2FCw67bChMQ0v01PpSytcUqIzUYCBJTZuBKL2Jic2kchv89q0ppVuKYelgA8E/wBoZSsiRlpTbzMC1tTHIkrPusnUfL0pXcXNlTqLTuXLEc4+XPqIUqInAme7c8IY2lvwMyaNBJOQ7EmOTH/mNb2/ilC8YpSXGkbeojzwe6xUNJuG49/+ZlOBKWvogUtnORlHNG0b2gazyijFOnc8dY6vSBRLE4xuD6jifVuG8Ks4cRZQLyJ3Y+7HU14i88Vr1mKhsL2G08hWuKtY5qNn9vtDKVzGSpOyVJJKkklSSSpJJUknjqCCCAQdwRIPvO9bUbirROqmxB9JBsciYXtvwu3h7eaxayC4QtwrOUAeICPw5mj08IFey8JvmuqTa8ah27d4+8LuHrVNNVs6d1B78fXEzHA+HHEX0tDYmWI5KNSflp7kUe9RaaF24G5je8uPIol+vT3n1HuHQwqgptEjKANtDEaaQOg1pVV8S8Nu011AUccEc/cTxbNq+YbylYUkHMjD2j4jUfI0yoUq1VfMtqgZOzc/eZNbK/EItXmiSMw6r+o3qjX1OnU8qt8LevH0MCqWrLxLFuhgQDr+96NRhsw3EHAKEGD4ckMM0aZwSNt1iJ1jQ0bXBZAwh90pdFcDpvDaCi6VYlZUj99K2tzhxCbRiKoxFTOybNMgiefXX6/Op4qzpR1r3H2jd6KVWBYQ7D4ostoKQMygn5fXXT415VLfRb1buoutgwwT2B/aZldPEItYBBuoZubMAT9dqT3fitzcOWLEA9AdhK4hVLScyTm5bDAqwBUiCCJBB5EHetaNd6Lh0ODOgkHIlGEwFq1PdW0Sd8qhZ+Qoqv4lc110u23pt+0vUq1KnzsT7mE0Dg8yklTGeJySuTsG4hjksIbl05VBAmCdzA2rahbvXfQgyZenTao2lYJw/tBYvP3dtyW10KMPLvqREiRpRFbw64oprcbe81q2tSkuph26jruP0jSgYNJUkkqSSVJ2eOgIIIBB0IIkH3B3rWjXqUW1UzgyA43EGwnDbNok2rSIToSqgEjppyomv4lc1k0O23sBNKlapUADsTjuYVQMzld2wreZQfcTW1K5q0f9tiPYySnuMklTAgwvr7/pFNk8Qa8NKhXXV8Q3/mI7ScmIeMcTIvWAkSQ5eI2BAX9afWdo1vc1Ka5C5GAexkNFXBDQk2iQZbUwvooYhZ9W1+depqbIcS1wdNIgDpHNKSIinLjSrocMMS9NiGBESNbLXMoUgiWeegBj5kiPQHpW/iJ1WzL1Ijl7jGj1M6wRJtgDdHI5dcwMn0b6UisKuqnWosMgrq/TBE1qbEzQ14aYQNOKWjeNhWm4BLAKSFGnmMQsyIBNEG0qCl5xHw9PX2mjU2VA5Gx49Z7j+JWrEd7cVM2gBOp9hudxXKNrVrZ8tSZEps4JUccxd2gxDd7hbIZkW7cbMVOVoRc2WdxJI+VGWFJfLq1GGSo2z6zaimaVSpjjH6mZ8YG7h7+FKgd89zEWyzzDgsWVzH9hmB0imnm0bilUB+UKp26en3hfmJUpVOwKnH6ETviGMfFpaLlbSKLpckkJ3to5VA1EliwIB2gncVy3oU7VnCjUTpx3wf7Sq01o1Cq5O4/9SMy7CcbvuEyuBnwj3AGTND2mCkTMkGG3J351SpZW66tS8OBzjYyNb01JBHD6eem8b4Wy2Lwdk3GBZ+5uscsDR1uZY9hlpfVdbS7cINhqUfbGYG58qowX1H9JnMPhD/D4i+jFHs3cWQVMHXL/APrTh6w86nQYZDKkYswa5WmRkHRn/wBf+Ybg7uKzYazcvlhiP5mdQFdUW3mKTHNiNegPXQapTtcVKqU/k2weM55+0Gfy2RqqrjBAx6nO/wBhB7GOvX7mGC3ntswxC3CsEHudAwVgVBOnLnWrW9GijlkBA04//U3dKdJXGkHBXH1GZbgu0d+7bQKyqy4e7euOVmcjMigCdJyyTWdTw6hTcswJBYKB7jJ+0o1tTSpuMgvpA/f941tXL9zhxctnvXbUrlXLGddBp0mZoF0oU78KBhVO+d+ILqppcZx8IP7TMd/fttcCYi7kt3u7ktm/07T3HPjmJyCOXip3ot6gUvTGSM/c4EY/A2hWUaiAeOpb+01fZXjAv2UzuDeC5nlSuhJAIkAEbCRpNIfErI0axKLhenWL7qiUclR8OSBvniNP45O87rN44BjXUGdjsTodBQZt6nl+bj4YPpOMwisJyC8TaLZ+E6T9OdPPw8qm+UsOATLLzmZS1b7zHOI8iAexPij4Zo+FesoVhVqed0JJ+nAlalTy6eo944w1oswGWFDBmJ5ldgvWCASfT5Nrh/h26zC9qkrgcd43pfFc4uqSCBv66irI2k5lqb6GB7QbCMZGaPLE9TOg9tT/AMVFXKlwDD7tScOBAcMsG+pjTKwnrqpP2ry1rqW9p79WU+3aMDhtJ7yrjj31s9/avH+VqbeVcrANrmO/l+1D3NG2S/e3ZBhuD2yJtZ+U1Ty6g2O2eo9op4ZxUHHm4JFu+FtOp0K3MugPrKEfE1y4tCtl5fLJkj1GYZXosLbQeU3B7qTL72E7jEpYILLdxFq7bdizN/L3QliT4SAR6NWSVvOt2rA4KqQQNhvwfrMGPm0TVHIGkj9j9Y67TYJ3Fq7bEvYuq+Ubsv4lHrH2pd4dXRS1N+HGPr0mFrUUakbhhjPY8iJcdirt7EK9qzddbd606yuQFQrK8d4VjXT4Uyo06NCgVd1BYEHr6jjM0Ty0plWblem++ciX2+zl4PnHdeG5edFfMw/nb5gBCsvIgmfrWbeJUdOnfcAEjb5ex9ZxrtSuMHfT912+09wvZu9bt2sr2hctLetycxUpdJM7AhgTtsY3qtTxKg7tkHSxU+uV/vOtdqzNlTgsG57RzwXB3bOGW0xTOi5VYZmGggEghT8B86X3lalVuDUXOCckcfSC1XV6hcDk5i+z2evLYvWe/Q98WJPcnQ3PPH8zWeXSin8QomslXQcrjr246Tc3Q81aunjHXtxLMZwy6lqw1sh79gZVISAVYBDKl+SwfNuvrFco3dJ6rhtkfc79ee0olVfiVvlO/wBRx/aVYTs01prJS4pW0jqZU5mN0y7yGgGdhBjbWrv4mlRXDKcsQRvsNPA/vOtc6lOobkg/bpM/xWwMELlsXULjChPEMhZGdoyAE5nkEEaA5h0NNLap+b0OVONedt9wBz6Q6i5qstRxtrJ26cE59JtsHNnDWwVYm3aQFVEt4VAgDnXnKo865bcbk7niKfmb3mNu4juuG384Nu9euvpcVk8VxoHmA0yAajTen6prv6ek5VVHBB4Hp6xovxXYZTkKNvoP7y7F3UtPjLggph8Law6DcHOAduYnJ86qivUWkh5dyx+k5SQkUUO2SWP+ewhPZ/DOuJFsNpZw1rvSVVibjAwAxEqIJMA8vWs710a31kfM509NvaYV2VqQYjdmY/T/ALzCuG9p3ZLJe0Ga8WCi0SWhNDcKsPCsg/iPKha/hiAvobAUA78b9Mzla3RWfBwF79+0b8QMsqHykrImD5h9Ka+FUfJ8Nq3KfPuAfQQT+UmIey7Z7t+9ya40e0mPpFNrKkRTVPQf8we8BOlBHDZnugAgKArHQkmDsNYG2p13pvWYqgWUuWKUlTHMYUDF0rvtCk+lXprlgJpRTXUCxalsyDm1LqCeQAMwvWcoHxmmFc4QxteMRSIE9cBcSJ2dWU/LN/014y8p1BWPl/MGUj9p2idVuvpDMIqtbdTBQ5hG+hGs9Zk0J4+DTvlIGGwCT3Mtkq2RMpgOBvibYgPZk2s9y4nifuc4S5bWQysQwzFgNhE61pWvkt23IbnAB4zyCe3bEPa78p/hwwwQOwzyPUCOeIcJxNy7aC3lFu0My3GUNd7wKySQAFIOaTEbfGl9G7tkpuSh1NsQOMQZaqLTI07nntiaGlJ9INJXJJKk7JUkkro3knKuDsa1qW9WkAXUjPGZyQuBua7StqtUE01JA5xO4nVYSTg2lJnKJ01gTpMa+kn5mrio4GAZyd1SSQ1ASOJ2B47hlq6jI6CGAEgAEAEEQfQgH4CiaN1VpMGVuJam7IcrEThsAbhIu4j+IYkOqS4YLCq0aEHkQBGulNFZb4LghNHQnY774hWVrYYkLpAGO+/SFdkuA/w1oG5reKgE7hVme7X0BJJ6n4QP4nf/AJh9KfKP19T/AEmVzX86oWGwzsJdxe7kF24Trbtuyid2Cyv1n9inVAMPDaSUgcO2G+/T0Mx32gPZLC5cMB1/7V6G12YGDVnP5kY6QzD+B11lZy67jNy+YH1phcrqT2m16uqnntGtLYmleIWVIFaUm0uCZrQfRUDRbgLeZlhYRCTruWiNOgEnXrRNy+2Ibf1D8v6zrjAhrb9GE+06/Q15vxFSHDDqD+m80sG1U2WGYBSHedtOnr+9etBfiOsK1KhVxgkTZjnEOrys5JUkkqSSVJJKkklSSU4q5lWnfgFv514p2wu5zOgZMXYbE5CZG+upEj616vxnwdrwa0bBHTpLsnUT3EYrORA26ETV/B/BjYgsz5J5HSdWnjmH4O5K+s/fWK8f47b+Tdtxg77TLriX0mkkqSSVJJKkklSSSpJMj2rYi04O7uq+8tPX+lG/4q+iF1FChTQbadX2H9zNRuRHnC7OWyq+lFJ8OImqPmqWHeBOJuqgHiLBmPKEIafYwAPze9MKtT+Hk9YfcVv4G/WOaXxTPGMVYAscCdRSxwIArO16BARYOsyQQwygbct6LuGwoXEYXbaUCYnvGrWa0aReIL8Ct2M54c2KhHcTnBYnMyMNMwWRESSBP1+1C1bYHwhi+5Ukj03/ALQ5hgfWNiwG5rydO1rVfkUn2EpKLmMUT6dOftTOj+H7yrpOkAHuePcToUmULjyTCpPWCDHqftG/vTCv4Da2wXzq3J3AEh0jrBMVxArq9y0no11QR8wPlNFW7+GL/DWgzY/m05zOg9MQB+01ldWxKE8gi3H091EfStNNEt5a2vwZzuQD9p3SxPECbtXa0hrp9VUk/APlAo2uKJpGnTor9cf0lirdoQvbSzAVrWII/qK2594DfavPjwu4p1fNpsqnoBn+055TRng3t4kZrNzMARmBWD7EEA0XW8cuqKmncpyMAiVJYZBi3Gcew9h2Uu9xwfLaUHL6ZmgfI0ZTvr6rTXywFGOWO5lsM05HbKzlyrbv2/XIjfPx0qHhlU1vMrFX9Mkf0nPKYTxe1toH/Uffmjf4gdf809NrY1KYV6I+mP32ltJxxDrfaC2fLiLRJjTMFPw7zLQKUbItirbFQODzn3xKBSPmEYYbGOQWgMOisrH08s/OedC3NDwqudCZpkdSNjOMR02ly4/+pSNh1gnkf3zrA/ht3oipQqB/Tj/PrOhcjaELeU7GlNbwu7pKGdDvKz24dCR0qljQ13VOnUGxIBBkExfGnFy7Zt7sbhZjG8Kqj7tp717m4pFboj+XCgDt3lz8IZvSa0J4YHSilbScxGrYbVBsMxzDNEwwJHuIAJ5eaiq4LICBDrtS6BwOkNoOL5ViFlSP3rp+tbW5w8ItGK1RAcISrgEyGkA8/wCrX6/OibpcrmHX6ZQN2jUW8yXRE/yyY15EHl7UsrLqpPtnbP23gNocVRM7b4hatW0e5cRWQuMpOp3iBuYBpHQc1HahUVjTbB26HrG9RTqxFV/tKraW1uXGPRQiz6Zsx+OWnVO4uF+BFVVGw5JxOhWxucTuxY4hfEW7SWlP9gLH8zPMn2Aqi2LtU81ixb1OB9hM2ekvJzDrXYTE3f8AXxDR0zGPkIA+VFJYAHOAD7f1MzN1TX5RGOE/8NbC+Yk/L/FEC0HUmZtet0Ea2OxGEX8E+5NXFrT7TI3dQ9Yfb7N4ZdrS/KrChTHSUNxUPWXHgtiI7pPkK6aNMjBUTnnVOczNcc7JFWz4MlGYFGA6NoSPv6QKXXXhyuVwMjPHb1hdK6yMVIX2b7G2bCDOgZup1o9LdByJjVuWY7bR0/BLB3tJ/wAIq5ooegmXnVO8Fu9lsK29pfhp9qobakeksLmoOsAxHYTCtspHsf8ANUNnT6ZmgvKnWKcR/wCGtuZtXCp68/mIrNrLIxq++81F93EDv9lMfb/075cDqcxjpLiR86GFi1M5QAe23/EuLii3O0EvYzE2dL2GGn4rYK6eo1DfAisKS17ZiQxwejbj79JsmnlDL8J2ktay5UkEZbilN/XMVj41yqy3JzWTGncMp3yP1kZW7TrhdtbnEAFIcW7QlgZBYgsSCND5gPgOlSwqPWY1Kg3JJ9gNhMqxIpE95o7jQCego1RqIET011MBFZttqZ1OVd9FzMFn1bX50yqfChxHVwdNIgRvSqIpy40rRG0sDL020sDFFvW8qqCDmzNPIL7aakgf9qNruPL940u6oNIes0vC1lmHVCPmRQtFQxIPURZTOGzBH7FYdmzPLH10+1Vt/DqdJcZJh7XtRvSN8HwezaHgtqPhRq01XgQdqrNyYcqxV5nPakklSSSpJJUkkqSTwsBvUkntSSSpJJUkkqSSVJJKkk5ZAdxXDICRxFOP7NYe75rYnqNPtWD2tN9yPtN0uKi8GUcJ7M2sKXa3Oqka8qpTthSYsCTtO1rlqi4Igl1ZUj0rGm2lgTBKTBXDGKsLbLMFCkKGDMTsSuyjWScwDHlp8jbh8LiMr6r8IX9Y4pfFU4ugkEDf1qyNpbMtTfSwaDYRjIzROWCfY6D21b50VcAkBobeKWwwHSOuD+c/lP3FZ2/zH2gS8xzRk0kqSSVJJKkklSSSpJOXcAEnQCugZOJwnAyYEvFFM6GBzOnxrQ0iJiK4PEXcUxIa2GXzE5oMyYWQoE7+IfEmpSIDby1UEptJg+Ku0a/St3oqIKld4+RpANCEQ4HadVydkqSSVJJKkk8AqST01JJxe8p9j9q43EkzRNLQMnAmSqWOBACXa6ApAUBWJMzz0HLWNT60ZWOlAuIwuW0UwmOYwoKLpxeeFJ9KvTXUwE0orrcCLFtmQZEllB1MKJG3U6Act6YVjhDG902KRAE0nB/Ofyn7ihLf5vpEy8xzRk0kqSSVJJKkkDx9+AMp1PP2rSmuTvMqrEDaApjmnetTTEHFVs7mcYu6WG59RNWpgCcqNqEz2L49hwHs99bN4ggWy0EnYr+h+PSqVqgAM0oUWJEHPFjljQPay5XUqRLaQCQOgGu8fCltC5LVNLdY3ubPRS1gw/h12VU6mQDJ5+tPORPOkYM0eF4iAoDD2ihHpb5ELSuMYMU8Y7QX7ZK20tl9IUtJ11kgGQIHON6Gr1adNdjk9oXQpVahyRgd4txPaC7YKtdDXXG6poNdJAG+8Cek0sFw2vJ+0Zm2U08CN+Fcdd1OZcrEyJ3I6x03HwpnaZqqWMWXpFFtKxvZ4gD5tK3akRxMFrDrCrd5W2NZlSJoGB4llclpxe8p9j9q43Eky94Sp/e+lA0ThxO2xIqjEX4aUdZMgysnfXr8QI96MuVyme0YXyhqertGlLooleIWVMfuNavSbS4M1oPpqBjFmBTMwAEIhzMTzaIAAnlJJJ5gfAy5fbEOv6v8s0vB/Ofyn7isLf5j7RcnMc0ZNJKkklSSc3TAJ9DUkiPE4TN5YzCHXKdwDBj3UbdW9AasrYMqyhhiCXb6KhuFh3YE5thH7O1E6xjJgiW7u+hBkzMcR7X22BW33i/3hVJHqAxj5/KsTXHSO6X4frEZZh7T53wmxas4s3rz5xLgG4InOpWXiRrm5daDqPqBAh3+l+QheoeOJp8DxlLFhMiWv4i/dtoFA8MF1GcySVi2DAYzJBrC1X+Lk9JhfH+DgD3m8wvmEnSvQNxPLDneB9s+0KWALOHBOIYgAgSBsZ94I+9Jri7Iyo5ju2slOHI2iHht05o1ljLuTLM28kzrrOlI2dmbeeg8pUp5l/C+Oq165Kuz5ogDRB0k6Tr16VoRpO8GGWTbpL8WttLgvs728oy6tlTUzqPLqQPXSiaF01I5UQe4tlrDDmMrPFlEZmA6AnQ+xjT4xTWl4lScYfYxTU8LqrlkOoRxYxsxyO/Q+9GABhkcQHJBweY7wV/Muu9Duukwqm+oS295T7H7Vm3E0maYaUtU4OZkpIYERMdbqqoOYuGbbQIQxOnLQAfmo+s48v3jW5rZob9eI6pfFM8JiugE7CdVSxwIAHdrsLGRYJJJmDmEAR6amaMrthAuIwum00wmOY+4P5z+U/cVlb/MfaAJzHNGTSSpJJUknhNSSfOOPWLqYwWQzd3ebOMhJKWklidRoxdso30RRWFYkb9JtQAO0zPajDXksIhuM3e3vCCoR2JVSpbKxAYyw2XUnSq+aWXEb+G00R3Y9uYX2g7LW8Nw8rabLetTca4N7jR4xrusbA7ZR1NWoVl83Q3B2g1WpW3q0iQRv9PWZS3YGIQd0quIUOrOisrkEx4yMwOUlSOWh1BomtQSmd2m1Hxg1101aeR1xPcTgbqKrd2RHlXPbDCI1CqZHpAmhqSUvMwWm1fxBBRxTQ7jjt7z6PwLiL3cMbl22yG2q5zHmJWSVUagA6c5IO1MGuEBK5zieX/KucMOpmRGQXbt5BdMTkzwpAeVGhM9a83VbUT2M9NRXAAxvGHDy05lCiDMTOvSfhQmwaGtqK4MWcRt5Lue3cVRdGfxKWXMPC4zDUMCAcpGx36GNTUqM7wKnVdGZcYlmIxV028tpUvOoJB8JYTvlU6jeqU6eTziWrVlxk8ykcVCvaBBRRlzBhlltSxUEbgDTqRrFbLRHDQZ6pPydZqOzfDMRZvw1w3MO1sFWnMA2YkBddNGJJA1kdJpraU6tM4PEVXlSjUX4fmE3lklRpoaKbcwNSQNoUuLRgQGGaDI+FYOjAZM2WorbRDcBgxvFLFbBBkRtLAwXCscwzATDAnfYiADGo81FXG6giHXYLKGAhlBxdmV4hZUj966VtQOHEJtCRVBgGEJVwCZDSAefXX6/OirpcrntDr9QyBu00PB/Ofyn7ih7f5j7RWnMc0ZNJKkklSSZLtd2nXD5ktQ94DZiciz/VlgsT0+1cL44jCz8PNf432X9581u9t8aOJEW/GjFbZtOFAZVBMn/ZkAuxIPh5zFc55gZGHws3PFMPae4mKXuntrDanO3eAELodEyy3KZihKpNL4hGVJGb+G2Qesx/avtFbUtbJM3P8AUjxFEIO2sSSRpyHuKpa2z1c1B03l7m4SjimeuYi7AlO8YvBgWyREyMxQgf8AyCmPiwyEIiqw2LCbbiGIttbIYFbayWlDDIsEAa+LQGJmdBSbByIx2hfBeK2ksvdZ8yJIY+KTKBhAOsEMDpIrTBByeJ0sGGBzMhYtM2GuXdfFcK67+HrPu1DOACIbQOSY74Qsqo+fw3+n3oX+aF1dp7ZsLavzdUNbzDMGUHKTteUHSRp9Rzoi2reXUwwyILc0fOpZXYxxcwDByG1I2Y7e4/t516o1aKIPLAyeBPHGnWdz5hOB1MZ2eHI6Zbih0I1BUa6RP+OlZ+QoTS3J5lxcNq1LwOI9wWAC21CAKoiANoAgVTIX4R0mmkv8R5MtbAk6TE866KmJXyZSnB1TxAnMJPp7RUeuWUjpItuFOQYruNAJ6ClCjUQJpTXUwWK8jbzqSqxMBczAT6n9aZVcBDHVydNEgCN6VRFPHGlXRsMDLo2lgYmXW6qqDJbM08gupOmnNR/vUfXceX7xpd1QaI9ZqOD+c/lP3FDW/wAx9orXmOaMmklSSKe1HFv4XDvcHn2QdWI0+A3+FcJwMwm0oedVCdOvtPjVnEWy5u4i7macwRSWJafxEAhddTufasBzkz0leowpmlRU9s9PpGXBOz5OGxGJtRnuMQBzNtDLROoDN88gqVKunEVWlIULgCr/ANZgvDADlL/7S4G5TlRcoYzJALMcsbjU60NWaGX4PmA+kQcVwakOqjxAswPPeTt6b0Zb1PLwZtd2tN7T4sZxke8nDeDXplPAJylz5WAIMKrCWWVBnKZgctCfXrWzAeY30HM8T51SmcLNBjMHjhbbLdFxdiqnU/7jIBPpFZUj4dUOAMH1nPzN0N9WZTw7iGIs4C6t4MYuBLYdVTIAo1gAHdufQRzpff0kRwinaObCo7qXPM44Hi2NvIROdmZgesDUfL60suNjG9qMjJj3s7ci4yMIkSNOY/8A59qxUDMJuASuRHHE8OHGxLAQQOan/H+as653mFJtPtG6Ydhbsg8rYB910+0V6bw/Hlb8zyviefOOOI0SBbA9a25bMHGyRthh4RQ7cwtOJbVZacXvKfY1xuJJl7yypHpS+mdLgytFwrgmK8ImZlUA5Q2ZyTpI2Ua6nNDHkIoy5fC47xhfVfh0xxQEVzm4CQQN451ZG0sDLI2lg0FwrHMMwE5SCfYiBPMeai7nLKCBDrxSwDAR1wfzn8p+4rK3+Y+0BTmOaMmkz3a3tG2DFvJZN5rmbQNl0WOikkyw5VVmxDLO0FwTltOJ8u4zxnFcSvBAjZphbS/h67x7kn6DSsGZmno7e3oWdMuT9e8DbsxiFvrYdMrsdJOkc3B2KgakjaK4KZHM0/P0WpmopzibXtU/8Fh7TW2i1ZUKvViNoHNmn460NUJqPgRRQdW1moNzv/xMx2ebC3LTXnBLkuSrDLkkwR4WIOo36MtdrLjAE0qVjVI1DGNpdxDAYdSFOKRRCAqLRd8zgHVlYTuANNKMp0B8zgmLKrGrUL1ASBwOgEstjBK2W5jbkIpnIuo9ZCN8PFz50VTssOX0feKa3lMxIOPaKsVjuHIS1vFY+J1cmRB/t7sT8a0r0Cy7oB7TlNKecZJj+z2g4eMM6FrmJtp4jClTroSMzjMecLFAaKY2MZU6NWmmUGBL+Ecf4eQFGGZJEICiA6/35iwoepUpdoVSpV+hxAOKYZxcDWpOoKxqQemm/vSzAztHSNlcNNbjXCm2dm5/SfvW9cAEYgFIEhhDryZQkbHNzk7+tO/DV+Azz/iZy4hllpgUWRiCKc7RzZOgoU8wxeJZXJacXvKfY/auNxJM0TFLQCdhMlXUcCAZ3a6AsBVCsSSZgyIAj0196NrnSgXEYXTaaYTHMYUDF04uvAJ6CrINTAS9JdThe8WBGkGdSyiJ0UFh8zpHuaZVThDHF0cUiAJpOD+c/lP3FB2/zRMvMc0ZNJxcgeIjUc411qAZkLYEDu3x5oA01Ok/ONq0CTJqpxiIO03FjayF1OU6Fgolc5CgdQGMDaNNSKGr4J0A7wmgXUayNp837Y41stu0XzKGa5v10HLbzGOUkcqApArkT1NqiOfN6Yi3slcbuMYNCioh1APjuXFQESNDlDfSmNBQzYMCuVGpe5J+0qS4i3EzpJ1UROmYZQQNAYmY9KY4GQYNdKTRYDtFmMtsGZQSx8zkbRuB7Df5dKN1A8TywGOY2wHDowT3ZQOR4M5AmXVSBO7ZM0D1oW7YimRC7DDXSz3s7wZbtwZz4LepncnkoHOdduledrPpWevvQqBUJmxPD8PAlcrDYyAf+Yg0FyOYGtfHAzDMPgJgo066iVI+hmq6R0mn5nowg3atzbC3O8EkhIJjU66fX5VZhqko1F4E0VzEMyYQ/wBVpiffwf5Neh8OINP6TznigIqkesPwak0U5gNPePsMsChG5hyDAl1Vl5xe8p9j9q43Eky98Sv756frQVA4cTtqcVRiAYUlXAJkGRPPrr8vrRVyuVz2h98mpNXaM6XxTK76ypj9860pNpcGa0H0VATFmCTMwCg5VOZyT+IDRQAddTm100HwLuX2xDr+rsEml4P5z+U/cUPb/MfaLl5hWKxJLZEmev1+FMlQY1GUdyTpWdWkfYzHvXCR0nVDdYHj3AhbYLsTl02BidT6RrExUV+8jU+0ScS7P37tkhDGZl0YwcoaTr+Hb1OpoMUyahcw9qoWkKa/Uxb2g7AWLvd/znDICGgAhpJYcxlgseukUQtuGOZ2n4oaCaMZnfD+zNnDWL62ozP3Qm82gKsWDQAAcurRziK28taZGmcS/q3LjXwOgnz7tCtjQKGOm/p13iTW6gxmAxG8L7I2ka09jKJTUPlAJUzGaNyDI9iKW12q29QOp2mTWiVENNx7GaLst2eUMbV5g1trdxMuU6d4CJBJMETEiN9q69+LhgCMQJPDntQXDZ/7mISzeBNhXKPs8GCxWZAO457b0HX0qMkcT0FxRFcLU9I74Lh4ZRENGvXT1pXVYk7TZVVU4mlv3O6RTlUjMZ01678udc1ECDhFqMQZbxgWxbS7cAayQHzsucW2HlLLB0mRInYaakg6knXMV1vhOw4P+YjHAsGBDEF1EqwGhGhCDQTAJn3HSmVg2DpJyf6RbfKWXVjb+sb8NbWKY1R1i2jzHyHlQhh4nQrk7OL3lPsftXG4kmbYaUuVtLAzNW0sCIm3uhVBzFgWnkEMnblsP96jqzjy/eNbmqDQHrHVL4okJroGZACTgQAuxuhUAyiCTMQDMwI1JijKxAQAxjckLSVSNzHvB/Ofyn7isrf5j7QBeY1yAGYEnnRuTiXwM5lIYuSBokEEwQxb+0zpGvLeNdDXJ2dLbW2JJM7Sxk1ACZwkDmU4nEzoPnWirMnfbAitga3GIKQZl+OcdW45w9tSwHncHQPyT16E8p9DQb3aLVCRxYWzgeZMPjLXf3UQEKCQIA5kgD4CaOGwjc7DM4xeIOFuE2yCyMVVo0IkjboROlVZBUXBkByomn7LcVe5ldUzO3eEJJYeGVIE7AmSAdqQVENKtpEuUDUSWOJnuKE2OIXZOaDa3JOrW0ZhJ3jMflV7gZTB7Te1fNE6uM7TRDBd6UZHAaev719KUqN5qamkEEQziR74KqEAKSG9D0jrBrQjIEwp/CSYR2gwjLgTbmA4O/JVHT1ZhHsaJANJBnqYExFWocdP3guC4iQMpIA7xR6QTB1HqKK8LBet7AmCeJgJQ99pu8Nhwu2pIB0GlOGckxMqACFreUTJ2rPBmuoDme3Hzj9P+1VxgzuQwnvdhVJOmh3rjEkEToAG8QXQcpjePaliEBgTJTYKwJguEMtJEMVg/A6Cee7fIUVc7gEQy8GQCOIbQcAld8SpragfjE3tm01RAMKxVwGMgyJ+uvrp9aKuVyue0PvkDJqHSaHg/nP5T9xQ9v8AMfaK15jg0ZNIo47jykIpgnc846elB3VcphV5MLtaIfLHpEF/imUasfmf80tNZ+5jEW4J4Ev4b2nXZgWTqRt8edb0L4rs3Exr+HatxzCOP8Zsph7mQkOUbLyIJEA69Jo171NB0neB0rE6wGG2Z8w/jRYt+Ea9eh3Hx0/c0tooWfW3Selp0FZdPEIsqncjFN/KLMwFsDzPpFxZ1W2pJOXqAAeQ9FSqM67xfWTRU8tTkd+3p7xPci8TpKqJ26CZldeuhE1vxOTQ9l+HXFyLaaCxzC5kjKp7yYJOYglVGkEZtSRFJrlwKpPWZVGYjRnaDjh5vYm/ddg7zsdjEqTzI2SNTp13oS6L6AYbSTQFzxiNGxFpLRCPlubSY0PQDlrpQiAYkqs2d5dwnhtp7eXOQxBbvQdc3MGNxy66b1qmliQZmzMoDCI+LjGNcFkljs2bUqyzGYuTrHTTcaVbG2o7yupc4WAtjyt61btEOytLyAwLb6+2taUKlSiC42mdelTrkU23n13hvaCU/moA8fh2Y9B0Pzo23uRVOG2MXXVoaQJTcSnF37l/TKoHwJHvO3xFNkVE3zE1RnfbEtweCugTiLyLbA8KDQa6y7SC35QQOs1R3Un4BvNaaMB8ZgHFuLKpVTcNzMwAGUKJnZds373q4p/ATjG0xepvjOYRdeAT0FIVGWAhlNdbhYrUNIPVlAEjTUST1MDYczTGrgIY4uiFpYAjalcSTxquraSDLI2lgYmLDvFVZLFwY10CGT8IG/8AcKYVWHl57xtc1QaGe81HB/Ofyn7ihbf5vpFK8xyaMmkR8XwQfUnWTHx/7CllelqOTDrerp2Ez2O4C9wKqQNuU6cyY67VQWpYYG0MF4E3O8pxHZe+LcWwA86sWMEdANY+ldeyyNpxL8A7xVxPstds4c3bz/zHZVCjXKNWMn/d0HrVKlDyqWo8y1Cv51bSJxwzC9/ba2pAMj1Gm3wiaHtnNN8niMKlTy8NFfaSwiMEcFXNsLcWPCcoyrctGADI3G4I1Gor0dtXVxgGAKfiI+omcxl7D2rJVGc3G0YEAAKDMTzkga8h70STjmRiRzxG3ZXHO6/yVlkVUzqPPpciTAzRn/q5T0pLdDLnEwDZOY6BfD4fxoA0TlkZmHMsAZA333oFqTk/FDTcpwOZmU4veuOES33+vhSPFM8mAkfHStUpDiDvUPM1+HS5hgudraOf/TLKSP7ZTT4mBPOtT4fVxqWYr4jR+RzCBxZboe3eTKsZiJ8JWRqCvKdxt8Cawy1JviH3mwC1R8LfUQTGdmra/wA63bCrAIe0SunKRqB8opxSt7a6X4SQe0U1Lq5tWwwBHedYZLlxFdHdl3Y7LG0EEAkjnlnqOcL7rw9qXy7xhaeJJWJDjELxAd7KHCMTdDGdwDaGh8TDfNJBkbGaYeFMwT4+Mxb4qqmoNOxAneGweJPjxt51tFZC23lyOQ1BKA9dPempZOKY3ioK/NQ7TRYS7ZtJ3jqLZVcoJ1fxaAMx1JMiBud42oWsrtkA5m9NlG5GJ5iF8J/e2tJaTaXBMMt2C1ATFmEXMyqJIVszkyBIGi67+IhvTLRdy+FxDr+ptpjegIrnNwaGN6spAIMshCsCYHhic4LKA2VgTvEFYWefP5UXcfEoIht2NSqwG0ecH85/KfuKyt/mMCTmN2NFEzWC3rAfVgTl2APtWLIG3YTRHK7DrOsJhwsnXXrVqSY3nKj52hMVtM5nO3bRhx/7i/ZqB8Qz5P1jDwwfx/pPn2CDWWz2mPiBBETqToRSjXtHzKG+FuJpuPYA3sOts+K4yqCeUkeLblvRBbTjHO0WJye28wlrg9u3Yv2rygXbaEdSSDmBHXYCiPMZnm2R+X0/5iE4DimHs4SbveCLigm2iE22Dd4AylvK2g23BHpRNOkyDU4O8XXFZamEQ8bxTcutiHyy57xpjYkci7TJ09BQ7OATNadI9YZieHXFuPatXe5toFBKwpcsoY6gyQJj5078Pt6enzCN/WJr66cMU6SnGYXuUGW41x25LcBJ5yQokimmSeBFWRneH9lHSx4boDd4CpBJ0VhJ12Uxr8KxurVa1PDfeb2109KplftNhhsptpatYiFYvK5VLKgBHimRKt4o1nTkaRU6DWlQaj1/SPKlZbxDpHTf3gfEOE3O5exZbvHOUOdJLFhJMwIyhoA2jnpR98+qicDniAeHqErjJ2HMedmOGG2oD28kgIBqGMaEs34RJMAa8+dUpDRRVR0G8tcNrrs3c7TjiU2WYPcYljr3eh0GiwoJgaAa86MpjWAQIFUOk4Jg7YDC4jKxxU92wi1IhG31EyW/uP0qrPUQEaekgWmwB1RqTXngCTgQtQScCAJcY3cqgZFgkzGhDCAI1MiaMuCAoEYXbAIF6mMKCi6c3GgE9BVlGTiWRdTBYqKvvOpKgCdszAZj94HOmVTamRHVwQtIgCaXg/nP5T9xQdv80SpzHEUXjeaZky1MST2uyTkuJiRNTE5kQPjVlbll0fysI+PKPWp5YqfCeDO+aaXxryJ8k75sPiu6YkqGHICQdR9/pSK5t/JcjtPR2tx+YpBu81FrjFsE5syhVzEkHbWdRpvpVren57qi9YNcsKCFmPEzfEbgxdy5/DWSz3SFLGcoUch7fX10r11G0pUACQJ5Srd1a2wJhydk8NaRrF24DddD3hkDKCCQoHWVzaz5RVbiqaiHb4ekvbp5bjffrLOCdlmNwsFyII1zTop2+Ohrz35bU09F+aCrvJw7hNtsTfOJstczPqpfKqgDKPCPMcqiTOmsU/UlaYVDwJ51yGqF3HM0BwuHB7u2GQHdRaDiR+EEjN+lQNU5P7yrCnnA/acL2cw98S3eLbXUkqtoE85JGoj4VDcVE7Z+8i0Ebvj7RvhOEKiMlq0iAEZDvPuxknf/ABQlwfMG5yYbbfwzsMCG28qAF/BtMxEjoQP3FYrkgA9JqxAJI6zOYjh1xQYe7bGdiLkIzNJzjxMSVTxMoHIAUcjA9MwB1IiJ79sXh/EXmcEan+Ylsn+nMIkfHXryowAlMKMQUldWWjvh3FrD+HDpZyDSET9SNfhQtWkQpLE5my1RsFAxC8QsqR++lJLc4qRpaNpqiBYNirgNBzAiRzjxCfr86IulyuYZfoCoYdIyoCKpXfWVPtV6ZwwzNaLBaikxXhhmYKJIDB3JkARsPUlgDHoaNuHAXEYX1XC6e/7TTcH85/KfuKHt/m+kWLzHNGTSVX8QqeYgVYKTxKs4XmVLjVZZBgV0oQZUVVIi9bGckqZ9zrWpbSMGDhCxyDLLmGJXxNouuvL9j71wOAdhLGmSNzMt2i7MrcuW3Fzx6DLIPhBJJiJ0neTtS6+UVG9Y28NqeUpB4g/aXBM9oWbUAsyg/lXxcupC13wpMVtXQTPxWpmjjvK8Pw3GYe2AGyllgC2iiDB2ZvKPgDT4vTqHeIwjpuIus9nO7VnuPN64YAJzBc2+p8xIzSehMdaCvrnK6BtD7G2+LWZoOFves2xZtqWIXxuRpOy2x1Osk8tKEtKfw5J5hF7V+LAEZ8MlJF1PGTItjKW6F5YARReDj+sCDDODGOJ4d3gIuFjm2ynKyxtDIBHxnaqq+niWZNXIlWKXKqW4F0BYZrrZtuZ5E+sVZRnJ49pxmxhefeVm4lzwoXDIyGLamNDIPKBprr6a1V1YS6MDGfdMwOZiA0baMPTmKxXIbM2bBXHWKbl+81zIEgCPEwLAn0gRPxopQoGSYISxbEsu8C7w58QVIGywCB86n5gKMLJ+XLHLS7CcHwtssbVtA4GpG+1Y1K7sMEzYUEXcCAMNKUo2lgZam2lg0UIf5qqsyWkzyC7/AHUfGjqzg040u6oNEevEc0viiV2byuoZSCpEg1epSam2hhgylJ1qqGTcGBtcbvAqLpoSZAABOvqxOtF1iBTAMaXBVaQUjc/0j7g/nP5T9xWNv8x9oAvMa4i4VUkAtHIUaoycSzHAzBcLdNzV7cH1H+auyheDM0YtyJZewwcHQCeca6VwOROsgbaBqqDwoGZuuoH05VocndtpkAq7LuZacDmIa6ZjXKNF66/1bD5VU1Aows0FMsctMxw7iP8AEYy4wU5DCZtgFBOnWd/nShW82vke0dvTFG3APvGmNxNm00WArXX2YEOQdtiY66U5oUML2ERV64LdzF54Zis6m6O+VjqSVbL6wR4fh0ojzKWPh2mBp1M/FvGzdnLTKoZNQQTEQSNdjIjTaKX10FZsseIwt6jUFIUcw/DYQIDEnWdSeZ+MxynpVVp6TsZ1qmrciWPhUbxQJAaCdxOhg8tq1DFdpkVDRNw6ylhWJvPiGnQZidtMupjeelVuL5PQTtGyfk5PvBRx64YdxAY6WbS5nP8A7jtog9InWhvzIHJ+kI/Lk8CaLh5z2wzWxbLa5ZB+ZWiFcsMzFkAOJXinS3BZlVdvE2snkBz9qsagA3lQhJ2ltq2ESdSBJAjl0j9KjP1kROkzuM4reusALDC2I0YgEn11jppJpZUviD8CxmlomPjYTo8UbyACzIEk5WJ+MwOkRzqjXzMQqjE41oAhbOZ7eBymN60RgGBMWUmCsCeILhNWkrDFdfgTA00O5+Qoi53AIhd6M6SOIbQkBmG4VxM2iQZKNuOn9w9fvXt7yyWvhv5hwZ5LwnxI2dUFt16j+omgw+NVHAe4gkbl1UwdRIJBGo+teYuwMYzuJ9FuKTXFIVKQJ68HgzT8G85/KfuKHt/m+kVKCDgxzRkvPKkkpGLSYzCferaGxnEprXOMypy7EqGQdYBkV0YG5E4ck4BiXFdnroLmzeyG4ILFmkT0jp78/QVuLhdtSzDyHBOGnNrswEtlGdmJALOBBYgz1PMDf1oM6RU1qMRgHLUvLY52xmMOE9n7WHkoCSdSzGW9qJqXDVOYHTt1TiWY7iaq2UKWYdNppdVu0Q6esPp2xcajxOkvFwAzFSf6YH+aqlxr2nGpheJ7dtBczJlFxgBmaeXM/wBVatUCjI5lAM7GLVwqgsczXHbcljHtG0e0CgnqE9cwpVx0xLMMoA0VFHQsf0qqsByBIwOeTKbr5QQgtIf6spaPUCp54HCj95YUyep/aVW8FiHUg4p2BM6AJPpIEgegrXzKrDaU00lO4nuF7KqHRmiVYNMyTBnXNM1alQqZyxnKtdCMKI24pfmLa/i8xGsDp7nar3NYY0DrKUKePjPSLwgt7BifU/4paQFO0KyanMouHO2q/GKrnJGRLn4UODJdeAT0FHIupgImpprcLFiZwR6soAkaCQSWPsDp1MUxrbIY3uiBRIAjalkSz5yCVEgEkzsQCAozMwzaSPCB7mNQK9Z4xdNSQU05PPtF34P8LpXNZq9bBCYwDwWPGY4wlrBqji7cNu4PMi2CwnMQRLqTcIYmSCOcaa15saOp/SfQHN0WGhcjodWP2IA9NoV2Mxhw9+3bDFrV4svlKgEjOrqGMoG1BWIGnSW7S2aZeI0hWps5GGXfvtwQSOcd/wDB9HuXQNzqdhOp9BNGYnmsxdea63hMCdTB0UbRyJ9THOtV0jeYPrPwxVcxzrmi0LdpILXLkhmHoBETEAVtpBwSck9BMS2MgDA7xjw/iOe3oBbZh4VYR11jc7Vk9PB33mqVMrttK8bdvnKASE0BKiHY9B0/T12qyBBnPM47OcdozwpeJuAA8oM6dDQ9TSOIQmrHxTnFrmEZmAGvhMExy9qFrMCNOZsmVOcQVMKFO3+aXNS0tCDVJEtOAkhsxGm3KiFtCd5QV8bYliYEfi1rZbUfzSprHpLlsqmwrTy0pjiZl2bmUYqwHiRryih6yBzsJpTqFZQcIijxA1n5SKPjzNPNdjtOsOy/hn41FZT8sq4PWWssjWatqyMZlQcHM6W0ANK6E+HaVLEneVN61kZoJwW0+BrgM4w2ifEjwn97a1vROHBmFswFQExbhBmZVBJCnMx1iQDCyRqZMwNsuvKi7l8LiGX9TbTG9ARZPndvlpOUmQNDlaAx8pJywrQBMBq9V41bsyrVHTn2gX4Nv0p1HtnONeCvuOn1hicXwNwtcvNdFySfAgKsY8wk6AksYOxb415rzKbbmfRfyd9TASmFxjqdx6f9TnDcRRmtXUDKLeWDuQUUoiHNozCQ5I005ytGWNublwVGw/wCJ/HL1fDLdlqn4n2AHqQS3oPebXguIuFA9xpJMiWVvD1kDp0omvVpKxXPE8zRYsobvHOGxCicxE+8/ppQ5rJ0MJGOs9c2GMsQx5SCQPh19d6guAODOYU8yjFtb81sLniA5Eke01nUujjCy9NKWctPMPi8qZSxY6ySddeem1DLcPjebHys8zq1j+RAHr0qorueROt5Q4aKeL9rrOHuFHBJC5pBGu2gnnr9DWZOTvD7Xw+pcprp98R1gOIW3RX/AKgDrrE1vTNMbmL62ablCeDiF/xyf1fQ0R5yzHInNviNttnBEkaa6jQjToanmr3k1CS5xG0olnUDQSdBqYG/UmK75qd5NQnX8db/AKh9anmoOsmoTl8XaIgsPrVWam4wZA+NxKkuWRs33rMJQHEuaxPJnf8AEWv6vvU00cyvmSHFW+TD610lANjJrEqN9D+IfWh9IPWXFRRJ3tuD4xseRrQImMkzjVQRFJNZAEnAg6gk4EAt3GN3Kq+BYJMgaENAA5mQDRlwRpxGF2QEC9YwoKL582Br6KRmfPASDkT1wpMsiE9Sik/HTxfGaAfwy1dtRQZj6j+JvFaNPy0rNj7/ALz1nJ+GgGwA6ADQD2oynSSmulBgRRcXNW4c1KzFmPUxrwLi5snK8m2f+U9R6dRSzxLw4XA1p8w/WHeHeIm3Oh/l/abBWBEgyDsa8iylTg8z1isGGRPa5OyVJJKkklSSKuJ8Bt33zuTOnJeQIjUbGa5iMrXxOrbJoSC43srauFSXcQipplghNQSCpEyT8CRsa1WoVGBAqlY1HLnknMrxHY+y9trZe5DXTdJBAMsptsu3lKMykdCa75pzmU1Qu72csm0bcaZrjTCkg3FZNJGgVWAHQIvSq+Yc5nM7we/2VRgQLlwAszbg6syvMkZiQyIQSd0B11m3mmd1RxgcGtpSqAAFnYwANXYsdgOsewFZk53nCYRXJySpJJUkkqSSVJJKkkrxKyp/e+lb25w8KsziqNoHgmIeGg5hEjnGo9vxVvdLkBhC79AVDCMaBiufNq+jT53JUkkqSSVJJqOyN5irqTIWIHSZn7V5fx2mqurAbnmem8EqMyMpOw4mgpDHslSSSpJJUkkqSSVJJKkklSSSpJJUkkqSSVJJKkklSSSpJJUknlzatKPzibUDioInsn+YPzj/AKh9qPr/AO2Y2vf9kx1SyJJ//9k="/>
          <p:cNvSpPr>
            <a:spLocks noChangeAspect="1" noChangeArrowheads="1"/>
          </p:cNvSpPr>
          <p:nvPr/>
        </p:nvSpPr>
        <p:spPr bwMode="auto">
          <a:xfrm>
            <a:off x="284285" y="-1228725"/>
            <a:ext cx="2435469" cy="280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914355">
              <a:defRPr/>
            </a:pPr>
            <a:endParaRPr lang="en-US" sz="1050">
              <a:ea typeface="+mn-ea"/>
            </a:endParaRPr>
          </a:p>
        </p:txBody>
      </p:sp>
      <p:pic>
        <p:nvPicPr>
          <p:cNvPr id="35" name="Picture 2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2" y="0"/>
            <a:ext cx="127635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543300" y="135899"/>
            <a:ext cx="2057400" cy="5387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>
              <a:defRPr/>
            </a:pP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29CD077-E6A1-49A1-8F91-7643A9804A99}"/>
              </a:ext>
            </a:extLst>
          </p:cNvPr>
          <p:cNvSpPr/>
          <p:nvPr/>
        </p:nvSpPr>
        <p:spPr>
          <a:xfrm>
            <a:off x="213947" y="1145665"/>
            <a:ext cx="8716106" cy="17437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Arial"/>
              </a:rPr>
              <a:t> </a:t>
            </a:r>
            <a:endParaRPr lang="en-US" sz="2000" dirty="0">
              <a:solidFill>
                <a:sysClr val="windowText" lastClr="000000"/>
              </a:solidFill>
              <a:cs typeface="Arial"/>
            </a:endParaRPr>
          </a:p>
          <a:p>
            <a:pPr lvl="0">
              <a:defRPr/>
            </a:pP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Arial"/>
              </a:rPr>
              <a:t>(1) </a:t>
            </a:r>
            <a:r>
              <a:rPr lang="vi-VN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Arial"/>
              </a:rPr>
              <a:t>Có lẽ cháu nghĩ rằng tấm bản đồ của ông sau đó đã trở nên rõ ràng hơn, khi ông đã trưởng thành. 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Arial"/>
              </a:rPr>
              <a:t>(2) </a:t>
            </a:r>
            <a:r>
              <a:rPr lang="vi-VN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Arial"/>
              </a:rPr>
              <a:t>Nhưng không phải vậy đâu Sam à.</a:t>
            </a:r>
          </a:p>
          <a:p>
            <a:pPr lvl="0" algn="r">
              <a:defRPr/>
            </a:pPr>
            <a:r>
              <a:rPr lang="vi-VN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Arial"/>
              </a:rPr>
              <a:t>(Đa-ni-en Gốt-li-ep, </a:t>
            </a:r>
            <a:r>
              <a:rPr lang="en-US" sz="2000" dirty="0">
                <a:solidFill>
                  <a:sysClr val="windowText" lastClr="000000"/>
                </a:solidFill>
                <a:cs typeface="Arial"/>
              </a:rPr>
              <a:t>“</a:t>
            </a:r>
            <a:r>
              <a:rPr lang="vi-VN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Arial"/>
              </a:rPr>
              <a:t>Bản đồ dẫn đường</a:t>
            </a:r>
            <a:r>
              <a:rPr lang="en-US" sz="2000" dirty="0">
                <a:solidFill>
                  <a:sysClr val="windowText" lastClr="000000"/>
                </a:solidFill>
                <a:cs typeface="Arial"/>
              </a:rPr>
              <a:t>”</a:t>
            </a:r>
            <a:r>
              <a:rPr lang="vi-VN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Arial"/>
              </a:rPr>
              <a:t>)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C54D20E-57B5-44F9-A53B-0B04DBCDE778}"/>
              </a:ext>
            </a:extLst>
          </p:cNvPr>
          <p:cNvSpPr/>
          <p:nvPr/>
        </p:nvSpPr>
        <p:spPr>
          <a:xfrm>
            <a:off x="845820" y="3155246"/>
            <a:ext cx="7239000" cy="10629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(2)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(1)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39910249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oi gian bat da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3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185B89-C6E3-4105-85D2-F50262667396}"/>
              </a:ext>
            </a:extLst>
          </p:cNvPr>
          <p:cNvSpPr txBox="1"/>
          <p:nvPr/>
        </p:nvSpPr>
        <p:spPr>
          <a:xfrm>
            <a:off x="1860550" y="472440"/>
            <a:ext cx="52349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THEO PHT</a:t>
            </a:r>
          </a:p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5 PHÚT</a:t>
            </a:r>
          </a:p>
        </p:txBody>
      </p:sp>
      <p:pic>
        <p:nvPicPr>
          <p:cNvPr id="5" name="9convert.com - Đồng hồ đếm ngược 5 phút  5 Minutes">
            <a:hlinkClick r:id="" action="ppaction://media"/>
            <a:extLst>
              <a:ext uri="{FF2B5EF4-FFF2-40B4-BE49-F238E27FC236}">
                <a16:creationId xmlns:a16="http://schemas.microsoft.com/office/drawing/2014/main" id="{AAE3638C-AA16-4B46-894C-E6C64CF917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3175" y="1484249"/>
            <a:ext cx="3869690" cy="217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4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Google Shape;2350;p30"/>
          <p:cNvSpPr txBox="1">
            <a:spLocks noGrp="1"/>
          </p:cNvSpPr>
          <p:nvPr>
            <p:ph type="title" idx="9"/>
          </p:nvPr>
        </p:nvSpPr>
        <p:spPr>
          <a:xfrm>
            <a:off x="766198" y="174215"/>
            <a:ext cx="7329321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Thực hành</a:t>
            </a:r>
            <a:endParaRPr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71D931-FB85-4ABF-BAF6-850CCCF4C006}"/>
              </a:ext>
            </a:extLst>
          </p:cNvPr>
          <p:cNvSpPr/>
          <p:nvPr/>
        </p:nvSpPr>
        <p:spPr>
          <a:xfrm>
            <a:off x="1562100" y="1044490"/>
            <a:ext cx="66446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ngược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341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2460" y="1264069"/>
            <a:ext cx="8016240" cy="224676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 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 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...;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94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09848" y="1070844"/>
            <a:ext cx="6406392" cy="18774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445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7634" y="803516"/>
            <a:ext cx="8108732" cy="25545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4:</a:t>
            </a:r>
          </a:p>
          <a:p>
            <a:pPr algn="just"/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2,4,1,5,3 </a:t>
            </a:r>
          </a:p>
          <a:p>
            <a:pPr algn="just"/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(2)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cháu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(4)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phòng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(1) Sam,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cháu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(5)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(3)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nhở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hiểm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dung.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2389" y="292953"/>
            <a:ext cx="8636351" cy="40934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Tập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hợp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2: 7,3,4,6,1,5,2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(7)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Mỗi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khi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ông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mẹ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trò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chuyện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về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một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người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nào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đó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ông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khen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ngợi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họ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dễ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thương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tốt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bụng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thế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nào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mẹ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ông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cũng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ngán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ngẩm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: “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Cứ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chờ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mà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xem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!”. (3)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Ông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cảm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thấy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yêu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mến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tin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tưởng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tất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cả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mọi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người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xung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quanh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. (4)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Ông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thấy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cuộc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đời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là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chốn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bình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yên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, an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toàn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. (6)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Chưa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bao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giờ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ông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cảm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thấy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tự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tin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với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quan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điểm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mình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bởi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gia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đình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ông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luôn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cho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rằng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quan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điểm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đó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là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hoàn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toàn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sai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lầm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. (1)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Nhưng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quan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điểm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đấy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dường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như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không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phù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hợp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với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ông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. (5)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Kết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quả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là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ông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nhận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thấy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mình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khác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biệt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với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chính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gia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đình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mình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. (2)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Những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gì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ông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thấy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không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giống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như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lời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mẹ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nói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Wingdings" panose="05000000000000000000" pitchFamily="2" charset="2"/>
              </a:rPr>
              <a:t>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Phương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tiện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liên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kết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vẫn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tồn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tại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(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lặp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từ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ông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), song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giữa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câu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không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có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sự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liên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hệ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về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nội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dung.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=&gt;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Hỗn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độn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không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toát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ra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chủ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đề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105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050B2A-897A-4D65-A9B1-746D610C6697}"/>
              </a:ext>
            </a:extLst>
          </p:cNvPr>
          <p:cNvSpPr/>
          <p:nvPr/>
        </p:nvSpPr>
        <p:spPr>
          <a:xfrm>
            <a:off x="1546860" y="889695"/>
            <a:ext cx="672084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5: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5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dung, ý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5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logic,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ngược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5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660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1" name="Google Shape;3421;p41"/>
          <p:cNvSpPr txBox="1">
            <a:spLocks noGrp="1"/>
          </p:cNvSpPr>
          <p:nvPr>
            <p:ph type="title"/>
          </p:nvPr>
        </p:nvSpPr>
        <p:spPr>
          <a:xfrm>
            <a:off x="1617875" y="807455"/>
            <a:ext cx="6762300" cy="27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LẠI!</a:t>
            </a:r>
            <a:endParaRPr sz="40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96" name="Picture 24" descr="3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822722"/>
            <a:ext cx="8458200" cy="5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6" name="Oval 14"/>
          <p:cNvSpPr>
            <a:spLocks noChangeArrowheads="1"/>
          </p:cNvSpPr>
          <p:nvPr/>
        </p:nvSpPr>
        <p:spPr bwMode="auto">
          <a:xfrm>
            <a:off x="7518889" y="742950"/>
            <a:ext cx="7620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Start</a:t>
            </a:r>
          </a:p>
        </p:txBody>
      </p:sp>
      <p:sp>
        <p:nvSpPr>
          <p:cNvPr id="197" name="Oval 15"/>
          <p:cNvSpPr>
            <a:spLocks noChangeArrowheads="1"/>
          </p:cNvSpPr>
          <p:nvPr/>
        </p:nvSpPr>
        <p:spPr bwMode="auto">
          <a:xfrm>
            <a:off x="7518889" y="171451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0</a:t>
            </a:r>
          </a:p>
        </p:txBody>
      </p:sp>
      <p:sp>
        <p:nvSpPr>
          <p:cNvPr id="198" name="Oval 16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199" name="Oval 17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200" name="Oval 18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201" name="Oval 19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202" name="Oval 20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203" name="Oval 21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6</a:t>
            </a:r>
          </a:p>
        </p:txBody>
      </p:sp>
      <p:sp>
        <p:nvSpPr>
          <p:cNvPr id="204" name="Oval 22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7</a:t>
            </a:r>
          </a:p>
        </p:txBody>
      </p:sp>
      <p:sp>
        <p:nvSpPr>
          <p:cNvPr id="205" name="Oval 23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8</a:t>
            </a:r>
          </a:p>
        </p:txBody>
      </p:sp>
      <p:sp>
        <p:nvSpPr>
          <p:cNvPr id="206" name="Oval 24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9</a:t>
            </a:r>
          </a:p>
        </p:txBody>
      </p:sp>
      <p:sp>
        <p:nvSpPr>
          <p:cNvPr id="207" name="Oval 25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10</a:t>
            </a:r>
          </a:p>
        </p:txBody>
      </p:sp>
      <p:sp>
        <p:nvSpPr>
          <p:cNvPr id="208" name="Oval 26"/>
          <p:cNvSpPr>
            <a:spLocks noChangeArrowheads="1"/>
          </p:cNvSpPr>
          <p:nvPr/>
        </p:nvSpPr>
        <p:spPr bwMode="auto">
          <a:xfrm>
            <a:off x="7528413" y="179789"/>
            <a:ext cx="762000" cy="520303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11</a:t>
            </a:r>
          </a:p>
        </p:txBody>
      </p:sp>
      <p:sp>
        <p:nvSpPr>
          <p:cNvPr id="209" name="Oval 27"/>
          <p:cNvSpPr>
            <a:spLocks noChangeArrowheads="1"/>
          </p:cNvSpPr>
          <p:nvPr/>
        </p:nvSpPr>
        <p:spPr bwMode="auto">
          <a:xfrm>
            <a:off x="7528413" y="179789"/>
            <a:ext cx="762000" cy="520303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12</a:t>
            </a:r>
          </a:p>
        </p:txBody>
      </p:sp>
      <p:sp>
        <p:nvSpPr>
          <p:cNvPr id="210" name="Oval 28"/>
          <p:cNvSpPr>
            <a:spLocks noChangeArrowheads="1"/>
          </p:cNvSpPr>
          <p:nvPr/>
        </p:nvSpPr>
        <p:spPr bwMode="auto">
          <a:xfrm>
            <a:off x="7528413" y="179789"/>
            <a:ext cx="762000" cy="520303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13</a:t>
            </a:r>
          </a:p>
        </p:txBody>
      </p:sp>
      <p:sp>
        <p:nvSpPr>
          <p:cNvPr id="211" name="Oval 29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14</a:t>
            </a:r>
          </a:p>
        </p:txBody>
      </p:sp>
      <p:sp>
        <p:nvSpPr>
          <p:cNvPr id="212" name="Oval 30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solidFill>
            <a:srgbClr val="CC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15</a:t>
            </a:r>
          </a:p>
        </p:txBody>
      </p:sp>
      <p:sp>
        <p:nvSpPr>
          <p:cNvPr id="213" name="Oval 31"/>
          <p:cNvSpPr>
            <a:spLocks noChangeArrowheads="1"/>
          </p:cNvSpPr>
          <p:nvPr/>
        </p:nvSpPr>
        <p:spPr bwMode="auto">
          <a:xfrm>
            <a:off x="7528413" y="729419"/>
            <a:ext cx="7620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Start</a:t>
            </a:r>
          </a:p>
        </p:txBody>
      </p:sp>
      <p:sp>
        <p:nvSpPr>
          <p:cNvPr id="4" name="AutoShape 6" descr="data:image/jpeg;base64,/9j/4AAQSkZJRgABAQAAAQABAAD/2wCEAAkGBxQSEhUUEhQWFhQWFxgaGRgXFhgYGhwbGBsdGB8YGx8YHCggGB4lHBgYITEhJSkrLi4uGB8zODMsNygtLisBCgoKDg0OGxAQGywkICQsLC0sLCwsLCwsLCwtLCwsLCwsLCwsLCwsLCwsLCwsLCwsLCwsLCwsLCwsLCwsLCwsLP/AABEIAQsAvAMBEQACEQEDEQH/xAAbAAACAwEBAQAAAAAAAAAAAAAEBQADBgIBB//EAEIQAAIBAgQDBgQEBQEGBgMAAAECEQADBBIhMQVBUQYTIjJhcYGRobFCcsHwFCNSYtEzU4KSosLxBxZDc5Oyg9Lh/8QAGwEAAgMBAQEAAAAAAAAAAAAABAUAAgMBBgf/xAA4EQACAQMDAgQEBAUEAgMAAAABAgADBBESITFBUQUTYXEiMoGRBhShsSNCwdHwFTPh8RaSUlOC/9oADAMBAAIRAxEAPwD6RcGlLkJDDEzpkhwRFNhCbwULly+J/kQPeSdD0U0ZcP8ABjvGV5WzSC944oCK5KkklSSSpJJUkkqSSVJJKkklSSSpJJUkkqSSVJJKkklSSSpJJUkkqSSVJJzcWQR1FWVtLAy9NtLA9orsWGLAZcqhszE/iKnQKPQgEn0+IOuHym3WMbyoSgxx3jal8Vzi6sggGD1IkfESJ+dXRipBlqbFG1CDYRjIk/hAnqZPy3+tFXKkgND72mThgIZQUXSVJJKkklSSSpJJUklWJxKW9bjqn52C/c1bSes3pWtarsiE/SKsR2qwif8ArBvyKzfUCPrXNh1jCn4Fev8Ay49ziB3e3GGGwut7Io+7CuZTvC0/DVyeSB/npBz29tf7G5HqUH61NSzb/wAYqdag/Wdp28sc7d4fBD/1VNSesq34ZrdHH6wuz2ywjbs6/mtn/pmu/D3gz/h28XjB+sY4bjWHueS/bJPLMFPyaDUx2gFXwu7pbtTOIfFQgiBFSvIkrkrJUnZKkklSSSpJPGMV1VJOBOqpY4EXuGe6AGAUBWOkk5SNAZgba778qNrNpphcRhck06Sp3jGgYuleIaFP730rSkupwJrQTVUAi1LeoOaSXUE+xzQvxUD2o6ucIY1vHIpYjalsSyVJJKgkG8AXi9ssqrmZWJHeDLkESNSWmCwygxBO01oKeYy/0yqELMQCOm+Yr4/2sTDubaoXuDefCgnXfdvhp61U4TYw/wAP8BauoqVGwvpuZkcTx/F4gkC4wBnw2/AoA3kjWBzk+9UDMeJ6Wl4fZ2o+UZ9dzKb/AAK5bRrt2FCmH0LODmVTI0EjONM36x00iN2mlPxCk7inSGSeOg4z/m0bHs1aUTmdoZ1M5VBNt4MRrBRXI16fHTyQN4B/qdVmxgDg9TyP6EjMlpMGLYJVMvhLeOXGe2xgS05laYEa5da6BTxKs16amMnO+NsDY/sZXgsThEMvk8N52XKjZiFuApqF8pUMIn8Q6VxWpjma1qV4xwucEAcjHG/XnPWVu2EZraoUACOCxVgpcKoRzMGDLEgx4l9a4fLJ2nVF6qFmzyNgQTjfIHPp9DCE4Thbp8DqCSg8D6DOjAGCTH80oCOQHrNW8tDMzeXdL5lPXkdj/bMCwnZ4XlBt3IzF4DLm0W53ckr7qduZjaqClq4MJqeJmkxV14xwccjPBg/c4jDH+S7ZSMwNpjBXMFDMo2klRDDc1Uh14moe2uRioozwcjrzgH+0b8L7cXFgX1Fwf1LCv8vK30qaweYtu/w7Rqb0TpPbkTYHiyd0l1Qzh4yqAA8SATDEaCRJ21B2rQU9szzI8Lq+a1JyBjryP0hWHxCuCVOxhhzUwDBj0IPQzpVWXEFr270SA3Xg95bVZhJUknFwSK0onDibUCRUGItseBxBkTEHcZtPlMfKjrhdSe0aXq66We0a0tiWV4hJUgb/AOK0pNpcGa0H0VA0XYC0WYHKFRJIndmIiR0ABYepPKNSbl9sQy/qEnT07xrQUXSVJJ4WA32rqnBlkJVgZ8t4reuWLrWhkTIfCUQLIOoYHdZB5RXGcjYcT6LaU6NxTWqcnI6nMFnPaB0LWSAZ1m2x0nqFckH0uL0rnIz2hGBTqkdH/cf3H7R6vaVcqKEL3NCEVQFk28jW4/EpJcwBsQJ0rUVhjbmKj4YwZiWwvcnfY5B9+OYUvCsfihFzLZtkEQ+rZSZjmx5bxsOgoC58ToUtncew3MqK9lbHKZdvTYZ/b94Xb7BK2t7EXHPoAPq+Y0pqfiCiD8Kk++0zPjLLtSQAf52xDLfYbCjfvW93j/6qKGP4iPSmPuZifGLo9R9pZ/5Kwf8AQ/8A8j/5qv8A5C//ANY+5lf9Wu//AJD7Cct2IwnJXH/5G/Wuj8RP1pj7mdHi913H2EGvdgcOfK91fijD/wCv61qv4hX+an9jNF8auByAf894J/5QxFmTh76tIIyusAgg6ayp8x3019TR9v43bP8AzFT68feat4lQrYFanj1EUi/dwrP/ABVhlFxEtyPLFvKFCmY/DOjTJnlTenXVhqG4PUQk0adyq+Q/BJwed85z/wBTvjBw18obfmZna4wEFLalnYxprlZVEj8EDea0fQ3Erai5oatfAAAHOWOw/qTEx4rczsynKrEHIQGUACFEMCNFgSNdKy8w5yIx/J0igVhkjr19f1m87HuRYzXMim6cwCqF0HhDHmxOp9stX1gjG2eZ4/x0r5wppk6e/wCw9poAarEM9qSTxhpXVJzkTqncYie4pN1UCwxYMx5ZVIbNr1gCOreho+pU/h5PWNa9b+Bvyekc0vimcu0CrKpY4EsiFzgQFMzXjqAiQdjJzBhG8ACBRdw2FCw67bChMQ0v01PpSytcUqIzUYCBJTZuBKL2Jic2kchv89q0ppVuKYelgA8E/wBoZSsiRlpTbzMC1tTHIkrPusnUfL0pXcXNlTqLTuXLEc4+XPqIUqInAme7c8IY2lvwMyaNBJOQ7EmOTH/mNb2/ilC8YpSXGkbeojzwe6xUNJuG49/+ZlOBKWvogUtnORlHNG0b2gazyijFOnc8dY6vSBRLE4xuD6jifVuG8Ks4cRZQLyJ3Y+7HU14i88Vr1mKhsL2G08hWuKtY5qNn9vtDKVzGSpOyVJJKkklSSSpJJUknjqCCCAQdwRIPvO9bUbirROqmxB9JBsciYXtvwu3h7eaxayC4QtwrOUAeICPw5mj08IFey8JvmuqTa8ah27d4+8LuHrVNNVs6d1B78fXEzHA+HHEX0tDYmWI5KNSflp7kUe9RaaF24G5je8uPIol+vT3n1HuHQwqgptEjKANtDEaaQOg1pVV8S8Nu011AUccEc/cTxbNq+YbylYUkHMjD2j4jUfI0yoUq1VfMtqgZOzc/eZNbK/EItXmiSMw6r+o3qjX1OnU8qt8LevH0MCqWrLxLFuhgQDr+96NRhsw3EHAKEGD4ckMM0aZwSNt1iJ1jQ0bXBZAwh90pdFcDpvDaCi6VYlZUj99K2tzhxCbRiKoxFTOybNMgiefXX6/Op4qzpR1r3H2jd6KVWBYQ7D4ostoKQMygn5fXXT415VLfRb1buoutgwwT2B/aZldPEItYBBuoZubMAT9dqT3fitzcOWLEA9AdhK4hVLScyTm5bDAqwBUiCCJBB5EHetaNd6Lh0ODOgkHIlGEwFq1PdW0Sd8qhZ+Qoqv4lc110u23pt+0vUq1KnzsT7mE0Dg8yklTGeJySuTsG4hjksIbl05VBAmCdzA2rahbvXfQgyZenTao2lYJw/tBYvP3dtyW10KMPLvqREiRpRFbw64oprcbe81q2tSkuph26jruP0jSgYNJUkkqSSVJ2eOgIIIBB0IIkH3B3rWjXqUW1UzgyA43EGwnDbNok2rSIToSqgEjppyomv4lc1k0O23sBNKlapUADsTjuYVQMzld2wreZQfcTW1K5q0f9tiPYySnuMklTAgwvr7/pFNk8Qa8NKhXXV8Q3/mI7ScmIeMcTIvWAkSQ5eI2BAX9afWdo1vc1Ka5C5GAexkNFXBDQk2iQZbUwvooYhZ9W1+depqbIcS1wdNIgDpHNKSIinLjSrocMMS9NiGBESNbLXMoUgiWeegBj5kiPQHpW/iJ1WzL1Ijl7jGj1M6wRJtgDdHI5dcwMn0b6UisKuqnWosMgrq/TBE1qbEzQ14aYQNOKWjeNhWm4BLAKSFGnmMQsyIBNEG0qCl5xHw9PX2mjU2VA5Gx49Z7j+JWrEd7cVM2gBOp9hudxXKNrVrZ8tSZEps4JUccxd2gxDd7hbIZkW7cbMVOVoRc2WdxJI+VGWFJfLq1GGSo2z6zaimaVSpjjH6mZ8YG7h7+FKgd89zEWyzzDgsWVzH9hmB0imnm0bilUB+UKp26en3hfmJUpVOwKnH6ETviGMfFpaLlbSKLpckkJ3to5VA1EliwIB2gncVy3oU7VnCjUTpx3wf7Sq01o1Cq5O4/9SMy7CcbvuEyuBnwj3AGTND2mCkTMkGG3J351SpZW66tS8OBzjYyNb01JBHD6eem8b4Wy2Lwdk3GBZ+5uscsDR1uZY9hlpfVdbS7cINhqUfbGYG58qowX1H9JnMPhD/D4i+jFHs3cWQVMHXL/APrTh6w86nQYZDKkYswa5WmRkHRn/wBf+Ybg7uKzYazcvlhiP5mdQFdUW3mKTHNiNegPXQapTtcVKqU/k2weM55+0Gfy2RqqrjBAx6nO/wBhB7GOvX7mGC3ntswxC3CsEHudAwVgVBOnLnWrW9GijlkBA04//U3dKdJXGkHBXH1GZbgu0d+7bQKyqy4e7euOVmcjMigCdJyyTWdTw6hTcswJBYKB7jJ+0o1tTSpuMgvpA/f941tXL9zhxctnvXbUrlXLGddBp0mZoF0oU78KBhVO+d+ILqppcZx8IP7TMd/fttcCYi7kt3u7ktm/07T3HPjmJyCOXip3ot6gUvTGSM/c4EY/A2hWUaiAeOpb+01fZXjAv2UzuDeC5nlSuhJAIkAEbCRpNIfErI0axKLhenWL7qiUclR8OSBvniNP45O87rN44BjXUGdjsTodBQZt6nl+bj4YPpOMwisJyC8TaLZ+E6T9OdPPw8qm+UsOATLLzmZS1b7zHOI8iAexPij4Zo+FesoVhVqed0JJ+nAlalTy6eo944w1oswGWFDBmJ5ldgvWCASfT5Nrh/h26zC9qkrgcd43pfFc4uqSCBv66irI2k5lqb6GB7QbCMZGaPLE9TOg9tT/AMVFXKlwDD7tScOBAcMsG+pjTKwnrqpP2ry1rqW9p79WU+3aMDhtJ7yrjj31s9/avH+VqbeVcrANrmO/l+1D3NG2S/e3ZBhuD2yJtZ+U1Ty6g2O2eo9op4ZxUHHm4JFu+FtOp0K3MugPrKEfE1y4tCtl5fLJkj1GYZXosLbQeU3B7qTL72E7jEpYILLdxFq7bdizN/L3QliT4SAR6NWSVvOt2rA4KqQQNhvwfrMGPm0TVHIGkj9j9Y67TYJ3Fq7bEvYuq+Ubsv4lHrH2pd4dXRS1N+HGPr0mFrUUakbhhjPY8iJcdirt7EK9qzddbd606yuQFQrK8d4VjXT4Uyo06NCgVd1BYEHr6jjM0Ty0plWblem++ciX2+zl4PnHdeG5edFfMw/nb5gBCsvIgmfrWbeJUdOnfcAEjb5ex9ZxrtSuMHfT912+09wvZu9bt2sr2hctLetycxUpdJM7AhgTtsY3qtTxKg7tkHSxU+uV/vOtdqzNlTgsG57RzwXB3bOGW0xTOi5VYZmGggEghT8B86X3lalVuDUXOCckcfSC1XV6hcDk5i+z2evLYvWe/Q98WJPcnQ3PPH8zWeXSin8QomslXQcrjr246Tc3Q81aunjHXtxLMZwy6lqw1sh79gZVISAVYBDKl+SwfNuvrFco3dJ6rhtkfc79ee0olVfiVvlO/wBRx/aVYTs01prJS4pW0jqZU5mN0y7yGgGdhBjbWrv4mlRXDKcsQRvsNPA/vOtc6lOobkg/bpM/xWwMELlsXULjChPEMhZGdoyAE5nkEEaA5h0NNLap+b0OVONedt9wBz6Q6i5qstRxtrJ26cE59JtsHNnDWwVYm3aQFVEt4VAgDnXnKo865bcbk7niKfmb3mNu4juuG384Nu9euvpcVk8VxoHmA0yAajTen6prv6ek5VVHBB4Hp6xovxXYZTkKNvoP7y7F3UtPjLggph8Law6DcHOAduYnJ86qivUWkh5dyx+k5SQkUUO2SWP+ewhPZ/DOuJFsNpZw1rvSVVibjAwAxEqIJMA8vWs710a31kfM509NvaYV2VqQYjdmY/T/ALzCuG9p3ZLJe0Ga8WCi0SWhNDcKsPCsg/iPKha/hiAvobAUA78b9Mzla3RWfBwF79+0b8QMsqHykrImD5h9Ka+FUfJ8Nq3KfPuAfQQT+UmIey7Z7t+9ya40e0mPpFNrKkRTVPQf8we8BOlBHDZnugAgKArHQkmDsNYG2p13pvWYqgWUuWKUlTHMYUDF0rvtCk+lXprlgJpRTXUCxalsyDm1LqCeQAMwvWcoHxmmFc4QxteMRSIE9cBcSJ2dWU/LN/014y8p1BWPl/MGUj9p2idVuvpDMIqtbdTBQ5hG+hGs9Zk0J4+DTvlIGGwCT3Mtkq2RMpgOBvibYgPZk2s9y4nifuc4S5bWQysQwzFgNhE61pWvkt23IbnAB4zyCe3bEPa78p/hwwwQOwzyPUCOeIcJxNy7aC3lFu0My3GUNd7wKySQAFIOaTEbfGl9G7tkpuSh1NsQOMQZaqLTI07nntiaGlJ9INJXJJKk7JUkkro3knKuDsa1qW9WkAXUjPGZyQuBua7StqtUE01JA5xO4nVYSTg2lJnKJ01gTpMa+kn5mrio4GAZyd1SSQ1ASOJ2B47hlq6jI6CGAEgAEAEEQfQgH4CiaN1VpMGVuJam7IcrEThsAbhIu4j+IYkOqS4YLCq0aEHkQBGulNFZb4LghNHQnY774hWVrYYkLpAGO+/SFdkuA/w1oG5reKgE7hVme7X0BJJ6n4QP4nf/AJh9KfKP19T/AEmVzX86oWGwzsJdxe7kF24Trbtuyid2Cyv1n9inVAMPDaSUgcO2G+/T0Mx32gPZLC5cMB1/7V6G12YGDVnP5kY6QzD+B11lZy67jNy+YH1phcrqT2m16uqnntGtLYmleIWVIFaUm0uCZrQfRUDRbgLeZlhYRCTruWiNOgEnXrRNy+2Ibf1D8v6zrjAhrb9GE+06/Q15vxFSHDDqD+m80sG1U2WGYBSHedtOnr+9etBfiOsK1KhVxgkTZjnEOrys5JUkkqSSVJJKkklSSU4q5lWnfgFv514p2wu5zOgZMXYbE5CZG+upEj616vxnwdrwa0bBHTpLsnUT3EYrORA26ETV/B/BjYgsz5J5HSdWnjmH4O5K+s/fWK8f47b+Tdtxg77TLriX0mkkqSSVJJKkklSSSpJMj2rYi04O7uq+8tPX+lG/4q+iF1FChTQbadX2H9zNRuRHnC7OWyq+lFJ8OImqPmqWHeBOJuqgHiLBmPKEIafYwAPze9MKtT+Hk9YfcVv4G/WOaXxTPGMVYAscCdRSxwIArO16BARYOsyQQwygbct6LuGwoXEYXbaUCYnvGrWa0aReIL8Ct2M54c2KhHcTnBYnMyMNMwWRESSBP1+1C1bYHwhi+5Ukj03/ALQ5hgfWNiwG5rydO1rVfkUn2EpKLmMUT6dOftTOj+H7yrpOkAHuePcToUmULjyTCpPWCDHqftG/vTCv4Da2wXzq3J3AEh0jrBMVxArq9y0no11QR8wPlNFW7+GL/DWgzY/m05zOg9MQB+01ldWxKE8gi3H091EfStNNEt5a2vwZzuQD9p3SxPECbtXa0hrp9VUk/APlAo2uKJpGnTor9cf0lirdoQvbSzAVrWII/qK2594DfavPjwu4p1fNpsqnoBn+055TRng3t4kZrNzMARmBWD7EEA0XW8cuqKmncpyMAiVJYZBi3Gcew9h2Uu9xwfLaUHL6ZmgfI0ZTvr6rTXywFGOWO5lsM05HbKzlyrbv2/XIjfPx0qHhlU1vMrFX9Mkf0nPKYTxe1toH/Uffmjf4gdf809NrY1KYV6I+mP32ltJxxDrfaC2fLiLRJjTMFPw7zLQKUbItirbFQODzn3xKBSPmEYYbGOQWgMOisrH08s/OedC3NDwqudCZpkdSNjOMR02ly4/+pSNh1gnkf3zrA/ht3oipQqB/Tj/PrOhcjaELeU7GlNbwu7pKGdDvKz24dCR0qljQ13VOnUGxIBBkExfGnFy7Zt7sbhZjG8Kqj7tp717m4pFboj+XCgDt3lz8IZvSa0J4YHSilbScxGrYbVBsMxzDNEwwJHuIAJ5eaiq4LICBDrtS6BwOkNoOL5ViFlSP3rp+tbW5w8ItGK1RAcISrgEyGkA8/wCrX6/OibpcrmHX6ZQN2jUW8yXRE/yyY15EHl7UsrLqpPtnbP23gNocVRM7b4hatW0e5cRWQuMpOp3iBuYBpHQc1HahUVjTbB26HrG9RTqxFV/tKraW1uXGPRQiz6Zsx+OWnVO4uF+BFVVGw5JxOhWxucTuxY4hfEW7SWlP9gLH8zPMn2Aqi2LtU81ixb1OB9hM2ekvJzDrXYTE3f8AXxDR0zGPkIA+VFJYAHOAD7f1MzN1TX5RGOE/8NbC+Yk/L/FEC0HUmZtet0Ea2OxGEX8E+5NXFrT7TI3dQ9Yfb7N4ZdrS/KrChTHSUNxUPWXHgtiI7pPkK6aNMjBUTnnVOczNcc7JFWz4MlGYFGA6NoSPv6QKXXXhyuVwMjPHb1hdK6yMVIX2b7G2bCDOgZup1o9LdByJjVuWY7bR0/BLB3tJ/wAIq5ooegmXnVO8Fu9lsK29pfhp9qobakeksLmoOsAxHYTCtspHsf8ANUNnT6ZmgvKnWKcR/wCGtuZtXCp68/mIrNrLIxq++81F93EDv9lMfb/075cDqcxjpLiR86GFi1M5QAe23/EuLii3O0EvYzE2dL2GGn4rYK6eo1DfAisKS17ZiQxwejbj79JsmnlDL8J2ktay5UkEZbilN/XMVj41yqy3JzWTGncMp3yP1kZW7TrhdtbnEAFIcW7QlgZBYgsSCND5gPgOlSwqPWY1Kg3JJ9gNhMqxIpE95o7jQCego1RqIET011MBFZttqZ1OVd9FzMFn1bX50yqfChxHVwdNIgRvSqIpy40rRG0sDL020sDFFvW8qqCDmzNPIL7aakgf9qNruPL940u6oNIes0vC1lmHVCPmRQtFQxIPURZTOGzBH7FYdmzPLH10+1Vt/DqdJcZJh7XtRvSN8HwezaHgtqPhRq01XgQdqrNyYcqxV5nPakklSSSpJJUkkqSTwsBvUkntSSSpJJUkkqSSVJJKkk5ZAdxXDICRxFOP7NYe75rYnqNPtWD2tN9yPtN0uKi8GUcJ7M2sKXa3Oqka8qpTthSYsCTtO1rlqi4Igl1ZUj0rGm2lgTBKTBXDGKsLbLMFCkKGDMTsSuyjWScwDHlp8jbh8LiMr6r8IX9Y4pfFU4ugkEDf1qyNpbMtTfSwaDYRjIzROWCfY6D21b50VcAkBobeKWwwHSOuD+c/lP3FZ2/zH2gS8xzRk0kqSSVJJKkklSSSpJOXcAEnQCugZOJwnAyYEvFFM6GBzOnxrQ0iJiK4PEXcUxIa2GXzE5oMyYWQoE7+IfEmpSIDby1UEptJg+Ku0a/St3oqIKld4+RpANCEQ4HadVydkqSSVJJKkk8AqST01JJxe8p9j9q43EkzRNLQMnAmSqWOBACXa6ApAUBWJMzz0HLWNT60ZWOlAuIwuW0UwmOYwoKLpxeeFJ9KvTXUwE0orrcCLFtmQZEllB1MKJG3U6Act6YVjhDG902KRAE0nB/Ofyn7ihLf5vpEy8xzRk0kqSSVJJKkkDx9+AMp1PP2rSmuTvMqrEDaApjmnetTTEHFVs7mcYu6WG59RNWpgCcqNqEz2L49hwHs99bN4ggWy0EnYr+h+PSqVqgAM0oUWJEHPFjljQPay5XUqRLaQCQOgGu8fCltC5LVNLdY3ubPRS1gw/h12VU6mQDJ5+tPORPOkYM0eF4iAoDD2ihHpb5ELSuMYMU8Y7QX7ZK20tl9IUtJ11kgGQIHON6Gr1adNdjk9oXQpVahyRgd4txPaC7YKtdDXXG6poNdJAG+8Cek0sFw2vJ+0Zm2U08CN+Fcdd1OZcrEyJ3I6x03HwpnaZqqWMWXpFFtKxvZ4gD5tK3akRxMFrDrCrd5W2NZlSJoGB4llclpxe8p9j9q43Eky94Sp/e+lA0ThxO2xIqjEX4aUdZMgysnfXr8QI96MuVyme0YXyhqertGlLooleIWVMfuNavSbS4M1oPpqBjFmBTMwAEIhzMTzaIAAnlJJJ5gfAy5fbEOv6v8s0vB/Ofyn7isLf5j7RcnMc0ZNJKkklSSc3TAJ9DUkiPE4TN5YzCHXKdwDBj3UbdW9AasrYMqyhhiCXb6KhuFh3YE5thH7O1E6xjJgiW7u+hBkzMcR7X22BW33i/3hVJHqAxj5/KsTXHSO6X4frEZZh7T53wmxas4s3rz5xLgG4InOpWXiRrm5daDqPqBAh3+l+QheoeOJp8DxlLFhMiWv4i/dtoFA8MF1GcySVi2DAYzJBrC1X+Lk9JhfH+DgD3m8wvmEnSvQNxPLDneB9s+0KWALOHBOIYgAgSBsZ94I+9Jri7Iyo5ju2slOHI2iHht05o1ljLuTLM28kzrrOlI2dmbeeg8pUp5l/C+Oq165Kuz5ogDRB0k6Tr16VoRpO8GGWTbpL8WttLgvs728oy6tlTUzqPLqQPXSiaF01I5UQe4tlrDDmMrPFlEZmA6AnQ+xjT4xTWl4lScYfYxTU8LqrlkOoRxYxsxyO/Q+9GABhkcQHJBweY7wV/Muu9Duukwqm+oS295T7H7Vm3E0maYaUtU4OZkpIYERMdbqqoOYuGbbQIQxOnLQAfmo+s48v3jW5rZob9eI6pfFM8JiugE7CdVSxwIAHdrsLGRYJJJmDmEAR6amaMrthAuIwum00wmOY+4P5z+U/cVlb/MfaAJzHNGTSSpJJUknhNSSfOOPWLqYwWQzd3ebOMhJKWklidRoxdso30RRWFYkb9JtQAO0zPajDXksIhuM3e3vCCoR2JVSpbKxAYyw2XUnSq+aWXEb+G00R3Y9uYX2g7LW8Nw8rabLetTca4N7jR4xrusbA7ZR1NWoVl83Q3B2g1WpW3q0iQRv9PWZS3YGIQd0quIUOrOisrkEx4yMwOUlSOWh1BomtQSmd2m1Hxg1101aeR1xPcTgbqKrd2RHlXPbDCI1CqZHpAmhqSUvMwWm1fxBBRxTQ7jjt7z6PwLiL3cMbl22yG2q5zHmJWSVUagA6c5IO1MGuEBK5zieX/KucMOpmRGQXbt5BdMTkzwpAeVGhM9a83VbUT2M9NRXAAxvGHDy05lCiDMTOvSfhQmwaGtqK4MWcRt5Lue3cVRdGfxKWXMPC4zDUMCAcpGx36GNTUqM7wKnVdGZcYlmIxV028tpUvOoJB8JYTvlU6jeqU6eTziWrVlxk8ykcVCvaBBRRlzBhlltSxUEbgDTqRrFbLRHDQZ6pPydZqOzfDMRZvw1w3MO1sFWnMA2YkBddNGJJA1kdJpraU6tM4PEVXlSjUX4fmE3lklRpoaKbcwNSQNoUuLRgQGGaDI+FYOjAZM2WorbRDcBgxvFLFbBBkRtLAwXCscwzATDAnfYiADGo81FXG6giHXYLKGAhlBxdmV4hZUj966VtQOHEJtCRVBgGEJVwCZDSAefXX6/OirpcrntDr9QyBu00PB/Ofyn7ih7f5j7RWnMc0ZNJKkklSSZLtd2nXD5ktQ94DZiciz/VlgsT0+1cL44jCz8PNf432X9581u9t8aOJEW/GjFbZtOFAZVBMn/ZkAuxIPh5zFc55gZGHws3PFMPae4mKXuntrDanO3eAELodEyy3KZihKpNL4hGVJGb+G2Qesx/avtFbUtbJM3P8AUjxFEIO2sSSRpyHuKpa2z1c1B03l7m4SjimeuYi7AlO8YvBgWyREyMxQgf8AyCmPiwyEIiqw2LCbbiGIttbIYFbayWlDDIsEAa+LQGJmdBSbByIx2hfBeK2ksvdZ8yJIY+KTKBhAOsEMDpIrTBByeJ0sGGBzMhYtM2GuXdfFcK67+HrPu1DOACIbQOSY74Qsqo+fw3+n3oX+aF1dp7ZsLavzdUNbzDMGUHKTteUHSRp9Rzoi2reXUwwyILc0fOpZXYxxcwDByG1I2Y7e4/t516o1aKIPLAyeBPHGnWdz5hOB1MZ2eHI6Zbih0I1BUa6RP+OlZ+QoTS3J5lxcNq1LwOI9wWAC21CAKoiANoAgVTIX4R0mmkv8R5MtbAk6TE866KmJXyZSnB1TxAnMJPp7RUeuWUjpItuFOQYruNAJ6ClCjUQJpTXUwWK8jbzqSqxMBczAT6n9aZVcBDHVydNEgCN6VRFPHGlXRsMDLo2lgYmXW6qqDJbM08gupOmnNR/vUfXceX7xpd1QaI9ZqOD+c/lP3FDW/wAx9orXmOaMmklSSKe1HFv4XDvcHn2QdWI0+A3+FcJwMwm0oedVCdOvtPjVnEWy5u4i7macwRSWJafxEAhddTufasBzkz0leowpmlRU9s9PpGXBOz5OGxGJtRnuMQBzNtDLROoDN88gqVKunEVWlIULgCr/ANZgvDADlL/7S4G5TlRcoYzJALMcsbjU60NWaGX4PmA+kQcVwakOqjxAswPPeTt6b0Zb1PLwZtd2tN7T4sZxke8nDeDXplPAJylz5WAIMKrCWWVBnKZgctCfXrWzAeY30HM8T51SmcLNBjMHjhbbLdFxdiqnU/7jIBPpFZUj4dUOAMH1nPzN0N9WZTw7iGIs4C6t4MYuBLYdVTIAo1gAHdufQRzpff0kRwinaObCo7qXPM44Hi2NvIROdmZgesDUfL60suNjG9qMjJj3s7ci4yMIkSNOY/8A59qxUDMJuASuRHHE8OHGxLAQQOan/H+as653mFJtPtG6Ydhbsg8rYB910+0V6bw/Hlb8zyviefOOOI0SBbA9a25bMHGyRthh4RQ7cwtOJbVZacXvKfY1xuJJl7yypHpS+mdLgytFwrgmK8ImZlUA5Q2ZyTpI2Ua6nNDHkIoy5fC47xhfVfh0xxQEVzm4CQQN451ZG0sDLI2lg0FwrHMMwE5SCfYiBPMeai7nLKCBDrxSwDAR1wfzn8p+4rK3+Y+0BTmOaMmkz3a3tG2DFvJZN5rmbQNl0WOikkyw5VVmxDLO0FwTltOJ8u4zxnFcSvBAjZphbS/h67x7kn6DSsGZmno7e3oWdMuT9e8DbsxiFvrYdMrsdJOkc3B2KgakjaK4KZHM0/P0WpmopzibXtU/8Fh7TW2i1ZUKvViNoHNmn460NUJqPgRRQdW1moNzv/xMx2ebC3LTXnBLkuSrDLkkwR4WIOo36MtdrLjAE0qVjVI1DGNpdxDAYdSFOKRRCAqLRd8zgHVlYTuANNKMp0B8zgmLKrGrUL1ASBwOgEstjBK2W5jbkIpnIuo9ZCN8PFz50VTssOX0feKa3lMxIOPaKsVjuHIS1vFY+J1cmRB/t7sT8a0r0Cy7oB7TlNKecZJj+z2g4eMM6FrmJtp4jClTroSMzjMecLFAaKY2MZU6NWmmUGBL+Ecf4eQFGGZJEICiA6/35iwoepUpdoVSpV+hxAOKYZxcDWpOoKxqQemm/vSzAztHSNlcNNbjXCm2dm5/SfvW9cAEYgFIEhhDryZQkbHNzk7+tO/DV+Azz/iZy4hllpgUWRiCKc7RzZOgoU8wxeJZXJacXvKfY/auNxJM0TFLQCdhMlXUcCAZ3a6AsBVCsSSZgyIAj0196NrnSgXEYXTaaYTHMYUDF04uvAJ6CrINTAS9JdThe8WBGkGdSyiJ0UFh8zpHuaZVThDHF0cUiAJpOD+c/lP3FB2/zRMvMc0ZNJxcgeIjUc411qAZkLYEDu3x5oA01Ok/ONq0CTJqpxiIO03FjayF1OU6Fgolc5CgdQGMDaNNSKGr4J0A7wmgXUayNp837Y41stu0XzKGa5v10HLbzGOUkcqApArkT1NqiOfN6Yi3slcbuMYNCioh1APjuXFQESNDlDfSmNBQzYMCuVGpe5J+0qS4i3EzpJ1UROmYZQQNAYmY9KY4GQYNdKTRYDtFmMtsGZQSx8zkbRuB7Df5dKN1A8TywGOY2wHDowT3ZQOR4M5AmXVSBO7ZM0D1oW7YimRC7DDXSz3s7wZbtwZz4LepncnkoHOdduledrPpWevvQqBUJmxPD8PAlcrDYyAf+Yg0FyOYGtfHAzDMPgJgo066iVI+hmq6R0mn5nowg3atzbC3O8EkhIJjU66fX5VZhqko1F4E0VzEMyYQ/wBVpiffwf5Neh8OINP6TznigIqkesPwak0U5gNPePsMsChG5hyDAl1Vl5xe8p9j9q43Eky98Sv756frQVA4cTtqcVRiAYUlXAJkGRPPrr8vrRVyuVz2h98mpNXaM6XxTK76ypj9860pNpcGa0H0VATFmCTMwCg5VOZyT+IDRQAddTm100HwLuX2xDr+rsEml4P5z+U/cUPb/MfaLl5hWKxJLZEmev1+FMlQY1GUdyTpWdWkfYzHvXCR0nVDdYHj3AhbYLsTl02BidT6RrExUV+8jU+0ScS7P37tkhDGZl0YwcoaTr+Hb1OpoMUyahcw9qoWkKa/Uxb2g7AWLvd/znDICGgAhpJYcxlgseukUQtuGOZ2n4oaCaMZnfD+zNnDWL62ozP3Qm82gKsWDQAAcurRziK28taZGmcS/q3LjXwOgnz7tCtjQKGOm/p13iTW6gxmAxG8L7I2ka09jKJTUPlAJUzGaNyDI9iKW12q29QOp2mTWiVENNx7GaLst2eUMbV5g1trdxMuU6d4CJBJMETEiN9q69+LhgCMQJPDntQXDZ/7mISzeBNhXKPs8GCxWZAO457b0HX0qMkcT0FxRFcLU9I74Lh4ZRENGvXT1pXVYk7TZVVU4mlv3O6RTlUjMZ01678udc1ECDhFqMQZbxgWxbS7cAayQHzsucW2HlLLB0mRInYaakg6knXMV1vhOw4P+YjHAsGBDEF1EqwGhGhCDQTAJn3HSmVg2DpJyf6RbfKWXVjb+sb8NbWKY1R1i2jzHyHlQhh4nQrk7OL3lPsftXG4kmbYaUuVtLAzNW0sCIm3uhVBzFgWnkEMnblsP96jqzjy/eNbmqDQHrHVL4okJroGZACTgQAuxuhUAyiCTMQDMwI1JijKxAQAxjckLSVSNzHvB/Ofyn7isrf5j7QBeY1yAGYEnnRuTiXwM5lIYuSBokEEwQxb+0zpGvLeNdDXJ2dLbW2JJM7Sxk1ACZwkDmU4nEzoPnWirMnfbAitga3GIKQZl+OcdW45w9tSwHncHQPyT16E8p9DQb3aLVCRxYWzgeZMPjLXf3UQEKCQIA5kgD4CaOGwjc7DM4xeIOFuE2yCyMVVo0IkjboROlVZBUXBkByomn7LcVe5ldUzO3eEJJYeGVIE7AmSAdqQVENKtpEuUDUSWOJnuKE2OIXZOaDa3JOrW0ZhJ3jMflV7gZTB7Te1fNE6uM7TRDBd6UZHAaev719KUqN5qamkEEQziR74KqEAKSG9D0jrBrQjIEwp/CSYR2gwjLgTbmA4O/JVHT1ZhHsaJANJBnqYExFWocdP3guC4iQMpIA7xR6QTB1HqKK8LBet7AmCeJgJQ99pu8Nhwu2pIB0GlOGckxMqACFreUTJ2rPBmuoDme3Hzj9P+1VxgzuQwnvdhVJOmh3rjEkEToAG8QXQcpjePaliEBgTJTYKwJguEMtJEMVg/A6Cee7fIUVc7gEQy8GQCOIbQcAld8SpragfjE3tm01RAMKxVwGMgyJ+uvrp9aKuVyue0PvkDJqHSaHg/nP5T9xQ9v8AMfaK15jg0ZNIo47jykIpgnc846elB3VcphV5MLtaIfLHpEF/imUasfmf80tNZ+5jEW4J4Ev4b2nXZgWTqRt8edb0L4rs3Exr+HatxzCOP8Zsph7mQkOUbLyIJEA69Jo171NB0neB0rE6wGG2Z8w/jRYt+Ea9eh3Hx0/c0tooWfW3Selp0FZdPEIsqncjFN/KLMwFsDzPpFxZ1W2pJOXqAAeQ9FSqM67xfWTRU8tTkd+3p7xPci8TpKqJ26CZldeuhE1vxOTQ9l+HXFyLaaCxzC5kjKp7yYJOYglVGkEZtSRFJrlwKpPWZVGYjRnaDjh5vYm/ddg7zsdjEqTzI2SNTp13oS6L6AYbSTQFzxiNGxFpLRCPlubSY0PQDlrpQiAYkqs2d5dwnhtp7eXOQxBbvQdc3MGNxy66b1qmliQZmzMoDCI+LjGNcFkljs2bUqyzGYuTrHTTcaVbG2o7yupc4WAtjyt61btEOytLyAwLb6+2taUKlSiC42mdelTrkU23n13hvaCU/moA8fh2Y9B0Pzo23uRVOG2MXXVoaQJTcSnF37l/TKoHwJHvO3xFNkVE3zE1RnfbEtweCugTiLyLbA8KDQa6y7SC35QQOs1R3Un4BvNaaMB8ZgHFuLKpVTcNzMwAGUKJnZds373q4p/ATjG0xepvjOYRdeAT0FIVGWAhlNdbhYrUNIPVlAEjTUST1MDYczTGrgIY4uiFpYAjalcSTxquraSDLI2lgYmLDvFVZLFwY10CGT8IG/8AcKYVWHl57xtc1QaGe81HB/Ofyn7ihbf5vpFK8xyaMmkR8XwQfUnWTHx/7CllelqOTDrerp2Ez2O4C9wKqQNuU6cyY67VQWpYYG0MF4E3O8pxHZe+LcWwA86sWMEdANY+ldeyyNpxL8A7xVxPstds4c3bz/zHZVCjXKNWMn/d0HrVKlDyqWo8y1Cv51bSJxwzC9/ba2pAMj1Gm3wiaHtnNN8niMKlTy8NFfaSwiMEcFXNsLcWPCcoyrctGADI3G4I1Gor0dtXVxgGAKfiI+omcxl7D2rJVGc3G0YEAAKDMTzkga8h70STjmRiRzxG3ZXHO6/yVlkVUzqPPpciTAzRn/q5T0pLdDLnEwDZOY6BfD4fxoA0TlkZmHMsAZA333oFqTk/FDTcpwOZmU4veuOES33+vhSPFM8mAkfHStUpDiDvUPM1+HS5hgudraOf/TLKSP7ZTT4mBPOtT4fVxqWYr4jR+RzCBxZboe3eTKsZiJ8JWRqCvKdxt8Cawy1JviH3mwC1R8LfUQTGdmra/wA63bCrAIe0SunKRqB8opxSt7a6X4SQe0U1Lq5tWwwBHedYZLlxFdHdl3Y7LG0EEAkjnlnqOcL7rw9qXy7xhaeJJWJDjELxAd7KHCMTdDGdwDaGh8TDfNJBkbGaYeFMwT4+Mxb4qqmoNOxAneGweJPjxt51tFZC23lyOQ1BKA9dPempZOKY3ioK/NQ7TRYS7ZtJ3jqLZVcoJ1fxaAMx1JMiBud42oWsrtkA5m9NlG5GJ5iF8J/e2tJaTaXBMMt2C1ATFmEXMyqJIVszkyBIGi67+IhvTLRdy+FxDr+ptpjegIrnNwaGN6spAIMshCsCYHhic4LKA2VgTvEFYWefP5UXcfEoIht2NSqwG0ecH85/KfuKyt/mMCTmN2NFEzWC3rAfVgTl2APtWLIG3YTRHK7DrOsJhwsnXXrVqSY3nKj52hMVtM5nO3bRhx/7i/ZqB8Qz5P1jDwwfx/pPn2CDWWz2mPiBBETqToRSjXtHzKG+FuJpuPYA3sOts+K4yqCeUkeLblvRBbTjHO0WJye28wlrg9u3Yv2rygXbaEdSSDmBHXYCiPMZnm2R+X0/5iE4DimHs4SbveCLigm2iE22Dd4AylvK2g23BHpRNOkyDU4O8XXFZamEQ8bxTcutiHyy57xpjYkci7TJ09BQ7OATNadI9YZieHXFuPatXe5toFBKwpcsoY6gyQJj5078Pt6enzCN/WJr66cMU6SnGYXuUGW41x25LcBJ5yQokimmSeBFWRneH9lHSx4boDd4CpBJ0VhJ12Uxr8KxurVa1PDfeb2109KplftNhhsptpatYiFYvK5VLKgBHimRKt4o1nTkaRU6DWlQaj1/SPKlZbxDpHTf3gfEOE3O5exZbvHOUOdJLFhJMwIyhoA2jnpR98+qicDniAeHqErjJ2HMedmOGG2oD28kgIBqGMaEs34RJMAa8+dUpDRRVR0G8tcNrrs3c7TjiU2WYPcYljr3eh0GiwoJgaAa86MpjWAQIFUOk4Jg7YDC4jKxxU92wi1IhG31EyW/uP0qrPUQEaekgWmwB1RqTXngCTgQtQScCAJcY3cqgZFgkzGhDCAI1MiaMuCAoEYXbAIF6mMKCi6c3GgE9BVlGTiWRdTBYqKvvOpKgCdszAZj94HOmVTamRHVwQtIgCaXg/nP5T9xQdv80SpzHEUXjeaZky1MST2uyTkuJiRNTE5kQPjVlbll0fysI+PKPWp5YqfCeDO+aaXxryJ8k75sPiu6YkqGHICQdR9/pSK5t/JcjtPR2tx+YpBu81FrjFsE5syhVzEkHbWdRpvpVren57qi9YNcsKCFmPEzfEbgxdy5/DWSz3SFLGcoUch7fX10r11G0pUACQJ5Srd1a2wJhydk8NaRrF24DddD3hkDKCCQoHWVzaz5RVbiqaiHb4ekvbp5bjffrLOCdlmNwsFyII1zTop2+Ohrz35bU09F+aCrvJw7hNtsTfOJstczPqpfKqgDKPCPMcqiTOmsU/UlaYVDwJ51yGqF3HM0BwuHB7u2GQHdRaDiR+EEjN+lQNU5P7yrCnnA/acL2cw98S3eLbXUkqtoE85JGoj4VDcVE7Z+8i0Ebvj7RvhOEKiMlq0iAEZDvPuxknf/ABQlwfMG5yYbbfwzsMCG28qAF/BtMxEjoQP3FYrkgA9JqxAJI6zOYjh1xQYe7bGdiLkIzNJzjxMSVTxMoHIAUcjA9MwB1IiJ79sXh/EXmcEan+Ylsn+nMIkfHXryowAlMKMQUldWWjvh3FrD+HDpZyDSET9SNfhQtWkQpLE5my1RsFAxC8QsqR++lJLc4qRpaNpqiBYNirgNBzAiRzjxCfr86IulyuYZfoCoYdIyoCKpXfWVPtV6ZwwzNaLBaikxXhhmYKJIDB3JkARsPUlgDHoaNuHAXEYX1XC6e/7TTcH85/KfuKHt/m+kWLzHNGTSVX8QqeYgVYKTxKs4XmVLjVZZBgV0oQZUVVIi9bGckqZ9zrWpbSMGDhCxyDLLmGJXxNouuvL9j71wOAdhLGmSNzMt2i7MrcuW3Fzx6DLIPhBJJiJ0neTtS6+UVG9Y28NqeUpB4g/aXBM9oWbUAsyg/lXxcupC13wpMVtXQTPxWpmjjvK8Pw3GYe2AGyllgC2iiDB2ZvKPgDT4vTqHeIwjpuIus9nO7VnuPN64YAJzBc2+p8xIzSehMdaCvrnK6BtD7G2+LWZoOFves2xZtqWIXxuRpOy2x1Osk8tKEtKfw5J5hF7V+LAEZ8MlJF1PGTItjKW6F5YARReDj+sCDDODGOJ4d3gIuFjm2ynKyxtDIBHxnaqq+niWZNXIlWKXKqW4F0BYZrrZtuZ5E+sVZRnJ49pxmxhefeVm4lzwoXDIyGLamNDIPKBprr6a1V1YS6MDGfdMwOZiA0baMPTmKxXIbM2bBXHWKbl+81zIEgCPEwLAn0gRPxopQoGSYISxbEsu8C7w58QVIGywCB86n5gKMLJ+XLHLS7CcHwtssbVtA4GpG+1Y1K7sMEzYUEXcCAMNKUo2lgZam2lg0UIf5qqsyWkzyC7/AHUfGjqzg040u6oNEevEc0viiV2byuoZSCpEg1epSam2hhgylJ1qqGTcGBtcbvAqLpoSZAABOvqxOtF1iBTAMaXBVaQUjc/0j7g/nP5T9xWNv8x9oAvMa4i4VUkAtHIUaoycSzHAzBcLdNzV7cH1H+auyheDM0YtyJZewwcHQCeca6VwOROsgbaBqqDwoGZuuoH05VocndtpkAq7LuZacDmIa6ZjXKNF66/1bD5VU1Aows0FMsctMxw7iP8AEYy4wU5DCZtgFBOnWd/nShW82vke0dvTFG3APvGmNxNm00WArXX2YEOQdtiY66U5oUML2ERV64LdzF54Zis6m6O+VjqSVbL6wR4fh0ojzKWPh2mBp1M/FvGzdnLTKoZNQQTEQSNdjIjTaKX10FZsseIwt6jUFIUcw/DYQIDEnWdSeZ+MxynpVVp6TsZ1qmrciWPhUbxQJAaCdxOhg8tq1DFdpkVDRNw6ylhWJvPiGnQZidtMupjeelVuL5PQTtGyfk5PvBRx64YdxAY6WbS5nP8A7jtog9InWhvzIHJ+kI/Lk8CaLh5z2wzWxbLa5ZB+ZWiFcsMzFkAOJXinS3BZlVdvE2snkBz9qsagA3lQhJ2ltq2ESdSBJAjl0j9KjP1kROkzuM4reusALDC2I0YgEn11jppJpZUviD8CxmlomPjYTo8UbyACzIEk5WJ+MwOkRzqjXzMQqjE41oAhbOZ7eBymN60RgGBMWUmCsCeILhNWkrDFdfgTA00O5+Qoi53AIhd6M6SOIbQkBmG4VxM2iQZKNuOn9w9fvXt7yyWvhv5hwZ5LwnxI2dUFt16j+omgw+NVHAe4gkbl1UwdRIJBGo+teYuwMYzuJ9FuKTXFIVKQJ68HgzT8G85/KfuKHt/m+kVKCDgxzRkvPKkkpGLSYzCferaGxnEprXOMypy7EqGQdYBkV0YG5E4ck4BiXFdnroLmzeyG4ILFmkT0jp78/QVuLhdtSzDyHBOGnNrswEtlGdmJALOBBYgz1PMDf1oM6RU1qMRgHLUvLY52xmMOE9n7WHkoCSdSzGW9qJqXDVOYHTt1TiWY7iaq2UKWYdNppdVu0Q6esPp2xcajxOkvFwAzFSf6YH+aqlxr2nGpheJ7dtBczJlFxgBmaeXM/wBVatUCjI5lAM7GLVwqgsczXHbcljHtG0e0CgnqE9cwpVx0xLMMoA0VFHQsf0qqsByBIwOeTKbr5QQgtIf6spaPUCp54HCj95YUyep/aVW8FiHUg4p2BM6AJPpIEgegrXzKrDaU00lO4nuF7KqHRmiVYNMyTBnXNM1alQqZyxnKtdCMKI24pfmLa/i8xGsDp7nar3NYY0DrKUKePjPSLwgt7BifU/4paQFO0KyanMouHO2q/GKrnJGRLn4UODJdeAT0FHIupgImpprcLFiZwR6soAkaCQSWPsDp1MUxrbIY3uiBRIAjalkSz5yCVEgEkzsQCAozMwzaSPCB7mNQK9Z4xdNSQU05PPtF34P8LpXNZq9bBCYwDwWPGY4wlrBqji7cNu4PMi2CwnMQRLqTcIYmSCOcaa15saOp/SfQHN0WGhcjodWP2IA9NoV2Mxhw9+3bDFrV4svlKgEjOrqGMoG1BWIGnSW7S2aZeI0hWps5GGXfvtwQSOcd/wDB9HuXQNzqdhOp9BNGYnmsxdea63hMCdTB0UbRyJ9THOtV0jeYPrPwxVcxzrmi0LdpILXLkhmHoBETEAVtpBwSck9BMS2MgDA7xjw/iOe3oBbZh4VYR11jc7Vk9PB33mqVMrttK8bdvnKASE0BKiHY9B0/T12qyBBnPM47OcdozwpeJuAA8oM6dDQ9TSOIQmrHxTnFrmEZmAGvhMExy9qFrMCNOZsmVOcQVMKFO3+aXNS0tCDVJEtOAkhsxGm3KiFtCd5QV8bYliYEfi1rZbUfzSprHpLlsqmwrTy0pjiZl2bmUYqwHiRryih6yBzsJpTqFZQcIijxA1n5SKPjzNPNdjtOsOy/hn41FZT8sq4PWWssjWatqyMZlQcHM6W0ANK6E+HaVLEneVN61kZoJwW0+BrgM4w2ifEjwn97a1vROHBmFswFQExbhBmZVBJCnMx1iQDCyRqZMwNsuvKi7l8LiGX9TbTG9ARZPndvlpOUmQNDlaAx8pJywrQBMBq9V41bsyrVHTn2gX4Nv0p1HtnONeCvuOn1hicXwNwtcvNdFySfAgKsY8wk6AksYOxb415rzKbbmfRfyd9TASmFxjqdx6f9TnDcRRmtXUDKLeWDuQUUoiHNozCQ5I005ytGWNublwVGw/wCJ/HL1fDLdlqn4n2AHqQS3oPebXguIuFA9xpJMiWVvD1kDp0omvVpKxXPE8zRYsobvHOGxCicxE+8/ppQ5rJ0MJGOs9c2GMsQx5SCQPh19d6guAODOYU8yjFtb81sLniA5Eke01nUujjCy9NKWctPMPi8qZSxY6ySddeem1DLcPjebHys8zq1j+RAHr0qorueROt5Q4aKeL9rrOHuFHBJC5pBGu2gnnr9DWZOTvD7Xw+pcprp98R1gOIW3RX/AKgDrrE1vTNMbmL62ablCeDiF/xyf1fQ0R5yzHInNviNttnBEkaa6jQjToanmr3k1CS5xG0olnUDQSdBqYG/UmK75qd5NQnX8db/AKh9anmoOsmoTl8XaIgsPrVWam4wZA+NxKkuWRs33rMJQHEuaxPJnf8AEWv6vvU00cyvmSHFW+TD610lANjJrEqN9D+IfWh9IPWXFRRJ3tuD4xseRrQImMkzjVQRFJNZAEnAg6gk4EAt3GN3Kq+BYJMgaENAA5mQDRlwRpxGF2QEC9YwoKL582Br6KRmfPASDkT1wpMsiE9Sik/HTxfGaAfwy1dtRQZj6j+JvFaNPy0rNj7/ALz1nJ+GgGwA6ADQD2oynSSmulBgRRcXNW4c1KzFmPUxrwLi5snK8m2f+U9R6dRSzxLw4XA1p8w/WHeHeIm3Oh/l/abBWBEgyDsa8iylTg8z1isGGRPa5OyVJJKkklSSKuJ8Bt33zuTOnJeQIjUbGa5iMrXxOrbJoSC43srauFSXcQipplghNQSCpEyT8CRsa1WoVGBAqlY1HLnknMrxHY+y9trZe5DXTdJBAMsptsu3lKMykdCa75pzmU1Qu72csm0bcaZrjTCkg3FZNJGgVWAHQIvSq+Yc5nM7we/2VRgQLlwAszbg6syvMkZiQyIQSd0B11m3mmd1RxgcGtpSqAAFnYwANXYsdgOsewFZk53nCYRXJySpJJUkkqSSVJJKkkrxKyp/e+lb25w8KsziqNoHgmIeGg5hEjnGo9vxVvdLkBhC79AVDCMaBiufNq+jT53JUkkqSSVJJqOyN5irqTIWIHSZn7V5fx2mqurAbnmem8EqMyMpOw4mgpDHslSSSpJJUkkqSSVJJKkklSSSpJJUkkqSSVJJKkklSSSpJJUknlzatKPzibUDioInsn+YPzj/AKh9qPr/AO2Y2vf9kx1SyJJ//9k="/>
          <p:cNvSpPr>
            <a:spLocks noChangeAspect="1" noChangeArrowheads="1"/>
          </p:cNvSpPr>
          <p:nvPr/>
        </p:nvSpPr>
        <p:spPr bwMode="auto">
          <a:xfrm>
            <a:off x="143609" y="-1343025"/>
            <a:ext cx="2435469" cy="280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AutoShape 8" descr="data:image/jpeg;base64,/9j/4AAQSkZJRgABAQAAAQABAAD/2wCEAAkGBxQSEhUUEhQWFhQWFxgaGRgXFhgYGhwbGBsdGB8YGx8YHCggGB4lHBgYITEhJSkrLi4uGB8zODMsNygtLisBCgoKDg0OGxAQGywkICQsLC0sLCwsLCwsLCwtLCwsLCwsLCwsLCwsLCwsLCwsLCwsLCwsLCwsLCwsLCwsLCwsLP/AABEIAQsAvAMBEQACEQEDEQH/xAAbAAACAwEBAQAAAAAAAAAAAAAEBQADBgIBB//EAEIQAAIBAgQDBgQEBQEGBgMAAAECEQADBBIhMQVBUQYTIjJhcYGRobFCcsHwFCNSYtEzU4KSosLxBxZDc5Oyg9Lh/8QAGwEAAgMBAQEAAAAAAAAAAAAABAUAAgMBBgf/xAA4EQACAQMDAgQEBAUEAgMAAAABAgADBBESITFBUQUTYXEiMoGRBhShsSNCwdHwFTPh8RaSUlOC/9oADAMBAAIRAxEAPwD6RcGlLkJDDEzpkhwRFNhCbwULly+J/kQPeSdD0U0ZcP8ABjvGV5WzSC944oCK5KkklSSSpJJUkkqSSVJJKkklSSSpJJUkkqSSVJJKkklSSSpJJUkkqSSVJJzcWQR1FWVtLAy9NtLA9orsWGLAZcqhszE/iKnQKPQgEn0+IOuHym3WMbyoSgxx3jal8Vzi6sggGD1IkfESJ+dXRipBlqbFG1CDYRjIk/hAnqZPy3+tFXKkgND72mThgIZQUXSVJJKkklSSSpJJUklWJxKW9bjqn52C/c1bSes3pWtarsiE/SKsR2qwif8ArBvyKzfUCPrXNh1jCn4Fev8Ay49ziB3e3GGGwut7Io+7CuZTvC0/DVyeSB/npBz29tf7G5HqUH61NSzb/wAYqdag/Wdp28sc7d4fBD/1VNSesq34ZrdHH6wuz2ywjbs6/mtn/pmu/D3gz/h28XjB+sY4bjWHueS/bJPLMFPyaDUx2gFXwu7pbtTOIfFQgiBFSvIkrkrJUnZKkklSSSpJPGMV1VJOBOqpY4EXuGe6AGAUBWOkk5SNAZgba778qNrNpphcRhck06Sp3jGgYuleIaFP730rSkupwJrQTVUAi1LeoOaSXUE+xzQvxUD2o6ucIY1vHIpYjalsSyVJJKgkG8AXi9ssqrmZWJHeDLkESNSWmCwygxBO01oKeYy/0yqELMQCOm+Yr4/2sTDubaoXuDefCgnXfdvhp61U4TYw/wAP8BauoqVGwvpuZkcTx/F4gkC4wBnw2/AoA3kjWBzk+9UDMeJ6Wl4fZ2o+UZ9dzKb/AAK5bRrt2FCmH0LODmVTI0EjONM36x00iN2mlPxCk7inSGSeOg4z/m0bHs1aUTmdoZ1M5VBNt4MRrBRXI16fHTyQN4B/qdVmxgDg9TyP6EjMlpMGLYJVMvhLeOXGe2xgS05laYEa5da6BTxKs16amMnO+NsDY/sZXgsThEMvk8N52XKjZiFuApqF8pUMIn8Q6VxWpjma1qV4xwucEAcjHG/XnPWVu2EZraoUACOCxVgpcKoRzMGDLEgx4l9a4fLJ2nVF6qFmzyNgQTjfIHPp9DCE4Thbp8DqCSg8D6DOjAGCTH80oCOQHrNW8tDMzeXdL5lPXkdj/bMCwnZ4XlBt3IzF4DLm0W53ckr7qduZjaqClq4MJqeJmkxV14xwccjPBg/c4jDH+S7ZSMwNpjBXMFDMo2klRDDc1Uh14moe2uRioozwcjrzgH+0b8L7cXFgX1Fwf1LCv8vK30qaweYtu/w7Rqb0TpPbkTYHiyd0l1Qzh4yqAA8SATDEaCRJ21B2rQU9szzI8Lq+a1JyBjryP0hWHxCuCVOxhhzUwDBj0IPQzpVWXEFr270SA3Xg95bVZhJUknFwSK0onDibUCRUGItseBxBkTEHcZtPlMfKjrhdSe0aXq66We0a0tiWV4hJUgb/AOK0pNpcGa0H0VA0XYC0WYHKFRJIndmIiR0ABYepPKNSbl9sQy/qEnT07xrQUXSVJJ4WA32rqnBlkJVgZ8t4reuWLrWhkTIfCUQLIOoYHdZB5RXGcjYcT6LaU6NxTWqcnI6nMFnPaB0LWSAZ1m2x0nqFckH0uL0rnIz2hGBTqkdH/cf3H7R6vaVcqKEL3NCEVQFk28jW4/EpJcwBsQJ0rUVhjbmKj4YwZiWwvcnfY5B9+OYUvCsfihFzLZtkEQ+rZSZjmx5bxsOgoC58ToUtncew3MqK9lbHKZdvTYZ/b94Xb7BK2t7EXHPoAPq+Y0pqfiCiD8Kk++0zPjLLtSQAf52xDLfYbCjfvW93j/6qKGP4iPSmPuZifGLo9R9pZ/5Kwf8AQ/8A8j/5qv8A5C//ANY+5lf9Wu//AJD7Cct2IwnJXH/5G/Wuj8RP1pj7mdHi913H2EGvdgcOfK91fijD/wCv61qv4hX+an9jNF8auByAf894J/5QxFmTh76tIIyusAgg6ayp8x3019TR9v43bP8AzFT68feat4lQrYFanj1EUi/dwrP/ABVhlFxEtyPLFvKFCmY/DOjTJnlTenXVhqG4PUQk0adyq+Q/BJwed85z/wBTvjBw18obfmZna4wEFLalnYxprlZVEj8EDea0fQ3Erai5oatfAAAHOWOw/qTEx4rczsynKrEHIQGUACFEMCNFgSNdKy8w5yIx/J0igVhkjr19f1m87HuRYzXMim6cwCqF0HhDHmxOp9stX1gjG2eZ4/x0r5wppk6e/wCw9poAarEM9qSTxhpXVJzkTqncYie4pN1UCwxYMx5ZVIbNr1gCOreho+pU/h5PWNa9b+Bvyekc0vimcu0CrKpY4EsiFzgQFMzXjqAiQdjJzBhG8ACBRdw2FCw67bChMQ0v01PpSytcUqIzUYCBJTZuBKL2Jic2kchv89q0ppVuKYelgA8E/wBoZSsiRlpTbzMC1tTHIkrPusnUfL0pXcXNlTqLTuXLEc4+XPqIUqInAme7c8IY2lvwMyaNBJOQ7EmOTH/mNb2/ilC8YpSXGkbeojzwe6xUNJuG49/+ZlOBKWvogUtnORlHNG0b2gazyijFOnc8dY6vSBRLE4xuD6jifVuG8Ks4cRZQLyJ3Y+7HU14i88Vr1mKhsL2G08hWuKtY5qNn9vtDKVzGSpOyVJJKkklSSSpJJUknjqCCCAQdwRIPvO9bUbirROqmxB9JBsciYXtvwu3h7eaxayC4QtwrOUAeICPw5mj08IFey8JvmuqTa8ah27d4+8LuHrVNNVs6d1B78fXEzHA+HHEX0tDYmWI5KNSflp7kUe9RaaF24G5je8uPIol+vT3n1HuHQwqgptEjKANtDEaaQOg1pVV8S8Nu011AUccEc/cTxbNq+YbylYUkHMjD2j4jUfI0yoUq1VfMtqgZOzc/eZNbK/EItXmiSMw6r+o3qjX1OnU8qt8LevH0MCqWrLxLFuhgQDr+96NRhsw3EHAKEGD4ckMM0aZwSNt1iJ1jQ0bXBZAwh90pdFcDpvDaCi6VYlZUj99K2tzhxCbRiKoxFTOybNMgiefXX6/Op4qzpR1r3H2jd6KVWBYQ7D4ostoKQMygn5fXXT415VLfRb1buoutgwwT2B/aZldPEItYBBuoZubMAT9dqT3fitzcOWLEA9AdhK4hVLScyTm5bDAqwBUiCCJBB5EHetaNd6Lh0ODOgkHIlGEwFq1PdW0Sd8qhZ+Qoqv4lc110u23pt+0vUq1KnzsT7mE0Dg8yklTGeJySuTsG4hjksIbl05VBAmCdzA2rahbvXfQgyZenTao2lYJw/tBYvP3dtyW10KMPLvqREiRpRFbw64oprcbe81q2tSkuph26jruP0jSgYNJUkkqSSVJ2eOgIIIBB0IIkH3B3rWjXqUW1UzgyA43EGwnDbNok2rSIToSqgEjppyomv4lc1k0O23sBNKlapUADsTjuYVQMzld2wreZQfcTW1K5q0f9tiPYySnuMklTAgwvr7/pFNk8Qa8NKhXXV8Q3/mI7ScmIeMcTIvWAkSQ5eI2BAX9afWdo1vc1Ka5C5GAexkNFXBDQk2iQZbUwvooYhZ9W1+depqbIcS1wdNIgDpHNKSIinLjSrocMMS9NiGBESNbLXMoUgiWeegBj5kiPQHpW/iJ1WzL1Ijl7jGj1M6wRJtgDdHI5dcwMn0b6UisKuqnWosMgrq/TBE1qbEzQ14aYQNOKWjeNhWm4BLAKSFGnmMQsyIBNEG0qCl5xHw9PX2mjU2VA5Gx49Z7j+JWrEd7cVM2gBOp9hudxXKNrVrZ8tSZEps4JUccxd2gxDd7hbIZkW7cbMVOVoRc2WdxJI+VGWFJfLq1GGSo2z6zaimaVSpjjH6mZ8YG7h7+FKgd89zEWyzzDgsWVzH9hmB0imnm0bilUB+UKp26en3hfmJUpVOwKnH6ETviGMfFpaLlbSKLpckkJ3to5VA1EliwIB2gncVy3oU7VnCjUTpx3wf7Sq01o1Cq5O4/9SMy7CcbvuEyuBnwj3AGTND2mCkTMkGG3J351SpZW66tS8OBzjYyNb01JBHD6eem8b4Wy2Lwdk3GBZ+5uscsDR1uZY9hlpfVdbS7cINhqUfbGYG58qowX1H9JnMPhD/D4i+jFHs3cWQVMHXL/APrTh6w86nQYZDKkYswa5WmRkHRn/wBf+Ybg7uKzYazcvlhiP5mdQFdUW3mKTHNiNegPXQapTtcVKqU/k2weM55+0Gfy2RqqrjBAx6nO/wBhB7GOvX7mGC3ntswxC3CsEHudAwVgVBOnLnWrW9GijlkBA04//U3dKdJXGkHBXH1GZbgu0d+7bQKyqy4e7euOVmcjMigCdJyyTWdTw6hTcswJBYKB7jJ+0o1tTSpuMgvpA/f941tXL9zhxctnvXbUrlXLGddBp0mZoF0oU78KBhVO+d+ILqppcZx8IP7TMd/fttcCYi7kt3u7ktm/07T3HPjmJyCOXip3ot6gUvTGSM/c4EY/A2hWUaiAeOpb+01fZXjAv2UzuDeC5nlSuhJAIkAEbCRpNIfErI0axKLhenWL7qiUclR8OSBvniNP45O87rN44BjXUGdjsTodBQZt6nl+bj4YPpOMwisJyC8TaLZ+E6T9OdPPw8qm+UsOATLLzmZS1b7zHOI8iAexPij4Zo+FesoVhVqed0JJ+nAlalTy6eo944w1oswGWFDBmJ5ldgvWCASfT5Nrh/h26zC9qkrgcd43pfFc4uqSCBv66irI2k5lqb6GB7QbCMZGaPLE9TOg9tT/AMVFXKlwDD7tScOBAcMsG+pjTKwnrqpP2ry1rqW9p79WU+3aMDhtJ7yrjj31s9/avH+VqbeVcrANrmO/l+1D3NG2S/e3ZBhuD2yJtZ+U1Ty6g2O2eo9op4ZxUHHm4JFu+FtOp0K3MugPrKEfE1y4tCtl5fLJkj1GYZXosLbQeU3B7qTL72E7jEpYILLdxFq7bdizN/L3QliT4SAR6NWSVvOt2rA4KqQQNhvwfrMGPm0TVHIGkj9j9Y67TYJ3Fq7bEvYuq+Ubsv4lHrH2pd4dXRS1N+HGPr0mFrUUakbhhjPY8iJcdirt7EK9qzddbd606yuQFQrK8d4VjXT4Uyo06NCgVd1BYEHr6jjM0Ty0plWblem++ciX2+zl4PnHdeG5edFfMw/nb5gBCsvIgmfrWbeJUdOnfcAEjb5ex9ZxrtSuMHfT912+09wvZu9bt2sr2hctLetycxUpdJM7AhgTtsY3qtTxKg7tkHSxU+uV/vOtdqzNlTgsG57RzwXB3bOGW0xTOi5VYZmGggEghT8B86X3lalVuDUXOCckcfSC1XV6hcDk5i+z2evLYvWe/Q98WJPcnQ3PPH8zWeXSin8QomslXQcrjr246Tc3Q81aunjHXtxLMZwy6lqw1sh79gZVISAVYBDKl+SwfNuvrFco3dJ6rhtkfc79ee0olVfiVvlO/wBRx/aVYTs01prJS4pW0jqZU5mN0y7yGgGdhBjbWrv4mlRXDKcsQRvsNPA/vOtc6lOobkg/bpM/xWwMELlsXULjChPEMhZGdoyAE5nkEEaA5h0NNLap+b0OVONedt9wBz6Q6i5qstRxtrJ26cE59JtsHNnDWwVYm3aQFVEt4VAgDnXnKo865bcbk7niKfmb3mNu4juuG384Nu9euvpcVk8VxoHmA0yAajTen6prv6ek5VVHBB4Hp6xovxXYZTkKNvoP7y7F3UtPjLggph8Law6DcHOAduYnJ86qivUWkh5dyx+k5SQkUUO2SWP+ewhPZ/DOuJFsNpZw1rvSVVibjAwAxEqIJMA8vWs710a31kfM509NvaYV2VqQYjdmY/T/ALzCuG9p3ZLJe0Ga8WCi0SWhNDcKsPCsg/iPKha/hiAvobAUA78b9Mzla3RWfBwF79+0b8QMsqHykrImD5h9Ka+FUfJ8Nq3KfPuAfQQT+UmIey7Z7t+9ya40e0mPpFNrKkRTVPQf8we8BOlBHDZnugAgKArHQkmDsNYG2p13pvWYqgWUuWKUlTHMYUDF0rvtCk+lXprlgJpRTXUCxalsyDm1LqCeQAMwvWcoHxmmFc4QxteMRSIE9cBcSJ2dWU/LN/014y8p1BWPl/MGUj9p2idVuvpDMIqtbdTBQ5hG+hGs9Zk0J4+DTvlIGGwCT3Mtkq2RMpgOBvibYgPZk2s9y4nifuc4S5bWQysQwzFgNhE61pWvkt23IbnAB4zyCe3bEPa78p/hwwwQOwzyPUCOeIcJxNy7aC3lFu0My3GUNd7wKySQAFIOaTEbfGl9G7tkpuSh1NsQOMQZaqLTI07nntiaGlJ9INJXJJKk7JUkkro3knKuDsa1qW9WkAXUjPGZyQuBua7StqtUE01JA5xO4nVYSTg2lJnKJ01gTpMa+kn5mrio4GAZyd1SSQ1ASOJ2B47hlq6jI6CGAEgAEAEEQfQgH4CiaN1VpMGVuJam7IcrEThsAbhIu4j+IYkOqS4YLCq0aEHkQBGulNFZb4LghNHQnY774hWVrYYkLpAGO+/SFdkuA/w1oG5reKgE7hVme7X0BJJ6n4QP4nf/AJh9KfKP19T/AEmVzX86oWGwzsJdxe7kF24Trbtuyid2Cyv1n9inVAMPDaSUgcO2G+/T0Mx32gPZLC5cMB1/7V6G12YGDVnP5kY6QzD+B11lZy67jNy+YH1phcrqT2m16uqnntGtLYmleIWVIFaUm0uCZrQfRUDRbgLeZlhYRCTruWiNOgEnXrRNy+2Ibf1D8v6zrjAhrb9GE+06/Q15vxFSHDDqD+m80sG1U2WGYBSHedtOnr+9etBfiOsK1KhVxgkTZjnEOrys5JUkkqSSVJJKkklSSU4q5lWnfgFv514p2wu5zOgZMXYbE5CZG+upEj616vxnwdrwa0bBHTpLsnUT3EYrORA26ETV/B/BjYgsz5J5HSdWnjmH4O5K+s/fWK8f47b+Tdtxg77TLriX0mkkqSSVJJKkklSSSpJMj2rYi04O7uq+8tPX+lG/4q+iF1FChTQbadX2H9zNRuRHnC7OWyq+lFJ8OImqPmqWHeBOJuqgHiLBmPKEIafYwAPze9MKtT+Hk9YfcVv4G/WOaXxTPGMVYAscCdRSxwIArO16BARYOsyQQwygbct6LuGwoXEYXbaUCYnvGrWa0aReIL8Ct2M54c2KhHcTnBYnMyMNMwWRESSBP1+1C1bYHwhi+5Ukj03/ALQ5hgfWNiwG5rydO1rVfkUn2EpKLmMUT6dOftTOj+H7yrpOkAHuePcToUmULjyTCpPWCDHqftG/vTCv4Da2wXzq3J3AEh0jrBMVxArq9y0no11QR8wPlNFW7+GL/DWgzY/m05zOg9MQB+01ldWxKE8gi3H091EfStNNEt5a2vwZzuQD9p3SxPECbtXa0hrp9VUk/APlAo2uKJpGnTor9cf0lirdoQvbSzAVrWII/qK2594DfavPjwu4p1fNpsqnoBn+055TRng3t4kZrNzMARmBWD7EEA0XW8cuqKmncpyMAiVJYZBi3Gcew9h2Uu9xwfLaUHL6ZmgfI0ZTvr6rTXywFGOWO5lsM05HbKzlyrbv2/XIjfPx0qHhlU1vMrFX9Mkf0nPKYTxe1toH/Uffmjf4gdf809NrY1KYV6I+mP32ltJxxDrfaC2fLiLRJjTMFPw7zLQKUbItirbFQODzn3xKBSPmEYYbGOQWgMOisrH08s/OedC3NDwqudCZpkdSNjOMR02ly4/+pSNh1gnkf3zrA/ht3oipQqB/Tj/PrOhcjaELeU7GlNbwu7pKGdDvKz24dCR0qljQ13VOnUGxIBBkExfGnFy7Zt7sbhZjG8Kqj7tp717m4pFboj+XCgDt3lz8IZvSa0J4YHSilbScxGrYbVBsMxzDNEwwJHuIAJ5eaiq4LICBDrtS6BwOkNoOL5ViFlSP3rp+tbW5w8ItGK1RAcISrgEyGkA8/wCrX6/OibpcrmHX6ZQN2jUW8yXRE/yyY15EHl7UsrLqpPtnbP23gNocVRM7b4hatW0e5cRWQuMpOp3iBuYBpHQc1HahUVjTbB26HrG9RTqxFV/tKraW1uXGPRQiz6Zsx+OWnVO4uF+BFVVGw5JxOhWxucTuxY4hfEW7SWlP9gLH8zPMn2Aqi2LtU81ixb1OB9hM2ekvJzDrXYTE3f8AXxDR0zGPkIA+VFJYAHOAD7f1MzN1TX5RGOE/8NbC+Yk/L/FEC0HUmZtet0Ea2OxGEX8E+5NXFrT7TI3dQ9Yfb7N4ZdrS/KrChTHSUNxUPWXHgtiI7pPkK6aNMjBUTnnVOczNcc7JFWz4MlGYFGA6NoSPv6QKXXXhyuVwMjPHb1hdK6yMVIX2b7G2bCDOgZup1o9LdByJjVuWY7bR0/BLB3tJ/wAIq5ooegmXnVO8Fu9lsK29pfhp9qobakeksLmoOsAxHYTCtspHsf8ANUNnT6ZmgvKnWKcR/wCGtuZtXCp68/mIrNrLIxq++81F93EDv9lMfb/075cDqcxjpLiR86GFi1M5QAe23/EuLii3O0EvYzE2dL2GGn4rYK6eo1DfAisKS17ZiQxwejbj79JsmnlDL8J2ktay5UkEZbilN/XMVj41yqy3JzWTGncMp3yP1kZW7TrhdtbnEAFIcW7QlgZBYgsSCND5gPgOlSwqPWY1Kg3JJ9gNhMqxIpE95o7jQCego1RqIET011MBFZttqZ1OVd9FzMFn1bX50yqfChxHVwdNIgRvSqIpy40rRG0sDL020sDFFvW8qqCDmzNPIL7aakgf9qNruPL940u6oNIes0vC1lmHVCPmRQtFQxIPURZTOGzBH7FYdmzPLH10+1Vt/DqdJcZJh7XtRvSN8HwezaHgtqPhRq01XgQdqrNyYcqxV5nPakklSSSpJJUkkqSTwsBvUkntSSSpJJUkkqSSVJJKkk5ZAdxXDICRxFOP7NYe75rYnqNPtWD2tN9yPtN0uKi8GUcJ7M2sKXa3Oqka8qpTthSYsCTtO1rlqi4Igl1ZUj0rGm2lgTBKTBXDGKsLbLMFCkKGDMTsSuyjWScwDHlp8jbh8LiMr6r8IX9Y4pfFU4ugkEDf1qyNpbMtTfSwaDYRjIzROWCfY6D21b50VcAkBobeKWwwHSOuD+c/lP3FZ2/zH2gS8xzRk0kqSSVJJKkklSSSpJOXcAEnQCugZOJwnAyYEvFFM6GBzOnxrQ0iJiK4PEXcUxIa2GXzE5oMyYWQoE7+IfEmpSIDby1UEptJg+Ku0a/St3oqIKld4+RpANCEQ4HadVydkqSSVJJKkk8AqST01JJxe8p9j9q43EkzRNLQMnAmSqWOBACXa6ApAUBWJMzz0HLWNT60ZWOlAuIwuW0UwmOYwoKLpxeeFJ9KvTXUwE0orrcCLFtmQZEllB1MKJG3U6Act6YVjhDG902KRAE0nB/Ofyn7ihLf5vpEy8xzRk0kqSSVJJKkkDx9+AMp1PP2rSmuTvMqrEDaApjmnetTTEHFVs7mcYu6WG59RNWpgCcqNqEz2L49hwHs99bN4ggWy0EnYr+h+PSqVqgAM0oUWJEHPFjljQPay5XUqRLaQCQOgGu8fCltC5LVNLdY3ubPRS1gw/h12VU6mQDJ5+tPORPOkYM0eF4iAoDD2ihHpb5ELSuMYMU8Y7QX7ZK20tl9IUtJ11kgGQIHON6Gr1adNdjk9oXQpVahyRgd4txPaC7YKtdDXXG6poNdJAG+8Cek0sFw2vJ+0Zm2U08CN+Fcdd1OZcrEyJ3I6x03HwpnaZqqWMWXpFFtKxvZ4gD5tK3akRxMFrDrCrd5W2NZlSJoGB4llclpxe8p9j9q43Eky94Sp/e+lA0ThxO2xIqjEX4aUdZMgysnfXr8QI96MuVyme0YXyhqertGlLooleIWVMfuNavSbS4M1oPpqBjFmBTMwAEIhzMTzaIAAnlJJJ5gfAy5fbEOv6v8s0vB/Ofyn7isLf5j7RcnMc0ZNJKkklSSc3TAJ9DUkiPE4TN5YzCHXKdwDBj3UbdW9AasrYMqyhhiCXb6KhuFh3YE5thH7O1E6xjJgiW7u+hBkzMcR7X22BW33i/3hVJHqAxj5/KsTXHSO6X4frEZZh7T53wmxas4s3rz5xLgG4InOpWXiRrm5daDqPqBAh3+l+QheoeOJp8DxlLFhMiWv4i/dtoFA8MF1GcySVi2DAYzJBrC1X+Lk9JhfH+DgD3m8wvmEnSvQNxPLDneB9s+0KWALOHBOIYgAgSBsZ94I+9Jri7Iyo5ju2slOHI2iHht05o1ljLuTLM28kzrrOlI2dmbeeg8pUp5l/C+Oq165Kuz5ogDRB0k6Tr16VoRpO8GGWTbpL8WttLgvs728oy6tlTUzqPLqQPXSiaF01I5UQe4tlrDDmMrPFlEZmA6AnQ+xjT4xTWl4lScYfYxTU8LqrlkOoRxYxsxyO/Q+9GABhkcQHJBweY7wV/Muu9Duukwqm+oS295T7H7Vm3E0maYaUtU4OZkpIYERMdbqqoOYuGbbQIQxOnLQAfmo+s48v3jW5rZob9eI6pfFM8JiugE7CdVSxwIAHdrsLGRYJJJmDmEAR6amaMrthAuIwum00wmOY+4P5z+U/cVlb/MfaAJzHNGTSSpJJUknhNSSfOOPWLqYwWQzd3ebOMhJKWklidRoxdso30RRWFYkb9JtQAO0zPajDXksIhuM3e3vCCoR2JVSpbKxAYyw2XUnSq+aWXEb+G00R3Y9uYX2g7LW8Nw8rabLetTca4N7jR4xrusbA7ZR1NWoVl83Q3B2g1WpW3q0iQRv9PWZS3YGIQd0quIUOrOisrkEx4yMwOUlSOWh1BomtQSmd2m1Hxg1101aeR1xPcTgbqKrd2RHlXPbDCI1CqZHpAmhqSUvMwWm1fxBBRxTQ7jjt7z6PwLiL3cMbl22yG2q5zHmJWSVUagA6c5IO1MGuEBK5zieX/KucMOpmRGQXbt5BdMTkzwpAeVGhM9a83VbUT2M9NRXAAxvGHDy05lCiDMTOvSfhQmwaGtqK4MWcRt5Lue3cVRdGfxKWXMPC4zDUMCAcpGx36GNTUqM7wKnVdGZcYlmIxV028tpUvOoJB8JYTvlU6jeqU6eTziWrVlxk8ykcVCvaBBRRlzBhlltSxUEbgDTqRrFbLRHDQZ6pPydZqOzfDMRZvw1w3MO1sFWnMA2YkBddNGJJA1kdJpraU6tM4PEVXlSjUX4fmE3lklRpoaKbcwNSQNoUuLRgQGGaDI+FYOjAZM2WorbRDcBgxvFLFbBBkRtLAwXCscwzATDAnfYiADGo81FXG6giHXYLKGAhlBxdmV4hZUj966VtQOHEJtCRVBgGEJVwCZDSAefXX6/OirpcrntDr9QyBu00PB/Ofyn7ih7f5j7RWnMc0ZNJKkklSSZLtd2nXD5ktQ94DZiciz/VlgsT0+1cL44jCz8PNf432X9581u9t8aOJEW/GjFbZtOFAZVBMn/ZkAuxIPh5zFc55gZGHws3PFMPae4mKXuntrDanO3eAELodEyy3KZihKpNL4hGVJGb+G2Qesx/avtFbUtbJM3P8AUjxFEIO2sSSRpyHuKpa2z1c1B03l7m4SjimeuYi7AlO8YvBgWyREyMxQgf8AyCmPiwyEIiqw2LCbbiGIttbIYFbayWlDDIsEAa+LQGJmdBSbByIx2hfBeK2ksvdZ8yJIY+KTKBhAOsEMDpIrTBByeJ0sGGBzMhYtM2GuXdfFcK67+HrPu1DOACIbQOSY74Qsqo+fw3+n3oX+aF1dp7ZsLavzdUNbzDMGUHKTteUHSRp9Rzoi2reXUwwyILc0fOpZXYxxcwDByG1I2Y7e4/t516o1aKIPLAyeBPHGnWdz5hOB1MZ2eHI6Zbih0I1BUa6RP+OlZ+QoTS3J5lxcNq1LwOI9wWAC21CAKoiANoAgVTIX4R0mmkv8R5MtbAk6TE866KmJXyZSnB1TxAnMJPp7RUeuWUjpItuFOQYruNAJ6ClCjUQJpTXUwWK8jbzqSqxMBczAT6n9aZVcBDHVydNEgCN6VRFPHGlXRsMDLo2lgYmXW6qqDJbM08gupOmnNR/vUfXceX7xpd1QaI9ZqOD+c/lP3FDW/wAx9orXmOaMmklSSKe1HFv4XDvcHn2QdWI0+A3+FcJwMwm0oedVCdOvtPjVnEWy5u4i7macwRSWJafxEAhddTufasBzkz0leowpmlRU9s9PpGXBOz5OGxGJtRnuMQBzNtDLROoDN88gqVKunEVWlIULgCr/ANZgvDADlL/7S4G5TlRcoYzJALMcsbjU60NWaGX4PmA+kQcVwakOqjxAswPPeTt6b0Zb1PLwZtd2tN7T4sZxke8nDeDXplPAJylz5WAIMKrCWWVBnKZgctCfXrWzAeY30HM8T51SmcLNBjMHjhbbLdFxdiqnU/7jIBPpFZUj4dUOAMH1nPzN0N9WZTw7iGIs4C6t4MYuBLYdVTIAo1gAHdufQRzpff0kRwinaObCo7qXPM44Hi2NvIROdmZgesDUfL60suNjG9qMjJj3s7ci4yMIkSNOY/8A59qxUDMJuASuRHHE8OHGxLAQQOan/H+as653mFJtPtG6Ydhbsg8rYB910+0V6bw/Hlb8zyviefOOOI0SBbA9a25bMHGyRthh4RQ7cwtOJbVZacXvKfY1xuJJl7yypHpS+mdLgytFwrgmK8ImZlUA5Q2ZyTpI2Ua6nNDHkIoy5fC47xhfVfh0xxQEVzm4CQQN451ZG0sDLI2lg0FwrHMMwE5SCfYiBPMeai7nLKCBDrxSwDAR1wfzn8p+4rK3+Y+0BTmOaMmkz3a3tG2DFvJZN5rmbQNl0WOikkyw5VVmxDLO0FwTltOJ8u4zxnFcSvBAjZphbS/h67x7kn6DSsGZmno7e3oWdMuT9e8DbsxiFvrYdMrsdJOkc3B2KgakjaK4KZHM0/P0WpmopzibXtU/8Fh7TW2i1ZUKvViNoHNmn460NUJqPgRRQdW1moNzv/xMx2ebC3LTXnBLkuSrDLkkwR4WIOo36MtdrLjAE0qVjVI1DGNpdxDAYdSFOKRRCAqLRd8zgHVlYTuANNKMp0B8zgmLKrGrUL1ASBwOgEstjBK2W5jbkIpnIuo9ZCN8PFz50VTssOX0feKa3lMxIOPaKsVjuHIS1vFY+J1cmRB/t7sT8a0r0Cy7oB7TlNKecZJj+z2g4eMM6FrmJtp4jClTroSMzjMecLFAaKY2MZU6NWmmUGBL+Ecf4eQFGGZJEICiA6/35iwoepUpdoVSpV+hxAOKYZxcDWpOoKxqQemm/vSzAztHSNlcNNbjXCm2dm5/SfvW9cAEYgFIEhhDryZQkbHNzk7+tO/DV+Azz/iZy4hllpgUWRiCKc7RzZOgoU8wxeJZXJacXvKfY/auNxJM0TFLQCdhMlXUcCAZ3a6AsBVCsSSZgyIAj0196NrnSgXEYXTaaYTHMYUDF04uvAJ6CrINTAS9JdThe8WBGkGdSyiJ0UFh8zpHuaZVThDHF0cUiAJpOD+c/lP3FB2/zRMvMc0ZNJxcgeIjUc411qAZkLYEDu3x5oA01Ok/ONq0CTJqpxiIO03FjayF1OU6Fgolc5CgdQGMDaNNSKGr4J0A7wmgXUayNp837Y41stu0XzKGa5v10HLbzGOUkcqApArkT1NqiOfN6Yi3slcbuMYNCioh1APjuXFQESNDlDfSmNBQzYMCuVGpe5J+0qS4i3EzpJ1UROmYZQQNAYmY9KY4GQYNdKTRYDtFmMtsGZQSx8zkbRuB7Df5dKN1A8TywGOY2wHDowT3ZQOR4M5AmXVSBO7ZM0D1oW7YimRC7DDXSz3s7wZbtwZz4LepncnkoHOdduledrPpWevvQqBUJmxPD8PAlcrDYyAf+Yg0FyOYGtfHAzDMPgJgo066iVI+hmq6R0mn5nowg3atzbC3O8EkhIJjU66fX5VZhqko1F4E0VzEMyYQ/wBVpiffwf5Neh8OINP6TznigIqkesPwak0U5gNPePsMsChG5hyDAl1Vl5xe8p9j9q43Eky98Sv756frQVA4cTtqcVRiAYUlXAJkGRPPrr8vrRVyuVz2h98mpNXaM6XxTK76ypj9860pNpcGa0H0VATFmCTMwCg5VOZyT+IDRQAddTm100HwLuX2xDr+rsEml4P5z+U/cUPb/MfaLl5hWKxJLZEmev1+FMlQY1GUdyTpWdWkfYzHvXCR0nVDdYHj3AhbYLsTl02BidT6RrExUV+8jU+0ScS7P37tkhDGZl0YwcoaTr+Hb1OpoMUyahcw9qoWkKa/Uxb2g7AWLvd/znDICGgAhpJYcxlgseukUQtuGOZ2n4oaCaMZnfD+zNnDWL62ozP3Qm82gKsWDQAAcurRziK28taZGmcS/q3LjXwOgnz7tCtjQKGOm/p13iTW6gxmAxG8L7I2ka09jKJTUPlAJUzGaNyDI9iKW12q29QOp2mTWiVENNx7GaLst2eUMbV5g1trdxMuU6d4CJBJMETEiN9q69+LhgCMQJPDntQXDZ/7mISzeBNhXKPs8GCxWZAO457b0HX0qMkcT0FxRFcLU9I74Lh4ZRENGvXT1pXVYk7TZVVU4mlv3O6RTlUjMZ01678udc1ECDhFqMQZbxgWxbS7cAayQHzsucW2HlLLB0mRInYaakg6knXMV1vhOw4P+YjHAsGBDEF1EqwGhGhCDQTAJn3HSmVg2DpJyf6RbfKWXVjb+sb8NbWKY1R1i2jzHyHlQhh4nQrk7OL3lPsftXG4kmbYaUuVtLAzNW0sCIm3uhVBzFgWnkEMnblsP96jqzjy/eNbmqDQHrHVL4okJroGZACTgQAuxuhUAyiCTMQDMwI1JijKxAQAxjckLSVSNzHvB/Ofyn7isrf5j7QBeY1yAGYEnnRuTiXwM5lIYuSBokEEwQxb+0zpGvLeNdDXJ2dLbW2JJM7Sxk1ACZwkDmU4nEzoPnWirMnfbAitga3GIKQZl+OcdW45w9tSwHncHQPyT16E8p9DQb3aLVCRxYWzgeZMPjLXf3UQEKCQIA5kgD4CaOGwjc7DM4xeIOFuE2yCyMVVo0IkjboROlVZBUXBkByomn7LcVe5ldUzO3eEJJYeGVIE7AmSAdqQVENKtpEuUDUSWOJnuKE2OIXZOaDa3JOrW0ZhJ3jMflV7gZTB7Te1fNE6uM7TRDBd6UZHAaev719KUqN5qamkEEQziR74KqEAKSG9D0jrBrQjIEwp/CSYR2gwjLgTbmA4O/JVHT1ZhHsaJANJBnqYExFWocdP3guC4iQMpIA7xR6QTB1HqKK8LBet7AmCeJgJQ99pu8Nhwu2pIB0GlOGckxMqACFreUTJ2rPBmuoDme3Hzj9P+1VxgzuQwnvdhVJOmh3rjEkEToAG8QXQcpjePaliEBgTJTYKwJguEMtJEMVg/A6Cee7fIUVc7gEQy8GQCOIbQcAld8SpragfjE3tm01RAMKxVwGMgyJ+uvrp9aKuVyue0PvkDJqHSaHg/nP5T9xQ9v8AMfaK15jg0ZNIo47jykIpgnc846elB3VcphV5MLtaIfLHpEF/imUasfmf80tNZ+5jEW4J4Ev4b2nXZgWTqRt8edb0L4rs3Exr+HatxzCOP8Zsph7mQkOUbLyIJEA69Jo171NB0neB0rE6wGG2Z8w/jRYt+Ea9eh3Hx0/c0tooWfW3Selp0FZdPEIsqncjFN/KLMwFsDzPpFxZ1W2pJOXqAAeQ9FSqM67xfWTRU8tTkd+3p7xPci8TpKqJ26CZldeuhE1vxOTQ9l+HXFyLaaCxzC5kjKp7yYJOYglVGkEZtSRFJrlwKpPWZVGYjRnaDjh5vYm/ddg7zsdjEqTzI2SNTp13oS6L6AYbSTQFzxiNGxFpLRCPlubSY0PQDlrpQiAYkqs2d5dwnhtp7eXOQxBbvQdc3MGNxy66b1qmliQZmzMoDCI+LjGNcFkljs2bUqyzGYuTrHTTcaVbG2o7yupc4WAtjyt61btEOytLyAwLb6+2taUKlSiC42mdelTrkU23n13hvaCU/moA8fh2Y9B0Pzo23uRVOG2MXXVoaQJTcSnF37l/TKoHwJHvO3xFNkVE3zE1RnfbEtweCugTiLyLbA8KDQa6y7SC35QQOs1R3Un4BvNaaMB8ZgHFuLKpVTcNzMwAGUKJnZds373q4p/ATjG0xepvjOYRdeAT0FIVGWAhlNdbhYrUNIPVlAEjTUST1MDYczTGrgIY4uiFpYAjalcSTxquraSDLI2lgYmLDvFVZLFwY10CGT8IG/8AcKYVWHl57xtc1QaGe81HB/Ofyn7ihbf5vpFK8xyaMmkR8XwQfUnWTHx/7CllelqOTDrerp2Ez2O4C9wKqQNuU6cyY67VQWpYYG0MF4E3O8pxHZe+LcWwA86sWMEdANY+ldeyyNpxL8A7xVxPstds4c3bz/zHZVCjXKNWMn/d0HrVKlDyqWo8y1Cv51bSJxwzC9/ba2pAMj1Gm3wiaHtnNN8niMKlTy8NFfaSwiMEcFXNsLcWPCcoyrctGADI3G4I1Gor0dtXVxgGAKfiI+omcxl7D2rJVGc3G0YEAAKDMTzkga8h70STjmRiRzxG3ZXHO6/yVlkVUzqPPpciTAzRn/q5T0pLdDLnEwDZOY6BfD4fxoA0TlkZmHMsAZA333oFqTk/FDTcpwOZmU4veuOES33+vhSPFM8mAkfHStUpDiDvUPM1+HS5hgudraOf/TLKSP7ZTT4mBPOtT4fVxqWYr4jR+RzCBxZboe3eTKsZiJ8JWRqCvKdxt8Cawy1JviH3mwC1R8LfUQTGdmra/wA63bCrAIe0SunKRqB8opxSt7a6X4SQe0U1Lq5tWwwBHedYZLlxFdHdl3Y7LG0EEAkjnlnqOcL7rw9qXy7xhaeJJWJDjELxAd7KHCMTdDGdwDaGh8TDfNJBkbGaYeFMwT4+Mxb4qqmoNOxAneGweJPjxt51tFZC23lyOQ1BKA9dPempZOKY3ioK/NQ7TRYS7ZtJ3jqLZVcoJ1fxaAMx1JMiBud42oWsrtkA5m9NlG5GJ5iF8J/e2tJaTaXBMMt2C1ATFmEXMyqJIVszkyBIGi67+IhvTLRdy+FxDr+ptpjegIrnNwaGN6spAIMshCsCYHhic4LKA2VgTvEFYWefP5UXcfEoIht2NSqwG0ecH85/KfuKyt/mMCTmN2NFEzWC3rAfVgTl2APtWLIG3YTRHK7DrOsJhwsnXXrVqSY3nKj52hMVtM5nO3bRhx/7i/ZqB8Qz5P1jDwwfx/pPn2CDWWz2mPiBBETqToRSjXtHzKG+FuJpuPYA3sOts+K4yqCeUkeLblvRBbTjHO0WJye28wlrg9u3Yv2rygXbaEdSSDmBHXYCiPMZnm2R+X0/5iE4DimHs4SbveCLigm2iE22Dd4AylvK2g23BHpRNOkyDU4O8XXFZamEQ8bxTcutiHyy57xpjYkci7TJ09BQ7OATNadI9YZieHXFuPatXe5toFBKwpcsoY6gyQJj5078Pt6enzCN/WJr66cMU6SnGYXuUGW41x25LcBJ5yQokimmSeBFWRneH9lHSx4boDd4CpBJ0VhJ12Uxr8KxurVa1PDfeb2109KplftNhhsptpatYiFYvK5VLKgBHimRKt4o1nTkaRU6DWlQaj1/SPKlZbxDpHTf3gfEOE3O5exZbvHOUOdJLFhJMwIyhoA2jnpR98+qicDniAeHqErjJ2HMedmOGG2oD28kgIBqGMaEs34RJMAa8+dUpDRRVR0G8tcNrrs3c7TjiU2WYPcYljr3eh0GiwoJgaAa86MpjWAQIFUOk4Jg7YDC4jKxxU92wi1IhG31EyW/uP0qrPUQEaekgWmwB1RqTXngCTgQtQScCAJcY3cqgZFgkzGhDCAI1MiaMuCAoEYXbAIF6mMKCi6c3GgE9BVlGTiWRdTBYqKvvOpKgCdszAZj94HOmVTamRHVwQtIgCaXg/nP5T9xQdv80SpzHEUXjeaZky1MST2uyTkuJiRNTE5kQPjVlbll0fysI+PKPWp5YqfCeDO+aaXxryJ8k75sPiu6YkqGHICQdR9/pSK5t/JcjtPR2tx+YpBu81FrjFsE5syhVzEkHbWdRpvpVren57qi9YNcsKCFmPEzfEbgxdy5/DWSz3SFLGcoUch7fX10r11G0pUACQJ5Srd1a2wJhydk8NaRrF24DddD3hkDKCCQoHWVzaz5RVbiqaiHb4ekvbp5bjffrLOCdlmNwsFyII1zTop2+Ohrz35bU09F+aCrvJw7hNtsTfOJstczPqpfKqgDKPCPMcqiTOmsU/UlaYVDwJ51yGqF3HM0BwuHB7u2GQHdRaDiR+EEjN+lQNU5P7yrCnnA/acL2cw98S3eLbXUkqtoE85JGoj4VDcVE7Z+8i0Ebvj7RvhOEKiMlq0iAEZDvPuxknf/ABQlwfMG5yYbbfwzsMCG28qAF/BtMxEjoQP3FYrkgA9JqxAJI6zOYjh1xQYe7bGdiLkIzNJzjxMSVTxMoHIAUcjA9MwB1IiJ79sXh/EXmcEan+Ylsn+nMIkfHXryowAlMKMQUldWWjvh3FrD+HDpZyDSET9SNfhQtWkQpLE5my1RsFAxC8QsqR++lJLc4qRpaNpqiBYNirgNBzAiRzjxCfr86IulyuYZfoCoYdIyoCKpXfWVPtV6ZwwzNaLBaikxXhhmYKJIDB3JkARsPUlgDHoaNuHAXEYX1XC6e/7TTcH85/KfuKHt/m+kWLzHNGTSVX8QqeYgVYKTxKs4XmVLjVZZBgV0oQZUVVIi9bGckqZ9zrWpbSMGDhCxyDLLmGJXxNouuvL9j71wOAdhLGmSNzMt2i7MrcuW3Fzx6DLIPhBJJiJ0neTtS6+UVG9Y28NqeUpB4g/aXBM9oWbUAsyg/lXxcupC13wpMVtXQTPxWpmjjvK8Pw3GYe2AGyllgC2iiDB2ZvKPgDT4vTqHeIwjpuIus9nO7VnuPN64YAJzBc2+p8xIzSehMdaCvrnK6BtD7G2+LWZoOFves2xZtqWIXxuRpOy2x1Osk8tKEtKfw5J5hF7V+LAEZ8MlJF1PGTItjKW6F5YARReDj+sCDDODGOJ4d3gIuFjm2ynKyxtDIBHxnaqq+niWZNXIlWKXKqW4F0BYZrrZtuZ5E+sVZRnJ49pxmxhefeVm4lzwoXDIyGLamNDIPKBprr6a1V1YS6MDGfdMwOZiA0baMPTmKxXIbM2bBXHWKbl+81zIEgCPEwLAn0gRPxopQoGSYISxbEsu8C7w58QVIGywCB86n5gKMLJ+XLHLS7CcHwtssbVtA4GpG+1Y1K7sMEzYUEXcCAMNKUo2lgZam2lg0UIf5qqsyWkzyC7/AHUfGjqzg040u6oNEevEc0viiV2byuoZSCpEg1epSam2hhgylJ1qqGTcGBtcbvAqLpoSZAABOvqxOtF1iBTAMaXBVaQUjc/0j7g/nP5T9xWNv8x9oAvMa4i4VUkAtHIUaoycSzHAzBcLdNzV7cH1H+auyheDM0YtyJZewwcHQCeca6VwOROsgbaBqqDwoGZuuoH05VocndtpkAq7LuZacDmIa6ZjXKNF66/1bD5VU1Aows0FMsctMxw7iP8AEYy4wU5DCZtgFBOnWd/nShW82vke0dvTFG3APvGmNxNm00WArXX2YEOQdtiY66U5oUML2ERV64LdzF54Zis6m6O+VjqSVbL6wR4fh0ojzKWPh2mBp1M/FvGzdnLTKoZNQQTEQSNdjIjTaKX10FZsseIwt6jUFIUcw/DYQIDEnWdSeZ+MxynpVVp6TsZ1qmrciWPhUbxQJAaCdxOhg8tq1DFdpkVDRNw6ylhWJvPiGnQZidtMupjeelVuL5PQTtGyfk5PvBRx64YdxAY6WbS5nP8A7jtog9InWhvzIHJ+kI/Lk8CaLh5z2wzWxbLa5ZB+ZWiFcsMzFkAOJXinS3BZlVdvE2snkBz9qsagA3lQhJ2ltq2ESdSBJAjl0j9KjP1kROkzuM4reusALDC2I0YgEn11jppJpZUviD8CxmlomPjYTo8UbyACzIEk5WJ+MwOkRzqjXzMQqjE41oAhbOZ7eBymN60RgGBMWUmCsCeILhNWkrDFdfgTA00O5+Qoi53AIhd6M6SOIbQkBmG4VxM2iQZKNuOn9w9fvXt7yyWvhv5hwZ5LwnxI2dUFt16j+omgw+NVHAe4gkbl1UwdRIJBGo+teYuwMYzuJ9FuKTXFIVKQJ68HgzT8G85/KfuKHt/m+kVKCDgxzRkvPKkkpGLSYzCferaGxnEprXOMypy7EqGQdYBkV0YG5E4ck4BiXFdnroLmzeyG4ILFmkT0jp78/QVuLhdtSzDyHBOGnNrswEtlGdmJALOBBYgz1PMDf1oM6RU1qMRgHLUvLY52xmMOE9n7WHkoCSdSzGW9qJqXDVOYHTt1TiWY7iaq2UKWYdNppdVu0Q6esPp2xcajxOkvFwAzFSf6YH+aqlxr2nGpheJ7dtBczJlFxgBmaeXM/wBVatUCjI5lAM7GLVwqgsczXHbcljHtG0e0CgnqE9cwpVx0xLMMoA0VFHQsf0qqsByBIwOeTKbr5QQgtIf6spaPUCp54HCj95YUyep/aVW8FiHUg4p2BM6AJPpIEgegrXzKrDaU00lO4nuF7KqHRmiVYNMyTBnXNM1alQqZyxnKtdCMKI24pfmLa/i8xGsDp7nar3NYY0DrKUKePjPSLwgt7BifU/4paQFO0KyanMouHO2q/GKrnJGRLn4UODJdeAT0FHIupgImpprcLFiZwR6soAkaCQSWPsDp1MUxrbIY3uiBRIAjalkSz5yCVEgEkzsQCAozMwzaSPCB7mNQK9Z4xdNSQU05PPtF34P8LpXNZq9bBCYwDwWPGY4wlrBqji7cNu4PMi2CwnMQRLqTcIYmSCOcaa15saOp/SfQHN0WGhcjodWP2IA9NoV2Mxhw9+3bDFrV4svlKgEjOrqGMoG1BWIGnSW7S2aZeI0hWps5GGXfvtwQSOcd/wDB9HuXQNzqdhOp9BNGYnmsxdea63hMCdTB0UbRyJ9THOtV0jeYPrPwxVcxzrmi0LdpILXLkhmHoBETEAVtpBwSck9BMS2MgDA7xjw/iOe3oBbZh4VYR11jc7Vk9PB33mqVMrttK8bdvnKASE0BKiHY9B0/T12qyBBnPM47OcdozwpeJuAA8oM6dDQ9TSOIQmrHxTnFrmEZmAGvhMExy9qFrMCNOZsmVOcQVMKFO3+aXNS0tCDVJEtOAkhsxGm3KiFtCd5QV8bYliYEfi1rZbUfzSprHpLlsqmwrTy0pjiZl2bmUYqwHiRryih6yBzsJpTqFZQcIijxA1n5SKPjzNPNdjtOsOy/hn41FZT8sq4PWWssjWatqyMZlQcHM6W0ANK6E+HaVLEneVN61kZoJwW0+BrgM4w2ifEjwn97a1vROHBmFswFQExbhBmZVBJCnMx1iQDCyRqZMwNsuvKi7l8LiGX9TbTG9ARZPndvlpOUmQNDlaAx8pJywrQBMBq9V41bsyrVHTn2gX4Nv0p1HtnONeCvuOn1hicXwNwtcvNdFySfAgKsY8wk6AksYOxb415rzKbbmfRfyd9TASmFxjqdx6f9TnDcRRmtXUDKLeWDuQUUoiHNozCQ5I005ytGWNublwVGw/wCJ/HL1fDLdlqn4n2AHqQS3oPebXguIuFA9xpJMiWVvD1kDp0omvVpKxXPE8zRYsobvHOGxCicxE+8/ppQ5rJ0MJGOs9c2GMsQx5SCQPh19d6guAODOYU8yjFtb81sLniA5Eke01nUujjCy9NKWctPMPi8qZSxY6ySddeem1DLcPjebHys8zq1j+RAHr0qorueROt5Q4aKeL9rrOHuFHBJC5pBGu2gnnr9DWZOTvD7Xw+pcprp98R1gOIW3RX/AKgDrrE1vTNMbmL62ablCeDiF/xyf1fQ0R5yzHInNviNttnBEkaa6jQjToanmr3k1CS5xG0olnUDQSdBqYG/UmK75qd5NQnX8db/AKh9anmoOsmoTl8XaIgsPrVWam4wZA+NxKkuWRs33rMJQHEuaxPJnf8AEWv6vvU00cyvmSHFW+TD610lANjJrEqN9D+IfWh9IPWXFRRJ3tuD4xseRrQImMkzjVQRFJNZAEnAg6gk4EAt3GN3Kq+BYJMgaENAA5mQDRlwRpxGF2QEC9YwoKL582Br6KRmfPASDkT1wpMsiE9Sik/HTxfGaAfwy1dtRQZj6j+JvFaNPy0rNj7/ALz1nJ+GgGwA6ADQD2oynSSmulBgRRcXNW4c1KzFmPUxrwLi5snK8m2f+U9R6dRSzxLw4XA1p8w/WHeHeIm3Oh/l/abBWBEgyDsa8iylTg8z1isGGRPa5OyVJJKkklSSKuJ8Bt33zuTOnJeQIjUbGa5iMrXxOrbJoSC43srauFSXcQipplghNQSCpEyT8CRsa1WoVGBAqlY1HLnknMrxHY+y9trZe5DXTdJBAMsptsu3lKMykdCa75pzmU1Qu72csm0bcaZrjTCkg3FZNJGgVWAHQIvSq+Yc5nM7we/2VRgQLlwAszbg6syvMkZiQyIQSd0B11m3mmd1RxgcGtpSqAAFnYwANXYsdgOsewFZk53nCYRXJySpJJUkkqSSVJJKkkrxKyp/e+lb25w8KsziqNoHgmIeGg5hEjnGo9vxVvdLkBhC79AVDCMaBiufNq+jT53JUkkqSSVJJqOyN5irqTIWIHSZn7V5fx2mqurAbnmem8EqMyMpOw4mgpDHslSSSpJJUkkqSSVJJKkklSSSpJJUkkqSSVJJKkklSSSpJJUknlzatKPzibUDioInsn+YPzj/AKh9qPr/AO2Y2vf9kx1SyJJ//9k="/>
          <p:cNvSpPr>
            <a:spLocks noChangeAspect="1" noChangeArrowheads="1"/>
          </p:cNvSpPr>
          <p:nvPr/>
        </p:nvSpPr>
        <p:spPr bwMode="auto">
          <a:xfrm>
            <a:off x="284285" y="-1228725"/>
            <a:ext cx="2435469" cy="280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5" name="Picture 2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2" y="0"/>
            <a:ext cx="127635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543300" y="135899"/>
            <a:ext cx="2057400" cy="5387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EE382D0-F058-47FA-8814-29EAD98F579A}"/>
              </a:ext>
            </a:extLst>
          </p:cNvPr>
          <p:cNvSpPr/>
          <p:nvPr/>
        </p:nvSpPr>
        <p:spPr>
          <a:xfrm>
            <a:off x="213947" y="1145665"/>
            <a:ext cx="8716106" cy="17437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dirty="0">
              <a:solidFill>
                <a:sysClr val="windowText" lastClr="000000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(1)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ngây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khờ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khạo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[…] (2)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bấp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bênh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bền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vững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ysClr val="windowText" lastClr="000000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Đa-ni-en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Gốt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-li-ep,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ysClr val="windowText" lastClr="000000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D3C3094-5E66-41DC-B2F5-BE5828EE87A0}"/>
              </a:ext>
            </a:extLst>
          </p:cNvPr>
          <p:cNvSpPr/>
          <p:nvPr/>
        </p:nvSpPr>
        <p:spPr>
          <a:xfrm>
            <a:off x="830580" y="3253264"/>
            <a:ext cx="7239000" cy="10629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(2)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(1)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4712700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oi gian bat da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96" name="Picture 24" descr="3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822722"/>
            <a:ext cx="8458200" cy="5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6" name="Oval 14"/>
          <p:cNvSpPr>
            <a:spLocks noChangeArrowheads="1"/>
          </p:cNvSpPr>
          <p:nvPr/>
        </p:nvSpPr>
        <p:spPr bwMode="auto">
          <a:xfrm>
            <a:off x="7518889" y="742950"/>
            <a:ext cx="7620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Start</a:t>
            </a:r>
          </a:p>
        </p:txBody>
      </p:sp>
      <p:sp>
        <p:nvSpPr>
          <p:cNvPr id="197" name="Oval 15"/>
          <p:cNvSpPr>
            <a:spLocks noChangeArrowheads="1"/>
          </p:cNvSpPr>
          <p:nvPr/>
        </p:nvSpPr>
        <p:spPr bwMode="auto">
          <a:xfrm>
            <a:off x="7518889" y="171451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0</a:t>
            </a:r>
          </a:p>
        </p:txBody>
      </p:sp>
      <p:sp>
        <p:nvSpPr>
          <p:cNvPr id="198" name="Oval 16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199" name="Oval 17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200" name="Oval 18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201" name="Oval 19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202" name="Oval 20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203" name="Oval 21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6</a:t>
            </a:r>
          </a:p>
        </p:txBody>
      </p:sp>
      <p:sp>
        <p:nvSpPr>
          <p:cNvPr id="204" name="Oval 22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7</a:t>
            </a:r>
          </a:p>
        </p:txBody>
      </p:sp>
      <p:sp>
        <p:nvSpPr>
          <p:cNvPr id="205" name="Oval 23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8</a:t>
            </a:r>
          </a:p>
        </p:txBody>
      </p:sp>
      <p:sp>
        <p:nvSpPr>
          <p:cNvPr id="206" name="Oval 24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9</a:t>
            </a:r>
          </a:p>
        </p:txBody>
      </p:sp>
      <p:sp>
        <p:nvSpPr>
          <p:cNvPr id="207" name="Oval 25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10</a:t>
            </a:r>
          </a:p>
        </p:txBody>
      </p:sp>
      <p:sp>
        <p:nvSpPr>
          <p:cNvPr id="208" name="Oval 26"/>
          <p:cNvSpPr>
            <a:spLocks noChangeArrowheads="1"/>
          </p:cNvSpPr>
          <p:nvPr/>
        </p:nvSpPr>
        <p:spPr bwMode="auto">
          <a:xfrm>
            <a:off x="7528413" y="179789"/>
            <a:ext cx="762000" cy="520303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11</a:t>
            </a:r>
          </a:p>
        </p:txBody>
      </p:sp>
      <p:sp>
        <p:nvSpPr>
          <p:cNvPr id="209" name="Oval 27"/>
          <p:cNvSpPr>
            <a:spLocks noChangeArrowheads="1"/>
          </p:cNvSpPr>
          <p:nvPr/>
        </p:nvSpPr>
        <p:spPr bwMode="auto">
          <a:xfrm>
            <a:off x="7528413" y="179789"/>
            <a:ext cx="762000" cy="520303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12</a:t>
            </a:r>
          </a:p>
        </p:txBody>
      </p:sp>
      <p:sp>
        <p:nvSpPr>
          <p:cNvPr id="210" name="Oval 28"/>
          <p:cNvSpPr>
            <a:spLocks noChangeArrowheads="1"/>
          </p:cNvSpPr>
          <p:nvPr/>
        </p:nvSpPr>
        <p:spPr bwMode="auto">
          <a:xfrm>
            <a:off x="7528413" y="179789"/>
            <a:ext cx="762000" cy="520303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13</a:t>
            </a:r>
          </a:p>
        </p:txBody>
      </p:sp>
      <p:sp>
        <p:nvSpPr>
          <p:cNvPr id="211" name="Oval 29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14</a:t>
            </a:r>
          </a:p>
        </p:txBody>
      </p:sp>
      <p:sp>
        <p:nvSpPr>
          <p:cNvPr id="212" name="Oval 30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solidFill>
            <a:srgbClr val="CC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15</a:t>
            </a:r>
          </a:p>
        </p:txBody>
      </p:sp>
      <p:sp>
        <p:nvSpPr>
          <p:cNvPr id="213" name="Oval 31"/>
          <p:cNvSpPr>
            <a:spLocks noChangeArrowheads="1"/>
          </p:cNvSpPr>
          <p:nvPr/>
        </p:nvSpPr>
        <p:spPr bwMode="auto">
          <a:xfrm>
            <a:off x="7528413" y="729419"/>
            <a:ext cx="7620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Start</a:t>
            </a:r>
          </a:p>
        </p:txBody>
      </p:sp>
      <p:sp>
        <p:nvSpPr>
          <p:cNvPr id="4" name="AutoShape 6" descr="data:image/jpeg;base64,/9j/4AAQSkZJRgABAQAAAQABAAD/2wCEAAkGBxQSEhUUEhQWFhQWFxgaGRgXFhgYGhwbGBsdGB8YGx8YHCggGB4lHBgYITEhJSkrLi4uGB8zODMsNygtLisBCgoKDg0OGxAQGywkICQsLC0sLCwsLCwsLCwtLCwsLCwsLCwsLCwsLCwsLCwsLCwsLCwsLCwsLCwsLCwsLCwsLP/AABEIAQsAvAMBEQACEQEDEQH/xAAbAAACAwEBAQAAAAAAAAAAAAAEBQADBgIBB//EAEIQAAIBAgQDBgQEBQEGBgMAAAECEQADBBIhMQVBUQYTIjJhcYGRobFCcsHwFCNSYtEzU4KSosLxBxZDc5Oyg9Lh/8QAGwEAAgMBAQEAAAAAAAAAAAAABAUAAgMBBgf/xAA4EQACAQMDAgQEBAUEAgMAAAABAgADBBESITFBUQUTYXEiMoGRBhShsSNCwdHwFTPh8RaSUlOC/9oADAMBAAIRAxEAPwD6RcGlLkJDDEzpkhwRFNhCbwULly+J/kQPeSdD0U0ZcP8ABjvGV5WzSC944oCK5KkklSSSpJJUkkqSSVJJKkklSSSpJJUkkqSSVJJKkklSSSpJJUkkqSSVJJzcWQR1FWVtLAy9NtLA9orsWGLAZcqhszE/iKnQKPQgEn0+IOuHym3WMbyoSgxx3jal8Vzi6sggGD1IkfESJ+dXRipBlqbFG1CDYRjIk/hAnqZPy3+tFXKkgND72mThgIZQUXSVJJKkklSSSpJJUklWJxKW9bjqn52C/c1bSes3pWtarsiE/SKsR2qwif8ArBvyKzfUCPrXNh1jCn4Fev8Ay49ziB3e3GGGwut7Io+7CuZTvC0/DVyeSB/npBz29tf7G5HqUH61NSzb/wAYqdag/Wdp28sc7d4fBD/1VNSesq34ZrdHH6wuz2ywjbs6/mtn/pmu/D3gz/h28XjB+sY4bjWHueS/bJPLMFPyaDUx2gFXwu7pbtTOIfFQgiBFSvIkrkrJUnZKkklSSSpJPGMV1VJOBOqpY4EXuGe6AGAUBWOkk5SNAZgba778qNrNpphcRhck06Sp3jGgYuleIaFP730rSkupwJrQTVUAi1LeoOaSXUE+xzQvxUD2o6ucIY1vHIpYjalsSyVJJKgkG8AXi9ssqrmZWJHeDLkESNSWmCwygxBO01oKeYy/0yqELMQCOm+Yr4/2sTDubaoXuDefCgnXfdvhp61U4TYw/wAP8BauoqVGwvpuZkcTx/F4gkC4wBnw2/AoA3kjWBzk+9UDMeJ6Wl4fZ2o+UZ9dzKb/AAK5bRrt2FCmH0LODmVTI0EjONM36x00iN2mlPxCk7inSGSeOg4z/m0bHs1aUTmdoZ1M5VBNt4MRrBRXI16fHTyQN4B/qdVmxgDg9TyP6EjMlpMGLYJVMvhLeOXGe2xgS05laYEa5da6BTxKs16amMnO+NsDY/sZXgsThEMvk8N52XKjZiFuApqF8pUMIn8Q6VxWpjma1qV4xwucEAcjHG/XnPWVu2EZraoUACOCxVgpcKoRzMGDLEgx4l9a4fLJ2nVF6qFmzyNgQTjfIHPp9DCE4Thbp8DqCSg8D6DOjAGCTH80oCOQHrNW8tDMzeXdL5lPXkdj/bMCwnZ4XlBt3IzF4DLm0W53ckr7qduZjaqClq4MJqeJmkxV14xwccjPBg/c4jDH+S7ZSMwNpjBXMFDMo2klRDDc1Uh14moe2uRioozwcjrzgH+0b8L7cXFgX1Fwf1LCv8vK30qaweYtu/w7Rqb0TpPbkTYHiyd0l1Qzh4yqAA8SATDEaCRJ21B2rQU9szzI8Lq+a1JyBjryP0hWHxCuCVOxhhzUwDBj0IPQzpVWXEFr270SA3Xg95bVZhJUknFwSK0onDibUCRUGItseBxBkTEHcZtPlMfKjrhdSe0aXq66We0a0tiWV4hJUgb/AOK0pNpcGa0H0VA0XYC0WYHKFRJIndmIiR0ABYepPKNSbl9sQy/qEnT07xrQUXSVJJ4WA32rqnBlkJVgZ8t4reuWLrWhkTIfCUQLIOoYHdZB5RXGcjYcT6LaU6NxTWqcnI6nMFnPaB0LWSAZ1m2x0nqFckH0uL0rnIz2hGBTqkdH/cf3H7R6vaVcqKEL3NCEVQFk28jW4/EpJcwBsQJ0rUVhjbmKj4YwZiWwvcnfY5B9+OYUvCsfihFzLZtkEQ+rZSZjmx5bxsOgoC58ToUtncew3MqK9lbHKZdvTYZ/b94Xb7BK2t7EXHPoAPq+Y0pqfiCiD8Kk++0zPjLLtSQAf52xDLfYbCjfvW93j/6qKGP4iPSmPuZifGLo9R9pZ/5Kwf8AQ/8A8j/5qv8A5C//ANY+5lf9Wu//AJD7Cct2IwnJXH/5G/Wuj8RP1pj7mdHi913H2EGvdgcOfK91fijD/wCv61qv4hX+an9jNF8auByAf894J/5QxFmTh76tIIyusAgg6ayp8x3019TR9v43bP8AzFT68feat4lQrYFanj1EUi/dwrP/ABVhlFxEtyPLFvKFCmY/DOjTJnlTenXVhqG4PUQk0adyq+Q/BJwed85z/wBTvjBw18obfmZna4wEFLalnYxprlZVEj8EDea0fQ3Erai5oatfAAAHOWOw/qTEx4rczsynKrEHIQGUACFEMCNFgSNdKy8w5yIx/J0igVhkjr19f1m87HuRYzXMim6cwCqF0HhDHmxOp9stX1gjG2eZ4/x0r5wppk6e/wCw9poAarEM9qSTxhpXVJzkTqncYie4pN1UCwxYMx5ZVIbNr1gCOreho+pU/h5PWNa9b+Bvyekc0vimcu0CrKpY4EsiFzgQFMzXjqAiQdjJzBhG8ACBRdw2FCw67bChMQ0v01PpSytcUqIzUYCBJTZuBKL2Jic2kchv89q0ppVuKYelgA8E/wBoZSsiRlpTbzMC1tTHIkrPusnUfL0pXcXNlTqLTuXLEc4+XPqIUqInAme7c8IY2lvwMyaNBJOQ7EmOTH/mNb2/ilC8YpSXGkbeojzwe6xUNJuG49/+ZlOBKWvogUtnORlHNG0b2gazyijFOnc8dY6vSBRLE4xuD6jifVuG8Ks4cRZQLyJ3Y+7HU14i88Vr1mKhsL2G08hWuKtY5qNn9vtDKVzGSpOyVJJKkklSSSpJJUknjqCCCAQdwRIPvO9bUbirROqmxB9JBsciYXtvwu3h7eaxayC4QtwrOUAeICPw5mj08IFey8JvmuqTa8ah27d4+8LuHrVNNVs6d1B78fXEzHA+HHEX0tDYmWI5KNSflp7kUe9RaaF24G5je8uPIol+vT3n1HuHQwqgptEjKANtDEaaQOg1pVV8S8Nu011AUccEc/cTxbNq+YbylYUkHMjD2j4jUfI0yoUq1VfMtqgZOzc/eZNbK/EItXmiSMw6r+o3qjX1OnU8qt8LevH0MCqWrLxLFuhgQDr+96NRhsw3EHAKEGD4ckMM0aZwSNt1iJ1jQ0bXBZAwh90pdFcDpvDaCi6VYlZUj99K2tzhxCbRiKoxFTOybNMgiefXX6/Op4qzpR1r3H2jd6KVWBYQ7D4ostoKQMygn5fXXT415VLfRb1buoutgwwT2B/aZldPEItYBBuoZubMAT9dqT3fitzcOWLEA9AdhK4hVLScyTm5bDAqwBUiCCJBB5EHetaNd6Lh0ODOgkHIlGEwFq1PdW0Sd8qhZ+Qoqv4lc110u23pt+0vUq1KnzsT7mE0Dg8yklTGeJySuTsG4hjksIbl05VBAmCdzA2rahbvXfQgyZenTao2lYJw/tBYvP3dtyW10KMPLvqREiRpRFbw64oprcbe81q2tSkuph26jruP0jSgYNJUkkqSSVJ2eOgIIIBB0IIkH3B3rWjXqUW1UzgyA43EGwnDbNok2rSIToSqgEjppyomv4lc1k0O23sBNKlapUADsTjuYVQMzld2wreZQfcTW1K5q0f9tiPYySnuMklTAgwvr7/pFNk8Qa8NKhXXV8Q3/mI7ScmIeMcTIvWAkSQ5eI2BAX9afWdo1vc1Ka5C5GAexkNFXBDQk2iQZbUwvooYhZ9W1+depqbIcS1wdNIgDpHNKSIinLjSrocMMS9NiGBESNbLXMoUgiWeegBj5kiPQHpW/iJ1WzL1Ijl7jGj1M6wRJtgDdHI5dcwMn0b6UisKuqnWosMgrq/TBE1qbEzQ14aYQNOKWjeNhWm4BLAKSFGnmMQsyIBNEG0qCl5xHw9PX2mjU2VA5Gx49Z7j+JWrEd7cVM2gBOp9hudxXKNrVrZ8tSZEps4JUccxd2gxDd7hbIZkW7cbMVOVoRc2WdxJI+VGWFJfLq1GGSo2z6zaimaVSpjjH6mZ8YG7h7+FKgd89zEWyzzDgsWVzH9hmB0imnm0bilUB+UKp26en3hfmJUpVOwKnH6ETviGMfFpaLlbSKLpckkJ3to5VA1EliwIB2gncVy3oU7VnCjUTpx3wf7Sq01o1Cq5O4/9SMy7CcbvuEyuBnwj3AGTND2mCkTMkGG3J351SpZW66tS8OBzjYyNb01JBHD6eem8b4Wy2Lwdk3GBZ+5uscsDR1uZY9hlpfVdbS7cINhqUfbGYG58qowX1H9JnMPhD/D4i+jFHs3cWQVMHXL/APrTh6w86nQYZDKkYswa5WmRkHRn/wBf+Ybg7uKzYazcvlhiP5mdQFdUW3mKTHNiNegPXQapTtcVKqU/k2weM55+0Gfy2RqqrjBAx6nO/wBhB7GOvX7mGC3ntswxC3CsEHudAwVgVBOnLnWrW9GijlkBA04//U3dKdJXGkHBXH1GZbgu0d+7bQKyqy4e7euOVmcjMigCdJyyTWdTw6hTcswJBYKB7jJ+0o1tTSpuMgvpA/f941tXL9zhxctnvXbUrlXLGddBp0mZoF0oU78KBhVO+d+ILqppcZx8IP7TMd/fttcCYi7kt3u7ktm/07T3HPjmJyCOXip3ot6gUvTGSM/c4EY/A2hWUaiAeOpb+01fZXjAv2UzuDeC5nlSuhJAIkAEbCRpNIfErI0axKLhenWL7qiUclR8OSBvniNP45O87rN44BjXUGdjsTodBQZt6nl+bj4YPpOMwisJyC8TaLZ+E6T9OdPPw8qm+UsOATLLzmZS1b7zHOI8iAexPij4Zo+FesoVhVqed0JJ+nAlalTy6eo944w1oswGWFDBmJ5ldgvWCASfT5Nrh/h26zC9qkrgcd43pfFc4uqSCBv66irI2k5lqb6GB7QbCMZGaPLE9TOg9tT/AMVFXKlwDD7tScOBAcMsG+pjTKwnrqpP2ry1rqW9p79WU+3aMDhtJ7yrjj31s9/avH+VqbeVcrANrmO/l+1D3NG2S/e3ZBhuD2yJtZ+U1Ty6g2O2eo9op4ZxUHHm4JFu+FtOp0K3MugPrKEfE1y4tCtl5fLJkj1GYZXosLbQeU3B7qTL72E7jEpYILLdxFq7bdizN/L3QliT4SAR6NWSVvOt2rA4KqQQNhvwfrMGPm0TVHIGkj9j9Y67TYJ3Fq7bEvYuq+Ubsv4lHrH2pd4dXRS1N+HGPr0mFrUUakbhhjPY8iJcdirt7EK9qzddbd606yuQFQrK8d4VjXT4Uyo06NCgVd1BYEHr6jjM0Ty0plWblem++ciX2+zl4PnHdeG5edFfMw/nb5gBCsvIgmfrWbeJUdOnfcAEjb5ex9ZxrtSuMHfT912+09wvZu9bt2sr2hctLetycxUpdJM7AhgTtsY3qtTxKg7tkHSxU+uV/vOtdqzNlTgsG57RzwXB3bOGW0xTOi5VYZmGggEghT8B86X3lalVuDUXOCckcfSC1XV6hcDk5i+z2evLYvWe/Q98WJPcnQ3PPH8zWeXSin8QomslXQcrjr246Tc3Q81aunjHXtxLMZwy6lqw1sh79gZVISAVYBDKl+SwfNuvrFco3dJ6rhtkfc79ee0olVfiVvlO/wBRx/aVYTs01prJS4pW0jqZU5mN0y7yGgGdhBjbWrv4mlRXDKcsQRvsNPA/vOtc6lOobkg/bpM/xWwMELlsXULjChPEMhZGdoyAE5nkEEaA5h0NNLap+b0OVONedt9wBz6Q6i5qstRxtrJ26cE59JtsHNnDWwVYm3aQFVEt4VAgDnXnKo865bcbk7niKfmb3mNu4juuG384Nu9euvpcVk8VxoHmA0yAajTen6prv6ek5VVHBB4Hp6xovxXYZTkKNvoP7y7F3UtPjLggph8Law6DcHOAduYnJ86qivUWkh5dyx+k5SQkUUO2SWP+ewhPZ/DOuJFsNpZw1rvSVVibjAwAxEqIJMA8vWs710a31kfM509NvaYV2VqQYjdmY/T/ALzCuG9p3ZLJe0Ga8WCi0SWhNDcKsPCsg/iPKha/hiAvobAUA78b9Mzla3RWfBwF79+0b8QMsqHykrImD5h9Ka+FUfJ8Nq3KfPuAfQQT+UmIey7Z7t+9ya40e0mPpFNrKkRTVPQf8we8BOlBHDZnugAgKArHQkmDsNYG2p13pvWYqgWUuWKUlTHMYUDF0rvtCk+lXprlgJpRTXUCxalsyDm1LqCeQAMwvWcoHxmmFc4QxteMRSIE9cBcSJ2dWU/LN/014y8p1BWPl/MGUj9p2idVuvpDMIqtbdTBQ5hG+hGs9Zk0J4+DTvlIGGwCT3Mtkq2RMpgOBvibYgPZk2s9y4nifuc4S5bWQysQwzFgNhE61pWvkt23IbnAB4zyCe3bEPa78p/hwwwQOwzyPUCOeIcJxNy7aC3lFu0My3GUNd7wKySQAFIOaTEbfGl9G7tkpuSh1NsQOMQZaqLTI07nntiaGlJ9INJXJJKk7JUkkro3knKuDsa1qW9WkAXUjPGZyQuBua7StqtUE01JA5xO4nVYSTg2lJnKJ01gTpMa+kn5mrio4GAZyd1SSQ1ASOJ2B47hlq6jI6CGAEgAEAEEQfQgH4CiaN1VpMGVuJam7IcrEThsAbhIu4j+IYkOqS4YLCq0aEHkQBGulNFZb4LghNHQnY774hWVrYYkLpAGO+/SFdkuA/w1oG5reKgE7hVme7X0BJJ6n4QP4nf/AJh9KfKP19T/AEmVzX86oWGwzsJdxe7kF24Trbtuyid2Cyv1n9inVAMPDaSUgcO2G+/T0Mx32gPZLC5cMB1/7V6G12YGDVnP5kY6QzD+B11lZy67jNy+YH1phcrqT2m16uqnntGtLYmleIWVIFaUm0uCZrQfRUDRbgLeZlhYRCTruWiNOgEnXrRNy+2Ibf1D8v6zrjAhrb9GE+06/Q15vxFSHDDqD+m80sG1U2WGYBSHedtOnr+9etBfiOsK1KhVxgkTZjnEOrys5JUkkqSSVJJKkklSSU4q5lWnfgFv514p2wu5zOgZMXYbE5CZG+upEj616vxnwdrwa0bBHTpLsnUT3EYrORA26ETV/B/BjYgsz5J5HSdWnjmH4O5K+s/fWK8f47b+Tdtxg77TLriX0mkkqSSVJJKkklSSSpJMj2rYi04O7uq+8tPX+lG/4q+iF1FChTQbadX2H9zNRuRHnC7OWyq+lFJ8OImqPmqWHeBOJuqgHiLBmPKEIafYwAPze9MKtT+Hk9YfcVv4G/WOaXxTPGMVYAscCdRSxwIArO16BARYOsyQQwygbct6LuGwoXEYXbaUCYnvGrWa0aReIL8Ct2M54c2KhHcTnBYnMyMNMwWRESSBP1+1C1bYHwhi+5Ukj03/ALQ5hgfWNiwG5rydO1rVfkUn2EpKLmMUT6dOftTOj+H7yrpOkAHuePcToUmULjyTCpPWCDHqftG/vTCv4Da2wXzq3J3AEh0jrBMVxArq9y0no11QR8wPlNFW7+GL/DWgzY/m05zOg9MQB+01ldWxKE8gi3H091EfStNNEt5a2vwZzuQD9p3SxPECbtXa0hrp9VUk/APlAo2uKJpGnTor9cf0lirdoQvbSzAVrWII/qK2594DfavPjwu4p1fNpsqnoBn+055TRng3t4kZrNzMARmBWD7EEA0XW8cuqKmncpyMAiVJYZBi3Gcew9h2Uu9xwfLaUHL6ZmgfI0ZTvr6rTXywFGOWO5lsM05HbKzlyrbv2/XIjfPx0qHhlU1vMrFX9Mkf0nPKYTxe1toH/Uffmjf4gdf809NrY1KYV6I+mP32ltJxxDrfaC2fLiLRJjTMFPw7zLQKUbItirbFQODzn3xKBSPmEYYbGOQWgMOisrH08s/OedC3NDwqudCZpkdSNjOMR02ly4/+pSNh1gnkf3zrA/ht3oipQqB/Tj/PrOhcjaELeU7GlNbwu7pKGdDvKz24dCR0qljQ13VOnUGxIBBkExfGnFy7Zt7sbhZjG8Kqj7tp717m4pFboj+XCgDt3lz8IZvSa0J4YHSilbScxGrYbVBsMxzDNEwwJHuIAJ5eaiq4LICBDrtS6BwOkNoOL5ViFlSP3rp+tbW5w8ItGK1RAcISrgEyGkA8/wCrX6/OibpcrmHX6ZQN2jUW8yXRE/yyY15EHl7UsrLqpPtnbP23gNocVRM7b4hatW0e5cRWQuMpOp3iBuYBpHQc1HahUVjTbB26HrG9RTqxFV/tKraW1uXGPRQiz6Zsx+OWnVO4uF+BFVVGw5JxOhWxucTuxY4hfEW7SWlP9gLH8zPMn2Aqi2LtU81ixb1OB9hM2ekvJzDrXYTE3f8AXxDR0zGPkIA+VFJYAHOAD7f1MzN1TX5RGOE/8NbC+Yk/L/FEC0HUmZtet0Ea2OxGEX8E+5NXFrT7TI3dQ9Yfb7N4ZdrS/KrChTHSUNxUPWXHgtiI7pPkK6aNMjBUTnnVOczNcc7JFWz4MlGYFGA6NoSPv6QKXXXhyuVwMjPHb1hdK6yMVIX2b7G2bCDOgZup1o9LdByJjVuWY7bR0/BLB3tJ/wAIq5ooegmXnVO8Fu9lsK29pfhp9qobakeksLmoOsAxHYTCtspHsf8ANUNnT6ZmgvKnWKcR/wCGtuZtXCp68/mIrNrLIxq++81F93EDv9lMfb/075cDqcxjpLiR86GFi1M5QAe23/EuLii3O0EvYzE2dL2GGn4rYK6eo1DfAisKS17ZiQxwejbj79JsmnlDL8J2ktay5UkEZbilN/XMVj41yqy3JzWTGncMp3yP1kZW7TrhdtbnEAFIcW7QlgZBYgsSCND5gPgOlSwqPWY1Kg3JJ9gNhMqxIpE95o7jQCego1RqIET011MBFZttqZ1OVd9FzMFn1bX50yqfChxHVwdNIgRvSqIpy40rRG0sDL020sDFFvW8qqCDmzNPIL7aakgf9qNruPL940u6oNIes0vC1lmHVCPmRQtFQxIPURZTOGzBH7FYdmzPLH10+1Vt/DqdJcZJh7XtRvSN8HwezaHgtqPhRq01XgQdqrNyYcqxV5nPakklSSSpJJUkkqSTwsBvUkntSSSpJJUkkqSSVJJKkk5ZAdxXDICRxFOP7NYe75rYnqNPtWD2tN9yPtN0uKi8GUcJ7M2sKXa3Oqka8qpTthSYsCTtO1rlqi4Igl1ZUj0rGm2lgTBKTBXDGKsLbLMFCkKGDMTsSuyjWScwDHlp8jbh8LiMr6r8IX9Y4pfFU4ugkEDf1qyNpbMtTfSwaDYRjIzROWCfY6D21b50VcAkBobeKWwwHSOuD+c/lP3FZ2/zH2gS8xzRk0kqSSVJJKkklSSSpJOXcAEnQCugZOJwnAyYEvFFM6GBzOnxrQ0iJiK4PEXcUxIa2GXzE5oMyYWQoE7+IfEmpSIDby1UEptJg+Ku0a/St3oqIKld4+RpANCEQ4HadVydkqSSVJJKkk8AqST01JJxe8p9j9q43EkzRNLQMnAmSqWOBACXa6ApAUBWJMzz0HLWNT60ZWOlAuIwuW0UwmOYwoKLpxeeFJ9KvTXUwE0orrcCLFtmQZEllB1MKJG3U6Act6YVjhDG902KRAE0nB/Ofyn7ihLf5vpEy8xzRk0kqSSVJJKkkDx9+AMp1PP2rSmuTvMqrEDaApjmnetTTEHFVs7mcYu6WG59RNWpgCcqNqEz2L49hwHs99bN4ggWy0EnYr+h+PSqVqgAM0oUWJEHPFjljQPay5XUqRLaQCQOgGu8fCltC5LVNLdY3ubPRS1gw/h12VU6mQDJ5+tPORPOkYM0eF4iAoDD2ihHpb5ELSuMYMU8Y7QX7ZK20tl9IUtJ11kgGQIHON6Gr1adNdjk9oXQpVahyRgd4txPaC7YKtdDXXG6poNdJAG+8Cek0sFw2vJ+0Zm2U08CN+Fcdd1OZcrEyJ3I6x03HwpnaZqqWMWXpFFtKxvZ4gD5tK3akRxMFrDrCrd5W2NZlSJoGB4llclpxe8p9j9q43Eky94Sp/e+lA0ThxO2xIqjEX4aUdZMgysnfXr8QI96MuVyme0YXyhqertGlLooleIWVMfuNavSbS4M1oPpqBjFmBTMwAEIhzMTzaIAAnlJJJ5gfAy5fbEOv6v8s0vB/Ofyn7isLf5j7RcnMc0ZNJKkklSSc3TAJ9DUkiPE4TN5YzCHXKdwDBj3UbdW9AasrYMqyhhiCXb6KhuFh3YE5thH7O1E6xjJgiW7u+hBkzMcR7X22BW33i/3hVJHqAxj5/KsTXHSO6X4frEZZh7T53wmxas4s3rz5xLgG4InOpWXiRrm5daDqPqBAh3+l+QheoeOJp8DxlLFhMiWv4i/dtoFA8MF1GcySVi2DAYzJBrC1X+Lk9JhfH+DgD3m8wvmEnSvQNxPLDneB9s+0KWALOHBOIYgAgSBsZ94I+9Jri7Iyo5ju2slOHI2iHht05o1ljLuTLM28kzrrOlI2dmbeeg8pUp5l/C+Oq165Kuz5ogDRB0k6Tr16VoRpO8GGWTbpL8WttLgvs728oy6tlTUzqPLqQPXSiaF01I5UQe4tlrDDmMrPFlEZmA6AnQ+xjT4xTWl4lScYfYxTU8LqrlkOoRxYxsxyO/Q+9GABhkcQHJBweY7wV/Muu9Duukwqm+oS295T7H7Vm3E0maYaUtU4OZkpIYERMdbqqoOYuGbbQIQxOnLQAfmo+s48v3jW5rZob9eI6pfFM8JiugE7CdVSxwIAHdrsLGRYJJJmDmEAR6amaMrthAuIwum00wmOY+4P5z+U/cVlb/MfaAJzHNGTSSpJJUknhNSSfOOPWLqYwWQzd3ebOMhJKWklidRoxdso30RRWFYkb9JtQAO0zPajDXksIhuM3e3vCCoR2JVSpbKxAYyw2XUnSq+aWXEb+G00R3Y9uYX2g7LW8Nw8rabLetTca4N7jR4xrusbA7ZR1NWoVl83Q3B2g1WpW3q0iQRv9PWZS3YGIQd0quIUOrOisrkEx4yMwOUlSOWh1BomtQSmd2m1Hxg1101aeR1xPcTgbqKrd2RHlXPbDCI1CqZHpAmhqSUvMwWm1fxBBRxTQ7jjt7z6PwLiL3cMbl22yG2q5zHmJWSVUagA6c5IO1MGuEBK5zieX/KucMOpmRGQXbt5BdMTkzwpAeVGhM9a83VbUT2M9NRXAAxvGHDy05lCiDMTOvSfhQmwaGtqK4MWcRt5Lue3cVRdGfxKWXMPC4zDUMCAcpGx36GNTUqM7wKnVdGZcYlmIxV028tpUvOoJB8JYTvlU6jeqU6eTziWrVlxk8ykcVCvaBBRRlzBhlltSxUEbgDTqRrFbLRHDQZ6pPydZqOzfDMRZvw1w3MO1sFWnMA2YkBddNGJJA1kdJpraU6tM4PEVXlSjUX4fmE3lklRpoaKbcwNSQNoUuLRgQGGaDI+FYOjAZM2WorbRDcBgxvFLFbBBkRtLAwXCscwzATDAnfYiADGo81FXG6giHXYLKGAhlBxdmV4hZUj966VtQOHEJtCRVBgGEJVwCZDSAefXX6/OirpcrntDr9QyBu00PB/Ofyn7ih7f5j7RWnMc0ZNJKkklSSZLtd2nXD5ktQ94DZiciz/VlgsT0+1cL44jCz8PNf432X9581u9t8aOJEW/GjFbZtOFAZVBMn/ZkAuxIPh5zFc55gZGHws3PFMPae4mKXuntrDanO3eAELodEyy3KZihKpNL4hGVJGb+G2Qesx/avtFbUtbJM3P8AUjxFEIO2sSSRpyHuKpa2z1c1B03l7m4SjimeuYi7AlO8YvBgWyREyMxQgf8AyCmPiwyEIiqw2LCbbiGIttbIYFbayWlDDIsEAa+LQGJmdBSbByIx2hfBeK2ksvdZ8yJIY+KTKBhAOsEMDpIrTBByeJ0sGGBzMhYtM2GuXdfFcK67+HrPu1DOACIbQOSY74Qsqo+fw3+n3oX+aF1dp7ZsLavzdUNbzDMGUHKTteUHSRp9Rzoi2reXUwwyILc0fOpZXYxxcwDByG1I2Y7e4/t516o1aKIPLAyeBPHGnWdz5hOB1MZ2eHI6Zbih0I1BUa6RP+OlZ+QoTS3J5lxcNq1LwOI9wWAC21CAKoiANoAgVTIX4R0mmkv8R5MtbAk6TE866KmJXyZSnB1TxAnMJPp7RUeuWUjpItuFOQYruNAJ6ClCjUQJpTXUwWK8jbzqSqxMBczAT6n9aZVcBDHVydNEgCN6VRFPHGlXRsMDLo2lgYmXW6qqDJbM08gupOmnNR/vUfXceX7xpd1QaI9ZqOD+c/lP3FDW/wAx9orXmOaMmklSSKe1HFv4XDvcHn2QdWI0+A3+FcJwMwm0oedVCdOvtPjVnEWy5u4i7macwRSWJafxEAhddTufasBzkz0leowpmlRU9s9PpGXBOz5OGxGJtRnuMQBzNtDLROoDN88gqVKunEVWlIULgCr/ANZgvDADlL/7S4G5TlRcoYzJALMcsbjU60NWaGX4PmA+kQcVwakOqjxAswPPeTt6b0Zb1PLwZtd2tN7T4sZxke8nDeDXplPAJylz5WAIMKrCWWVBnKZgctCfXrWzAeY30HM8T51SmcLNBjMHjhbbLdFxdiqnU/7jIBPpFZUj4dUOAMH1nPzN0N9WZTw7iGIs4C6t4MYuBLYdVTIAo1gAHdufQRzpff0kRwinaObCo7qXPM44Hi2NvIROdmZgesDUfL60suNjG9qMjJj3s7ci4yMIkSNOY/8A59qxUDMJuASuRHHE8OHGxLAQQOan/H+as653mFJtPtG6Ydhbsg8rYB910+0V6bw/Hlb8zyviefOOOI0SBbA9a25bMHGyRthh4RQ7cwtOJbVZacXvKfY1xuJJl7yypHpS+mdLgytFwrgmK8ImZlUA5Q2ZyTpI2Ua6nNDHkIoy5fC47xhfVfh0xxQEVzm4CQQN451ZG0sDLI2lg0FwrHMMwE5SCfYiBPMeai7nLKCBDrxSwDAR1wfzn8p+4rK3+Y+0BTmOaMmkz3a3tG2DFvJZN5rmbQNl0WOikkyw5VVmxDLO0FwTltOJ8u4zxnFcSvBAjZphbS/h67x7kn6DSsGZmno7e3oWdMuT9e8DbsxiFvrYdMrsdJOkc3B2KgakjaK4KZHM0/P0WpmopzibXtU/8Fh7TW2i1ZUKvViNoHNmn460NUJqPgRRQdW1moNzv/xMx2ebC3LTXnBLkuSrDLkkwR4WIOo36MtdrLjAE0qVjVI1DGNpdxDAYdSFOKRRCAqLRd8zgHVlYTuANNKMp0B8zgmLKrGrUL1ASBwOgEstjBK2W5jbkIpnIuo9ZCN8PFz50VTssOX0feKa3lMxIOPaKsVjuHIS1vFY+J1cmRB/t7sT8a0r0Cy7oB7TlNKecZJj+z2g4eMM6FrmJtp4jClTroSMzjMecLFAaKY2MZU6NWmmUGBL+Ecf4eQFGGZJEICiA6/35iwoepUpdoVSpV+hxAOKYZxcDWpOoKxqQemm/vSzAztHSNlcNNbjXCm2dm5/SfvW9cAEYgFIEhhDryZQkbHNzk7+tO/DV+Azz/iZy4hllpgUWRiCKc7RzZOgoU8wxeJZXJacXvKfY/auNxJM0TFLQCdhMlXUcCAZ3a6AsBVCsSSZgyIAj0196NrnSgXEYXTaaYTHMYUDF04uvAJ6CrINTAS9JdThe8WBGkGdSyiJ0UFh8zpHuaZVThDHF0cUiAJpOD+c/lP3FB2/zRMvMc0ZNJxcgeIjUc411qAZkLYEDu3x5oA01Ok/ONq0CTJqpxiIO03FjayF1OU6Fgolc5CgdQGMDaNNSKGr4J0A7wmgXUayNp837Y41stu0XzKGa5v10HLbzGOUkcqApArkT1NqiOfN6Yi3slcbuMYNCioh1APjuXFQESNDlDfSmNBQzYMCuVGpe5J+0qS4i3EzpJ1UROmYZQQNAYmY9KY4GQYNdKTRYDtFmMtsGZQSx8zkbRuB7Df5dKN1A8TywGOY2wHDowT3ZQOR4M5AmXVSBO7ZM0D1oW7YimRC7DDXSz3s7wZbtwZz4LepncnkoHOdduledrPpWevvQqBUJmxPD8PAlcrDYyAf+Yg0FyOYGtfHAzDMPgJgo066iVI+hmq6R0mn5nowg3atzbC3O8EkhIJjU66fX5VZhqko1F4E0VzEMyYQ/wBVpiffwf5Neh8OINP6TznigIqkesPwak0U5gNPePsMsChG5hyDAl1Vl5xe8p9j9q43Eky98Sv756frQVA4cTtqcVRiAYUlXAJkGRPPrr8vrRVyuVz2h98mpNXaM6XxTK76ypj9860pNpcGa0H0VATFmCTMwCg5VOZyT+IDRQAddTm100HwLuX2xDr+rsEml4P5z+U/cUPb/MfaLl5hWKxJLZEmev1+FMlQY1GUdyTpWdWkfYzHvXCR0nVDdYHj3AhbYLsTl02BidT6RrExUV+8jU+0ScS7P37tkhDGZl0YwcoaTr+Hb1OpoMUyahcw9qoWkKa/Uxb2g7AWLvd/znDICGgAhpJYcxlgseukUQtuGOZ2n4oaCaMZnfD+zNnDWL62ozP3Qm82gKsWDQAAcurRziK28taZGmcS/q3LjXwOgnz7tCtjQKGOm/p13iTW6gxmAxG8L7I2ka09jKJTUPlAJUzGaNyDI9iKW12q29QOp2mTWiVENNx7GaLst2eUMbV5g1trdxMuU6d4CJBJMETEiN9q69+LhgCMQJPDntQXDZ/7mISzeBNhXKPs8GCxWZAO457b0HX0qMkcT0FxRFcLU9I74Lh4ZRENGvXT1pXVYk7TZVVU4mlv3O6RTlUjMZ01678udc1ECDhFqMQZbxgWxbS7cAayQHzsucW2HlLLB0mRInYaakg6knXMV1vhOw4P+YjHAsGBDEF1EqwGhGhCDQTAJn3HSmVg2DpJyf6RbfKWXVjb+sb8NbWKY1R1i2jzHyHlQhh4nQrk7OL3lPsftXG4kmbYaUuVtLAzNW0sCIm3uhVBzFgWnkEMnblsP96jqzjy/eNbmqDQHrHVL4okJroGZACTgQAuxuhUAyiCTMQDMwI1JijKxAQAxjckLSVSNzHvB/Ofyn7isrf5j7QBeY1yAGYEnnRuTiXwM5lIYuSBokEEwQxb+0zpGvLeNdDXJ2dLbW2JJM7Sxk1ACZwkDmU4nEzoPnWirMnfbAitga3GIKQZl+OcdW45w9tSwHncHQPyT16E8p9DQb3aLVCRxYWzgeZMPjLXf3UQEKCQIA5kgD4CaOGwjc7DM4xeIOFuE2yCyMVVo0IkjboROlVZBUXBkByomn7LcVe5ldUzO3eEJJYeGVIE7AmSAdqQVENKtpEuUDUSWOJnuKE2OIXZOaDa3JOrW0ZhJ3jMflV7gZTB7Te1fNE6uM7TRDBd6UZHAaev719KUqN5qamkEEQziR74KqEAKSG9D0jrBrQjIEwp/CSYR2gwjLgTbmA4O/JVHT1ZhHsaJANJBnqYExFWocdP3guC4iQMpIA7xR6QTB1HqKK8LBet7AmCeJgJQ99pu8Nhwu2pIB0GlOGckxMqACFreUTJ2rPBmuoDme3Hzj9P+1VxgzuQwnvdhVJOmh3rjEkEToAG8QXQcpjePaliEBgTJTYKwJguEMtJEMVg/A6Cee7fIUVc7gEQy8GQCOIbQcAld8SpragfjE3tm01RAMKxVwGMgyJ+uvrp9aKuVyue0PvkDJqHSaHg/nP5T9xQ9v8AMfaK15jg0ZNIo47jykIpgnc846elB3VcphV5MLtaIfLHpEF/imUasfmf80tNZ+5jEW4J4Ev4b2nXZgWTqRt8edb0L4rs3Exr+HatxzCOP8Zsph7mQkOUbLyIJEA69Jo171NB0neB0rE6wGG2Z8w/jRYt+Ea9eh3Hx0/c0tooWfW3Selp0FZdPEIsqncjFN/KLMwFsDzPpFxZ1W2pJOXqAAeQ9FSqM67xfWTRU8tTkd+3p7xPci8TpKqJ26CZldeuhE1vxOTQ9l+HXFyLaaCxzC5kjKp7yYJOYglVGkEZtSRFJrlwKpPWZVGYjRnaDjh5vYm/ddg7zsdjEqTzI2SNTp13oS6L6AYbSTQFzxiNGxFpLRCPlubSY0PQDlrpQiAYkqs2d5dwnhtp7eXOQxBbvQdc3MGNxy66b1qmliQZmzMoDCI+LjGNcFkljs2bUqyzGYuTrHTTcaVbG2o7yupc4WAtjyt61btEOytLyAwLb6+2taUKlSiC42mdelTrkU23n13hvaCU/moA8fh2Y9B0Pzo23uRVOG2MXXVoaQJTcSnF37l/TKoHwJHvO3xFNkVE3zE1RnfbEtweCugTiLyLbA8KDQa6y7SC35QQOs1R3Un4BvNaaMB8ZgHFuLKpVTcNzMwAGUKJnZds373q4p/ATjG0xepvjOYRdeAT0FIVGWAhlNdbhYrUNIPVlAEjTUST1MDYczTGrgIY4uiFpYAjalcSTxquraSDLI2lgYmLDvFVZLFwY10CGT8IG/8AcKYVWHl57xtc1QaGe81HB/Ofyn7ihbf5vpFK8xyaMmkR8XwQfUnWTHx/7CllelqOTDrerp2Ez2O4C9wKqQNuU6cyY67VQWpYYG0MF4E3O8pxHZe+LcWwA86sWMEdANY+ldeyyNpxL8A7xVxPstds4c3bz/zHZVCjXKNWMn/d0HrVKlDyqWo8y1Cv51bSJxwzC9/ba2pAMj1Gm3wiaHtnNN8niMKlTy8NFfaSwiMEcFXNsLcWPCcoyrctGADI3G4I1Gor0dtXVxgGAKfiI+omcxl7D2rJVGc3G0YEAAKDMTzkga8h70STjmRiRzxG3ZXHO6/yVlkVUzqPPpciTAzRn/q5T0pLdDLnEwDZOY6BfD4fxoA0TlkZmHMsAZA333oFqTk/FDTcpwOZmU4veuOES33+vhSPFM8mAkfHStUpDiDvUPM1+HS5hgudraOf/TLKSP7ZTT4mBPOtT4fVxqWYr4jR+RzCBxZboe3eTKsZiJ8JWRqCvKdxt8Cawy1JviH3mwC1R8LfUQTGdmra/wA63bCrAIe0SunKRqB8opxSt7a6X4SQe0U1Lq5tWwwBHedYZLlxFdHdl3Y7LG0EEAkjnlnqOcL7rw9qXy7xhaeJJWJDjELxAd7KHCMTdDGdwDaGh8TDfNJBkbGaYeFMwT4+Mxb4qqmoNOxAneGweJPjxt51tFZC23lyOQ1BKA9dPempZOKY3ioK/NQ7TRYS7ZtJ3jqLZVcoJ1fxaAMx1JMiBud42oWsrtkA5m9NlG5GJ5iF8J/e2tJaTaXBMMt2C1ATFmEXMyqJIVszkyBIGi67+IhvTLRdy+FxDr+ptpjegIrnNwaGN6spAIMshCsCYHhic4LKA2VgTvEFYWefP5UXcfEoIht2NSqwG0ecH85/KfuKyt/mMCTmN2NFEzWC3rAfVgTl2APtWLIG3YTRHK7DrOsJhwsnXXrVqSY3nKj52hMVtM5nO3bRhx/7i/ZqB8Qz5P1jDwwfx/pPn2CDWWz2mPiBBETqToRSjXtHzKG+FuJpuPYA3sOts+K4yqCeUkeLblvRBbTjHO0WJye28wlrg9u3Yv2rygXbaEdSSDmBHXYCiPMZnm2R+X0/5iE4DimHs4SbveCLigm2iE22Dd4AylvK2g23BHpRNOkyDU4O8XXFZamEQ8bxTcutiHyy57xpjYkci7TJ09BQ7OATNadI9YZieHXFuPatXe5toFBKwpcsoY6gyQJj5078Pt6enzCN/WJr66cMU6SnGYXuUGW41x25LcBJ5yQokimmSeBFWRneH9lHSx4boDd4CpBJ0VhJ12Uxr8KxurVa1PDfeb2109KplftNhhsptpatYiFYvK5VLKgBHimRKt4o1nTkaRU6DWlQaj1/SPKlZbxDpHTf3gfEOE3O5exZbvHOUOdJLFhJMwIyhoA2jnpR98+qicDniAeHqErjJ2HMedmOGG2oD28kgIBqGMaEs34RJMAa8+dUpDRRVR0G8tcNrrs3c7TjiU2WYPcYljr3eh0GiwoJgaAa86MpjWAQIFUOk4Jg7YDC4jKxxU92wi1IhG31EyW/uP0qrPUQEaekgWmwB1RqTXngCTgQtQScCAJcY3cqgZFgkzGhDCAI1MiaMuCAoEYXbAIF6mMKCi6c3GgE9BVlGTiWRdTBYqKvvOpKgCdszAZj94HOmVTamRHVwQtIgCaXg/nP5T9xQdv80SpzHEUXjeaZky1MST2uyTkuJiRNTE5kQPjVlbll0fysI+PKPWp5YqfCeDO+aaXxryJ8k75sPiu6YkqGHICQdR9/pSK5t/JcjtPR2tx+YpBu81FrjFsE5syhVzEkHbWdRpvpVren57qi9YNcsKCFmPEzfEbgxdy5/DWSz3SFLGcoUch7fX10r11G0pUACQJ5Srd1a2wJhydk8NaRrF24DddD3hkDKCCQoHWVzaz5RVbiqaiHb4ekvbp5bjffrLOCdlmNwsFyII1zTop2+Ohrz35bU09F+aCrvJw7hNtsTfOJstczPqpfKqgDKPCPMcqiTOmsU/UlaYVDwJ51yGqF3HM0BwuHB7u2GQHdRaDiR+EEjN+lQNU5P7yrCnnA/acL2cw98S3eLbXUkqtoE85JGoj4VDcVE7Z+8i0Ebvj7RvhOEKiMlq0iAEZDvPuxknf/ABQlwfMG5yYbbfwzsMCG28qAF/BtMxEjoQP3FYrkgA9JqxAJI6zOYjh1xQYe7bGdiLkIzNJzjxMSVTxMoHIAUcjA9MwB1IiJ79sXh/EXmcEan+Ylsn+nMIkfHXryowAlMKMQUldWWjvh3FrD+HDpZyDSET9SNfhQtWkQpLE5my1RsFAxC8QsqR++lJLc4qRpaNpqiBYNirgNBzAiRzjxCfr86IulyuYZfoCoYdIyoCKpXfWVPtV6ZwwzNaLBaikxXhhmYKJIDB3JkARsPUlgDHoaNuHAXEYX1XC6e/7TTcH85/KfuKHt/m+kWLzHNGTSVX8QqeYgVYKTxKs4XmVLjVZZBgV0oQZUVVIi9bGckqZ9zrWpbSMGDhCxyDLLmGJXxNouuvL9j71wOAdhLGmSNzMt2i7MrcuW3Fzx6DLIPhBJJiJ0neTtS6+UVG9Y28NqeUpB4g/aXBM9oWbUAsyg/lXxcupC13wpMVtXQTPxWpmjjvK8Pw3GYe2AGyllgC2iiDB2ZvKPgDT4vTqHeIwjpuIus9nO7VnuPN64YAJzBc2+p8xIzSehMdaCvrnK6BtD7G2+LWZoOFves2xZtqWIXxuRpOy2x1Osk8tKEtKfw5J5hF7V+LAEZ8MlJF1PGTItjKW6F5YARReDj+sCDDODGOJ4d3gIuFjm2ynKyxtDIBHxnaqq+niWZNXIlWKXKqW4F0BYZrrZtuZ5E+sVZRnJ49pxmxhefeVm4lzwoXDIyGLamNDIPKBprr6a1V1YS6MDGfdMwOZiA0baMPTmKxXIbM2bBXHWKbl+81zIEgCPEwLAn0gRPxopQoGSYISxbEsu8C7w58QVIGywCB86n5gKMLJ+XLHLS7CcHwtssbVtA4GpG+1Y1K7sMEzYUEXcCAMNKUo2lgZam2lg0UIf5qqsyWkzyC7/AHUfGjqzg040u6oNEevEc0viiV2byuoZSCpEg1epSam2hhgylJ1qqGTcGBtcbvAqLpoSZAABOvqxOtF1iBTAMaXBVaQUjc/0j7g/nP5T9xWNv8x9oAvMa4i4VUkAtHIUaoycSzHAzBcLdNzV7cH1H+auyheDM0YtyJZewwcHQCeca6VwOROsgbaBqqDwoGZuuoH05VocndtpkAq7LuZacDmIa6ZjXKNF66/1bD5VU1Aows0FMsctMxw7iP8AEYy4wU5DCZtgFBOnWd/nShW82vke0dvTFG3APvGmNxNm00WArXX2YEOQdtiY66U5oUML2ERV64LdzF54Zis6m6O+VjqSVbL6wR4fh0ojzKWPh2mBp1M/FvGzdnLTKoZNQQTEQSNdjIjTaKX10FZsseIwt6jUFIUcw/DYQIDEnWdSeZ+MxynpVVp6TsZ1qmrciWPhUbxQJAaCdxOhg8tq1DFdpkVDRNw6ylhWJvPiGnQZidtMupjeelVuL5PQTtGyfk5PvBRx64YdxAY6WbS5nP8A7jtog9InWhvzIHJ+kI/Lk8CaLh5z2wzWxbLa5ZB+ZWiFcsMzFkAOJXinS3BZlVdvE2snkBz9qsagA3lQhJ2ltq2ESdSBJAjl0j9KjP1kROkzuM4reusALDC2I0YgEn11jppJpZUviD8CxmlomPjYTo8UbyACzIEk5WJ+MwOkRzqjXzMQqjE41oAhbOZ7eBymN60RgGBMWUmCsCeILhNWkrDFdfgTA00O5+Qoi53AIhd6M6SOIbQkBmG4VxM2iQZKNuOn9w9fvXt7yyWvhv5hwZ5LwnxI2dUFt16j+omgw+NVHAe4gkbl1UwdRIJBGo+teYuwMYzuJ9FuKTXFIVKQJ68HgzT8G85/KfuKHt/m+kVKCDgxzRkvPKkkpGLSYzCferaGxnEprXOMypy7EqGQdYBkV0YG5E4ck4BiXFdnroLmzeyG4ILFmkT0jp78/QVuLhdtSzDyHBOGnNrswEtlGdmJALOBBYgz1PMDf1oM6RU1qMRgHLUvLY52xmMOE9n7WHkoCSdSzGW9qJqXDVOYHTt1TiWY7iaq2UKWYdNppdVu0Q6esPp2xcajxOkvFwAzFSf6YH+aqlxr2nGpheJ7dtBczJlFxgBmaeXM/wBVatUCjI5lAM7GLVwqgsczXHbcljHtG0e0CgnqE9cwpVx0xLMMoA0VFHQsf0qqsByBIwOeTKbr5QQgtIf6spaPUCp54HCj95YUyep/aVW8FiHUg4p2BM6AJPpIEgegrXzKrDaU00lO4nuF7KqHRmiVYNMyTBnXNM1alQqZyxnKtdCMKI24pfmLa/i8xGsDp7nar3NYY0DrKUKePjPSLwgt7BifU/4paQFO0KyanMouHO2q/GKrnJGRLn4UODJdeAT0FHIupgImpprcLFiZwR6soAkaCQSWPsDp1MUxrbIY3uiBRIAjalkSz5yCVEgEkzsQCAozMwzaSPCB7mNQK9Z4xdNSQU05PPtF34P8LpXNZq9bBCYwDwWPGY4wlrBqji7cNu4PMi2CwnMQRLqTcIYmSCOcaa15saOp/SfQHN0WGhcjodWP2IA9NoV2Mxhw9+3bDFrV4svlKgEjOrqGMoG1BWIGnSW7S2aZeI0hWps5GGXfvtwQSOcd/wDB9HuXQNzqdhOp9BNGYnmsxdea63hMCdTB0UbRyJ9THOtV0jeYPrPwxVcxzrmi0LdpILXLkhmHoBETEAVtpBwSck9BMS2MgDA7xjw/iOe3oBbZh4VYR11jc7Vk9PB33mqVMrttK8bdvnKASE0BKiHY9B0/T12qyBBnPM47OcdozwpeJuAA8oM6dDQ9TSOIQmrHxTnFrmEZmAGvhMExy9qFrMCNOZsmVOcQVMKFO3+aXNS0tCDVJEtOAkhsxGm3KiFtCd5QV8bYliYEfi1rZbUfzSprHpLlsqmwrTy0pjiZl2bmUYqwHiRryih6yBzsJpTqFZQcIijxA1n5SKPjzNPNdjtOsOy/hn41FZT8sq4PWWssjWatqyMZlQcHM6W0ANK6E+HaVLEneVN61kZoJwW0+BrgM4w2ifEjwn97a1vROHBmFswFQExbhBmZVBJCnMx1iQDCyRqZMwNsuvKi7l8LiGX9TbTG9ARZPndvlpOUmQNDlaAx8pJywrQBMBq9V41bsyrVHTn2gX4Nv0p1HtnONeCvuOn1hicXwNwtcvNdFySfAgKsY8wk6AksYOxb415rzKbbmfRfyd9TASmFxjqdx6f9TnDcRRmtXUDKLeWDuQUUoiHNozCQ5I005ytGWNublwVGw/wCJ/HL1fDLdlqn4n2AHqQS3oPebXguIuFA9xpJMiWVvD1kDp0omvVpKxXPE8zRYsobvHOGxCicxE+8/ppQ5rJ0MJGOs9c2GMsQx5SCQPh19d6guAODOYU8yjFtb81sLniA5Eke01nUujjCy9NKWctPMPi8qZSxY6ySddeem1DLcPjebHys8zq1j+RAHr0qorueROt5Q4aKeL9rrOHuFHBJC5pBGu2gnnr9DWZOTvD7Xw+pcprp98R1gOIW3RX/AKgDrrE1vTNMbmL62ablCeDiF/xyf1fQ0R5yzHInNviNttnBEkaa6jQjToanmr3k1CS5xG0olnUDQSdBqYG/UmK75qd5NQnX8db/AKh9anmoOsmoTl8XaIgsPrVWam4wZA+NxKkuWRs33rMJQHEuaxPJnf8AEWv6vvU00cyvmSHFW+TD610lANjJrEqN9D+IfWh9IPWXFRRJ3tuD4xseRrQImMkzjVQRFJNZAEnAg6gk4EAt3GN3Kq+BYJMgaENAA5mQDRlwRpxGF2QEC9YwoKL582Br6KRmfPASDkT1wpMsiE9Sik/HTxfGaAfwy1dtRQZj6j+JvFaNPy0rNj7/ALz1nJ+GgGwA6ADQD2oynSSmulBgRRcXNW4c1KzFmPUxrwLi5snK8m2f+U9R6dRSzxLw4XA1p8w/WHeHeIm3Oh/l/abBWBEgyDsa8iylTg8z1isGGRPa5OyVJJKkklSSKuJ8Bt33zuTOnJeQIjUbGa5iMrXxOrbJoSC43srauFSXcQipplghNQSCpEyT8CRsa1WoVGBAqlY1HLnknMrxHY+y9trZe5DXTdJBAMsptsu3lKMykdCa75pzmU1Qu72csm0bcaZrjTCkg3FZNJGgVWAHQIvSq+Yc5nM7we/2VRgQLlwAszbg6syvMkZiQyIQSd0B11m3mmd1RxgcGtpSqAAFnYwANXYsdgOsewFZk53nCYRXJySpJJUkkqSSVJJKkkrxKyp/e+lb25w8KsziqNoHgmIeGg5hEjnGo9vxVvdLkBhC79AVDCMaBiufNq+jT53JUkkqSSVJJqOyN5irqTIWIHSZn7V5fx2mqurAbnmem8EqMyMpOw4mgpDHslSSSpJJUkkqSSVJJKkklSSSpJJUkkqSSVJJKkklSSSpJJUknlzatKPzibUDioInsn+YPzj/AKh9qPr/AO2Y2vf9kx1SyJJ//9k="/>
          <p:cNvSpPr>
            <a:spLocks noChangeAspect="1" noChangeArrowheads="1"/>
          </p:cNvSpPr>
          <p:nvPr/>
        </p:nvSpPr>
        <p:spPr bwMode="auto">
          <a:xfrm>
            <a:off x="143609" y="-1343025"/>
            <a:ext cx="2435469" cy="280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AutoShape 8" descr="data:image/jpeg;base64,/9j/4AAQSkZJRgABAQAAAQABAAD/2wCEAAkGBxQSEhUUEhQWFhQWFxgaGRgXFhgYGhwbGBsdGB8YGx8YHCggGB4lHBgYITEhJSkrLi4uGB8zODMsNygtLisBCgoKDg0OGxAQGywkICQsLC0sLCwsLCwsLCwtLCwsLCwsLCwsLCwsLCwsLCwsLCwsLCwsLCwsLCwsLCwsLCwsLP/AABEIAQsAvAMBEQACEQEDEQH/xAAbAAACAwEBAQAAAAAAAAAAAAAEBQADBgIBB//EAEIQAAIBAgQDBgQEBQEGBgMAAAECEQADBBIhMQVBUQYTIjJhcYGRobFCcsHwFCNSYtEzU4KSosLxBxZDc5Oyg9Lh/8QAGwEAAgMBAQEAAAAAAAAAAAAABAUAAgMBBgf/xAA4EQACAQMDAgQEBAUEAgMAAAABAgADBBESITFBUQUTYXEiMoGRBhShsSNCwdHwFTPh8RaSUlOC/9oADAMBAAIRAxEAPwD6RcGlLkJDDEzpkhwRFNhCbwULly+J/kQPeSdD0U0ZcP8ABjvGV5WzSC944oCK5KkklSSSpJJUkkqSSVJJKkklSSSpJJUkkqSSVJJKkklSSSpJJUkkqSSVJJzcWQR1FWVtLAy9NtLA9orsWGLAZcqhszE/iKnQKPQgEn0+IOuHym3WMbyoSgxx3jal8Vzi6sggGD1IkfESJ+dXRipBlqbFG1CDYRjIk/hAnqZPy3+tFXKkgND72mThgIZQUXSVJJKkklSSSpJJUklWJxKW9bjqn52C/c1bSes3pWtarsiE/SKsR2qwif8ArBvyKzfUCPrXNh1jCn4Fev8Ay49ziB3e3GGGwut7Io+7CuZTvC0/DVyeSB/npBz29tf7G5HqUH61NSzb/wAYqdag/Wdp28sc7d4fBD/1VNSesq34ZrdHH6wuz2ywjbs6/mtn/pmu/D3gz/h28XjB+sY4bjWHueS/bJPLMFPyaDUx2gFXwu7pbtTOIfFQgiBFSvIkrkrJUnZKkklSSSpJPGMV1VJOBOqpY4EXuGe6AGAUBWOkk5SNAZgba778qNrNpphcRhck06Sp3jGgYuleIaFP730rSkupwJrQTVUAi1LeoOaSXUE+xzQvxUD2o6ucIY1vHIpYjalsSyVJJKgkG8AXi9ssqrmZWJHeDLkESNSWmCwygxBO01oKeYy/0yqELMQCOm+Yr4/2sTDubaoXuDefCgnXfdvhp61U4TYw/wAP8BauoqVGwvpuZkcTx/F4gkC4wBnw2/AoA3kjWBzk+9UDMeJ6Wl4fZ2o+UZ9dzKb/AAK5bRrt2FCmH0LODmVTI0EjONM36x00iN2mlPxCk7inSGSeOg4z/m0bHs1aUTmdoZ1M5VBNt4MRrBRXI16fHTyQN4B/qdVmxgDg9TyP6EjMlpMGLYJVMvhLeOXGe2xgS05laYEa5da6BTxKs16amMnO+NsDY/sZXgsThEMvk8N52XKjZiFuApqF8pUMIn8Q6VxWpjma1qV4xwucEAcjHG/XnPWVu2EZraoUACOCxVgpcKoRzMGDLEgx4l9a4fLJ2nVF6qFmzyNgQTjfIHPp9DCE4Thbp8DqCSg8D6DOjAGCTH80oCOQHrNW8tDMzeXdL5lPXkdj/bMCwnZ4XlBt3IzF4DLm0W53ckr7qduZjaqClq4MJqeJmkxV14xwccjPBg/c4jDH+S7ZSMwNpjBXMFDMo2klRDDc1Uh14moe2uRioozwcjrzgH+0b8L7cXFgX1Fwf1LCv8vK30qaweYtu/w7Rqb0TpPbkTYHiyd0l1Qzh4yqAA8SATDEaCRJ21B2rQU9szzI8Lq+a1JyBjryP0hWHxCuCVOxhhzUwDBj0IPQzpVWXEFr270SA3Xg95bVZhJUknFwSK0onDibUCRUGItseBxBkTEHcZtPlMfKjrhdSe0aXq66We0a0tiWV4hJUgb/AOK0pNpcGa0H0VA0XYC0WYHKFRJIndmIiR0ABYepPKNSbl9sQy/qEnT07xrQUXSVJJ4WA32rqnBlkJVgZ8t4reuWLrWhkTIfCUQLIOoYHdZB5RXGcjYcT6LaU6NxTWqcnI6nMFnPaB0LWSAZ1m2x0nqFckH0uL0rnIz2hGBTqkdH/cf3H7R6vaVcqKEL3NCEVQFk28jW4/EpJcwBsQJ0rUVhjbmKj4YwZiWwvcnfY5B9+OYUvCsfihFzLZtkEQ+rZSZjmx5bxsOgoC58ToUtncew3MqK9lbHKZdvTYZ/b94Xb7BK2t7EXHPoAPq+Y0pqfiCiD8Kk++0zPjLLtSQAf52xDLfYbCjfvW93j/6qKGP4iPSmPuZifGLo9R9pZ/5Kwf8AQ/8A8j/5qv8A5C//ANY+5lf9Wu//AJD7Cct2IwnJXH/5G/Wuj8RP1pj7mdHi913H2EGvdgcOfK91fijD/wCv61qv4hX+an9jNF8auByAf894J/5QxFmTh76tIIyusAgg6ayp8x3019TR9v43bP8AzFT68feat4lQrYFanj1EUi/dwrP/ABVhlFxEtyPLFvKFCmY/DOjTJnlTenXVhqG4PUQk0adyq+Q/BJwed85z/wBTvjBw18obfmZna4wEFLalnYxprlZVEj8EDea0fQ3Erai5oatfAAAHOWOw/qTEx4rczsynKrEHIQGUACFEMCNFgSNdKy8w5yIx/J0igVhkjr19f1m87HuRYzXMim6cwCqF0HhDHmxOp9stX1gjG2eZ4/x0r5wppk6e/wCw9poAarEM9qSTxhpXVJzkTqncYie4pN1UCwxYMx5ZVIbNr1gCOreho+pU/h5PWNa9b+Bvyekc0vimcu0CrKpY4EsiFzgQFMzXjqAiQdjJzBhG8ACBRdw2FCw67bChMQ0v01PpSytcUqIzUYCBJTZuBKL2Jic2kchv89q0ppVuKYelgA8E/wBoZSsiRlpTbzMC1tTHIkrPusnUfL0pXcXNlTqLTuXLEc4+XPqIUqInAme7c8IY2lvwMyaNBJOQ7EmOTH/mNb2/ilC8YpSXGkbeojzwe6xUNJuG49/+ZlOBKWvogUtnORlHNG0b2gazyijFOnc8dY6vSBRLE4xuD6jifVuG8Ks4cRZQLyJ3Y+7HU14i88Vr1mKhsL2G08hWuKtY5qNn9vtDKVzGSpOyVJJKkklSSSpJJUknjqCCCAQdwRIPvO9bUbirROqmxB9JBsciYXtvwu3h7eaxayC4QtwrOUAeICPw5mj08IFey8JvmuqTa8ah27d4+8LuHrVNNVs6d1B78fXEzHA+HHEX0tDYmWI5KNSflp7kUe9RaaF24G5je8uPIol+vT3n1HuHQwqgptEjKANtDEaaQOg1pVV8S8Nu011AUccEc/cTxbNq+YbylYUkHMjD2j4jUfI0yoUq1VfMtqgZOzc/eZNbK/EItXmiSMw6r+o3qjX1OnU8qt8LevH0MCqWrLxLFuhgQDr+96NRhsw3EHAKEGD4ckMM0aZwSNt1iJ1jQ0bXBZAwh90pdFcDpvDaCi6VYlZUj99K2tzhxCbRiKoxFTOybNMgiefXX6/Op4qzpR1r3H2jd6KVWBYQ7D4ostoKQMygn5fXXT415VLfRb1buoutgwwT2B/aZldPEItYBBuoZubMAT9dqT3fitzcOWLEA9AdhK4hVLScyTm5bDAqwBUiCCJBB5EHetaNd6Lh0ODOgkHIlGEwFq1PdW0Sd8qhZ+Qoqv4lc110u23pt+0vUq1KnzsT7mE0Dg8yklTGeJySuTsG4hjksIbl05VBAmCdzA2rahbvXfQgyZenTao2lYJw/tBYvP3dtyW10KMPLvqREiRpRFbw64oprcbe81q2tSkuph26jruP0jSgYNJUkkqSSVJ2eOgIIIBB0IIkH3B3rWjXqUW1UzgyA43EGwnDbNok2rSIToSqgEjppyomv4lc1k0O23sBNKlapUADsTjuYVQMzld2wreZQfcTW1K5q0f9tiPYySnuMklTAgwvr7/pFNk8Qa8NKhXXV8Q3/mI7ScmIeMcTIvWAkSQ5eI2BAX9afWdo1vc1Ka5C5GAexkNFXBDQk2iQZbUwvooYhZ9W1+depqbIcS1wdNIgDpHNKSIinLjSrocMMS9NiGBESNbLXMoUgiWeegBj5kiPQHpW/iJ1WzL1Ijl7jGj1M6wRJtgDdHI5dcwMn0b6UisKuqnWosMgrq/TBE1qbEzQ14aYQNOKWjeNhWm4BLAKSFGnmMQsyIBNEG0qCl5xHw9PX2mjU2VA5Gx49Z7j+JWrEd7cVM2gBOp9hudxXKNrVrZ8tSZEps4JUccxd2gxDd7hbIZkW7cbMVOVoRc2WdxJI+VGWFJfLq1GGSo2z6zaimaVSpjjH6mZ8YG7h7+FKgd89zEWyzzDgsWVzH9hmB0imnm0bilUB+UKp26en3hfmJUpVOwKnH6ETviGMfFpaLlbSKLpckkJ3to5VA1EliwIB2gncVy3oU7VnCjUTpx3wf7Sq01o1Cq5O4/9SMy7CcbvuEyuBnwj3AGTND2mCkTMkGG3J351SpZW66tS8OBzjYyNb01JBHD6eem8b4Wy2Lwdk3GBZ+5uscsDR1uZY9hlpfVdbS7cINhqUfbGYG58qowX1H9JnMPhD/D4i+jFHs3cWQVMHXL/APrTh6w86nQYZDKkYswa5WmRkHRn/wBf+Ybg7uKzYazcvlhiP5mdQFdUW3mKTHNiNegPXQapTtcVKqU/k2weM55+0Gfy2RqqrjBAx6nO/wBhB7GOvX7mGC3ntswxC3CsEHudAwVgVBOnLnWrW9GijlkBA04//U3dKdJXGkHBXH1GZbgu0d+7bQKyqy4e7euOVmcjMigCdJyyTWdTw6hTcswJBYKB7jJ+0o1tTSpuMgvpA/f941tXL9zhxctnvXbUrlXLGddBp0mZoF0oU78KBhVO+d+ILqppcZx8IP7TMd/fttcCYi7kt3u7ktm/07T3HPjmJyCOXip3ot6gUvTGSM/c4EY/A2hWUaiAeOpb+01fZXjAv2UzuDeC5nlSuhJAIkAEbCRpNIfErI0axKLhenWL7qiUclR8OSBvniNP45O87rN44BjXUGdjsTodBQZt6nl+bj4YPpOMwisJyC8TaLZ+E6T9OdPPw8qm+UsOATLLzmZS1b7zHOI8iAexPij4Zo+FesoVhVqed0JJ+nAlalTy6eo944w1oswGWFDBmJ5ldgvWCASfT5Nrh/h26zC9qkrgcd43pfFc4uqSCBv66irI2k5lqb6GB7QbCMZGaPLE9TOg9tT/AMVFXKlwDD7tScOBAcMsG+pjTKwnrqpP2ry1rqW9p79WU+3aMDhtJ7yrjj31s9/avH+VqbeVcrANrmO/l+1D3NG2S/e3ZBhuD2yJtZ+U1Ty6g2O2eo9op4ZxUHHm4JFu+FtOp0K3MugPrKEfE1y4tCtl5fLJkj1GYZXosLbQeU3B7qTL72E7jEpYILLdxFq7bdizN/L3QliT4SAR6NWSVvOt2rA4KqQQNhvwfrMGPm0TVHIGkj9j9Y67TYJ3Fq7bEvYuq+Ubsv4lHrH2pd4dXRS1N+HGPr0mFrUUakbhhjPY8iJcdirt7EK9qzddbd606yuQFQrK8d4VjXT4Uyo06NCgVd1BYEHr6jjM0Ty0plWblem++ciX2+zl4PnHdeG5edFfMw/nb5gBCsvIgmfrWbeJUdOnfcAEjb5ex9ZxrtSuMHfT912+09wvZu9bt2sr2hctLetycxUpdJM7AhgTtsY3qtTxKg7tkHSxU+uV/vOtdqzNlTgsG57RzwXB3bOGW0xTOi5VYZmGggEghT8B86X3lalVuDUXOCckcfSC1XV6hcDk5i+z2evLYvWe/Q98WJPcnQ3PPH8zWeXSin8QomslXQcrjr246Tc3Q81aunjHXtxLMZwy6lqw1sh79gZVISAVYBDKl+SwfNuvrFco3dJ6rhtkfc79ee0olVfiVvlO/wBRx/aVYTs01prJS4pW0jqZU5mN0y7yGgGdhBjbWrv4mlRXDKcsQRvsNPA/vOtc6lOobkg/bpM/xWwMELlsXULjChPEMhZGdoyAE5nkEEaA5h0NNLap+b0OVONedt9wBz6Q6i5qstRxtrJ26cE59JtsHNnDWwVYm3aQFVEt4VAgDnXnKo865bcbk7niKfmb3mNu4juuG384Nu9euvpcVk8VxoHmA0yAajTen6prv6ek5VVHBB4Hp6xovxXYZTkKNvoP7y7F3UtPjLggph8Law6DcHOAduYnJ86qivUWkh5dyx+k5SQkUUO2SWP+ewhPZ/DOuJFsNpZw1rvSVVibjAwAxEqIJMA8vWs710a31kfM509NvaYV2VqQYjdmY/T/ALzCuG9p3ZLJe0Ga8WCi0SWhNDcKsPCsg/iPKha/hiAvobAUA78b9Mzla3RWfBwF79+0b8QMsqHykrImD5h9Ka+FUfJ8Nq3KfPuAfQQT+UmIey7Z7t+9ya40e0mPpFNrKkRTVPQf8we8BOlBHDZnugAgKArHQkmDsNYG2p13pvWYqgWUuWKUlTHMYUDF0rvtCk+lXprlgJpRTXUCxalsyDm1LqCeQAMwvWcoHxmmFc4QxteMRSIE9cBcSJ2dWU/LN/014y8p1BWPl/MGUj9p2idVuvpDMIqtbdTBQ5hG+hGs9Zk0J4+DTvlIGGwCT3Mtkq2RMpgOBvibYgPZk2s9y4nifuc4S5bWQysQwzFgNhE61pWvkt23IbnAB4zyCe3bEPa78p/hwwwQOwzyPUCOeIcJxNy7aC3lFu0My3GUNd7wKySQAFIOaTEbfGl9G7tkpuSh1NsQOMQZaqLTI07nntiaGlJ9INJXJJKk7JUkkro3knKuDsa1qW9WkAXUjPGZyQuBua7StqtUE01JA5xO4nVYSTg2lJnKJ01gTpMa+kn5mrio4GAZyd1SSQ1ASOJ2B47hlq6jI6CGAEgAEAEEQfQgH4CiaN1VpMGVuJam7IcrEThsAbhIu4j+IYkOqS4YLCq0aEHkQBGulNFZb4LghNHQnY774hWVrYYkLpAGO+/SFdkuA/w1oG5reKgE7hVme7X0BJJ6n4QP4nf/AJh9KfKP19T/AEmVzX86oWGwzsJdxe7kF24Trbtuyid2Cyv1n9inVAMPDaSUgcO2G+/T0Mx32gPZLC5cMB1/7V6G12YGDVnP5kY6QzD+B11lZy67jNy+YH1phcrqT2m16uqnntGtLYmleIWVIFaUm0uCZrQfRUDRbgLeZlhYRCTruWiNOgEnXrRNy+2Ibf1D8v6zrjAhrb9GE+06/Q15vxFSHDDqD+m80sG1U2WGYBSHedtOnr+9etBfiOsK1KhVxgkTZjnEOrys5JUkkqSSVJJKkklSSU4q5lWnfgFv514p2wu5zOgZMXYbE5CZG+upEj616vxnwdrwa0bBHTpLsnUT3EYrORA26ETV/B/BjYgsz5J5HSdWnjmH4O5K+s/fWK8f47b+Tdtxg77TLriX0mkkqSSVJJKkklSSSpJMj2rYi04O7uq+8tPX+lG/4q+iF1FChTQbadX2H9zNRuRHnC7OWyq+lFJ8OImqPmqWHeBOJuqgHiLBmPKEIafYwAPze9MKtT+Hk9YfcVv4G/WOaXxTPGMVYAscCdRSxwIArO16BARYOsyQQwygbct6LuGwoXEYXbaUCYnvGrWa0aReIL8Ct2M54c2KhHcTnBYnMyMNMwWRESSBP1+1C1bYHwhi+5Ukj03/ALQ5hgfWNiwG5rydO1rVfkUn2EpKLmMUT6dOftTOj+H7yrpOkAHuePcToUmULjyTCpPWCDHqftG/vTCv4Da2wXzq3J3AEh0jrBMVxArq9y0no11QR8wPlNFW7+GL/DWgzY/m05zOg9MQB+01ldWxKE8gi3H091EfStNNEt5a2vwZzuQD9p3SxPECbtXa0hrp9VUk/APlAo2uKJpGnTor9cf0lirdoQvbSzAVrWII/qK2594DfavPjwu4p1fNpsqnoBn+055TRng3t4kZrNzMARmBWD7EEA0XW8cuqKmncpyMAiVJYZBi3Gcew9h2Uu9xwfLaUHL6ZmgfI0ZTvr6rTXywFGOWO5lsM05HbKzlyrbv2/XIjfPx0qHhlU1vMrFX9Mkf0nPKYTxe1toH/Uffmjf4gdf809NrY1KYV6I+mP32ltJxxDrfaC2fLiLRJjTMFPw7zLQKUbItirbFQODzn3xKBSPmEYYbGOQWgMOisrH08s/OedC3NDwqudCZpkdSNjOMR02ly4/+pSNh1gnkf3zrA/ht3oipQqB/Tj/PrOhcjaELeU7GlNbwu7pKGdDvKz24dCR0qljQ13VOnUGxIBBkExfGnFy7Zt7sbhZjG8Kqj7tp717m4pFboj+XCgDt3lz8IZvSa0J4YHSilbScxGrYbVBsMxzDNEwwJHuIAJ5eaiq4LICBDrtS6BwOkNoOL5ViFlSP3rp+tbW5w8ItGK1RAcISrgEyGkA8/wCrX6/OibpcrmHX6ZQN2jUW8yXRE/yyY15EHl7UsrLqpPtnbP23gNocVRM7b4hatW0e5cRWQuMpOp3iBuYBpHQc1HahUVjTbB26HrG9RTqxFV/tKraW1uXGPRQiz6Zsx+OWnVO4uF+BFVVGw5JxOhWxucTuxY4hfEW7SWlP9gLH8zPMn2Aqi2LtU81ixb1OB9hM2ekvJzDrXYTE3f8AXxDR0zGPkIA+VFJYAHOAD7f1MzN1TX5RGOE/8NbC+Yk/L/FEC0HUmZtet0Ea2OxGEX8E+5NXFrT7TI3dQ9Yfb7N4ZdrS/KrChTHSUNxUPWXHgtiI7pPkK6aNMjBUTnnVOczNcc7JFWz4MlGYFGA6NoSPv6QKXXXhyuVwMjPHb1hdK6yMVIX2b7G2bCDOgZup1o9LdByJjVuWY7bR0/BLB3tJ/wAIq5ooegmXnVO8Fu9lsK29pfhp9qobakeksLmoOsAxHYTCtspHsf8ANUNnT6ZmgvKnWKcR/wCGtuZtXCp68/mIrNrLIxq++81F93EDv9lMfb/075cDqcxjpLiR86GFi1M5QAe23/EuLii3O0EvYzE2dL2GGn4rYK6eo1DfAisKS17ZiQxwejbj79JsmnlDL8J2ktay5UkEZbilN/XMVj41yqy3JzWTGncMp3yP1kZW7TrhdtbnEAFIcW7QlgZBYgsSCND5gPgOlSwqPWY1Kg3JJ9gNhMqxIpE95o7jQCego1RqIET011MBFZttqZ1OVd9FzMFn1bX50yqfChxHVwdNIgRvSqIpy40rRG0sDL020sDFFvW8qqCDmzNPIL7aakgf9qNruPL940u6oNIes0vC1lmHVCPmRQtFQxIPURZTOGzBH7FYdmzPLH10+1Vt/DqdJcZJh7XtRvSN8HwezaHgtqPhRq01XgQdqrNyYcqxV5nPakklSSSpJJUkkqSTwsBvUkntSSSpJJUkkqSSVJJKkk5ZAdxXDICRxFOP7NYe75rYnqNPtWD2tN9yPtN0uKi8GUcJ7M2sKXa3Oqka8qpTthSYsCTtO1rlqi4Igl1ZUj0rGm2lgTBKTBXDGKsLbLMFCkKGDMTsSuyjWScwDHlp8jbh8LiMr6r8IX9Y4pfFU4ugkEDf1qyNpbMtTfSwaDYRjIzROWCfY6D21b50VcAkBobeKWwwHSOuD+c/lP3FZ2/zH2gS8xzRk0kqSSVJJKkklSSSpJOXcAEnQCugZOJwnAyYEvFFM6GBzOnxrQ0iJiK4PEXcUxIa2GXzE5oMyYWQoE7+IfEmpSIDby1UEptJg+Ku0a/St3oqIKld4+RpANCEQ4HadVydkqSSVJJKkk8AqST01JJxe8p9j9q43EkzRNLQMnAmSqWOBACXa6ApAUBWJMzz0HLWNT60ZWOlAuIwuW0UwmOYwoKLpxeeFJ9KvTXUwE0orrcCLFtmQZEllB1MKJG3U6Act6YVjhDG902KRAE0nB/Ofyn7ihLf5vpEy8xzRk0kqSSVJJKkkDx9+AMp1PP2rSmuTvMqrEDaApjmnetTTEHFVs7mcYu6WG59RNWpgCcqNqEz2L49hwHs99bN4ggWy0EnYr+h+PSqVqgAM0oUWJEHPFjljQPay5XUqRLaQCQOgGu8fCltC5LVNLdY3ubPRS1gw/h12VU6mQDJ5+tPORPOkYM0eF4iAoDD2ihHpb5ELSuMYMU8Y7QX7ZK20tl9IUtJ11kgGQIHON6Gr1adNdjk9oXQpVahyRgd4txPaC7YKtdDXXG6poNdJAG+8Cek0sFw2vJ+0Zm2U08CN+Fcdd1OZcrEyJ3I6x03HwpnaZqqWMWXpFFtKxvZ4gD5tK3akRxMFrDrCrd5W2NZlSJoGB4llclpxe8p9j9q43Eky94Sp/e+lA0ThxO2xIqjEX4aUdZMgysnfXr8QI96MuVyme0YXyhqertGlLooleIWVMfuNavSbS4M1oPpqBjFmBTMwAEIhzMTzaIAAnlJJJ5gfAy5fbEOv6v8s0vB/Ofyn7isLf5j7RcnMc0ZNJKkklSSc3TAJ9DUkiPE4TN5YzCHXKdwDBj3UbdW9AasrYMqyhhiCXb6KhuFh3YE5thH7O1E6xjJgiW7u+hBkzMcR7X22BW33i/3hVJHqAxj5/KsTXHSO6X4frEZZh7T53wmxas4s3rz5xLgG4InOpWXiRrm5daDqPqBAh3+l+QheoeOJp8DxlLFhMiWv4i/dtoFA8MF1GcySVi2DAYzJBrC1X+Lk9JhfH+DgD3m8wvmEnSvQNxPLDneB9s+0KWALOHBOIYgAgSBsZ94I+9Jri7Iyo5ju2slOHI2iHht05o1ljLuTLM28kzrrOlI2dmbeeg8pUp5l/C+Oq165Kuz5ogDRB0k6Tr16VoRpO8GGWTbpL8WttLgvs728oy6tlTUzqPLqQPXSiaF01I5UQe4tlrDDmMrPFlEZmA6AnQ+xjT4xTWl4lScYfYxTU8LqrlkOoRxYxsxyO/Q+9GABhkcQHJBweY7wV/Muu9Duukwqm+oS295T7H7Vm3E0maYaUtU4OZkpIYERMdbqqoOYuGbbQIQxOnLQAfmo+s48v3jW5rZob9eI6pfFM8JiugE7CdVSxwIAHdrsLGRYJJJmDmEAR6amaMrthAuIwum00wmOY+4P5z+U/cVlb/MfaAJzHNGTSSpJJUknhNSSfOOPWLqYwWQzd3ebOMhJKWklidRoxdso30RRWFYkb9JtQAO0zPajDXksIhuM3e3vCCoR2JVSpbKxAYyw2XUnSq+aWXEb+G00R3Y9uYX2g7LW8Nw8rabLetTca4N7jR4xrusbA7ZR1NWoVl83Q3B2g1WpW3q0iQRv9PWZS3YGIQd0quIUOrOisrkEx4yMwOUlSOWh1BomtQSmd2m1Hxg1101aeR1xPcTgbqKrd2RHlXPbDCI1CqZHpAmhqSUvMwWm1fxBBRxTQ7jjt7z6PwLiL3cMbl22yG2q5zHmJWSVUagA6c5IO1MGuEBK5zieX/KucMOpmRGQXbt5BdMTkzwpAeVGhM9a83VbUT2M9NRXAAxvGHDy05lCiDMTOvSfhQmwaGtqK4MWcRt5Lue3cVRdGfxKWXMPC4zDUMCAcpGx36GNTUqM7wKnVdGZcYlmIxV028tpUvOoJB8JYTvlU6jeqU6eTziWrVlxk8ykcVCvaBBRRlzBhlltSxUEbgDTqRrFbLRHDQZ6pPydZqOzfDMRZvw1w3MO1sFWnMA2YkBddNGJJA1kdJpraU6tM4PEVXlSjUX4fmE3lklRpoaKbcwNSQNoUuLRgQGGaDI+FYOjAZM2WorbRDcBgxvFLFbBBkRtLAwXCscwzATDAnfYiADGo81FXG6giHXYLKGAhlBxdmV4hZUj966VtQOHEJtCRVBgGEJVwCZDSAefXX6/OirpcrntDr9QyBu00PB/Ofyn7ih7f5j7RWnMc0ZNJKkklSSZLtd2nXD5ktQ94DZiciz/VlgsT0+1cL44jCz8PNf432X9581u9t8aOJEW/GjFbZtOFAZVBMn/ZkAuxIPh5zFc55gZGHws3PFMPae4mKXuntrDanO3eAELodEyy3KZihKpNL4hGVJGb+G2Qesx/avtFbUtbJM3P8AUjxFEIO2sSSRpyHuKpa2z1c1B03l7m4SjimeuYi7AlO8YvBgWyREyMxQgf8AyCmPiwyEIiqw2LCbbiGIttbIYFbayWlDDIsEAa+LQGJmdBSbByIx2hfBeK2ksvdZ8yJIY+KTKBhAOsEMDpIrTBByeJ0sGGBzMhYtM2GuXdfFcK67+HrPu1DOACIbQOSY74Qsqo+fw3+n3oX+aF1dp7ZsLavzdUNbzDMGUHKTteUHSRp9Rzoi2reXUwwyILc0fOpZXYxxcwDByG1I2Y7e4/t516o1aKIPLAyeBPHGnWdz5hOB1MZ2eHI6Zbih0I1BUa6RP+OlZ+QoTS3J5lxcNq1LwOI9wWAC21CAKoiANoAgVTIX4R0mmkv8R5MtbAk6TE866KmJXyZSnB1TxAnMJPp7RUeuWUjpItuFOQYruNAJ6ClCjUQJpTXUwWK8jbzqSqxMBczAT6n9aZVcBDHVydNEgCN6VRFPHGlXRsMDLo2lgYmXW6qqDJbM08gupOmnNR/vUfXceX7xpd1QaI9ZqOD+c/lP3FDW/wAx9orXmOaMmklSSKe1HFv4XDvcHn2QdWI0+A3+FcJwMwm0oedVCdOvtPjVnEWy5u4i7macwRSWJafxEAhddTufasBzkz0leowpmlRU9s9PpGXBOz5OGxGJtRnuMQBzNtDLROoDN88gqVKunEVWlIULgCr/ANZgvDADlL/7S4G5TlRcoYzJALMcsbjU60NWaGX4PmA+kQcVwakOqjxAswPPeTt6b0Zb1PLwZtd2tN7T4sZxke8nDeDXplPAJylz5WAIMKrCWWVBnKZgctCfXrWzAeY30HM8T51SmcLNBjMHjhbbLdFxdiqnU/7jIBPpFZUj4dUOAMH1nPzN0N9WZTw7iGIs4C6t4MYuBLYdVTIAo1gAHdufQRzpff0kRwinaObCo7qXPM44Hi2NvIROdmZgesDUfL60suNjG9qMjJj3s7ci4yMIkSNOY/8A59qxUDMJuASuRHHE8OHGxLAQQOan/H+as653mFJtPtG6Ydhbsg8rYB910+0V6bw/Hlb8zyviefOOOI0SBbA9a25bMHGyRthh4RQ7cwtOJbVZacXvKfY1xuJJl7yypHpS+mdLgytFwrgmK8ImZlUA5Q2ZyTpI2Ua6nNDHkIoy5fC47xhfVfh0xxQEVzm4CQQN451ZG0sDLI2lg0FwrHMMwE5SCfYiBPMeai7nLKCBDrxSwDAR1wfzn8p+4rK3+Y+0BTmOaMmkz3a3tG2DFvJZN5rmbQNl0WOikkyw5VVmxDLO0FwTltOJ8u4zxnFcSvBAjZphbS/h67x7kn6DSsGZmno7e3oWdMuT9e8DbsxiFvrYdMrsdJOkc3B2KgakjaK4KZHM0/P0WpmopzibXtU/8Fh7TW2i1ZUKvViNoHNmn460NUJqPgRRQdW1moNzv/xMx2ebC3LTXnBLkuSrDLkkwR4WIOo36MtdrLjAE0qVjVI1DGNpdxDAYdSFOKRRCAqLRd8zgHVlYTuANNKMp0B8zgmLKrGrUL1ASBwOgEstjBK2W5jbkIpnIuo9ZCN8PFz50VTssOX0feKa3lMxIOPaKsVjuHIS1vFY+J1cmRB/t7sT8a0r0Cy7oB7TlNKecZJj+z2g4eMM6FrmJtp4jClTroSMzjMecLFAaKY2MZU6NWmmUGBL+Ecf4eQFGGZJEICiA6/35iwoepUpdoVSpV+hxAOKYZxcDWpOoKxqQemm/vSzAztHSNlcNNbjXCm2dm5/SfvW9cAEYgFIEhhDryZQkbHNzk7+tO/DV+Azz/iZy4hllpgUWRiCKc7RzZOgoU8wxeJZXJacXvKfY/auNxJM0TFLQCdhMlXUcCAZ3a6AsBVCsSSZgyIAj0196NrnSgXEYXTaaYTHMYUDF04uvAJ6CrINTAS9JdThe8WBGkGdSyiJ0UFh8zpHuaZVThDHF0cUiAJpOD+c/lP3FB2/zRMvMc0ZNJxcgeIjUc411qAZkLYEDu3x5oA01Ok/ONq0CTJqpxiIO03FjayF1OU6Fgolc5CgdQGMDaNNSKGr4J0A7wmgXUayNp837Y41stu0XzKGa5v10HLbzGOUkcqApArkT1NqiOfN6Yi3slcbuMYNCioh1APjuXFQESNDlDfSmNBQzYMCuVGpe5J+0qS4i3EzpJ1UROmYZQQNAYmY9KY4GQYNdKTRYDtFmMtsGZQSx8zkbRuB7Df5dKN1A8TywGOY2wHDowT3ZQOR4M5AmXVSBO7ZM0D1oW7YimRC7DDXSz3s7wZbtwZz4LepncnkoHOdduledrPpWevvQqBUJmxPD8PAlcrDYyAf+Yg0FyOYGtfHAzDMPgJgo066iVI+hmq6R0mn5nowg3atzbC3O8EkhIJjU66fX5VZhqko1F4E0VzEMyYQ/wBVpiffwf5Neh8OINP6TznigIqkesPwak0U5gNPePsMsChG5hyDAl1Vl5xe8p9j9q43Eky98Sv756frQVA4cTtqcVRiAYUlXAJkGRPPrr8vrRVyuVz2h98mpNXaM6XxTK76ypj9860pNpcGa0H0VATFmCTMwCg5VOZyT+IDRQAddTm100HwLuX2xDr+rsEml4P5z+U/cUPb/MfaLl5hWKxJLZEmev1+FMlQY1GUdyTpWdWkfYzHvXCR0nVDdYHj3AhbYLsTl02BidT6RrExUV+8jU+0ScS7P37tkhDGZl0YwcoaTr+Hb1OpoMUyahcw9qoWkKa/Uxb2g7AWLvd/znDICGgAhpJYcxlgseukUQtuGOZ2n4oaCaMZnfD+zNnDWL62ozP3Qm82gKsWDQAAcurRziK28taZGmcS/q3LjXwOgnz7tCtjQKGOm/p13iTW6gxmAxG8L7I2ka09jKJTUPlAJUzGaNyDI9iKW12q29QOp2mTWiVENNx7GaLst2eUMbV5g1trdxMuU6d4CJBJMETEiN9q69+LhgCMQJPDntQXDZ/7mISzeBNhXKPs8GCxWZAO457b0HX0qMkcT0FxRFcLU9I74Lh4ZRENGvXT1pXVYk7TZVVU4mlv3O6RTlUjMZ01678udc1ECDhFqMQZbxgWxbS7cAayQHzsucW2HlLLB0mRInYaakg6knXMV1vhOw4P+YjHAsGBDEF1EqwGhGhCDQTAJn3HSmVg2DpJyf6RbfKWXVjb+sb8NbWKY1R1i2jzHyHlQhh4nQrk7OL3lPsftXG4kmbYaUuVtLAzNW0sCIm3uhVBzFgWnkEMnblsP96jqzjy/eNbmqDQHrHVL4okJroGZACTgQAuxuhUAyiCTMQDMwI1JijKxAQAxjckLSVSNzHvB/Ofyn7isrf5j7QBeY1yAGYEnnRuTiXwM5lIYuSBokEEwQxb+0zpGvLeNdDXJ2dLbW2JJM7Sxk1ACZwkDmU4nEzoPnWirMnfbAitga3GIKQZl+OcdW45w9tSwHncHQPyT16E8p9DQb3aLVCRxYWzgeZMPjLXf3UQEKCQIA5kgD4CaOGwjc7DM4xeIOFuE2yCyMVVo0IkjboROlVZBUXBkByomn7LcVe5ldUzO3eEJJYeGVIE7AmSAdqQVENKtpEuUDUSWOJnuKE2OIXZOaDa3JOrW0ZhJ3jMflV7gZTB7Te1fNE6uM7TRDBd6UZHAaev719KUqN5qamkEEQziR74KqEAKSG9D0jrBrQjIEwp/CSYR2gwjLgTbmA4O/JVHT1ZhHsaJANJBnqYExFWocdP3guC4iQMpIA7xR6QTB1HqKK8LBet7AmCeJgJQ99pu8Nhwu2pIB0GlOGckxMqACFreUTJ2rPBmuoDme3Hzj9P+1VxgzuQwnvdhVJOmh3rjEkEToAG8QXQcpjePaliEBgTJTYKwJguEMtJEMVg/A6Cee7fIUVc7gEQy8GQCOIbQcAld8SpragfjE3tm01RAMKxVwGMgyJ+uvrp9aKuVyue0PvkDJqHSaHg/nP5T9xQ9v8AMfaK15jg0ZNIo47jykIpgnc846elB3VcphV5MLtaIfLHpEF/imUasfmf80tNZ+5jEW4J4Ev4b2nXZgWTqRt8edb0L4rs3Exr+HatxzCOP8Zsph7mQkOUbLyIJEA69Jo171NB0neB0rE6wGG2Z8w/jRYt+Ea9eh3Hx0/c0tooWfW3Selp0FZdPEIsqncjFN/KLMwFsDzPpFxZ1W2pJOXqAAeQ9FSqM67xfWTRU8tTkd+3p7xPci8TpKqJ26CZldeuhE1vxOTQ9l+HXFyLaaCxzC5kjKp7yYJOYglVGkEZtSRFJrlwKpPWZVGYjRnaDjh5vYm/ddg7zsdjEqTzI2SNTp13oS6L6AYbSTQFzxiNGxFpLRCPlubSY0PQDlrpQiAYkqs2d5dwnhtp7eXOQxBbvQdc3MGNxy66b1qmliQZmzMoDCI+LjGNcFkljs2bUqyzGYuTrHTTcaVbG2o7yupc4WAtjyt61btEOytLyAwLb6+2taUKlSiC42mdelTrkU23n13hvaCU/moA8fh2Y9B0Pzo23uRVOG2MXXVoaQJTcSnF37l/TKoHwJHvO3xFNkVE3zE1RnfbEtweCugTiLyLbA8KDQa6y7SC35QQOs1R3Un4BvNaaMB8ZgHFuLKpVTcNzMwAGUKJnZds373q4p/ATjG0xepvjOYRdeAT0FIVGWAhlNdbhYrUNIPVlAEjTUST1MDYczTGrgIY4uiFpYAjalcSTxquraSDLI2lgYmLDvFVZLFwY10CGT8IG/8AcKYVWHl57xtc1QaGe81HB/Ofyn7ihbf5vpFK8xyaMmkR8XwQfUnWTHx/7CllelqOTDrerp2Ez2O4C9wKqQNuU6cyY67VQWpYYG0MF4E3O8pxHZe+LcWwA86sWMEdANY+ldeyyNpxL8A7xVxPstds4c3bz/zHZVCjXKNWMn/d0HrVKlDyqWo8y1Cv51bSJxwzC9/ba2pAMj1Gm3wiaHtnNN8niMKlTy8NFfaSwiMEcFXNsLcWPCcoyrctGADI3G4I1Gor0dtXVxgGAKfiI+omcxl7D2rJVGc3G0YEAAKDMTzkga8h70STjmRiRzxG3ZXHO6/yVlkVUzqPPpciTAzRn/q5T0pLdDLnEwDZOY6BfD4fxoA0TlkZmHMsAZA333oFqTk/FDTcpwOZmU4veuOES33+vhSPFM8mAkfHStUpDiDvUPM1+HS5hgudraOf/TLKSP7ZTT4mBPOtT4fVxqWYr4jR+RzCBxZboe3eTKsZiJ8JWRqCvKdxt8Cawy1JviH3mwC1R8LfUQTGdmra/wA63bCrAIe0SunKRqB8opxSt7a6X4SQe0U1Lq5tWwwBHedYZLlxFdHdl3Y7LG0EEAkjnlnqOcL7rw9qXy7xhaeJJWJDjELxAd7KHCMTdDGdwDaGh8TDfNJBkbGaYeFMwT4+Mxb4qqmoNOxAneGweJPjxt51tFZC23lyOQ1BKA9dPempZOKY3ioK/NQ7TRYS7ZtJ3jqLZVcoJ1fxaAMx1JMiBud42oWsrtkA5m9NlG5GJ5iF8J/e2tJaTaXBMMt2C1ATFmEXMyqJIVszkyBIGi67+IhvTLRdy+FxDr+ptpjegIrnNwaGN6spAIMshCsCYHhic4LKA2VgTvEFYWefP5UXcfEoIht2NSqwG0ecH85/KfuKyt/mMCTmN2NFEzWC3rAfVgTl2APtWLIG3YTRHK7DrOsJhwsnXXrVqSY3nKj52hMVtM5nO3bRhx/7i/ZqB8Qz5P1jDwwfx/pPn2CDWWz2mPiBBETqToRSjXtHzKG+FuJpuPYA3sOts+K4yqCeUkeLblvRBbTjHO0WJye28wlrg9u3Yv2rygXbaEdSSDmBHXYCiPMZnm2R+X0/5iE4DimHs4SbveCLigm2iE22Dd4AylvK2g23BHpRNOkyDU4O8XXFZamEQ8bxTcutiHyy57xpjYkci7TJ09BQ7OATNadI9YZieHXFuPatXe5toFBKwpcsoY6gyQJj5078Pt6enzCN/WJr66cMU6SnGYXuUGW41x25LcBJ5yQokimmSeBFWRneH9lHSx4boDd4CpBJ0VhJ12Uxr8KxurVa1PDfeb2109KplftNhhsptpatYiFYvK5VLKgBHimRKt4o1nTkaRU6DWlQaj1/SPKlZbxDpHTf3gfEOE3O5exZbvHOUOdJLFhJMwIyhoA2jnpR98+qicDniAeHqErjJ2HMedmOGG2oD28kgIBqGMaEs34RJMAa8+dUpDRRVR0G8tcNrrs3c7TjiU2WYPcYljr3eh0GiwoJgaAa86MpjWAQIFUOk4Jg7YDC4jKxxU92wi1IhG31EyW/uP0qrPUQEaekgWmwB1RqTXngCTgQtQScCAJcY3cqgZFgkzGhDCAI1MiaMuCAoEYXbAIF6mMKCi6c3GgE9BVlGTiWRdTBYqKvvOpKgCdszAZj94HOmVTamRHVwQtIgCaXg/nP5T9xQdv80SpzHEUXjeaZky1MST2uyTkuJiRNTE5kQPjVlbll0fysI+PKPWp5YqfCeDO+aaXxryJ8k75sPiu6YkqGHICQdR9/pSK5t/JcjtPR2tx+YpBu81FrjFsE5syhVzEkHbWdRpvpVren57qi9YNcsKCFmPEzfEbgxdy5/DWSz3SFLGcoUch7fX10r11G0pUACQJ5Srd1a2wJhydk8NaRrF24DddD3hkDKCCQoHWVzaz5RVbiqaiHb4ekvbp5bjffrLOCdlmNwsFyII1zTop2+Ohrz35bU09F+aCrvJw7hNtsTfOJstczPqpfKqgDKPCPMcqiTOmsU/UlaYVDwJ51yGqF3HM0BwuHB7u2GQHdRaDiR+EEjN+lQNU5P7yrCnnA/acL2cw98S3eLbXUkqtoE85JGoj4VDcVE7Z+8i0Ebvj7RvhOEKiMlq0iAEZDvPuxknf/ABQlwfMG5yYbbfwzsMCG28qAF/BtMxEjoQP3FYrkgA9JqxAJI6zOYjh1xQYe7bGdiLkIzNJzjxMSVTxMoHIAUcjA9MwB1IiJ79sXh/EXmcEan+Ylsn+nMIkfHXryowAlMKMQUldWWjvh3FrD+HDpZyDSET9SNfhQtWkQpLE5my1RsFAxC8QsqR++lJLc4qRpaNpqiBYNirgNBzAiRzjxCfr86IulyuYZfoCoYdIyoCKpXfWVPtV6ZwwzNaLBaikxXhhmYKJIDB3JkARsPUlgDHoaNuHAXEYX1XC6e/7TTcH85/KfuKHt/m+kWLzHNGTSVX8QqeYgVYKTxKs4XmVLjVZZBgV0oQZUVVIi9bGckqZ9zrWpbSMGDhCxyDLLmGJXxNouuvL9j71wOAdhLGmSNzMt2i7MrcuW3Fzx6DLIPhBJJiJ0neTtS6+UVG9Y28NqeUpB4g/aXBM9oWbUAsyg/lXxcupC13wpMVtXQTPxWpmjjvK8Pw3GYe2AGyllgC2iiDB2ZvKPgDT4vTqHeIwjpuIus9nO7VnuPN64YAJzBc2+p8xIzSehMdaCvrnK6BtD7G2+LWZoOFves2xZtqWIXxuRpOy2x1Osk8tKEtKfw5J5hF7V+LAEZ8MlJF1PGTItjKW6F5YARReDj+sCDDODGOJ4d3gIuFjm2ynKyxtDIBHxnaqq+niWZNXIlWKXKqW4F0BYZrrZtuZ5E+sVZRnJ49pxmxhefeVm4lzwoXDIyGLamNDIPKBprr6a1V1YS6MDGfdMwOZiA0baMPTmKxXIbM2bBXHWKbl+81zIEgCPEwLAn0gRPxopQoGSYISxbEsu8C7w58QVIGywCB86n5gKMLJ+XLHLS7CcHwtssbVtA4GpG+1Y1K7sMEzYUEXcCAMNKUo2lgZam2lg0UIf5qqsyWkzyC7/AHUfGjqzg040u6oNEevEc0viiV2byuoZSCpEg1epSam2hhgylJ1qqGTcGBtcbvAqLpoSZAABOvqxOtF1iBTAMaXBVaQUjc/0j7g/nP5T9xWNv8x9oAvMa4i4VUkAtHIUaoycSzHAzBcLdNzV7cH1H+auyheDM0YtyJZewwcHQCeca6VwOROsgbaBqqDwoGZuuoH05VocndtpkAq7LuZacDmIa6ZjXKNF66/1bD5VU1Aows0FMsctMxw7iP8AEYy4wU5DCZtgFBOnWd/nShW82vke0dvTFG3APvGmNxNm00WArXX2YEOQdtiY66U5oUML2ERV64LdzF54Zis6m6O+VjqSVbL6wR4fh0ojzKWPh2mBp1M/FvGzdnLTKoZNQQTEQSNdjIjTaKX10FZsseIwt6jUFIUcw/DYQIDEnWdSeZ+MxynpVVp6TsZ1qmrciWPhUbxQJAaCdxOhg8tq1DFdpkVDRNw6ylhWJvPiGnQZidtMupjeelVuL5PQTtGyfk5PvBRx64YdxAY6WbS5nP8A7jtog9InWhvzIHJ+kI/Lk8CaLh5z2wzWxbLa5ZB+ZWiFcsMzFkAOJXinS3BZlVdvE2snkBz9qsagA3lQhJ2ltq2ESdSBJAjl0j9KjP1kROkzuM4reusALDC2I0YgEn11jppJpZUviD8CxmlomPjYTo8UbyACzIEk5WJ+MwOkRzqjXzMQqjE41oAhbOZ7eBymN60RgGBMWUmCsCeILhNWkrDFdfgTA00O5+Qoi53AIhd6M6SOIbQkBmG4VxM2iQZKNuOn9w9fvXt7yyWvhv5hwZ5LwnxI2dUFt16j+omgw+NVHAe4gkbl1UwdRIJBGo+teYuwMYzuJ9FuKTXFIVKQJ68HgzT8G85/KfuKHt/m+kVKCDgxzRkvPKkkpGLSYzCferaGxnEprXOMypy7EqGQdYBkV0YG5E4ck4BiXFdnroLmzeyG4ILFmkT0jp78/QVuLhdtSzDyHBOGnNrswEtlGdmJALOBBYgz1PMDf1oM6RU1qMRgHLUvLY52xmMOE9n7WHkoCSdSzGW9qJqXDVOYHTt1TiWY7iaq2UKWYdNppdVu0Q6esPp2xcajxOkvFwAzFSf6YH+aqlxr2nGpheJ7dtBczJlFxgBmaeXM/wBVatUCjI5lAM7GLVwqgsczXHbcljHtG0e0CgnqE9cwpVx0xLMMoA0VFHQsf0qqsByBIwOeTKbr5QQgtIf6spaPUCp54HCj95YUyep/aVW8FiHUg4p2BM6AJPpIEgegrXzKrDaU00lO4nuF7KqHRmiVYNMyTBnXNM1alQqZyxnKtdCMKI24pfmLa/i8xGsDp7nar3NYY0DrKUKePjPSLwgt7BifU/4paQFO0KyanMouHO2q/GKrnJGRLn4UODJdeAT0FHIupgImpprcLFiZwR6soAkaCQSWPsDp1MUxrbIY3uiBRIAjalkSz5yCVEgEkzsQCAozMwzaSPCB7mNQK9Z4xdNSQU05PPtF34P8LpXNZq9bBCYwDwWPGY4wlrBqji7cNu4PMi2CwnMQRLqTcIYmSCOcaa15saOp/SfQHN0WGhcjodWP2IA9NoV2Mxhw9+3bDFrV4svlKgEjOrqGMoG1BWIGnSW7S2aZeI0hWps5GGXfvtwQSOcd/wDB9HuXQNzqdhOp9BNGYnmsxdea63hMCdTB0UbRyJ9THOtV0jeYPrPwxVcxzrmi0LdpILXLkhmHoBETEAVtpBwSck9BMS2MgDA7xjw/iOe3oBbZh4VYR11jc7Vk9PB33mqVMrttK8bdvnKASE0BKiHY9B0/T12qyBBnPM47OcdozwpeJuAA8oM6dDQ9TSOIQmrHxTnFrmEZmAGvhMExy9qFrMCNOZsmVOcQVMKFO3+aXNS0tCDVJEtOAkhsxGm3KiFtCd5QV8bYliYEfi1rZbUfzSprHpLlsqmwrTy0pjiZl2bmUYqwHiRryih6yBzsJpTqFZQcIijxA1n5SKPjzNPNdjtOsOy/hn41FZT8sq4PWWssjWatqyMZlQcHM6W0ANK6E+HaVLEneVN61kZoJwW0+BrgM4w2ifEjwn97a1vROHBmFswFQExbhBmZVBJCnMx1iQDCyRqZMwNsuvKi7l8LiGX9TbTG9ARZPndvlpOUmQNDlaAx8pJywrQBMBq9V41bsyrVHTn2gX4Nv0p1HtnONeCvuOn1hicXwNwtcvNdFySfAgKsY8wk6AksYOxb415rzKbbmfRfyd9TASmFxjqdx6f9TnDcRRmtXUDKLeWDuQUUoiHNozCQ5I005ytGWNublwVGw/wCJ/HL1fDLdlqn4n2AHqQS3oPebXguIuFA9xpJMiWVvD1kDp0omvVpKxXPE8zRYsobvHOGxCicxE+8/ppQ5rJ0MJGOs9c2GMsQx5SCQPh19d6guAODOYU8yjFtb81sLniA5Eke01nUujjCy9NKWctPMPi8qZSxY6ySddeem1DLcPjebHys8zq1j+RAHr0qorueROt5Q4aKeL9rrOHuFHBJC5pBGu2gnnr9DWZOTvD7Xw+pcprp98R1gOIW3RX/AKgDrrE1vTNMbmL62ablCeDiF/xyf1fQ0R5yzHInNviNttnBEkaa6jQjToanmr3k1CS5xG0olnUDQSdBqYG/UmK75qd5NQnX8db/AKh9anmoOsmoTl8XaIgsPrVWam4wZA+NxKkuWRs33rMJQHEuaxPJnf8AEWv6vvU00cyvmSHFW+TD610lANjJrEqN9D+IfWh9IPWXFRRJ3tuD4xseRrQImMkzjVQRFJNZAEnAg6gk4EAt3GN3Kq+BYJMgaENAA5mQDRlwRpxGF2QEC9YwoKL582Br6KRmfPASDkT1wpMsiE9Sik/HTxfGaAfwy1dtRQZj6j+JvFaNPy0rNj7/ALz1nJ+GgGwA6ADQD2oynSSmulBgRRcXNW4c1KzFmPUxrwLi5snK8m2f+U9R6dRSzxLw4XA1p8w/WHeHeIm3Oh/l/abBWBEgyDsa8iylTg8z1isGGRPa5OyVJJKkklSSKuJ8Bt33zuTOnJeQIjUbGa5iMrXxOrbJoSC43srauFSXcQipplghNQSCpEyT8CRsa1WoVGBAqlY1HLnknMrxHY+y9trZe5DXTdJBAMsptsu3lKMykdCa75pzmU1Qu72csm0bcaZrjTCkg3FZNJGgVWAHQIvSq+Yc5nM7we/2VRgQLlwAszbg6syvMkZiQyIQSd0B11m3mmd1RxgcGtpSqAAFnYwANXYsdgOsewFZk53nCYRXJySpJJUkkqSSVJJKkkrxKyp/e+lb25w8KsziqNoHgmIeGg5hEjnGo9vxVvdLkBhC79AVDCMaBiufNq+jT53JUkkqSSVJJqOyN5irqTIWIHSZn7V5fx2mqurAbnmem8EqMyMpOw4mgpDHslSSSpJJUkkqSSVJJKkklSSSpJJUkkqSSVJJKkklSSSpJJUknlzatKPzibUDioInsn+YPzj/AKh9qPr/AO2Y2vf9kx1SyJJ//9k="/>
          <p:cNvSpPr>
            <a:spLocks noChangeAspect="1" noChangeArrowheads="1"/>
          </p:cNvSpPr>
          <p:nvPr/>
        </p:nvSpPr>
        <p:spPr bwMode="auto">
          <a:xfrm>
            <a:off x="284285" y="-1228725"/>
            <a:ext cx="2435469" cy="280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5" name="Picture 2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2" y="0"/>
            <a:ext cx="127635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543300" y="135899"/>
            <a:ext cx="2057400" cy="5387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 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EE382D0-F058-47FA-8814-29EAD98F579A}"/>
              </a:ext>
            </a:extLst>
          </p:cNvPr>
          <p:cNvSpPr/>
          <p:nvPr/>
        </p:nvSpPr>
        <p:spPr>
          <a:xfrm>
            <a:off x="213947" y="1145665"/>
            <a:ext cx="8716106" cy="17437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Ai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(2)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7D91630-E1C3-4FA2-9A6C-D2E3578F425F}"/>
              </a:ext>
            </a:extLst>
          </p:cNvPr>
          <p:cNvSpPr/>
          <p:nvPr/>
        </p:nvSpPr>
        <p:spPr>
          <a:xfrm>
            <a:off x="838200" y="3257788"/>
            <a:ext cx="7239000" cy="10629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(2)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(1)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3064369938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oi gian bat da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96" name="Picture 24" descr="3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822722"/>
            <a:ext cx="8458200" cy="5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6" name="Oval 14"/>
          <p:cNvSpPr>
            <a:spLocks noChangeArrowheads="1"/>
          </p:cNvSpPr>
          <p:nvPr/>
        </p:nvSpPr>
        <p:spPr bwMode="auto">
          <a:xfrm>
            <a:off x="7518889" y="742950"/>
            <a:ext cx="7620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Start</a:t>
            </a:r>
          </a:p>
        </p:txBody>
      </p:sp>
      <p:sp>
        <p:nvSpPr>
          <p:cNvPr id="197" name="Oval 15"/>
          <p:cNvSpPr>
            <a:spLocks noChangeArrowheads="1"/>
          </p:cNvSpPr>
          <p:nvPr/>
        </p:nvSpPr>
        <p:spPr bwMode="auto">
          <a:xfrm>
            <a:off x="7518889" y="171451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0</a:t>
            </a:r>
          </a:p>
        </p:txBody>
      </p:sp>
      <p:sp>
        <p:nvSpPr>
          <p:cNvPr id="198" name="Oval 16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199" name="Oval 17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200" name="Oval 18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201" name="Oval 19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202" name="Oval 20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203" name="Oval 21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6</a:t>
            </a:r>
          </a:p>
        </p:txBody>
      </p:sp>
      <p:sp>
        <p:nvSpPr>
          <p:cNvPr id="204" name="Oval 22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7</a:t>
            </a:r>
          </a:p>
        </p:txBody>
      </p:sp>
      <p:sp>
        <p:nvSpPr>
          <p:cNvPr id="205" name="Oval 23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8</a:t>
            </a:r>
          </a:p>
        </p:txBody>
      </p:sp>
      <p:sp>
        <p:nvSpPr>
          <p:cNvPr id="206" name="Oval 24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9</a:t>
            </a:r>
          </a:p>
        </p:txBody>
      </p:sp>
      <p:sp>
        <p:nvSpPr>
          <p:cNvPr id="207" name="Oval 25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10</a:t>
            </a:r>
          </a:p>
        </p:txBody>
      </p:sp>
      <p:sp>
        <p:nvSpPr>
          <p:cNvPr id="208" name="Oval 26"/>
          <p:cNvSpPr>
            <a:spLocks noChangeArrowheads="1"/>
          </p:cNvSpPr>
          <p:nvPr/>
        </p:nvSpPr>
        <p:spPr bwMode="auto">
          <a:xfrm>
            <a:off x="7528413" y="179789"/>
            <a:ext cx="762000" cy="520303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11</a:t>
            </a:r>
          </a:p>
        </p:txBody>
      </p:sp>
      <p:sp>
        <p:nvSpPr>
          <p:cNvPr id="209" name="Oval 27"/>
          <p:cNvSpPr>
            <a:spLocks noChangeArrowheads="1"/>
          </p:cNvSpPr>
          <p:nvPr/>
        </p:nvSpPr>
        <p:spPr bwMode="auto">
          <a:xfrm>
            <a:off x="7528413" y="179789"/>
            <a:ext cx="762000" cy="520303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12</a:t>
            </a:r>
          </a:p>
        </p:txBody>
      </p:sp>
      <p:sp>
        <p:nvSpPr>
          <p:cNvPr id="210" name="Oval 28"/>
          <p:cNvSpPr>
            <a:spLocks noChangeArrowheads="1"/>
          </p:cNvSpPr>
          <p:nvPr/>
        </p:nvSpPr>
        <p:spPr bwMode="auto">
          <a:xfrm>
            <a:off x="7528413" y="179789"/>
            <a:ext cx="762000" cy="520303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13</a:t>
            </a:r>
          </a:p>
        </p:txBody>
      </p:sp>
      <p:sp>
        <p:nvSpPr>
          <p:cNvPr id="211" name="Oval 29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14</a:t>
            </a:r>
          </a:p>
        </p:txBody>
      </p:sp>
      <p:sp>
        <p:nvSpPr>
          <p:cNvPr id="212" name="Oval 30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solidFill>
            <a:srgbClr val="CC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15</a:t>
            </a:r>
          </a:p>
        </p:txBody>
      </p:sp>
      <p:sp>
        <p:nvSpPr>
          <p:cNvPr id="213" name="Oval 31"/>
          <p:cNvSpPr>
            <a:spLocks noChangeArrowheads="1"/>
          </p:cNvSpPr>
          <p:nvPr/>
        </p:nvSpPr>
        <p:spPr bwMode="auto">
          <a:xfrm>
            <a:off x="7528413" y="729419"/>
            <a:ext cx="7620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Start</a:t>
            </a:r>
          </a:p>
        </p:txBody>
      </p:sp>
      <p:sp>
        <p:nvSpPr>
          <p:cNvPr id="4" name="AutoShape 6" descr="data:image/jpeg;base64,/9j/4AAQSkZJRgABAQAAAQABAAD/2wCEAAkGBxQSEhUUEhQWFhQWFxgaGRgXFhgYGhwbGBsdGB8YGx8YHCggGB4lHBgYITEhJSkrLi4uGB8zODMsNygtLisBCgoKDg0OGxAQGywkICQsLC0sLCwsLCwsLCwtLCwsLCwsLCwsLCwsLCwsLCwsLCwsLCwsLCwsLCwsLCwsLCwsLP/AABEIAQsAvAMBEQACEQEDEQH/xAAbAAACAwEBAQAAAAAAAAAAAAAEBQADBgIBB//EAEIQAAIBAgQDBgQEBQEGBgMAAAECEQADBBIhMQVBUQYTIjJhcYGRobFCcsHwFCNSYtEzU4KSosLxBxZDc5Oyg9Lh/8QAGwEAAgMBAQEAAAAAAAAAAAAABAUAAgMBBgf/xAA4EQACAQMDAgQEBAUEAgMAAAABAgADBBESITFBUQUTYXEiMoGRBhShsSNCwdHwFTPh8RaSUlOC/9oADAMBAAIRAxEAPwD6RcGlLkJDDEzpkhwRFNhCbwULly+J/kQPeSdD0U0ZcP8ABjvGV5WzSC944oCK5KkklSSSpJJUkkqSSVJJKkklSSSpJJUkkqSSVJJKkklSSSpJJUkkqSSVJJzcWQR1FWVtLAy9NtLA9orsWGLAZcqhszE/iKnQKPQgEn0+IOuHym3WMbyoSgxx3jal8Vzi6sggGD1IkfESJ+dXRipBlqbFG1CDYRjIk/hAnqZPy3+tFXKkgND72mThgIZQUXSVJJKkklSSSpJJUklWJxKW9bjqn52C/c1bSes3pWtarsiE/SKsR2qwif8ArBvyKzfUCPrXNh1jCn4Fev8Ay49ziB3e3GGGwut7Io+7CuZTvC0/DVyeSB/npBz29tf7G5HqUH61NSzb/wAYqdag/Wdp28sc7d4fBD/1VNSesq34ZrdHH6wuz2ywjbs6/mtn/pmu/D3gz/h28XjB+sY4bjWHueS/bJPLMFPyaDUx2gFXwu7pbtTOIfFQgiBFSvIkrkrJUnZKkklSSSpJPGMV1VJOBOqpY4EXuGe6AGAUBWOkk5SNAZgba778qNrNpphcRhck06Sp3jGgYuleIaFP730rSkupwJrQTVUAi1LeoOaSXUE+xzQvxUD2o6ucIY1vHIpYjalsSyVJJKgkG8AXi9ssqrmZWJHeDLkESNSWmCwygxBO01oKeYy/0yqELMQCOm+Yr4/2sTDubaoXuDefCgnXfdvhp61U4TYw/wAP8BauoqVGwvpuZkcTx/F4gkC4wBnw2/AoA3kjWBzk+9UDMeJ6Wl4fZ2o+UZ9dzKb/AAK5bRrt2FCmH0LODmVTI0EjONM36x00iN2mlPxCk7inSGSeOg4z/m0bHs1aUTmdoZ1M5VBNt4MRrBRXI16fHTyQN4B/qdVmxgDg9TyP6EjMlpMGLYJVMvhLeOXGe2xgS05laYEa5da6BTxKs16amMnO+NsDY/sZXgsThEMvk8N52XKjZiFuApqF8pUMIn8Q6VxWpjma1qV4xwucEAcjHG/XnPWVu2EZraoUACOCxVgpcKoRzMGDLEgx4l9a4fLJ2nVF6qFmzyNgQTjfIHPp9DCE4Thbp8DqCSg8D6DOjAGCTH80oCOQHrNW8tDMzeXdL5lPXkdj/bMCwnZ4XlBt3IzF4DLm0W53ckr7qduZjaqClq4MJqeJmkxV14xwccjPBg/c4jDH+S7ZSMwNpjBXMFDMo2klRDDc1Uh14moe2uRioozwcjrzgH+0b8L7cXFgX1Fwf1LCv8vK30qaweYtu/w7Rqb0TpPbkTYHiyd0l1Qzh4yqAA8SATDEaCRJ21B2rQU9szzI8Lq+a1JyBjryP0hWHxCuCVOxhhzUwDBj0IPQzpVWXEFr270SA3Xg95bVZhJUknFwSK0onDibUCRUGItseBxBkTEHcZtPlMfKjrhdSe0aXq66We0a0tiWV4hJUgb/AOK0pNpcGa0H0VA0XYC0WYHKFRJIndmIiR0ABYepPKNSbl9sQy/qEnT07xrQUXSVJJ4WA32rqnBlkJVgZ8t4reuWLrWhkTIfCUQLIOoYHdZB5RXGcjYcT6LaU6NxTWqcnI6nMFnPaB0LWSAZ1m2x0nqFckH0uL0rnIz2hGBTqkdH/cf3H7R6vaVcqKEL3NCEVQFk28jW4/EpJcwBsQJ0rUVhjbmKj4YwZiWwvcnfY5B9+OYUvCsfihFzLZtkEQ+rZSZjmx5bxsOgoC58ToUtncew3MqK9lbHKZdvTYZ/b94Xb7BK2t7EXHPoAPq+Y0pqfiCiD8Kk++0zPjLLtSQAf52xDLfYbCjfvW93j/6qKGP4iPSmPuZifGLo9R9pZ/5Kwf8AQ/8A8j/5qv8A5C//ANY+5lf9Wu//AJD7Cct2IwnJXH/5G/Wuj8RP1pj7mdHi913H2EGvdgcOfK91fijD/wCv61qv4hX+an9jNF8auByAf894J/5QxFmTh76tIIyusAgg6ayp8x3019TR9v43bP8AzFT68feat4lQrYFanj1EUi/dwrP/ABVhlFxEtyPLFvKFCmY/DOjTJnlTenXVhqG4PUQk0adyq+Q/BJwed85z/wBTvjBw18obfmZna4wEFLalnYxprlZVEj8EDea0fQ3Erai5oatfAAAHOWOw/qTEx4rczsynKrEHIQGUACFEMCNFgSNdKy8w5yIx/J0igVhkjr19f1m87HuRYzXMim6cwCqF0HhDHmxOp9stX1gjG2eZ4/x0r5wppk6e/wCw9poAarEM9qSTxhpXVJzkTqncYie4pN1UCwxYMx5ZVIbNr1gCOreho+pU/h5PWNa9b+Bvyekc0vimcu0CrKpY4EsiFzgQFMzXjqAiQdjJzBhG8ACBRdw2FCw67bChMQ0v01PpSytcUqIzUYCBJTZuBKL2Jic2kchv89q0ppVuKYelgA8E/wBoZSsiRlpTbzMC1tTHIkrPusnUfL0pXcXNlTqLTuXLEc4+XPqIUqInAme7c8IY2lvwMyaNBJOQ7EmOTH/mNb2/ilC8YpSXGkbeojzwe6xUNJuG49/+ZlOBKWvogUtnORlHNG0b2gazyijFOnc8dY6vSBRLE4xuD6jifVuG8Ks4cRZQLyJ3Y+7HU14i88Vr1mKhsL2G08hWuKtY5qNn9vtDKVzGSpOyVJJKkklSSSpJJUknjqCCCAQdwRIPvO9bUbirROqmxB9JBsciYXtvwu3h7eaxayC4QtwrOUAeICPw5mj08IFey8JvmuqTa8ah27d4+8LuHrVNNVs6d1B78fXEzHA+HHEX0tDYmWI5KNSflp7kUe9RaaF24G5je8uPIol+vT3n1HuHQwqgptEjKANtDEaaQOg1pVV8S8Nu011AUccEc/cTxbNq+YbylYUkHMjD2j4jUfI0yoUq1VfMtqgZOzc/eZNbK/EItXmiSMw6r+o3qjX1OnU8qt8LevH0MCqWrLxLFuhgQDr+96NRhsw3EHAKEGD4ckMM0aZwSNt1iJ1jQ0bXBZAwh90pdFcDpvDaCi6VYlZUj99K2tzhxCbRiKoxFTOybNMgiefXX6/Op4qzpR1r3H2jd6KVWBYQ7D4ostoKQMygn5fXXT415VLfRb1buoutgwwT2B/aZldPEItYBBuoZubMAT9dqT3fitzcOWLEA9AdhK4hVLScyTm5bDAqwBUiCCJBB5EHetaNd6Lh0ODOgkHIlGEwFq1PdW0Sd8qhZ+Qoqv4lc110u23pt+0vUq1KnzsT7mE0Dg8yklTGeJySuTsG4hjksIbl05VBAmCdzA2rahbvXfQgyZenTao2lYJw/tBYvP3dtyW10KMPLvqREiRpRFbw64oprcbe81q2tSkuph26jruP0jSgYNJUkkqSSVJ2eOgIIIBB0IIkH3B3rWjXqUW1UzgyA43EGwnDbNok2rSIToSqgEjppyomv4lc1k0O23sBNKlapUADsTjuYVQMzld2wreZQfcTW1K5q0f9tiPYySnuMklTAgwvr7/pFNk8Qa8NKhXXV8Q3/mI7ScmIeMcTIvWAkSQ5eI2BAX9afWdo1vc1Ka5C5GAexkNFXBDQk2iQZbUwvooYhZ9W1+depqbIcS1wdNIgDpHNKSIinLjSrocMMS9NiGBESNbLXMoUgiWeegBj5kiPQHpW/iJ1WzL1Ijl7jGj1M6wRJtgDdHI5dcwMn0b6UisKuqnWosMgrq/TBE1qbEzQ14aYQNOKWjeNhWm4BLAKSFGnmMQsyIBNEG0qCl5xHw9PX2mjU2VA5Gx49Z7j+JWrEd7cVM2gBOp9hudxXKNrVrZ8tSZEps4JUccxd2gxDd7hbIZkW7cbMVOVoRc2WdxJI+VGWFJfLq1GGSo2z6zaimaVSpjjH6mZ8YG7h7+FKgd89zEWyzzDgsWVzH9hmB0imnm0bilUB+UKp26en3hfmJUpVOwKnH6ETviGMfFpaLlbSKLpckkJ3to5VA1EliwIB2gncVy3oU7VnCjUTpx3wf7Sq01o1Cq5O4/9SMy7CcbvuEyuBnwj3AGTND2mCkTMkGG3J351SpZW66tS8OBzjYyNb01JBHD6eem8b4Wy2Lwdk3GBZ+5uscsDR1uZY9hlpfVdbS7cINhqUfbGYG58qowX1H9JnMPhD/D4i+jFHs3cWQVMHXL/APrTh6w86nQYZDKkYswa5WmRkHRn/wBf+Ybg7uKzYazcvlhiP5mdQFdUW3mKTHNiNegPXQapTtcVKqU/k2weM55+0Gfy2RqqrjBAx6nO/wBhB7GOvX7mGC3ntswxC3CsEHudAwVgVBOnLnWrW9GijlkBA04//U3dKdJXGkHBXH1GZbgu0d+7bQKyqy4e7euOVmcjMigCdJyyTWdTw6hTcswJBYKB7jJ+0o1tTSpuMgvpA/f941tXL9zhxctnvXbUrlXLGddBp0mZoF0oU78KBhVO+d+ILqppcZx8IP7TMd/fttcCYi7kt3u7ktm/07T3HPjmJyCOXip3ot6gUvTGSM/c4EY/A2hWUaiAeOpb+01fZXjAv2UzuDeC5nlSuhJAIkAEbCRpNIfErI0axKLhenWL7qiUclR8OSBvniNP45O87rN44BjXUGdjsTodBQZt6nl+bj4YPpOMwisJyC8TaLZ+E6T9OdPPw8qm+UsOATLLzmZS1b7zHOI8iAexPij4Zo+FesoVhVqed0JJ+nAlalTy6eo944w1oswGWFDBmJ5ldgvWCASfT5Nrh/h26zC9qkrgcd43pfFc4uqSCBv66irI2k5lqb6GB7QbCMZGaPLE9TOg9tT/AMVFXKlwDD7tScOBAcMsG+pjTKwnrqpP2ry1rqW9p79WU+3aMDhtJ7yrjj31s9/avH+VqbeVcrANrmO/l+1D3NG2S/e3ZBhuD2yJtZ+U1Ty6g2O2eo9op4ZxUHHm4JFu+FtOp0K3MugPrKEfE1y4tCtl5fLJkj1GYZXosLbQeU3B7qTL72E7jEpYILLdxFq7bdizN/L3QliT4SAR6NWSVvOt2rA4KqQQNhvwfrMGPm0TVHIGkj9j9Y67TYJ3Fq7bEvYuq+Ubsv4lHrH2pd4dXRS1N+HGPr0mFrUUakbhhjPY8iJcdirt7EK9qzddbd606yuQFQrK8d4VjXT4Uyo06NCgVd1BYEHr6jjM0Ty0plWblem++ciX2+zl4PnHdeG5edFfMw/nb5gBCsvIgmfrWbeJUdOnfcAEjb5ex9ZxrtSuMHfT912+09wvZu9bt2sr2hctLetycxUpdJM7AhgTtsY3qtTxKg7tkHSxU+uV/vOtdqzNlTgsG57RzwXB3bOGW0xTOi5VYZmGggEghT8B86X3lalVuDUXOCckcfSC1XV6hcDk5i+z2evLYvWe/Q98WJPcnQ3PPH8zWeXSin8QomslXQcrjr246Tc3Q81aunjHXtxLMZwy6lqw1sh79gZVISAVYBDKl+SwfNuvrFco3dJ6rhtkfc79ee0olVfiVvlO/wBRx/aVYTs01prJS4pW0jqZU5mN0y7yGgGdhBjbWrv4mlRXDKcsQRvsNPA/vOtc6lOobkg/bpM/xWwMELlsXULjChPEMhZGdoyAE5nkEEaA5h0NNLap+b0OVONedt9wBz6Q6i5qstRxtrJ26cE59JtsHNnDWwVYm3aQFVEt4VAgDnXnKo865bcbk7niKfmb3mNu4juuG384Nu9euvpcVk8VxoHmA0yAajTen6prv6ek5VVHBB4Hp6xovxXYZTkKNvoP7y7F3UtPjLggph8Law6DcHOAduYnJ86qivUWkh5dyx+k5SQkUUO2SWP+ewhPZ/DOuJFsNpZw1rvSVVibjAwAxEqIJMA8vWs710a31kfM509NvaYV2VqQYjdmY/T/ALzCuG9p3ZLJe0Ga8WCi0SWhNDcKsPCsg/iPKha/hiAvobAUA78b9Mzla3RWfBwF79+0b8QMsqHykrImD5h9Ka+FUfJ8Nq3KfPuAfQQT+UmIey7Z7t+9ya40e0mPpFNrKkRTVPQf8we8BOlBHDZnugAgKArHQkmDsNYG2p13pvWYqgWUuWKUlTHMYUDF0rvtCk+lXprlgJpRTXUCxalsyDm1LqCeQAMwvWcoHxmmFc4QxteMRSIE9cBcSJ2dWU/LN/014y8p1BWPl/MGUj9p2idVuvpDMIqtbdTBQ5hG+hGs9Zk0J4+DTvlIGGwCT3Mtkq2RMpgOBvibYgPZk2s9y4nifuc4S5bWQysQwzFgNhE61pWvkt23IbnAB4zyCe3bEPa78p/hwwwQOwzyPUCOeIcJxNy7aC3lFu0My3GUNd7wKySQAFIOaTEbfGl9G7tkpuSh1NsQOMQZaqLTI07nntiaGlJ9INJXJJKk7JUkkro3knKuDsa1qW9WkAXUjPGZyQuBua7StqtUE01JA5xO4nVYSTg2lJnKJ01gTpMa+kn5mrio4GAZyd1SSQ1ASOJ2B47hlq6jI6CGAEgAEAEEQfQgH4CiaN1VpMGVuJam7IcrEThsAbhIu4j+IYkOqS4YLCq0aEHkQBGulNFZb4LghNHQnY774hWVrYYkLpAGO+/SFdkuA/w1oG5reKgE7hVme7X0BJJ6n4QP4nf/AJh9KfKP19T/AEmVzX86oWGwzsJdxe7kF24Trbtuyid2Cyv1n9inVAMPDaSUgcO2G+/T0Mx32gPZLC5cMB1/7V6G12YGDVnP5kY6QzD+B11lZy67jNy+YH1phcrqT2m16uqnntGtLYmleIWVIFaUm0uCZrQfRUDRbgLeZlhYRCTruWiNOgEnXrRNy+2Ibf1D8v6zrjAhrb9GE+06/Q15vxFSHDDqD+m80sG1U2WGYBSHedtOnr+9etBfiOsK1KhVxgkTZjnEOrys5JUkkqSSVJJKkklSSU4q5lWnfgFv514p2wu5zOgZMXYbE5CZG+upEj616vxnwdrwa0bBHTpLsnUT3EYrORA26ETV/B/BjYgsz5J5HSdWnjmH4O5K+s/fWK8f47b+Tdtxg77TLriX0mkkqSSVJJKkklSSSpJMj2rYi04O7uq+8tPX+lG/4q+iF1FChTQbadX2H9zNRuRHnC7OWyq+lFJ8OImqPmqWHeBOJuqgHiLBmPKEIafYwAPze9MKtT+Hk9YfcVv4G/WOaXxTPGMVYAscCdRSxwIArO16BARYOsyQQwygbct6LuGwoXEYXbaUCYnvGrWa0aReIL8Ct2M54c2KhHcTnBYnMyMNMwWRESSBP1+1C1bYHwhi+5Ukj03/ALQ5hgfWNiwG5rydO1rVfkUn2EpKLmMUT6dOftTOj+H7yrpOkAHuePcToUmULjyTCpPWCDHqftG/vTCv4Da2wXzq3J3AEh0jrBMVxArq9y0no11QR8wPlNFW7+GL/DWgzY/m05zOg9MQB+01ldWxKE8gi3H091EfStNNEt5a2vwZzuQD9p3SxPECbtXa0hrp9VUk/APlAo2uKJpGnTor9cf0lirdoQvbSzAVrWII/qK2594DfavPjwu4p1fNpsqnoBn+055TRng3t4kZrNzMARmBWD7EEA0XW8cuqKmncpyMAiVJYZBi3Gcew9h2Uu9xwfLaUHL6ZmgfI0ZTvr6rTXywFGOWO5lsM05HbKzlyrbv2/XIjfPx0qHhlU1vMrFX9Mkf0nPKYTxe1toH/Uffmjf4gdf809NrY1KYV6I+mP32ltJxxDrfaC2fLiLRJjTMFPw7zLQKUbItirbFQODzn3xKBSPmEYYbGOQWgMOisrH08s/OedC3NDwqudCZpkdSNjOMR02ly4/+pSNh1gnkf3zrA/ht3oipQqB/Tj/PrOhcjaELeU7GlNbwu7pKGdDvKz24dCR0qljQ13VOnUGxIBBkExfGnFy7Zt7sbhZjG8Kqj7tp717m4pFboj+XCgDt3lz8IZvSa0J4YHSilbScxGrYbVBsMxzDNEwwJHuIAJ5eaiq4LICBDrtS6BwOkNoOL5ViFlSP3rp+tbW5w8ItGK1RAcISrgEyGkA8/wCrX6/OibpcrmHX6ZQN2jUW8yXRE/yyY15EHl7UsrLqpPtnbP23gNocVRM7b4hatW0e5cRWQuMpOp3iBuYBpHQc1HahUVjTbB26HrG9RTqxFV/tKraW1uXGPRQiz6Zsx+OWnVO4uF+BFVVGw5JxOhWxucTuxY4hfEW7SWlP9gLH8zPMn2Aqi2LtU81ixb1OB9hM2ekvJzDrXYTE3f8AXxDR0zGPkIA+VFJYAHOAD7f1MzN1TX5RGOE/8NbC+Yk/L/FEC0HUmZtet0Ea2OxGEX8E+5NXFrT7TI3dQ9Yfb7N4ZdrS/KrChTHSUNxUPWXHgtiI7pPkK6aNMjBUTnnVOczNcc7JFWz4MlGYFGA6NoSPv6QKXXXhyuVwMjPHb1hdK6yMVIX2b7G2bCDOgZup1o9LdByJjVuWY7bR0/BLB3tJ/wAIq5ooegmXnVO8Fu9lsK29pfhp9qobakeksLmoOsAxHYTCtspHsf8ANUNnT6ZmgvKnWKcR/wCGtuZtXCp68/mIrNrLIxq++81F93EDv9lMfb/075cDqcxjpLiR86GFi1M5QAe23/EuLii3O0EvYzE2dL2GGn4rYK6eo1DfAisKS17ZiQxwejbj79JsmnlDL8J2ktay5UkEZbilN/XMVj41yqy3JzWTGncMp3yP1kZW7TrhdtbnEAFIcW7QlgZBYgsSCND5gPgOlSwqPWY1Kg3JJ9gNhMqxIpE95o7jQCego1RqIET011MBFZttqZ1OVd9FzMFn1bX50yqfChxHVwdNIgRvSqIpy40rRG0sDL020sDFFvW8qqCDmzNPIL7aakgf9qNruPL940u6oNIes0vC1lmHVCPmRQtFQxIPURZTOGzBH7FYdmzPLH10+1Vt/DqdJcZJh7XtRvSN8HwezaHgtqPhRq01XgQdqrNyYcqxV5nPakklSSSpJJUkkqSTwsBvUkntSSSpJJUkkqSSVJJKkk5ZAdxXDICRxFOP7NYe75rYnqNPtWD2tN9yPtN0uKi8GUcJ7M2sKXa3Oqka8qpTthSYsCTtO1rlqi4Igl1ZUj0rGm2lgTBKTBXDGKsLbLMFCkKGDMTsSuyjWScwDHlp8jbh8LiMr6r8IX9Y4pfFU4ugkEDf1qyNpbMtTfSwaDYRjIzROWCfY6D21b50VcAkBobeKWwwHSOuD+c/lP3FZ2/zH2gS8xzRk0kqSSVJJKkklSSSpJOXcAEnQCugZOJwnAyYEvFFM6GBzOnxrQ0iJiK4PEXcUxIa2GXzE5oMyYWQoE7+IfEmpSIDby1UEptJg+Ku0a/St3oqIKld4+RpANCEQ4HadVydkqSSVJJKkk8AqST01JJxe8p9j9q43EkzRNLQMnAmSqWOBACXa6ApAUBWJMzz0HLWNT60ZWOlAuIwuW0UwmOYwoKLpxeeFJ9KvTXUwE0orrcCLFtmQZEllB1MKJG3U6Act6YVjhDG902KRAE0nB/Ofyn7ihLf5vpEy8xzRk0kqSSVJJKkkDx9+AMp1PP2rSmuTvMqrEDaApjmnetTTEHFVs7mcYu6WG59RNWpgCcqNqEz2L49hwHs99bN4ggWy0EnYr+h+PSqVqgAM0oUWJEHPFjljQPay5XUqRLaQCQOgGu8fCltC5LVNLdY3ubPRS1gw/h12VU6mQDJ5+tPORPOkYM0eF4iAoDD2ihHpb5ELSuMYMU8Y7QX7ZK20tl9IUtJ11kgGQIHON6Gr1adNdjk9oXQpVahyRgd4txPaC7YKtdDXXG6poNdJAG+8Cek0sFw2vJ+0Zm2U08CN+Fcdd1OZcrEyJ3I6x03HwpnaZqqWMWXpFFtKxvZ4gD5tK3akRxMFrDrCrd5W2NZlSJoGB4llclpxe8p9j9q43Eky94Sp/e+lA0ThxO2xIqjEX4aUdZMgysnfXr8QI96MuVyme0YXyhqertGlLooleIWVMfuNavSbS4M1oPpqBjFmBTMwAEIhzMTzaIAAnlJJJ5gfAy5fbEOv6v8s0vB/Ofyn7isLf5j7RcnMc0ZNJKkklSSc3TAJ9DUkiPE4TN5YzCHXKdwDBj3UbdW9AasrYMqyhhiCXb6KhuFh3YE5thH7O1E6xjJgiW7u+hBkzMcR7X22BW33i/3hVJHqAxj5/KsTXHSO6X4frEZZh7T53wmxas4s3rz5xLgG4InOpWXiRrm5daDqPqBAh3+l+QheoeOJp8DxlLFhMiWv4i/dtoFA8MF1GcySVi2DAYzJBrC1X+Lk9JhfH+DgD3m8wvmEnSvQNxPLDneB9s+0KWALOHBOIYgAgSBsZ94I+9Jri7Iyo5ju2slOHI2iHht05o1ljLuTLM28kzrrOlI2dmbeeg8pUp5l/C+Oq165Kuz5ogDRB0k6Tr16VoRpO8GGWTbpL8WttLgvs728oy6tlTUzqPLqQPXSiaF01I5UQe4tlrDDmMrPFlEZmA6AnQ+xjT4xTWl4lScYfYxTU8LqrlkOoRxYxsxyO/Q+9GABhkcQHJBweY7wV/Muu9Duukwqm+oS295T7H7Vm3E0maYaUtU4OZkpIYERMdbqqoOYuGbbQIQxOnLQAfmo+s48v3jW5rZob9eI6pfFM8JiugE7CdVSxwIAHdrsLGRYJJJmDmEAR6amaMrthAuIwum00wmOY+4P5z+U/cVlb/MfaAJzHNGTSSpJJUknhNSSfOOPWLqYwWQzd3ebOMhJKWklidRoxdso30RRWFYkb9JtQAO0zPajDXksIhuM3e3vCCoR2JVSpbKxAYyw2XUnSq+aWXEb+G00R3Y9uYX2g7LW8Nw8rabLetTca4N7jR4xrusbA7ZR1NWoVl83Q3B2g1WpW3q0iQRv9PWZS3YGIQd0quIUOrOisrkEx4yMwOUlSOWh1BomtQSmd2m1Hxg1101aeR1xPcTgbqKrd2RHlXPbDCI1CqZHpAmhqSUvMwWm1fxBBRxTQ7jjt7z6PwLiL3cMbl22yG2q5zHmJWSVUagA6c5IO1MGuEBK5zieX/KucMOpmRGQXbt5BdMTkzwpAeVGhM9a83VbUT2M9NRXAAxvGHDy05lCiDMTOvSfhQmwaGtqK4MWcRt5Lue3cVRdGfxKWXMPC4zDUMCAcpGx36GNTUqM7wKnVdGZcYlmIxV028tpUvOoJB8JYTvlU6jeqU6eTziWrVlxk8ykcVCvaBBRRlzBhlltSxUEbgDTqRrFbLRHDQZ6pPydZqOzfDMRZvw1w3MO1sFWnMA2YkBddNGJJA1kdJpraU6tM4PEVXlSjUX4fmE3lklRpoaKbcwNSQNoUuLRgQGGaDI+FYOjAZM2WorbRDcBgxvFLFbBBkRtLAwXCscwzATDAnfYiADGo81FXG6giHXYLKGAhlBxdmV4hZUj966VtQOHEJtCRVBgGEJVwCZDSAefXX6/OirpcrntDr9QyBu00PB/Ofyn7ih7f5j7RWnMc0ZNJKkklSSZLtd2nXD5ktQ94DZiciz/VlgsT0+1cL44jCz8PNf432X9581u9t8aOJEW/GjFbZtOFAZVBMn/ZkAuxIPh5zFc55gZGHws3PFMPae4mKXuntrDanO3eAELodEyy3KZihKpNL4hGVJGb+G2Qesx/avtFbUtbJM3P8AUjxFEIO2sSSRpyHuKpa2z1c1B03l7m4SjimeuYi7AlO8YvBgWyREyMxQgf8AyCmPiwyEIiqw2LCbbiGIttbIYFbayWlDDIsEAa+LQGJmdBSbByIx2hfBeK2ksvdZ8yJIY+KTKBhAOsEMDpIrTBByeJ0sGGBzMhYtM2GuXdfFcK67+HrPu1DOACIbQOSY74Qsqo+fw3+n3oX+aF1dp7ZsLavzdUNbzDMGUHKTteUHSRp9Rzoi2reXUwwyILc0fOpZXYxxcwDByG1I2Y7e4/t516o1aKIPLAyeBPHGnWdz5hOB1MZ2eHI6Zbih0I1BUa6RP+OlZ+QoTS3J5lxcNq1LwOI9wWAC21CAKoiANoAgVTIX4R0mmkv8R5MtbAk6TE866KmJXyZSnB1TxAnMJPp7RUeuWUjpItuFOQYruNAJ6ClCjUQJpTXUwWK8jbzqSqxMBczAT6n9aZVcBDHVydNEgCN6VRFPHGlXRsMDLo2lgYmXW6qqDJbM08gupOmnNR/vUfXceX7xpd1QaI9ZqOD+c/lP3FDW/wAx9orXmOaMmklSSKe1HFv4XDvcHn2QdWI0+A3+FcJwMwm0oedVCdOvtPjVnEWy5u4i7macwRSWJafxEAhddTufasBzkz0leowpmlRU9s9PpGXBOz5OGxGJtRnuMQBzNtDLROoDN88gqVKunEVWlIULgCr/ANZgvDADlL/7S4G5TlRcoYzJALMcsbjU60NWaGX4PmA+kQcVwakOqjxAswPPeTt6b0Zb1PLwZtd2tN7T4sZxke8nDeDXplPAJylz5WAIMKrCWWVBnKZgctCfXrWzAeY30HM8T51SmcLNBjMHjhbbLdFxdiqnU/7jIBPpFZUj4dUOAMH1nPzN0N9WZTw7iGIs4C6t4MYuBLYdVTIAo1gAHdufQRzpff0kRwinaObCo7qXPM44Hi2NvIROdmZgesDUfL60suNjG9qMjJj3s7ci4yMIkSNOY/8A59qxUDMJuASuRHHE8OHGxLAQQOan/H+as653mFJtPtG6Ydhbsg8rYB910+0V6bw/Hlb8zyviefOOOI0SBbA9a25bMHGyRthh4RQ7cwtOJbVZacXvKfY1xuJJl7yypHpS+mdLgytFwrgmK8ImZlUA5Q2ZyTpI2Ua6nNDHkIoy5fC47xhfVfh0xxQEVzm4CQQN451ZG0sDLI2lg0FwrHMMwE5SCfYiBPMeai7nLKCBDrxSwDAR1wfzn8p+4rK3+Y+0BTmOaMmkz3a3tG2DFvJZN5rmbQNl0WOikkyw5VVmxDLO0FwTltOJ8u4zxnFcSvBAjZphbS/h67x7kn6DSsGZmno7e3oWdMuT9e8DbsxiFvrYdMrsdJOkc3B2KgakjaK4KZHM0/P0WpmopzibXtU/8Fh7TW2i1ZUKvViNoHNmn460NUJqPgRRQdW1moNzv/xMx2ebC3LTXnBLkuSrDLkkwR4WIOo36MtdrLjAE0qVjVI1DGNpdxDAYdSFOKRRCAqLRd8zgHVlYTuANNKMp0B8zgmLKrGrUL1ASBwOgEstjBK2W5jbkIpnIuo9ZCN8PFz50VTssOX0feKa3lMxIOPaKsVjuHIS1vFY+J1cmRB/t7sT8a0r0Cy7oB7TlNKecZJj+z2g4eMM6FrmJtp4jClTroSMzjMecLFAaKY2MZU6NWmmUGBL+Ecf4eQFGGZJEICiA6/35iwoepUpdoVSpV+hxAOKYZxcDWpOoKxqQemm/vSzAztHSNlcNNbjXCm2dm5/SfvW9cAEYgFIEhhDryZQkbHNzk7+tO/DV+Azz/iZy4hllpgUWRiCKc7RzZOgoU8wxeJZXJacXvKfY/auNxJM0TFLQCdhMlXUcCAZ3a6AsBVCsSSZgyIAj0196NrnSgXEYXTaaYTHMYUDF04uvAJ6CrINTAS9JdThe8WBGkGdSyiJ0UFh8zpHuaZVThDHF0cUiAJpOD+c/lP3FB2/zRMvMc0ZNJxcgeIjUc411qAZkLYEDu3x5oA01Ok/ONq0CTJqpxiIO03FjayF1OU6Fgolc5CgdQGMDaNNSKGr4J0A7wmgXUayNp837Y41stu0XzKGa5v10HLbzGOUkcqApArkT1NqiOfN6Yi3slcbuMYNCioh1APjuXFQESNDlDfSmNBQzYMCuVGpe5J+0qS4i3EzpJ1UROmYZQQNAYmY9KY4GQYNdKTRYDtFmMtsGZQSx8zkbRuB7Df5dKN1A8TywGOY2wHDowT3ZQOR4M5AmXVSBO7ZM0D1oW7YimRC7DDXSz3s7wZbtwZz4LepncnkoHOdduledrPpWevvQqBUJmxPD8PAlcrDYyAf+Yg0FyOYGtfHAzDMPgJgo066iVI+hmq6R0mn5nowg3atzbC3O8EkhIJjU66fX5VZhqko1F4E0VzEMyYQ/wBVpiffwf5Neh8OINP6TznigIqkesPwak0U5gNPePsMsChG5hyDAl1Vl5xe8p9j9q43Eky98Sv756frQVA4cTtqcVRiAYUlXAJkGRPPrr8vrRVyuVz2h98mpNXaM6XxTK76ypj9860pNpcGa0H0VATFmCTMwCg5VOZyT+IDRQAddTm100HwLuX2xDr+rsEml4P5z+U/cUPb/MfaLl5hWKxJLZEmev1+FMlQY1GUdyTpWdWkfYzHvXCR0nVDdYHj3AhbYLsTl02BidT6RrExUV+8jU+0ScS7P37tkhDGZl0YwcoaTr+Hb1OpoMUyahcw9qoWkKa/Uxb2g7AWLvd/znDICGgAhpJYcxlgseukUQtuGOZ2n4oaCaMZnfD+zNnDWL62ozP3Qm82gKsWDQAAcurRziK28taZGmcS/q3LjXwOgnz7tCtjQKGOm/p13iTW6gxmAxG8L7I2ka09jKJTUPlAJUzGaNyDI9iKW12q29QOp2mTWiVENNx7GaLst2eUMbV5g1trdxMuU6d4CJBJMETEiN9q69+LhgCMQJPDntQXDZ/7mISzeBNhXKPs8GCxWZAO457b0HX0qMkcT0FxRFcLU9I74Lh4ZRENGvXT1pXVYk7TZVVU4mlv3O6RTlUjMZ01678udc1ECDhFqMQZbxgWxbS7cAayQHzsucW2HlLLB0mRInYaakg6knXMV1vhOw4P+YjHAsGBDEF1EqwGhGhCDQTAJn3HSmVg2DpJyf6RbfKWXVjb+sb8NbWKY1R1i2jzHyHlQhh4nQrk7OL3lPsftXG4kmbYaUuVtLAzNW0sCIm3uhVBzFgWnkEMnblsP96jqzjy/eNbmqDQHrHVL4okJroGZACTgQAuxuhUAyiCTMQDMwI1JijKxAQAxjckLSVSNzHvB/Ofyn7isrf5j7QBeY1yAGYEnnRuTiXwM5lIYuSBokEEwQxb+0zpGvLeNdDXJ2dLbW2JJM7Sxk1ACZwkDmU4nEzoPnWirMnfbAitga3GIKQZl+OcdW45w9tSwHncHQPyT16E8p9DQb3aLVCRxYWzgeZMPjLXf3UQEKCQIA5kgD4CaOGwjc7DM4xeIOFuE2yCyMVVo0IkjboROlVZBUXBkByomn7LcVe5ldUzO3eEJJYeGVIE7AmSAdqQVENKtpEuUDUSWOJnuKE2OIXZOaDa3JOrW0ZhJ3jMflV7gZTB7Te1fNE6uM7TRDBd6UZHAaev719KUqN5qamkEEQziR74KqEAKSG9D0jrBrQjIEwp/CSYR2gwjLgTbmA4O/JVHT1ZhHsaJANJBnqYExFWocdP3guC4iQMpIA7xR6QTB1HqKK8LBet7AmCeJgJQ99pu8Nhwu2pIB0GlOGckxMqACFreUTJ2rPBmuoDme3Hzj9P+1VxgzuQwnvdhVJOmh3rjEkEToAG8QXQcpjePaliEBgTJTYKwJguEMtJEMVg/A6Cee7fIUVc7gEQy8GQCOIbQcAld8SpragfjE3tm01RAMKxVwGMgyJ+uvrp9aKuVyue0PvkDJqHSaHg/nP5T9xQ9v8AMfaK15jg0ZNIo47jykIpgnc846elB3VcphV5MLtaIfLHpEF/imUasfmf80tNZ+5jEW4J4Ev4b2nXZgWTqRt8edb0L4rs3Exr+HatxzCOP8Zsph7mQkOUbLyIJEA69Jo171NB0neB0rE6wGG2Z8w/jRYt+Ea9eh3Hx0/c0tooWfW3Selp0FZdPEIsqncjFN/KLMwFsDzPpFxZ1W2pJOXqAAeQ9FSqM67xfWTRU8tTkd+3p7xPci8TpKqJ26CZldeuhE1vxOTQ9l+HXFyLaaCxzC5kjKp7yYJOYglVGkEZtSRFJrlwKpPWZVGYjRnaDjh5vYm/ddg7zsdjEqTzI2SNTp13oS6L6AYbSTQFzxiNGxFpLRCPlubSY0PQDlrpQiAYkqs2d5dwnhtp7eXOQxBbvQdc3MGNxy66b1qmliQZmzMoDCI+LjGNcFkljs2bUqyzGYuTrHTTcaVbG2o7yupc4WAtjyt61btEOytLyAwLb6+2taUKlSiC42mdelTrkU23n13hvaCU/moA8fh2Y9B0Pzo23uRVOG2MXXVoaQJTcSnF37l/TKoHwJHvO3xFNkVE3zE1RnfbEtweCugTiLyLbA8KDQa6y7SC35QQOs1R3Un4BvNaaMB8ZgHFuLKpVTcNzMwAGUKJnZds373q4p/ATjG0xepvjOYRdeAT0FIVGWAhlNdbhYrUNIPVlAEjTUST1MDYczTGrgIY4uiFpYAjalcSTxquraSDLI2lgYmLDvFVZLFwY10CGT8IG/8AcKYVWHl57xtc1QaGe81HB/Ofyn7ihbf5vpFK8xyaMmkR8XwQfUnWTHx/7CllelqOTDrerp2Ez2O4C9wKqQNuU6cyY67VQWpYYG0MF4E3O8pxHZe+LcWwA86sWMEdANY+ldeyyNpxL8A7xVxPstds4c3bz/zHZVCjXKNWMn/d0HrVKlDyqWo8y1Cv51bSJxwzC9/ba2pAMj1Gm3wiaHtnNN8niMKlTy8NFfaSwiMEcFXNsLcWPCcoyrctGADI3G4I1Gor0dtXVxgGAKfiI+omcxl7D2rJVGc3G0YEAAKDMTzkga8h70STjmRiRzxG3ZXHO6/yVlkVUzqPPpciTAzRn/q5T0pLdDLnEwDZOY6BfD4fxoA0TlkZmHMsAZA333oFqTk/FDTcpwOZmU4veuOES33+vhSPFM8mAkfHStUpDiDvUPM1+HS5hgudraOf/TLKSP7ZTT4mBPOtT4fVxqWYr4jR+RzCBxZboe3eTKsZiJ8JWRqCvKdxt8Cawy1JviH3mwC1R8LfUQTGdmra/wA63bCrAIe0SunKRqB8opxSt7a6X4SQe0U1Lq5tWwwBHedYZLlxFdHdl3Y7LG0EEAkjnlnqOcL7rw9qXy7xhaeJJWJDjELxAd7KHCMTdDGdwDaGh8TDfNJBkbGaYeFMwT4+Mxb4qqmoNOxAneGweJPjxt51tFZC23lyOQ1BKA9dPempZOKY3ioK/NQ7TRYS7ZtJ3jqLZVcoJ1fxaAMx1JMiBud42oWsrtkA5m9NlG5GJ5iF8J/e2tJaTaXBMMt2C1ATFmEXMyqJIVszkyBIGi67+IhvTLRdy+FxDr+ptpjegIrnNwaGN6spAIMshCsCYHhic4LKA2VgTvEFYWefP5UXcfEoIht2NSqwG0ecH85/KfuKyt/mMCTmN2NFEzWC3rAfVgTl2APtWLIG3YTRHK7DrOsJhwsnXXrVqSY3nKj52hMVtM5nO3bRhx/7i/ZqB8Qz5P1jDwwfx/pPn2CDWWz2mPiBBETqToRSjXtHzKG+FuJpuPYA3sOts+K4yqCeUkeLblvRBbTjHO0WJye28wlrg9u3Yv2rygXbaEdSSDmBHXYCiPMZnm2R+X0/5iE4DimHs4SbveCLigm2iE22Dd4AylvK2g23BHpRNOkyDU4O8XXFZamEQ8bxTcutiHyy57xpjYkci7TJ09BQ7OATNadI9YZieHXFuPatXe5toFBKwpcsoY6gyQJj5078Pt6enzCN/WJr66cMU6SnGYXuUGW41x25LcBJ5yQokimmSeBFWRneH9lHSx4boDd4CpBJ0VhJ12Uxr8KxurVa1PDfeb2109KplftNhhsptpatYiFYvK5VLKgBHimRKt4o1nTkaRU6DWlQaj1/SPKlZbxDpHTf3gfEOE3O5exZbvHOUOdJLFhJMwIyhoA2jnpR98+qicDniAeHqErjJ2HMedmOGG2oD28kgIBqGMaEs34RJMAa8+dUpDRRVR0G8tcNrrs3c7TjiU2WYPcYljr3eh0GiwoJgaAa86MpjWAQIFUOk4Jg7YDC4jKxxU92wi1IhG31EyW/uP0qrPUQEaekgWmwB1RqTXngCTgQtQScCAJcY3cqgZFgkzGhDCAI1MiaMuCAoEYXbAIF6mMKCi6c3GgE9BVlGTiWRdTBYqKvvOpKgCdszAZj94HOmVTamRHVwQtIgCaXg/nP5T9xQdv80SpzHEUXjeaZky1MST2uyTkuJiRNTE5kQPjVlbll0fysI+PKPWp5YqfCeDO+aaXxryJ8k75sPiu6YkqGHICQdR9/pSK5t/JcjtPR2tx+YpBu81FrjFsE5syhVzEkHbWdRpvpVren57qi9YNcsKCFmPEzfEbgxdy5/DWSz3SFLGcoUch7fX10r11G0pUACQJ5Srd1a2wJhydk8NaRrF24DddD3hkDKCCQoHWVzaz5RVbiqaiHb4ekvbp5bjffrLOCdlmNwsFyII1zTop2+Ohrz35bU09F+aCrvJw7hNtsTfOJstczPqpfKqgDKPCPMcqiTOmsU/UlaYVDwJ51yGqF3HM0BwuHB7u2GQHdRaDiR+EEjN+lQNU5P7yrCnnA/acL2cw98S3eLbXUkqtoE85JGoj4VDcVE7Z+8i0Ebvj7RvhOEKiMlq0iAEZDvPuxknf/ABQlwfMG5yYbbfwzsMCG28qAF/BtMxEjoQP3FYrkgA9JqxAJI6zOYjh1xQYe7bGdiLkIzNJzjxMSVTxMoHIAUcjA9MwB1IiJ79sXh/EXmcEan+Ylsn+nMIkfHXryowAlMKMQUldWWjvh3FrD+HDpZyDSET9SNfhQtWkQpLE5my1RsFAxC8QsqR++lJLc4qRpaNpqiBYNirgNBzAiRzjxCfr86IulyuYZfoCoYdIyoCKpXfWVPtV6ZwwzNaLBaikxXhhmYKJIDB3JkARsPUlgDHoaNuHAXEYX1XC6e/7TTcH85/KfuKHt/m+kWLzHNGTSVX8QqeYgVYKTxKs4XmVLjVZZBgV0oQZUVVIi9bGckqZ9zrWpbSMGDhCxyDLLmGJXxNouuvL9j71wOAdhLGmSNzMt2i7MrcuW3Fzx6DLIPhBJJiJ0neTtS6+UVG9Y28NqeUpB4g/aXBM9oWbUAsyg/lXxcupC13wpMVtXQTPxWpmjjvK8Pw3GYe2AGyllgC2iiDB2ZvKPgDT4vTqHeIwjpuIus9nO7VnuPN64YAJzBc2+p8xIzSehMdaCvrnK6BtD7G2+LWZoOFves2xZtqWIXxuRpOy2x1Osk8tKEtKfw5J5hF7V+LAEZ8MlJF1PGTItjKW6F5YARReDj+sCDDODGOJ4d3gIuFjm2ynKyxtDIBHxnaqq+niWZNXIlWKXKqW4F0BYZrrZtuZ5E+sVZRnJ49pxmxhefeVm4lzwoXDIyGLamNDIPKBprr6a1V1YS6MDGfdMwOZiA0baMPTmKxXIbM2bBXHWKbl+81zIEgCPEwLAn0gRPxopQoGSYISxbEsu8C7w58QVIGywCB86n5gKMLJ+XLHLS7CcHwtssbVtA4GpG+1Y1K7sMEzYUEXcCAMNKUo2lgZam2lg0UIf5qqsyWkzyC7/AHUfGjqzg040u6oNEevEc0viiV2byuoZSCpEg1epSam2hhgylJ1qqGTcGBtcbvAqLpoSZAABOvqxOtF1iBTAMaXBVaQUjc/0j7g/nP5T9xWNv8x9oAvMa4i4VUkAtHIUaoycSzHAzBcLdNzV7cH1H+auyheDM0YtyJZewwcHQCeca6VwOROsgbaBqqDwoGZuuoH05VocndtpkAq7LuZacDmIa6ZjXKNF66/1bD5VU1Aows0FMsctMxw7iP8AEYy4wU5DCZtgFBOnWd/nShW82vke0dvTFG3APvGmNxNm00WArXX2YEOQdtiY66U5oUML2ERV64LdzF54Zis6m6O+VjqSVbL6wR4fh0ojzKWPh2mBp1M/FvGzdnLTKoZNQQTEQSNdjIjTaKX10FZsseIwt6jUFIUcw/DYQIDEnWdSeZ+MxynpVVp6TsZ1qmrciWPhUbxQJAaCdxOhg8tq1DFdpkVDRNw6ylhWJvPiGnQZidtMupjeelVuL5PQTtGyfk5PvBRx64YdxAY6WbS5nP8A7jtog9InWhvzIHJ+kI/Lk8CaLh5z2wzWxbLa5ZB+ZWiFcsMzFkAOJXinS3BZlVdvE2snkBz9qsagA3lQhJ2ltq2ESdSBJAjl0j9KjP1kROkzuM4reusALDC2I0YgEn11jppJpZUviD8CxmlomPjYTo8UbyACzIEk5WJ+MwOkRzqjXzMQqjE41oAhbOZ7eBymN60RgGBMWUmCsCeILhNWkrDFdfgTA00O5+Qoi53AIhd6M6SOIbQkBmG4VxM2iQZKNuOn9w9fvXt7yyWvhv5hwZ5LwnxI2dUFt16j+omgw+NVHAe4gkbl1UwdRIJBGo+teYuwMYzuJ9FuKTXFIVKQJ68HgzT8G85/KfuKHt/m+kVKCDgxzRkvPKkkpGLSYzCferaGxnEprXOMypy7EqGQdYBkV0YG5E4ck4BiXFdnroLmzeyG4ILFmkT0jp78/QVuLhdtSzDyHBOGnNrswEtlGdmJALOBBYgz1PMDf1oM6RU1qMRgHLUvLY52xmMOE9n7WHkoCSdSzGW9qJqXDVOYHTt1TiWY7iaq2UKWYdNppdVu0Q6esPp2xcajxOkvFwAzFSf6YH+aqlxr2nGpheJ7dtBczJlFxgBmaeXM/wBVatUCjI5lAM7GLVwqgsczXHbcljHtG0e0CgnqE9cwpVx0xLMMoA0VFHQsf0qqsByBIwOeTKbr5QQgtIf6spaPUCp54HCj95YUyep/aVW8FiHUg4p2BM6AJPpIEgegrXzKrDaU00lO4nuF7KqHRmiVYNMyTBnXNM1alQqZyxnKtdCMKI24pfmLa/i8xGsDp7nar3NYY0DrKUKePjPSLwgt7BifU/4paQFO0KyanMouHO2q/GKrnJGRLn4UODJdeAT0FHIupgImpprcLFiZwR6soAkaCQSWPsDp1MUxrbIY3uiBRIAjalkSz5yCVEgEkzsQCAozMwzaSPCB7mNQK9Z4xdNSQU05PPtF34P8LpXNZq9bBCYwDwWPGY4wlrBqji7cNu4PMi2CwnMQRLqTcIYmSCOcaa15saOp/SfQHN0WGhcjodWP2IA9NoV2Mxhw9+3bDFrV4svlKgEjOrqGMoG1BWIGnSW7S2aZeI0hWps5GGXfvtwQSOcd/wDB9HuXQNzqdhOp9BNGYnmsxdea63hMCdTB0UbRyJ9THOtV0jeYPrPwxVcxzrmi0LdpILXLkhmHoBETEAVtpBwSck9BMS2MgDA7xjw/iOe3oBbZh4VYR11jc7Vk9PB33mqVMrttK8bdvnKASE0BKiHY9B0/T12qyBBnPM47OcdozwpeJuAA8oM6dDQ9TSOIQmrHxTnFrmEZmAGvhMExy9qFrMCNOZsmVOcQVMKFO3+aXNS0tCDVJEtOAkhsxGm3KiFtCd5QV8bYliYEfi1rZbUfzSprHpLlsqmwrTy0pjiZl2bmUYqwHiRryih6yBzsJpTqFZQcIijxA1n5SKPjzNPNdjtOsOy/hn41FZT8sq4PWWssjWatqyMZlQcHM6W0ANK6E+HaVLEneVN61kZoJwW0+BrgM4w2ifEjwn97a1vROHBmFswFQExbhBmZVBJCnMx1iQDCyRqZMwNsuvKi7l8LiGX9TbTG9ARZPndvlpOUmQNDlaAx8pJywrQBMBq9V41bsyrVHTn2gX4Nv0p1HtnONeCvuOn1hicXwNwtcvNdFySfAgKsY8wk6AksYOxb415rzKbbmfRfyd9TASmFxjqdx6f9TnDcRRmtXUDKLeWDuQUUoiHNozCQ5I005ytGWNublwVGw/wCJ/HL1fDLdlqn4n2AHqQS3oPebXguIuFA9xpJMiWVvD1kDp0omvVpKxXPE8zRYsobvHOGxCicxE+8/ppQ5rJ0MJGOs9c2GMsQx5SCQPh19d6guAODOYU8yjFtb81sLniA5Eke01nUujjCy9NKWctPMPi8qZSxY6ySddeem1DLcPjebHys8zq1j+RAHr0qorueROt5Q4aKeL9rrOHuFHBJC5pBGu2gnnr9DWZOTvD7Xw+pcprp98R1gOIW3RX/AKgDrrE1vTNMbmL62ablCeDiF/xyf1fQ0R5yzHInNviNttnBEkaa6jQjToanmr3k1CS5xG0olnUDQSdBqYG/UmK75qd5NQnX8db/AKh9anmoOsmoTl8XaIgsPrVWam4wZA+NxKkuWRs33rMJQHEuaxPJnf8AEWv6vvU00cyvmSHFW+TD610lANjJrEqN9D+IfWh9IPWXFRRJ3tuD4xseRrQImMkzjVQRFJNZAEnAg6gk4EAt3GN3Kq+BYJMgaENAA5mQDRlwRpxGF2QEC9YwoKL582Br6KRmfPASDkT1wpMsiE9Sik/HTxfGaAfwy1dtRQZj6j+JvFaNPy0rNj7/ALz1nJ+GgGwA6ADQD2oynSSmulBgRRcXNW4c1KzFmPUxrwLi5snK8m2f+U9R6dRSzxLw4XA1p8w/WHeHeIm3Oh/l/abBWBEgyDsa8iylTg8z1isGGRPa5OyVJJKkklSSKuJ8Bt33zuTOnJeQIjUbGa5iMrXxOrbJoSC43srauFSXcQipplghNQSCpEyT8CRsa1WoVGBAqlY1HLnknMrxHY+y9trZe5DXTdJBAMsptsu3lKMykdCa75pzmU1Qu72csm0bcaZrjTCkg3FZNJGgVWAHQIvSq+Yc5nM7we/2VRgQLlwAszbg6syvMkZiQyIQSd0B11m3mmd1RxgcGtpSqAAFnYwANXYsdgOsewFZk53nCYRXJySpJJUkkqSSVJJKkkrxKyp/e+lb25w8KsziqNoHgmIeGg5hEjnGo9vxVvdLkBhC79AVDCMaBiufNq+jT53JUkkqSSVJJqOyN5irqTIWIHSZn7V5fx2mqurAbnmem8EqMyMpOw4mgpDHslSSSpJJUkkqSSVJJKkklSSSpJJUkkqSSVJJKkklSSSpJJUknlzatKPzibUDioInsn+YPzj/AKh9qPr/AO2Y2vf9kx1SyJJ//9k="/>
          <p:cNvSpPr>
            <a:spLocks noChangeAspect="1" noChangeArrowheads="1"/>
          </p:cNvSpPr>
          <p:nvPr/>
        </p:nvSpPr>
        <p:spPr bwMode="auto">
          <a:xfrm>
            <a:off x="143609" y="-1343025"/>
            <a:ext cx="2435469" cy="280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AutoShape 8" descr="data:image/jpeg;base64,/9j/4AAQSkZJRgABAQAAAQABAAD/2wCEAAkGBxQSEhUUEhQWFhQWFxgaGRgXFhgYGhwbGBsdGB8YGx8YHCggGB4lHBgYITEhJSkrLi4uGB8zODMsNygtLisBCgoKDg0OGxAQGywkICQsLC0sLCwsLCwsLCwtLCwsLCwsLCwsLCwsLCwsLCwsLCwsLCwsLCwsLCwsLCwsLCwsLP/AABEIAQsAvAMBEQACEQEDEQH/xAAbAAACAwEBAQAAAAAAAAAAAAAEBQADBgIBB//EAEIQAAIBAgQDBgQEBQEGBgMAAAECEQADBBIhMQVBUQYTIjJhcYGRobFCcsHwFCNSYtEzU4KSosLxBxZDc5Oyg9Lh/8QAGwEAAgMBAQEAAAAAAAAAAAAABAUAAgMBBgf/xAA4EQACAQMDAgQEBAUEAgMAAAABAgADBBESITFBUQUTYXEiMoGRBhShsSNCwdHwFTPh8RaSUlOC/9oADAMBAAIRAxEAPwD6RcGlLkJDDEzpkhwRFNhCbwULly+J/kQPeSdD0U0ZcP8ABjvGV5WzSC944oCK5KkklSSSpJJUkkqSSVJJKkklSSSpJJUkkqSSVJJKkklSSSpJJUkkqSSVJJzcWQR1FWVtLAy9NtLA9orsWGLAZcqhszE/iKnQKPQgEn0+IOuHym3WMbyoSgxx3jal8Vzi6sggGD1IkfESJ+dXRipBlqbFG1CDYRjIk/hAnqZPy3+tFXKkgND72mThgIZQUXSVJJKkklSSSpJJUklWJxKW9bjqn52C/c1bSes3pWtarsiE/SKsR2qwif8ArBvyKzfUCPrXNh1jCn4Fev8Ay49ziB3e3GGGwut7Io+7CuZTvC0/DVyeSB/npBz29tf7G5HqUH61NSzb/wAYqdag/Wdp28sc7d4fBD/1VNSesq34ZrdHH6wuz2ywjbs6/mtn/pmu/D3gz/h28XjB+sY4bjWHueS/bJPLMFPyaDUx2gFXwu7pbtTOIfFQgiBFSvIkrkrJUnZKkklSSSpJPGMV1VJOBOqpY4EXuGe6AGAUBWOkk5SNAZgba778qNrNpphcRhck06Sp3jGgYuleIaFP730rSkupwJrQTVUAi1LeoOaSXUE+xzQvxUD2o6ucIY1vHIpYjalsSyVJJKgkG8AXi9ssqrmZWJHeDLkESNSWmCwygxBO01oKeYy/0yqELMQCOm+Yr4/2sTDubaoXuDefCgnXfdvhp61U4TYw/wAP8BauoqVGwvpuZkcTx/F4gkC4wBnw2/AoA3kjWBzk+9UDMeJ6Wl4fZ2o+UZ9dzKb/AAK5bRrt2FCmH0LODmVTI0EjONM36x00iN2mlPxCk7inSGSeOg4z/m0bHs1aUTmdoZ1M5VBNt4MRrBRXI16fHTyQN4B/qdVmxgDg9TyP6EjMlpMGLYJVMvhLeOXGe2xgS05laYEa5da6BTxKs16amMnO+NsDY/sZXgsThEMvk8N52XKjZiFuApqF8pUMIn8Q6VxWpjma1qV4xwucEAcjHG/XnPWVu2EZraoUACOCxVgpcKoRzMGDLEgx4l9a4fLJ2nVF6qFmzyNgQTjfIHPp9DCE4Thbp8DqCSg8D6DOjAGCTH80oCOQHrNW8tDMzeXdL5lPXkdj/bMCwnZ4XlBt3IzF4DLm0W53ckr7qduZjaqClq4MJqeJmkxV14xwccjPBg/c4jDH+S7ZSMwNpjBXMFDMo2klRDDc1Uh14moe2uRioozwcjrzgH+0b8L7cXFgX1Fwf1LCv8vK30qaweYtu/w7Rqb0TpPbkTYHiyd0l1Qzh4yqAA8SATDEaCRJ21B2rQU9szzI8Lq+a1JyBjryP0hWHxCuCVOxhhzUwDBj0IPQzpVWXEFr270SA3Xg95bVZhJUknFwSK0onDibUCRUGItseBxBkTEHcZtPlMfKjrhdSe0aXq66We0a0tiWV4hJUgb/AOK0pNpcGa0H0VA0XYC0WYHKFRJIndmIiR0ABYepPKNSbl9sQy/qEnT07xrQUXSVJJ4WA32rqnBlkJVgZ8t4reuWLrWhkTIfCUQLIOoYHdZB5RXGcjYcT6LaU6NxTWqcnI6nMFnPaB0LWSAZ1m2x0nqFckH0uL0rnIz2hGBTqkdH/cf3H7R6vaVcqKEL3NCEVQFk28jW4/EpJcwBsQJ0rUVhjbmKj4YwZiWwvcnfY5B9+OYUvCsfihFzLZtkEQ+rZSZjmx5bxsOgoC58ToUtncew3MqK9lbHKZdvTYZ/b94Xb7BK2t7EXHPoAPq+Y0pqfiCiD8Kk++0zPjLLtSQAf52xDLfYbCjfvW93j/6qKGP4iPSmPuZifGLo9R9pZ/5Kwf8AQ/8A8j/5qv8A5C//ANY+5lf9Wu//AJD7Cct2IwnJXH/5G/Wuj8RP1pj7mdHi913H2EGvdgcOfK91fijD/wCv61qv4hX+an9jNF8auByAf894J/5QxFmTh76tIIyusAgg6ayp8x3019TR9v43bP8AzFT68feat4lQrYFanj1EUi/dwrP/ABVhlFxEtyPLFvKFCmY/DOjTJnlTenXVhqG4PUQk0adyq+Q/BJwed85z/wBTvjBw18obfmZna4wEFLalnYxprlZVEj8EDea0fQ3Erai5oatfAAAHOWOw/qTEx4rczsynKrEHIQGUACFEMCNFgSNdKy8w5yIx/J0igVhkjr19f1m87HuRYzXMim6cwCqF0HhDHmxOp9stX1gjG2eZ4/x0r5wppk6e/wCw9poAarEM9qSTxhpXVJzkTqncYie4pN1UCwxYMx5ZVIbNr1gCOreho+pU/h5PWNa9b+Bvyekc0vimcu0CrKpY4EsiFzgQFMzXjqAiQdjJzBhG8ACBRdw2FCw67bChMQ0v01PpSytcUqIzUYCBJTZuBKL2Jic2kchv89q0ppVuKYelgA8E/wBoZSsiRlpTbzMC1tTHIkrPusnUfL0pXcXNlTqLTuXLEc4+XPqIUqInAme7c8IY2lvwMyaNBJOQ7EmOTH/mNb2/ilC8YpSXGkbeojzwe6xUNJuG49/+ZlOBKWvogUtnORlHNG0b2gazyijFOnc8dY6vSBRLE4xuD6jifVuG8Ks4cRZQLyJ3Y+7HU14i88Vr1mKhsL2G08hWuKtY5qNn9vtDKVzGSpOyVJJKkklSSSpJJUknjqCCCAQdwRIPvO9bUbirROqmxB9JBsciYXtvwu3h7eaxayC4QtwrOUAeICPw5mj08IFey8JvmuqTa8ah27d4+8LuHrVNNVs6d1B78fXEzHA+HHEX0tDYmWI5KNSflp7kUe9RaaF24G5je8uPIol+vT3n1HuHQwqgptEjKANtDEaaQOg1pVV8S8Nu011AUccEc/cTxbNq+YbylYUkHMjD2j4jUfI0yoUq1VfMtqgZOzc/eZNbK/EItXmiSMw6r+o3qjX1OnU8qt8LevH0MCqWrLxLFuhgQDr+96NRhsw3EHAKEGD4ckMM0aZwSNt1iJ1jQ0bXBZAwh90pdFcDpvDaCi6VYlZUj99K2tzhxCbRiKoxFTOybNMgiefXX6/Op4qzpR1r3H2jd6KVWBYQ7D4ostoKQMygn5fXXT415VLfRb1buoutgwwT2B/aZldPEItYBBuoZubMAT9dqT3fitzcOWLEA9AdhK4hVLScyTm5bDAqwBUiCCJBB5EHetaNd6Lh0ODOgkHIlGEwFq1PdW0Sd8qhZ+Qoqv4lc110u23pt+0vUq1KnzsT7mE0Dg8yklTGeJySuTsG4hjksIbl05VBAmCdzA2rahbvXfQgyZenTao2lYJw/tBYvP3dtyW10KMPLvqREiRpRFbw64oprcbe81q2tSkuph26jruP0jSgYNJUkkqSSVJ2eOgIIIBB0IIkH3B3rWjXqUW1UzgyA43EGwnDbNok2rSIToSqgEjppyomv4lc1k0O23sBNKlapUADsTjuYVQMzld2wreZQfcTW1K5q0f9tiPYySnuMklTAgwvr7/pFNk8Qa8NKhXXV8Q3/mI7ScmIeMcTIvWAkSQ5eI2BAX9afWdo1vc1Ka5C5GAexkNFXBDQk2iQZbUwvooYhZ9W1+depqbIcS1wdNIgDpHNKSIinLjSrocMMS9NiGBESNbLXMoUgiWeegBj5kiPQHpW/iJ1WzL1Ijl7jGj1M6wRJtgDdHI5dcwMn0b6UisKuqnWosMgrq/TBE1qbEzQ14aYQNOKWjeNhWm4BLAKSFGnmMQsyIBNEG0qCl5xHw9PX2mjU2VA5Gx49Z7j+JWrEd7cVM2gBOp9hudxXKNrVrZ8tSZEps4JUccxd2gxDd7hbIZkW7cbMVOVoRc2WdxJI+VGWFJfLq1GGSo2z6zaimaVSpjjH6mZ8YG7h7+FKgd89zEWyzzDgsWVzH9hmB0imnm0bilUB+UKp26en3hfmJUpVOwKnH6ETviGMfFpaLlbSKLpckkJ3to5VA1EliwIB2gncVy3oU7VnCjUTpx3wf7Sq01o1Cq5O4/9SMy7CcbvuEyuBnwj3AGTND2mCkTMkGG3J351SpZW66tS8OBzjYyNb01JBHD6eem8b4Wy2Lwdk3GBZ+5uscsDR1uZY9hlpfVdbS7cINhqUfbGYG58qowX1H9JnMPhD/D4i+jFHs3cWQVMHXL/APrTh6w86nQYZDKkYswa5WmRkHRn/wBf+Ybg7uKzYazcvlhiP5mdQFdUW3mKTHNiNegPXQapTtcVKqU/k2weM55+0Gfy2RqqrjBAx6nO/wBhB7GOvX7mGC3ntswxC3CsEHudAwVgVBOnLnWrW9GijlkBA04//U3dKdJXGkHBXH1GZbgu0d+7bQKyqy4e7euOVmcjMigCdJyyTWdTw6hTcswJBYKB7jJ+0o1tTSpuMgvpA/f941tXL9zhxctnvXbUrlXLGddBp0mZoF0oU78KBhVO+d+ILqppcZx8IP7TMd/fttcCYi7kt3u7ktm/07T3HPjmJyCOXip3ot6gUvTGSM/c4EY/A2hWUaiAeOpb+01fZXjAv2UzuDeC5nlSuhJAIkAEbCRpNIfErI0axKLhenWL7qiUclR8OSBvniNP45O87rN44BjXUGdjsTodBQZt6nl+bj4YPpOMwisJyC8TaLZ+E6T9OdPPw8qm+UsOATLLzmZS1b7zHOI8iAexPij4Zo+FesoVhVqed0JJ+nAlalTy6eo944w1oswGWFDBmJ5ldgvWCASfT5Nrh/h26zC9qkrgcd43pfFc4uqSCBv66irI2k5lqb6GB7QbCMZGaPLE9TOg9tT/AMVFXKlwDD7tScOBAcMsG+pjTKwnrqpP2ry1rqW9p79WU+3aMDhtJ7yrjj31s9/avH+VqbeVcrANrmO/l+1D3NG2S/e3ZBhuD2yJtZ+U1Ty6g2O2eo9op4ZxUHHm4JFu+FtOp0K3MugPrKEfE1y4tCtl5fLJkj1GYZXosLbQeU3B7qTL72E7jEpYILLdxFq7bdizN/L3QliT4SAR6NWSVvOt2rA4KqQQNhvwfrMGPm0TVHIGkj9j9Y67TYJ3Fq7bEvYuq+Ubsv4lHrH2pd4dXRS1N+HGPr0mFrUUakbhhjPY8iJcdirt7EK9qzddbd606yuQFQrK8d4VjXT4Uyo06NCgVd1BYEHr6jjM0Ty0plWblem++ciX2+zl4PnHdeG5edFfMw/nb5gBCsvIgmfrWbeJUdOnfcAEjb5ex9ZxrtSuMHfT912+09wvZu9bt2sr2hctLetycxUpdJM7AhgTtsY3qtTxKg7tkHSxU+uV/vOtdqzNlTgsG57RzwXB3bOGW0xTOi5VYZmGggEghT8B86X3lalVuDUXOCckcfSC1XV6hcDk5i+z2evLYvWe/Q98WJPcnQ3PPH8zWeXSin8QomslXQcrjr246Tc3Q81aunjHXtxLMZwy6lqw1sh79gZVISAVYBDKl+SwfNuvrFco3dJ6rhtkfc79ee0olVfiVvlO/wBRx/aVYTs01prJS4pW0jqZU5mN0y7yGgGdhBjbWrv4mlRXDKcsQRvsNPA/vOtc6lOobkg/bpM/xWwMELlsXULjChPEMhZGdoyAE5nkEEaA5h0NNLap+b0OVONedt9wBz6Q6i5qstRxtrJ26cE59JtsHNnDWwVYm3aQFVEt4VAgDnXnKo865bcbk7niKfmb3mNu4juuG384Nu9euvpcVk8VxoHmA0yAajTen6prv6ek5VVHBB4Hp6xovxXYZTkKNvoP7y7F3UtPjLggph8Law6DcHOAduYnJ86qivUWkh5dyx+k5SQkUUO2SWP+ewhPZ/DOuJFsNpZw1rvSVVibjAwAxEqIJMA8vWs710a31kfM509NvaYV2VqQYjdmY/T/ALzCuG9p3ZLJe0Ga8WCi0SWhNDcKsPCsg/iPKha/hiAvobAUA78b9Mzla3RWfBwF79+0b8QMsqHykrImD5h9Ka+FUfJ8Nq3KfPuAfQQT+UmIey7Z7t+9ya40e0mPpFNrKkRTVPQf8we8BOlBHDZnugAgKArHQkmDsNYG2p13pvWYqgWUuWKUlTHMYUDF0rvtCk+lXprlgJpRTXUCxalsyDm1LqCeQAMwvWcoHxmmFc4QxteMRSIE9cBcSJ2dWU/LN/014y8p1BWPl/MGUj9p2idVuvpDMIqtbdTBQ5hG+hGs9Zk0J4+DTvlIGGwCT3Mtkq2RMpgOBvibYgPZk2s9y4nifuc4S5bWQysQwzFgNhE61pWvkt23IbnAB4zyCe3bEPa78p/hwwwQOwzyPUCOeIcJxNy7aC3lFu0My3GUNd7wKySQAFIOaTEbfGl9G7tkpuSh1NsQOMQZaqLTI07nntiaGlJ9INJXJJKk7JUkkro3knKuDsa1qW9WkAXUjPGZyQuBua7StqtUE01JA5xO4nVYSTg2lJnKJ01gTpMa+kn5mrio4GAZyd1SSQ1ASOJ2B47hlq6jI6CGAEgAEAEEQfQgH4CiaN1VpMGVuJam7IcrEThsAbhIu4j+IYkOqS4YLCq0aEHkQBGulNFZb4LghNHQnY774hWVrYYkLpAGO+/SFdkuA/w1oG5reKgE7hVme7X0BJJ6n4QP4nf/AJh9KfKP19T/AEmVzX86oWGwzsJdxe7kF24Trbtuyid2Cyv1n9inVAMPDaSUgcO2G+/T0Mx32gPZLC5cMB1/7V6G12YGDVnP5kY6QzD+B11lZy67jNy+YH1phcrqT2m16uqnntGtLYmleIWVIFaUm0uCZrQfRUDRbgLeZlhYRCTruWiNOgEnXrRNy+2Ibf1D8v6zrjAhrb9GE+06/Q15vxFSHDDqD+m80sG1U2WGYBSHedtOnr+9etBfiOsK1KhVxgkTZjnEOrys5JUkkqSSVJJKkklSSU4q5lWnfgFv514p2wu5zOgZMXYbE5CZG+upEj616vxnwdrwa0bBHTpLsnUT3EYrORA26ETV/B/BjYgsz5J5HSdWnjmH4O5K+s/fWK8f47b+Tdtxg77TLriX0mkkqSSVJJKkklSSSpJMj2rYi04O7uq+8tPX+lG/4q+iF1FChTQbadX2H9zNRuRHnC7OWyq+lFJ8OImqPmqWHeBOJuqgHiLBmPKEIafYwAPze9MKtT+Hk9YfcVv4G/WOaXxTPGMVYAscCdRSxwIArO16BARYOsyQQwygbct6LuGwoXEYXbaUCYnvGrWa0aReIL8Ct2M54c2KhHcTnBYnMyMNMwWRESSBP1+1C1bYHwhi+5Ukj03/ALQ5hgfWNiwG5rydO1rVfkUn2EpKLmMUT6dOftTOj+H7yrpOkAHuePcToUmULjyTCpPWCDHqftG/vTCv4Da2wXzq3J3AEh0jrBMVxArq9y0no11QR8wPlNFW7+GL/DWgzY/m05zOg9MQB+01ldWxKE8gi3H091EfStNNEt5a2vwZzuQD9p3SxPECbtXa0hrp9VUk/APlAo2uKJpGnTor9cf0lirdoQvbSzAVrWII/qK2594DfavPjwu4p1fNpsqnoBn+055TRng3t4kZrNzMARmBWD7EEA0XW8cuqKmncpyMAiVJYZBi3Gcew9h2Uu9xwfLaUHL6ZmgfI0ZTvr6rTXywFGOWO5lsM05HbKzlyrbv2/XIjfPx0qHhlU1vMrFX9Mkf0nPKYTxe1toH/Uffmjf4gdf809NrY1KYV6I+mP32ltJxxDrfaC2fLiLRJjTMFPw7zLQKUbItirbFQODzn3xKBSPmEYYbGOQWgMOisrH08s/OedC3NDwqudCZpkdSNjOMR02ly4/+pSNh1gnkf3zrA/ht3oipQqB/Tj/PrOhcjaELeU7GlNbwu7pKGdDvKz24dCR0qljQ13VOnUGxIBBkExfGnFy7Zt7sbhZjG8Kqj7tp717m4pFboj+XCgDt3lz8IZvSa0J4YHSilbScxGrYbVBsMxzDNEwwJHuIAJ5eaiq4LICBDrtS6BwOkNoOL5ViFlSP3rp+tbW5w8ItGK1RAcISrgEyGkA8/wCrX6/OibpcrmHX6ZQN2jUW8yXRE/yyY15EHl7UsrLqpPtnbP23gNocVRM7b4hatW0e5cRWQuMpOp3iBuYBpHQc1HahUVjTbB26HrG9RTqxFV/tKraW1uXGPRQiz6Zsx+OWnVO4uF+BFVVGw5JxOhWxucTuxY4hfEW7SWlP9gLH8zPMn2Aqi2LtU81ixb1OB9hM2ekvJzDrXYTE3f8AXxDR0zGPkIA+VFJYAHOAD7f1MzN1TX5RGOE/8NbC+Yk/L/FEC0HUmZtet0Ea2OxGEX8E+5NXFrT7TI3dQ9Yfb7N4ZdrS/KrChTHSUNxUPWXHgtiI7pPkK6aNMjBUTnnVOczNcc7JFWz4MlGYFGA6NoSPv6QKXXXhyuVwMjPHb1hdK6yMVIX2b7G2bCDOgZup1o9LdByJjVuWY7bR0/BLB3tJ/wAIq5ooegmXnVO8Fu9lsK29pfhp9qobakeksLmoOsAxHYTCtspHsf8ANUNnT6ZmgvKnWKcR/wCGtuZtXCp68/mIrNrLIxq++81F93EDv9lMfb/075cDqcxjpLiR86GFi1M5QAe23/EuLii3O0EvYzE2dL2GGn4rYK6eo1DfAisKS17ZiQxwejbj79JsmnlDL8J2ktay5UkEZbilN/XMVj41yqy3JzWTGncMp3yP1kZW7TrhdtbnEAFIcW7QlgZBYgsSCND5gPgOlSwqPWY1Kg3JJ9gNhMqxIpE95o7jQCego1RqIET011MBFZttqZ1OVd9FzMFn1bX50yqfChxHVwdNIgRvSqIpy40rRG0sDL020sDFFvW8qqCDmzNPIL7aakgf9qNruPL940u6oNIes0vC1lmHVCPmRQtFQxIPURZTOGzBH7FYdmzPLH10+1Vt/DqdJcZJh7XtRvSN8HwezaHgtqPhRq01XgQdqrNyYcqxV5nPakklSSSpJJUkkqSTwsBvUkntSSSpJJUkkqSSVJJKkk5ZAdxXDICRxFOP7NYe75rYnqNPtWD2tN9yPtN0uKi8GUcJ7M2sKXa3Oqka8qpTthSYsCTtO1rlqi4Igl1ZUj0rGm2lgTBKTBXDGKsLbLMFCkKGDMTsSuyjWScwDHlp8jbh8LiMr6r8IX9Y4pfFU4ugkEDf1qyNpbMtTfSwaDYRjIzROWCfY6D21b50VcAkBobeKWwwHSOuD+c/lP3FZ2/zH2gS8xzRk0kqSSVJJKkklSSSpJOXcAEnQCugZOJwnAyYEvFFM6GBzOnxrQ0iJiK4PEXcUxIa2GXzE5oMyYWQoE7+IfEmpSIDby1UEptJg+Ku0a/St3oqIKld4+RpANCEQ4HadVydkqSSVJJKkk8AqST01JJxe8p9j9q43EkzRNLQMnAmSqWOBACXa6ApAUBWJMzz0HLWNT60ZWOlAuIwuW0UwmOYwoKLpxeeFJ9KvTXUwE0orrcCLFtmQZEllB1MKJG3U6Act6YVjhDG902KRAE0nB/Ofyn7ihLf5vpEy8xzRk0kqSSVJJKkkDx9+AMp1PP2rSmuTvMqrEDaApjmnetTTEHFVs7mcYu6WG59RNWpgCcqNqEz2L49hwHs99bN4ggWy0EnYr+h+PSqVqgAM0oUWJEHPFjljQPay5XUqRLaQCQOgGu8fCltC5LVNLdY3ubPRS1gw/h12VU6mQDJ5+tPORPOkYM0eF4iAoDD2ihHpb5ELSuMYMU8Y7QX7ZK20tl9IUtJ11kgGQIHON6Gr1adNdjk9oXQpVahyRgd4txPaC7YKtdDXXG6poNdJAG+8Cek0sFw2vJ+0Zm2U08CN+Fcdd1OZcrEyJ3I6x03HwpnaZqqWMWXpFFtKxvZ4gD5tK3akRxMFrDrCrd5W2NZlSJoGB4llclpxe8p9j9q43Eky94Sp/e+lA0ThxO2xIqjEX4aUdZMgysnfXr8QI96MuVyme0YXyhqertGlLooleIWVMfuNavSbS4M1oPpqBjFmBTMwAEIhzMTzaIAAnlJJJ5gfAy5fbEOv6v8s0vB/Ofyn7isLf5j7RcnMc0ZNJKkklSSc3TAJ9DUkiPE4TN5YzCHXKdwDBj3UbdW9AasrYMqyhhiCXb6KhuFh3YE5thH7O1E6xjJgiW7u+hBkzMcR7X22BW33i/3hVJHqAxj5/KsTXHSO6X4frEZZh7T53wmxas4s3rz5xLgG4InOpWXiRrm5daDqPqBAh3+l+QheoeOJp8DxlLFhMiWv4i/dtoFA8MF1GcySVi2DAYzJBrC1X+Lk9JhfH+DgD3m8wvmEnSvQNxPLDneB9s+0KWALOHBOIYgAgSBsZ94I+9Jri7Iyo5ju2slOHI2iHht05o1ljLuTLM28kzrrOlI2dmbeeg8pUp5l/C+Oq165Kuz5ogDRB0k6Tr16VoRpO8GGWTbpL8WttLgvs728oy6tlTUzqPLqQPXSiaF01I5UQe4tlrDDmMrPFlEZmA6AnQ+xjT4xTWl4lScYfYxTU8LqrlkOoRxYxsxyO/Q+9GABhkcQHJBweY7wV/Muu9Duukwqm+oS295T7H7Vm3E0maYaUtU4OZkpIYERMdbqqoOYuGbbQIQxOnLQAfmo+s48v3jW5rZob9eI6pfFM8JiugE7CdVSxwIAHdrsLGRYJJJmDmEAR6amaMrthAuIwum00wmOY+4P5z+U/cVlb/MfaAJzHNGTSSpJJUknhNSSfOOPWLqYwWQzd3ebOMhJKWklidRoxdso30RRWFYkb9JtQAO0zPajDXksIhuM3e3vCCoR2JVSpbKxAYyw2XUnSq+aWXEb+G00R3Y9uYX2g7LW8Nw8rabLetTca4N7jR4xrusbA7ZR1NWoVl83Q3B2g1WpW3q0iQRv9PWZS3YGIQd0quIUOrOisrkEx4yMwOUlSOWh1BomtQSmd2m1Hxg1101aeR1xPcTgbqKrd2RHlXPbDCI1CqZHpAmhqSUvMwWm1fxBBRxTQ7jjt7z6PwLiL3cMbl22yG2q5zHmJWSVUagA6c5IO1MGuEBK5zieX/KucMOpmRGQXbt5BdMTkzwpAeVGhM9a83VbUT2M9NRXAAxvGHDy05lCiDMTOvSfhQmwaGtqK4MWcRt5Lue3cVRdGfxKWXMPC4zDUMCAcpGx36GNTUqM7wKnVdGZcYlmIxV028tpUvOoJB8JYTvlU6jeqU6eTziWrVlxk8ykcVCvaBBRRlzBhlltSxUEbgDTqRrFbLRHDQZ6pPydZqOzfDMRZvw1w3MO1sFWnMA2YkBddNGJJA1kdJpraU6tM4PEVXlSjUX4fmE3lklRpoaKbcwNSQNoUuLRgQGGaDI+FYOjAZM2WorbRDcBgxvFLFbBBkRtLAwXCscwzATDAnfYiADGo81FXG6giHXYLKGAhlBxdmV4hZUj966VtQOHEJtCRVBgGEJVwCZDSAefXX6/OirpcrntDr9QyBu00PB/Ofyn7ih7f5j7RWnMc0ZNJKkklSSZLtd2nXD5ktQ94DZiciz/VlgsT0+1cL44jCz8PNf432X9581u9t8aOJEW/GjFbZtOFAZVBMn/ZkAuxIPh5zFc55gZGHws3PFMPae4mKXuntrDanO3eAELodEyy3KZihKpNL4hGVJGb+G2Qesx/avtFbUtbJM3P8AUjxFEIO2sSSRpyHuKpa2z1c1B03l7m4SjimeuYi7AlO8YvBgWyREyMxQgf8AyCmPiwyEIiqw2LCbbiGIttbIYFbayWlDDIsEAa+LQGJmdBSbByIx2hfBeK2ksvdZ8yJIY+KTKBhAOsEMDpIrTBByeJ0sGGBzMhYtM2GuXdfFcK67+HrPu1DOACIbQOSY74Qsqo+fw3+n3oX+aF1dp7ZsLavzdUNbzDMGUHKTteUHSRp9Rzoi2reXUwwyILc0fOpZXYxxcwDByG1I2Y7e4/t516o1aKIPLAyeBPHGnWdz5hOB1MZ2eHI6Zbih0I1BUa6RP+OlZ+QoTS3J5lxcNq1LwOI9wWAC21CAKoiANoAgVTIX4R0mmkv8R5MtbAk6TE866KmJXyZSnB1TxAnMJPp7RUeuWUjpItuFOQYruNAJ6ClCjUQJpTXUwWK8jbzqSqxMBczAT6n9aZVcBDHVydNEgCN6VRFPHGlXRsMDLo2lgYmXW6qqDJbM08gupOmnNR/vUfXceX7xpd1QaI9ZqOD+c/lP3FDW/wAx9orXmOaMmklSSKe1HFv4XDvcHn2QdWI0+A3+FcJwMwm0oedVCdOvtPjVnEWy5u4i7macwRSWJafxEAhddTufasBzkz0leowpmlRU9s9PpGXBOz5OGxGJtRnuMQBzNtDLROoDN88gqVKunEVWlIULgCr/ANZgvDADlL/7S4G5TlRcoYzJALMcsbjU60NWaGX4PmA+kQcVwakOqjxAswPPeTt6b0Zb1PLwZtd2tN7T4sZxke8nDeDXplPAJylz5WAIMKrCWWVBnKZgctCfXrWzAeY30HM8T51SmcLNBjMHjhbbLdFxdiqnU/7jIBPpFZUj4dUOAMH1nPzN0N9WZTw7iGIs4C6t4MYuBLYdVTIAo1gAHdufQRzpff0kRwinaObCo7qXPM44Hi2NvIROdmZgesDUfL60suNjG9qMjJj3s7ci4yMIkSNOY/8A59qxUDMJuASuRHHE8OHGxLAQQOan/H+as653mFJtPtG6Ydhbsg8rYB910+0V6bw/Hlb8zyviefOOOI0SBbA9a25bMHGyRthh4RQ7cwtOJbVZacXvKfY1xuJJl7yypHpS+mdLgytFwrgmK8ImZlUA5Q2ZyTpI2Ua6nNDHkIoy5fC47xhfVfh0xxQEVzm4CQQN451ZG0sDLI2lg0FwrHMMwE5SCfYiBPMeai7nLKCBDrxSwDAR1wfzn8p+4rK3+Y+0BTmOaMmkz3a3tG2DFvJZN5rmbQNl0WOikkyw5VVmxDLO0FwTltOJ8u4zxnFcSvBAjZphbS/h67x7kn6DSsGZmno7e3oWdMuT9e8DbsxiFvrYdMrsdJOkc3B2KgakjaK4KZHM0/P0WpmopzibXtU/8Fh7TW2i1ZUKvViNoHNmn460NUJqPgRRQdW1moNzv/xMx2ebC3LTXnBLkuSrDLkkwR4WIOo36MtdrLjAE0qVjVI1DGNpdxDAYdSFOKRRCAqLRd8zgHVlYTuANNKMp0B8zgmLKrGrUL1ASBwOgEstjBK2W5jbkIpnIuo9ZCN8PFz50VTssOX0feKa3lMxIOPaKsVjuHIS1vFY+J1cmRB/t7sT8a0r0Cy7oB7TlNKecZJj+z2g4eMM6FrmJtp4jClTroSMzjMecLFAaKY2MZU6NWmmUGBL+Ecf4eQFGGZJEICiA6/35iwoepUpdoVSpV+hxAOKYZxcDWpOoKxqQemm/vSzAztHSNlcNNbjXCm2dm5/SfvW9cAEYgFIEhhDryZQkbHNzk7+tO/DV+Azz/iZy4hllpgUWRiCKc7RzZOgoU8wxeJZXJacXvKfY/auNxJM0TFLQCdhMlXUcCAZ3a6AsBVCsSSZgyIAj0196NrnSgXEYXTaaYTHMYUDF04uvAJ6CrINTAS9JdThe8WBGkGdSyiJ0UFh8zpHuaZVThDHF0cUiAJpOD+c/lP3FB2/zRMvMc0ZNJxcgeIjUc411qAZkLYEDu3x5oA01Ok/ONq0CTJqpxiIO03FjayF1OU6Fgolc5CgdQGMDaNNSKGr4J0A7wmgXUayNp837Y41stu0XzKGa5v10HLbzGOUkcqApArkT1NqiOfN6Yi3slcbuMYNCioh1APjuXFQESNDlDfSmNBQzYMCuVGpe5J+0qS4i3EzpJ1UROmYZQQNAYmY9KY4GQYNdKTRYDtFmMtsGZQSx8zkbRuB7Df5dKN1A8TywGOY2wHDowT3ZQOR4M5AmXVSBO7ZM0D1oW7YimRC7DDXSz3s7wZbtwZz4LepncnkoHOdduledrPpWevvQqBUJmxPD8PAlcrDYyAf+Yg0FyOYGtfHAzDMPgJgo066iVI+hmq6R0mn5nowg3atzbC3O8EkhIJjU66fX5VZhqko1F4E0VzEMyYQ/wBVpiffwf5Neh8OINP6TznigIqkesPwak0U5gNPePsMsChG5hyDAl1Vl5xe8p9j9q43Eky98Sv756frQVA4cTtqcVRiAYUlXAJkGRPPrr8vrRVyuVz2h98mpNXaM6XxTK76ypj9860pNpcGa0H0VATFmCTMwCg5VOZyT+IDRQAddTm100HwLuX2xDr+rsEml4P5z+U/cUPb/MfaLl5hWKxJLZEmev1+FMlQY1GUdyTpWdWkfYzHvXCR0nVDdYHj3AhbYLsTl02BidT6RrExUV+8jU+0ScS7P37tkhDGZl0YwcoaTr+Hb1OpoMUyahcw9qoWkKa/Uxb2g7AWLvd/znDICGgAhpJYcxlgseukUQtuGOZ2n4oaCaMZnfD+zNnDWL62ozP3Qm82gKsWDQAAcurRziK28taZGmcS/q3LjXwOgnz7tCtjQKGOm/p13iTW6gxmAxG8L7I2ka09jKJTUPlAJUzGaNyDI9iKW12q29QOp2mTWiVENNx7GaLst2eUMbV5g1trdxMuU6d4CJBJMETEiN9q69+LhgCMQJPDntQXDZ/7mISzeBNhXKPs8GCxWZAO457b0HX0qMkcT0FxRFcLU9I74Lh4ZRENGvXT1pXVYk7TZVVU4mlv3O6RTlUjMZ01678udc1ECDhFqMQZbxgWxbS7cAayQHzsucW2HlLLB0mRInYaakg6knXMV1vhOw4P+YjHAsGBDEF1EqwGhGhCDQTAJn3HSmVg2DpJyf6RbfKWXVjb+sb8NbWKY1R1i2jzHyHlQhh4nQrk7OL3lPsftXG4kmbYaUuVtLAzNW0sCIm3uhVBzFgWnkEMnblsP96jqzjy/eNbmqDQHrHVL4okJroGZACTgQAuxuhUAyiCTMQDMwI1JijKxAQAxjckLSVSNzHvB/Ofyn7isrf5j7QBeY1yAGYEnnRuTiXwM5lIYuSBokEEwQxb+0zpGvLeNdDXJ2dLbW2JJM7Sxk1ACZwkDmU4nEzoPnWirMnfbAitga3GIKQZl+OcdW45w9tSwHncHQPyT16E8p9DQb3aLVCRxYWzgeZMPjLXf3UQEKCQIA5kgD4CaOGwjc7DM4xeIOFuE2yCyMVVo0IkjboROlVZBUXBkByomn7LcVe5ldUzO3eEJJYeGVIE7AmSAdqQVENKtpEuUDUSWOJnuKE2OIXZOaDa3JOrW0ZhJ3jMflV7gZTB7Te1fNE6uM7TRDBd6UZHAaev719KUqN5qamkEEQziR74KqEAKSG9D0jrBrQjIEwp/CSYR2gwjLgTbmA4O/JVHT1ZhHsaJANJBnqYExFWocdP3guC4iQMpIA7xR6QTB1HqKK8LBet7AmCeJgJQ99pu8Nhwu2pIB0GlOGckxMqACFreUTJ2rPBmuoDme3Hzj9P+1VxgzuQwnvdhVJOmh3rjEkEToAG8QXQcpjePaliEBgTJTYKwJguEMtJEMVg/A6Cee7fIUVc7gEQy8GQCOIbQcAld8SpragfjE3tm01RAMKxVwGMgyJ+uvrp9aKuVyue0PvkDJqHSaHg/nP5T9xQ9v8AMfaK15jg0ZNIo47jykIpgnc846elB3VcphV5MLtaIfLHpEF/imUasfmf80tNZ+5jEW4J4Ev4b2nXZgWTqRt8edb0L4rs3Exr+HatxzCOP8Zsph7mQkOUbLyIJEA69Jo171NB0neB0rE6wGG2Z8w/jRYt+Ea9eh3Hx0/c0tooWfW3Selp0FZdPEIsqncjFN/KLMwFsDzPpFxZ1W2pJOXqAAeQ9FSqM67xfWTRU8tTkd+3p7xPci8TpKqJ26CZldeuhE1vxOTQ9l+HXFyLaaCxzC5kjKp7yYJOYglVGkEZtSRFJrlwKpPWZVGYjRnaDjh5vYm/ddg7zsdjEqTzI2SNTp13oS6L6AYbSTQFzxiNGxFpLRCPlubSY0PQDlrpQiAYkqs2d5dwnhtp7eXOQxBbvQdc3MGNxy66b1qmliQZmzMoDCI+LjGNcFkljs2bUqyzGYuTrHTTcaVbG2o7yupc4WAtjyt61btEOytLyAwLb6+2taUKlSiC42mdelTrkU23n13hvaCU/moA8fh2Y9B0Pzo23uRVOG2MXXVoaQJTcSnF37l/TKoHwJHvO3xFNkVE3zE1RnfbEtweCugTiLyLbA8KDQa6y7SC35QQOs1R3Un4BvNaaMB8ZgHFuLKpVTcNzMwAGUKJnZds373q4p/ATjG0xepvjOYRdeAT0FIVGWAhlNdbhYrUNIPVlAEjTUST1MDYczTGrgIY4uiFpYAjalcSTxquraSDLI2lgYmLDvFVZLFwY10CGT8IG/8AcKYVWHl57xtc1QaGe81HB/Ofyn7ihbf5vpFK8xyaMmkR8XwQfUnWTHx/7CllelqOTDrerp2Ez2O4C9wKqQNuU6cyY67VQWpYYG0MF4E3O8pxHZe+LcWwA86sWMEdANY+ldeyyNpxL8A7xVxPstds4c3bz/zHZVCjXKNWMn/d0HrVKlDyqWo8y1Cv51bSJxwzC9/ba2pAMj1Gm3wiaHtnNN8niMKlTy8NFfaSwiMEcFXNsLcWPCcoyrctGADI3G4I1Gor0dtXVxgGAKfiI+omcxl7D2rJVGc3G0YEAAKDMTzkga8h70STjmRiRzxG3ZXHO6/yVlkVUzqPPpciTAzRn/q5T0pLdDLnEwDZOY6BfD4fxoA0TlkZmHMsAZA333oFqTk/FDTcpwOZmU4veuOES33+vhSPFM8mAkfHStUpDiDvUPM1+HS5hgudraOf/TLKSP7ZTT4mBPOtT4fVxqWYr4jR+RzCBxZboe3eTKsZiJ8JWRqCvKdxt8Cawy1JviH3mwC1R8LfUQTGdmra/wA63bCrAIe0SunKRqB8opxSt7a6X4SQe0U1Lq5tWwwBHedYZLlxFdHdl3Y7LG0EEAkjnlnqOcL7rw9qXy7xhaeJJWJDjELxAd7KHCMTdDGdwDaGh8TDfNJBkbGaYeFMwT4+Mxb4qqmoNOxAneGweJPjxt51tFZC23lyOQ1BKA9dPempZOKY3ioK/NQ7TRYS7ZtJ3jqLZVcoJ1fxaAMx1JMiBud42oWsrtkA5m9NlG5GJ5iF8J/e2tJaTaXBMMt2C1ATFmEXMyqJIVszkyBIGi67+IhvTLRdy+FxDr+ptpjegIrnNwaGN6spAIMshCsCYHhic4LKA2VgTvEFYWefP5UXcfEoIht2NSqwG0ecH85/KfuKyt/mMCTmN2NFEzWC3rAfVgTl2APtWLIG3YTRHK7DrOsJhwsnXXrVqSY3nKj52hMVtM5nO3bRhx/7i/ZqB8Qz5P1jDwwfx/pPn2CDWWz2mPiBBETqToRSjXtHzKG+FuJpuPYA3sOts+K4yqCeUkeLblvRBbTjHO0WJye28wlrg9u3Yv2rygXbaEdSSDmBHXYCiPMZnm2R+X0/5iE4DimHs4SbveCLigm2iE22Dd4AylvK2g23BHpRNOkyDU4O8XXFZamEQ8bxTcutiHyy57xpjYkci7TJ09BQ7OATNadI9YZieHXFuPatXe5toFBKwpcsoY6gyQJj5078Pt6enzCN/WJr66cMU6SnGYXuUGW41x25LcBJ5yQokimmSeBFWRneH9lHSx4boDd4CpBJ0VhJ12Uxr8KxurVa1PDfeb2109KplftNhhsptpatYiFYvK5VLKgBHimRKt4o1nTkaRU6DWlQaj1/SPKlZbxDpHTf3gfEOE3O5exZbvHOUOdJLFhJMwIyhoA2jnpR98+qicDniAeHqErjJ2HMedmOGG2oD28kgIBqGMaEs34RJMAa8+dUpDRRVR0G8tcNrrs3c7TjiU2WYPcYljr3eh0GiwoJgaAa86MpjWAQIFUOk4Jg7YDC4jKxxU92wi1IhG31EyW/uP0qrPUQEaekgWmwB1RqTXngCTgQtQScCAJcY3cqgZFgkzGhDCAI1MiaMuCAoEYXbAIF6mMKCi6c3GgE9BVlGTiWRdTBYqKvvOpKgCdszAZj94HOmVTamRHVwQtIgCaXg/nP5T9xQdv80SpzHEUXjeaZky1MST2uyTkuJiRNTE5kQPjVlbll0fysI+PKPWp5YqfCeDO+aaXxryJ8k75sPiu6YkqGHICQdR9/pSK5t/JcjtPR2tx+YpBu81FrjFsE5syhVzEkHbWdRpvpVren57qi9YNcsKCFmPEzfEbgxdy5/DWSz3SFLGcoUch7fX10r11G0pUACQJ5Srd1a2wJhydk8NaRrF24DddD3hkDKCCQoHWVzaz5RVbiqaiHb4ekvbp5bjffrLOCdlmNwsFyII1zTop2+Ohrz35bU09F+aCrvJw7hNtsTfOJstczPqpfKqgDKPCPMcqiTOmsU/UlaYVDwJ51yGqF3HM0BwuHB7u2GQHdRaDiR+EEjN+lQNU5P7yrCnnA/acL2cw98S3eLbXUkqtoE85JGoj4VDcVE7Z+8i0Ebvj7RvhOEKiMlq0iAEZDvPuxknf/ABQlwfMG5yYbbfwzsMCG28qAF/BtMxEjoQP3FYrkgA9JqxAJI6zOYjh1xQYe7bGdiLkIzNJzjxMSVTxMoHIAUcjA9MwB1IiJ79sXh/EXmcEan+Ylsn+nMIkfHXryowAlMKMQUldWWjvh3FrD+HDpZyDSET9SNfhQtWkQpLE5my1RsFAxC8QsqR++lJLc4qRpaNpqiBYNirgNBzAiRzjxCfr86IulyuYZfoCoYdIyoCKpXfWVPtV6ZwwzNaLBaikxXhhmYKJIDB3JkARsPUlgDHoaNuHAXEYX1XC6e/7TTcH85/KfuKHt/m+kWLzHNGTSVX8QqeYgVYKTxKs4XmVLjVZZBgV0oQZUVVIi9bGckqZ9zrWpbSMGDhCxyDLLmGJXxNouuvL9j71wOAdhLGmSNzMt2i7MrcuW3Fzx6DLIPhBJJiJ0neTtS6+UVG9Y28NqeUpB4g/aXBM9oWbUAsyg/lXxcupC13wpMVtXQTPxWpmjjvK8Pw3GYe2AGyllgC2iiDB2ZvKPgDT4vTqHeIwjpuIus9nO7VnuPN64YAJzBc2+p8xIzSehMdaCvrnK6BtD7G2+LWZoOFves2xZtqWIXxuRpOy2x1Osk8tKEtKfw5J5hF7V+LAEZ8MlJF1PGTItjKW6F5YARReDj+sCDDODGOJ4d3gIuFjm2ynKyxtDIBHxnaqq+niWZNXIlWKXKqW4F0BYZrrZtuZ5E+sVZRnJ49pxmxhefeVm4lzwoXDIyGLamNDIPKBprr6a1V1YS6MDGfdMwOZiA0baMPTmKxXIbM2bBXHWKbl+81zIEgCPEwLAn0gRPxopQoGSYISxbEsu8C7w58QVIGywCB86n5gKMLJ+XLHLS7CcHwtssbVtA4GpG+1Y1K7sMEzYUEXcCAMNKUo2lgZam2lg0UIf5qqsyWkzyC7/AHUfGjqzg040u6oNEevEc0viiV2byuoZSCpEg1epSam2hhgylJ1qqGTcGBtcbvAqLpoSZAABOvqxOtF1iBTAMaXBVaQUjc/0j7g/nP5T9xWNv8x9oAvMa4i4VUkAtHIUaoycSzHAzBcLdNzV7cH1H+auyheDM0YtyJZewwcHQCeca6VwOROsgbaBqqDwoGZuuoH05VocndtpkAq7LuZacDmIa6ZjXKNF66/1bD5VU1Aows0FMsctMxw7iP8AEYy4wU5DCZtgFBOnWd/nShW82vke0dvTFG3APvGmNxNm00WArXX2YEOQdtiY66U5oUML2ERV64LdzF54Zis6m6O+VjqSVbL6wR4fh0ojzKWPh2mBp1M/FvGzdnLTKoZNQQTEQSNdjIjTaKX10FZsseIwt6jUFIUcw/DYQIDEnWdSeZ+MxynpVVp6TsZ1qmrciWPhUbxQJAaCdxOhg8tq1DFdpkVDRNw6ylhWJvPiGnQZidtMupjeelVuL5PQTtGyfk5PvBRx64YdxAY6WbS5nP8A7jtog9InWhvzIHJ+kI/Lk8CaLh5z2wzWxbLa5ZB+ZWiFcsMzFkAOJXinS3BZlVdvE2snkBz9qsagA3lQhJ2ltq2ESdSBJAjl0j9KjP1kROkzuM4reusALDC2I0YgEn11jppJpZUviD8CxmlomPjYTo8UbyACzIEk5WJ+MwOkRzqjXzMQqjE41oAhbOZ7eBymN60RgGBMWUmCsCeILhNWkrDFdfgTA00O5+Qoi53AIhd6M6SOIbQkBmG4VxM2iQZKNuOn9w9fvXt7yyWvhv5hwZ5LwnxI2dUFt16j+omgw+NVHAe4gkbl1UwdRIJBGo+teYuwMYzuJ9FuKTXFIVKQJ68HgzT8G85/KfuKHt/m+kVKCDgxzRkvPKkkpGLSYzCferaGxnEprXOMypy7EqGQdYBkV0YG5E4ck4BiXFdnroLmzeyG4ILFmkT0jp78/QVuLhdtSzDyHBOGnNrswEtlGdmJALOBBYgz1PMDf1oM6RU1qMRgHLUvLY52xmMOE9n7WHkoCSdSzGW9qJqXDVOYHTt1TiWY7iaq2UKWYdNppdVu0Q6esPp2xcajxOkvFwAzFSf6YH+aqlxr2nGpheJ7dtBczJlFxgBmaeXM/wBVatUCjI5lAM7GLVwqgsczXHbcljHtG0e0CgnqE9cwpVx0xLMMoA0VFHQsf0qqsByBIwOeTKbr5QQgtIf6spaPUCp54HCj95YUyep/aVW8FiHUg4p2BM6AJPpIEgegrXzKrDaU00lO4nuF7KqHRmiVYNMyTBnXNM1alQqZyxnKtdCMKI24pfmLa/i8xGsDp7nar3NYY0DrKUKePjPSLwgt7BifU/4paQFO0KyanMouHO2q/GKrnJGRLn4UODJdeAT0FHIupgImpprcLFiZwR6soAkaCQSWPsDp1MUxrbIY3uiBRIAjalkSz5yCVEgEkzsQCAozMwzaSPCB7mNQK9Z4xdNSQU05PPtF34P8LpXNZq9bBCYwDwWPGY4wlrBqji7cNu4PMi2CwnMQRLqTcIYmSCOcaa15saOp/SfQHN0WGhcjodWP2IA9NoV2Mxhw9+3bDFrV4svlKgEjOrqGMoG1BWIGnSW7S2aZeI0hWps5GGXfvtwQSOcd/wDB9HuXQNzqdhOp9BNGYnmsxdea63hMCdTB0UbRyJ9THOtV0jeYPrPwxVcxzrmi0LdpILXLkhmHoBETEAVtpBwSck9BMS2MgDA7xjw/iOe3oBbZh4VYR11jc7Vk9PB33mqVMrttK8bdvnKASE0BKiHY9B0/T12qyBBnPM47OcdozwpeJuAA8oM6dDQ9TSOIQmrHxTnFrmEZmAGvhMExy9qFrMCNOZsmVOcQVMKFO3+aXNS0tCDVJEtOAkhsxGm3KiFtCd5QV8bYliYEfi1rZbUfzSprHpLlsqmwrTy0pjiZl2bmUYqwHiRryih6yBzsJpTqFZQcIijxA1n5SKPjzNPNdjtOsOy/hn41FZT8sq4PWWssjWatqyMZlQcHM6W0ANK6E+HaVLEneVN61kZoJwW0+BrgM4w2ifEjwn97a1vROHBmFswFQExbhBmZVBJCnMx1iQDCyRqZMwNsuvKi7l8LiGX9TbTG9ARZPndvlpOUmQNDlaAx8pJywrQBMBq9V41bsyrVHTn2gX4Nv0p1HtnONeCvuOn1hicXwNwtcvNdFySfAgKsY8wk6AksYOxb415rzKbbmfRfyd9TASmFxjqdx6f9TnDcRRmtXUDKLeWDuQUUoiHNozCQ5I005ytGWNublwVGw/wCJ/HL1fDLdlqn4n2AHqQS3oPebXguIuFA9xpJMiWVvD1kDp0omvVpKxXPE8zRYsobvHOGxCicxE+8/ppQ5rJ0MJGOs9c2GMsQx5SCQPh19d6guAODOYU8yjFtb81sLniA5Eke01nUujjCy9NKWctPMPi8qZSxY6ySddeem1DLcPjebHys8zq1j+RAHr0qorueROt5Q4aKeL9rrOHuFHBJC5pBGu2gnnr9DWZOTvD7Xw+pcprp98R1gOIW3RX/AKgDrrE1vTNMbmL62ablCeDiF/xyf1fQ0R5yzHInNviNttnBEkaa6jQjToanmr3k1CS5xG0olnUDQSdBqYG/UmK75qd5NQnX8db/AKh9anmoOsmoTl8XaIgsPrVWam4wZA+NxKkuWRs33rMJQHEuaxPJnf8AEWv6vvU00cyvmSHFW+TD610lANjJrEqN9D+IfWh9IPWXFRRJ3tuD4xseRrQImMkzjVQRFJNZAEnAg6gk4EAt3GN3Kq+BYJMgaENAA5mQDRlwRpxGF2QEC9YwoKL582Br6KRmfPASDkT1wpMsiE9Sik/HTxfGaAfwy1dtRQZj6j+JvFaNPy0rNj7/ALz1nJ+GgGwA6ADQD2oynSSmulBgRRcXNW4c1KzFmPUxrwLi5snK8m2f+U9R6dRSzxLw4XA1p8w/WHeHeIm3Oh/l/abBWBEgyDsa8iylTg8z1isGGRPa5OyVJJKkklSSKuJ8Bt33zuTOnJeQIjUbGa5iMrXxOrbJoSC43srauFSXcQipplghNQSCpEyT8CRsa1WoVGBAqlY1HLnknMrxHY+y9trZe5DXTdJBAMsptsu3lKMykdCa75pzmU1Qu72csm0bcaZrjTCkg3FZNJGgVWAHQIvSq+Yc5nM7we/2VRgQLlwAszbg6syvMkZiQyIQSd0B11m3mmd1RxgcGtpSqAAFnYwANXYsdgOsewFZk53nCYRXJySpJJUkkqSSVJJKkkrxKyp/e+lb25w8KsziqNoHgmIeGg5hEjnGo9vxVvdLkBhC79AVDCMaBiufNq+jT53JUkkqSSVJJqOyN5irqTIWIHSZn7V5fx2mqurAbnmem8EqMyMpOw4mgpDHslSSSpJJUkkqSSVJJKkklSSSpJJUkkqSSVJJKkklSSSpJJUknlzatKPzibUDioInsn+YPzj/AKh9qPr/AO2Y2vf9kx1SyJJ//9k="/>
          <p:cNvSpPr>
            <a:spLocks noChangeAspect="1" noChangeArrowheads="1"/>
          </p:cNvSpPr>
          <p:nvPr/>
        </p:nvSpPr>
        <p:spPr bwMode="auto">
          <a:xfrm>
            <a:off x="284285" y="-1228725"/>
            <a:ext cx="2435469" cy="280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5" name="Picture 2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2" y="0"/>
            <a:ext cx="127635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543300" y="135899"/>
            <a:ext cx="2057400" cy="5387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 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0C4068-D2F8-4E30-8969-3AE19A5116CA}"/>
              </a:ext>
            </a:extLst>
          </p:cNvPr>
          <p:cNvSpPr/>
          <p:nvPr/>
        </p:nvSpPr>
        <p:spPr>
          <a:xfrm>
            <a:off x="624840" y="1357656"/>
            <a:ext cx="817626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KHÔNG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5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5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5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5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5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5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5D21AD0-3082-4222-AD71-CE6D6EE2AA10}"/>
              </a:ext>
            </a:extLst>
          </p:cNvPr>
          <p:cNvSpPr/>
          <p:nvPr/>
        </p:nvSpPr>
        <p:spPr>
          <a:xfrm>
            <a:off x="647700" y="2938939"/>
            <a:ext cx="36576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40196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oi gian bat da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9" name="Google Shape;2339;p28"/>
          <p:cNvSpPr txBox="1">
            <a:spLocks noGrp="1"/>
          </p:cNvSpPr>
          <p:nvPr>
            <p:ph type="ctrTitle"/>
          </p:nvPr>
        </p:nvSpPr>
        <p:spPr>
          <a:xfrm>
            <a:off x="548640" y="1716600"/>
            <a:ext cx="845058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100</a:t>
            </a:r>
            <a:r>
              <a:rPr lang="e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THTV: MẠCH LẠC VÀ LIÊN KẾT</a:t>
            </a:r>
            <a:r>
              <a:rPr lang="e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Google Shape;2350;p30"/>
          <p:cNvSpPr txBox="1">
            <a:spLocks noGrp="1"/>
          </p:cNvSpPr>
          <p:nvPr>
            <p:ph type="title" idx="9"/>
          </p:nvPr>
        </p:nvSpPr>
        <p:spPr>
          <a:xfrm>
            <a:off x="598558" y="196640"/>
            <a:ext cx="7329321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Biện pháp liên kết và từ ngữ liên kết</a:t>
            </a:r>
            <a:endParaRPr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51" name="Google Shape;2351;p30"/>
          <p:cNvGrpSpPr/>
          <p:nvPr/>
        </p:nvGrpSpPr>
        <p:grpSpPr>
          <a:xfrm>
            <a:off x="1595452" y="3757377"/>
            <a:ext cx="820972" cy="684220"/>
            <a:chOff x="2226275" y="2120850"/>
            <a:chExt cx="356000" cy="296700"/>
          </a:xfrm>
        </p:grpSpPr>
        <p:sp>
          <p:nvSpPr>
            <p:cNvPr id="2352" name="Google Shape;2352;p30"/>
            <p:cNvSpPr/>
            <p:nvPr/>
          </p:nvSpPr>
          <p:spPr>
            <a:xfrm>
              <a:off x="2226275" y="2120850"/>
              <a:ext cx="356000" cy="296700"/>
            </a:xfrm>
            <a:custGeom>
              <a:avLst/>
              <a:gdLst/>
              <a:ahLst/>
              <a:cxnLst/>
              <a:rect l="l" t="t" r="r" b="b"/>
              <a:pathLst>
                <a:path w="14240" h="11868" extrusionOk="0">
                  <a:moveTo>
                    <a:pt x="3039" y="0"/>
                  </a:moveTo>
                  <a:cubicBezTo>
                    <a:pt x="1403" y="0"/>
                    <a:pt x="0" y="406"/>
                    <a:pt x="289" y="1883"/>
                  </a:cubicBezTo>
                  <a:cubicBezTo>
                    <a:pt x="812" y="4557"/>
                    <a:pt x="4016" y="8227"/>
                    <a:pt x="5769" y="10315"/>
                  </a:cubicBezTo>
                  <a:cubicBezTo>
                    <a:pt x="6470" y="11147"/>
                    <a:pt x="7390" y="11867"/>
                    <a:pt x="8347" y="11867"/>
                  </a:cubicBezTo>
                  <a:cubicBezTo>
                    <a:pt x="8813" y="11867"/>
                    <a:pt x="9287" y="11697"/>
                    <a:pt x="9749" y="11286"/>
                  </a:cubicBezTo>
                  <a:cubicBezTo>
                    <a:pt x="14240" y="7300"/>
                    <a:pt x="12814" y="1807"/>
                    <a:pt x="7252" y="564"/>
                  </a:cubicBezTo>
                  <a:cubicBezTo>
                    <a:pt x="6668" y="433"/>
                    <a:pt x="4729" y="0"/>
                    <a:pt x="3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30"/>
            <p:cNvSpPr/>
            <p:nvPr/>
          </p:nvSpPr>
          <p:spPr>
            <a:xfrm>
              <a:off x="2424900" y="2376425"/>
              <a:ext cx="10900" cy="11400"/>
            </a:xfrm>
            <a:custGeom>
              <a:avLst/>
              <a:gdLst/>
              <a:ahLst/>
              <a:cxnLst/>
              <a:rect l="l" t="t" r="r" b="b"/>
              <a:pathLst>
                <a:path w="436" h="456" extrusionOk="0">
                  <a:moveTo>
                    <a:pt x="122" y="0"/>
                  </a:moveTo>
                  <a:cubicBezTo>
                    <a:pt x="62" y="0"/>
                    <a:pt x="8" y="28"/>
                    <a:pt x="0" y="105"/>
                  </a:cubicBezTo>
                  <a:cubicBezTo>
                    <a:pt x="7" y="237"/>
                    <a:pt x="82" y="363"/>
                    <a:pt x="202" y="426"/>
                  </a:cubicBezTo>
                  <a:cubicBezTo>
                    <a:pt x="237" y="444"/>
                    <a:pt x="280" y="455"/>
                    <a:pt x="320" y="455"/>
                  </a:cubicBezTo>
                  <a:cubicBezTo>
                    <a:pt x="382" y="455"/>
                    <a:pt x="436" y="427"/>
                    <a:pt x="436" y="351"/>
                  </a:cubicBezTo>
                  <a:cubicBezTo>
                    <a:pt x="429" y="212"/>
                    <a:pt x="354" y="92"/>
                    <a:pt x="234" y="29"/>
                  </a:cubicBezTo>
                  <a:cubicBezTo>
                    <a:pt x="202" y="12"/>
                    <a:pt x="161" y="0"/>
                    <a:pt x="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30"/>
            <p:cNvSpPr/>
            <p:nvPr/>
          </p:nvSpPr>
          <p:spPr>
            <a:xfrm>
              <a:off x="2412600" y="2377300"/>
              <a:ext cx="8550" cy="7925"/>
            </a:xfrm>
            <a:custGeom>
              <a:avLst/>
              <a:gdLst/>
              <a:ahLst/>
              <a:cxnLst/>
              <a:rect l="l" t="t" r="r" b="b"/>
              <a:pathLst>
                <a:path w="342" h="317" extrusionOk="0">
                  <a:moveTo>
                    <a:pt x="101" y="0"/>
                  </a:moveTo>
                  <a:cubicBezTo>
                    <a:pt x="13" y="0"/>
                    <a:pt x="0" y="82"/>
                    <a:pt x="26" y="152"/>
                  </a:cubicBezTo>
                  <a:cubicBezTo>
                    <a:pt x="64" y="234"/>
                    <a:pt x="139" y="297"/>
                    <a:pt x="228" y="316"/>
                  </a:cubicBezTo>
                  <a:lnTo>
                    <a:pt x="246" y="316"/>
                  </a:lnTo>
                  <a:cubicBezTo>
                    <a:pt x="250" y="316"/>
                    <a:pt x="253" y="316"/>
                    <a:pt x="256" y="316"/>
                  </a:cubicBezTo>
                  <a:cubicBezTo>
                    <a:pt x="297" y="316"/>
                    <a:pt x="335" y="281"/>
                    <a:pt x="335" y="240"/>
                  </a:cubicBezTo>
                  <a:cubicBezTo>
                    <a:pt x="341" y="196"/>
                    <a:pt x="328" y="145"/>
                    <a:pt x="297" y="114"/>
                  </a:cubicBezTo>
                  <a:cubicBezTo>
                    <a:pt x="253" y="44"/>
                    <a:pt x="177" y="7"/>
                    <a:pt x="1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30"/>
            <p:cNvSpPr/>
            <p:nvPr/>
          </p:nvSpPr>
          <p:spPr>
            <a:xfrm>
              <a:off x="2400050" y="2365000"/>
              <a:ext cx="8375" cy="6875"/>
            </a:xfrm>
            <a:custGeom>
              <a:avLst/>
              <a:gdLst/>
              <a:ahLst/>
              <a:cxnLst/>
              <a:rect l="l" t="t" r="r" b="b"/>
              <a:pathLst>
                <a:path w="335" h="275" extrusionOk="0">
                  <a:moveTo>
                    <a:pt x="136" y="1"/>
                  </a:moveTo>
                  <a:cubicBezTo>
                    <a:pt x="118" y="1"/>
                    <a:pt x="101" y="7"/>
                    <a:pt x="86" y="19"/>
                  </a:cubicBezTo>
                  <a:cubicBezTo>
                    <a:pt x="1" y="98"/>
                    <a:pt x="140" y="272"/>
                    <a:pt x="246" y="272"/>
                  </a:cubicBezTo>
                  <a:cubicBezTo>
                    <a:pt x="249" y="272"/>
                    <a:pt x="253" y="272"/>
                    <a:pt x="256" y="271"/>
                  </a:cubicBezTo>
                  <a:cubicBezTo>
                    <a:pt x="261" y="273"/>
                    <a:pt x="266" y="274"/>
                    <a:pt x="271" y="274"/>
                  </a:cubicBezTo>
                  <a:cubicBezTo>
                    <a:pt x="295" y="274"/>
                    <a:pt x="313" y="249"/>
                    <a:pt x="313" y="227"/>
                  </a:cubicBezTo>
                  <a:cubicBezTo>
                    <a:pt x="334" y="138"/>
                    <a:pt x="224" y="1"/>
                    <a:pt x="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30"/>
            <p:cNvSpPr/>
            <p:nvPr/>
          </p:nvSpPr>
          <p:spPr>
            <a:xfrm>
              <a:off x="2410275" y="2359600"/>
              <a:ext cx="5625" cy="5675"/>
            </a:xfrm>
            <a:custGeom>
              <a:avLst/>
              <a:gdLst/>
              <a:ahLst/>
              <a:cxnLst/>
              <a:rect l="l" t="t" r="r" b="b"/>
              <a:pathLst>
                <a:path w="225" h="227" extrusionOk="0">
                  <a:moveTo>
                    <a:pt x="53" y="0"/>
                  </a:moveTo>
                  <a:cubicBezTo>
                    <a:pt x="27" y="0"/>
                    <a:pt x="9" y="15"/>
                    <a:pt x="5" y="52"/>
                  </a:cubicBezTo>
                  <a:cubicBezTo>
                    <a:pt x="1" y="125"/>
                    <a:pt x="110" y="227"/>
                    <a:pt x="174" y="227"/>
                  </a:cubicBezTo>
                  <a:cubicBezTo>
                    <a:pt x="200" y="227"/>
                    <a:pt x="218" y="211"/>
                    <a:pt x="220" y="172"/>
                  </a:cubicBezTo>
                  <a:cubicBezTo>
                    <a:pt x="224" y="99"/>
                    <a:pt x="117" y="0"/>
                    <a:pt x="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30"/>
            <p:cNvSpPr/>
            <p:nvPr/>
          </p:nvSpPr>
          <p:spPr>
            <a:xfrm>
              <a:off x="2446175" y="2366800"/>
              <a:ext cx="11375" cy="7700"/>
            </a:xfrm>
            <a:custGeom>
              <a:avLst/>
              <a:gdLst/>
              <a:ahLst/>
              <a:cxnLst/>
              <a:rect l="l" t="t" r="r" b="b"/>
              <a:pathLst>
                <a:path w="455" h="308" extrusionOk="0">
                  <a:moveTo>
                    <a:pt x="197" y="1"/>
                  </a:moveTo>
                  <a:cubicBezTo>
                    <a:pt x="160" y="1"/>
                    <a:pt x="122" y="10"/>
                    <a:pt x="83" y="29"/>
                  </a:cubicBezTo>
                  <a:cubicBezTo>
                    <a:pt x="1" y="67"/>
                    <a:pt x="83" y="193"/>
                    <a:pt x="140" y="218"/>
                  </a:cubicBezTo>
                  <a:cubicBezTo>
                    <a:pt x="196" y="244"/>
                    <a:pt x="234" y="263"/>
                    <a:pt x="278" y="288"/>
                  </a:cubicBezTo>
                  <a:cubicBezTo>
                    <a:pt x="299" y="301"/>
                    <a:pt x="323" y="308"/>
                    <a:pt x="346" y="308"/>
                  </a:cubicBezTo>
                  <a:cubicBezTo>
                    <a:pt x="367" y="308"/>
                    <a:pt x="387" y="303"/>
                    <a:pt x="404" y="294"/>
                  </a:cubicBezTo>
                  <a:cubicBezTo>
                    <a:pt x="442" y="269"/>
                    <a:pt x="455" y="225"/>
                    <a:pt x="436" y="187"/>
                  </a:cubicBezTo>
                  <a:cubicBezTo>
                    <a:pt x="389" y="75"/>
                    <a:pt x="301" y="1"/>
                    <a:pt x="1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30"/>
            <p:cNvSpPr/>
            <p:nvPr/>
          </p:nvSpPr>
          <p:spPr>
            <a:xfrm>
              <a:off x="2450925" y="2382025"/>
              <a:ext cx="5500" cy="4925"/>
            </a:xfrm>
            <a:custGeom>
              <a:avLst/>
              <a:gdLst/>
              <a:ahLst/>
              <a:cxnLst/>
              <a:rect l="l" t="t" r="r" b="b"/>
              <a:pathLst>
                <a:path w="220" h="197" extrusionOk="0">
                  <a:moveTo>
                    <a:pt x="106" y="1"/>
                  </a:moveTo>
                  <a:cubicBezTo>
                    <a:pt x="95" y="1"/>
                    <a:pt x="84" y="6"/>
                    <a:pt x="76" y="19"/>
                  </a:cubicBezTo>
                  <a:cubicBezTo>
                    <a:pt x="0" y="57"/>
                    <a:pt x="76" y="158"/>
                    <a:pt x="120" y="183"/>
                  </a:cubicBezTo>
                  <a:cubicBezTo>
                    <a:pt x="137" y="193"/>
                    <a:pt x="152" y="197"/>
                    <a:pt x="164" y="197"/>
                  </a:cubicBezTo>
                  <a:cubicBezTo>
                    <a:pt x="210" y="197"/>
                    <a:pt x="219" y="139"/>
                    <a:pt x="189" y="89"/>
                  </a:cubicBezTo>
                  <a:lnTo>
                    <a:pt x="183" y="70"/>
                  </a:lnTo>
                  <a:cubicBezTo>
                    <a:pt x="174" y="42"/>
                    <a:pt x="137" y="1"/>
                    <a:pt x="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30"/>
            <p:cNvSpPr/>
            <p:nvPr/>
          </p:nvSpPr>
          <p:spPr>
            <a:xfrm>
              <a:off x="2340075" y="2218975"/>
              <a:ext cx="7125" cy="7500"/>
            </a:xfrm>
            <a:custGeom>
              <a:avLst/>
              <a:gdLst/>
              <a:ahLst/>
              <a:cxnLst/>
              <a:rect l="l" t="t" r="r" b="b"/>
              <a:pathLst>
                <a:path w="285" h="300" extrusionOk="0">
                  <a:moveTo>
                    <a:pt x="79" y="0"/>
                  </a:moveTo>
                  <a:cubicBezTo>
                    <a:pt x="39" y="0"/>
                    <a:pt x="4" y="20"/>
                    <a:pt x="0" y="70"/>
                  </a:cubicBezTo>
                  <a:cubicBezTo>
                    <a:pt x="0" y="159"/>
                    <a:pt x="51" y="241"/>
                    <a:pt x="133" y="279"/>
                  </a:cubicBezTo>
                  <a:cubicBezTo>
                    <a:pt x="153" y="291"/>
                    <a:pt x="180" y="300"/>
                    <a:pt x="206" y="300"/>
                  </a:cubicBezTo>
                  <a:cubicBezTo>
                    <a:pt x="245" y="300"/>
                    <a:pt x="280" y="281"/>
                    <a:pt x="284" y="228"/>
                  </a:cubicBezTo>
                  <a:cubicBezTo>
                    <a:pt x="278" y="140"/>
                    <a:pt x="227" y="64"/>
                    <a:pt x="152" y="20"/>
                  </a:cubicBezTo>
                  <a:cubicBezTo>
                    <a:pt x="130" y="8"/>
                    <a:pt x="104" y="0"/>
                    <a:pt x="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30"/>
            <p:cNvSpPr/>
            <p:nvPr/>
          </p:nvSpPr>
          <p:spPr>
            <a:xfrm>
              <a:off x="2321475" y="2220175"/>
              <a:ext cx="6950" cy="6300"/>
            </a:xfrm>
            <a:custGeom>
              <a:avLst/>
              <a:gdLst/>
              <a:ahLst/>
              <a:cxnLst/>
              <a:rect l="l" t="t" r="r" b="b"/>
              <a:pathLst>
                <a:path w="278" h="252" extrusionOk="0">
                  <a:moveTo>
                    <a:pt x="62" y="0"/>
                  </a:moveTo>
                  <a:cubicBezTo>
                    <a:pt x="42" y="0"/>
                    <a:pt x="21" y="7"/>
                    <a:pt x="13" y="29"/>
                  </a:cubicBezTo>
                  <a:cubicBezTo>
                    <a:pt x="6" y="48"/>
                    <a:pt x="0" y="60"/>
                    <a:pt x="0" y="79"/>
                  </a:cubicBezTo>
                  <a:cubicBezTo>
                    <a:pt x="0" y="133"/>
                    <a:pt x="95" y="252"/>
                    <a:pt x="155" y="252"/>
                  </a:cubicBezTo>
                  <a:cubicBezTo>
                    <a:pt x="173" y="252"/>
                    <a:pt x="187" y="242"/>
                    <a:pt x="196" y="218"/>
                  </a:cubicBezTo>
                  <a:cubicBezTo>
                    <a:pt x="202" y="205"/>
                    <a:pt x="208" y="199"/>
                    <a:pt x="208" y="199"/>
                  </a:cubicBezTo>
                  <a:cubicBezTo>
                    <a:pt x="278" y="161"/>
                    <a:pt x="208" y="54"/>
                    <a:pt x="164" y="35"/>
                  </a:cubicBezTo>
                  <a:cubicBezTo>
                    <a:pt x="139" y="22"/>
                    <a:pt x="114" y="10"/>
                    <a:pt x="88" y="4"/>
                  </a:cubicBezTo>
                  <a:cubicBezTo>
                    <a:pt x="81" y="2"/>
                    <a:pt x="72" y="0"/>
                    <a:pt x="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30"/>
            <p:cNvSpPr/>
            <p:nvPr/>
          </p:nvSpPr>
          <p:spPr>
            <a:xfrm>
              <a:off x="2344175" y="2249950"/>
              <a:ext cx="7575" cy="7350"/>
            </a:xfrm>
            <a:custGeom>
              <a:avLst/>
              <a:gdLst/>
              <a:ahLst/>
              <a:cxnLst/>
              <a:rect l="l" t="t" r="r" b="b"/>
              <a:pathLst>
                <a:path w="303" h="294" extrusionOk="0">
                  <a:moveTo>
                    <a:pt x="115" y="1"/>
                  </a:moveTo>
                  <a:cubicBezTo>
                    <a:pt x="106" y="1"/>
                    <a:pt x="97" y="2"/>
                    <a:pt x="89" y="5"/>
                  </a:cubicBezTo>
                  <a:cubicBezTo>
                    <a:pt x="0" y="30"/>
                    <a:pt x="57" y="162"/>
                    <a:pt x="95" y="206"/>
                  </a:cubicBezTo>
                  <a:lnTo>
                    <a:pt x="114" y="219"/>
                  </a:lnTo>
                  <a:lnTo>
                    <a:pt x="107" y="213"/>
                  </a:lnTo>
                  <a:lnTo>
                    <a:pt x="107" y="213"/>
                  </a:lnTo>
                  <a:cubicBezTo>
                    <a:pt x="143" y="248"/>
                    <a:pt x="208" y="293"/>
                    <a:pt x="253" y="293"/>
                  </a:cubicBezTo>
                  <a:cubicBezTo>
                    <a:pt x="280" y="293"/>
                    <a:pt x="301" y="277"/>
                    <a:pt x="303" y="232"/>
                  </a:cubicBezTo>
                  <a:cubicBezTo>
                    <a:pt x="303" y="200"/>
                    <a:pt x="303" y="175"/>
                    <a:pt x="290" y="143"/>
                  </a:cubicBezTo>
                  <a:cubicBezTo>
                    <a:pt x="262" y="87"/>
                    <a:pt x="189" y="1"/>
                    <a:pt x="1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30"/>
            <p:cNvSpPr/>
            <p:nvPr/>
          </p:nvSpPr>
          <p:spPr>
            <a:xfrm>
              <a:off x="2349675" y="2232100"/>
              <a:ext cx="8400" cy="6400"/>
            </a:xfrm>
            <a:custGeom>
              <a:avLst/>
              <a:gdLst/>
              <a:ahLst/>
              <a:cxnLst/>
              <a:rect l="l" t="t" r="r" b="b"/>
              <a:pathLst>
                <a:path w="336" h="256" extrusionOk="0">
                  <a:moveTo>
                    <a:pt x="138" y="1"/>
                  </a:moveTo>
                  <a:cubicBezTo>
                    <a:pt x="130" y="1"/>
                    <a:pt x="122" y="2"/>
                    <a:pt x="115" y="6"/>
                  </a:cubicBezTo>
                  <a:lnTo>
                    <a:pt x="96" y="18"/>
                  </a:lnTo>
                  <a:cubicBezTo>
                    <a:pt x="1" y="63"/>
                    <a:pt x="96" y="195"/>
                    <a:pt x="152" y="227"/>
                  </a:cubicBezTo>
                  <a:lnTo>
                    <a:pt x="184" y="239"/>
                  </a:lnTo>
                  <a:cubicBezTo>
                    <a:pt x="204" y="246"/>
                    <a:pt x="232" y="256"/>
                    <a:pt x="256" y="256"/>
                  </a:cubicBezTo>
                  <a:cubicBezTo>
                    <a:pt x="279" y="256"/>
                    <a:pt x="298" y="247"/>
                    <a:pt x="304" y="220"/>
                  </a:cubicBezTo>
                  <a:cubicBezTo>
                    <a:pt x="335" y="145"/>
                    <a:pt x="285" y="94"/>
                    <a:pt x="234" y="44"/>
                  </a:cubicBezTo>
                  <a:cubicBezTo>
                    <a:pt x="214" y="28"/>
                    <a:pt x="173" y="1"/>
                    <a:pt x="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30"/>
            <p:cNvSpPr/>
            <p:nvPr/>
          </p:nvSpPr>
          <p:spPr>
            <a:xfrm>
              <a:off x="2386900" y="2247800"/>
              <a:ext cx="7600" cy="7500"/>
            </a:xfrm>
            <a:custGeom>
              <a:avLst/>
              <a:gdLst/>
              <a:ahLst/>
              <a:cxnLst/>
              <a:rect l="l" t="t" r="r" b="b"/>
              <a:pathLst>
                <a:path w="304" h="300" extrusionOk="0">
                  <a:moveTo>
                    <a:pt x="98" y="0"/>
                  </a:moveTo>
                  <a:cubicBezTo>
                    <a:pt x="86" y="0"/>
                    <a:pt x="74" y="4"/>
                    <a:pt x="63" y="15"/>
                  </a:cubicBezTo>
                  <a:cubicBezTo>
                    <a:pt x="51" y="21"/>
                    <a:pt x="38" y="34"/>
                    <a:pt x="32" y="53"/>
                  </a:cubicBezTo>
                  <a:cubicBezTo>
                    <a:pt x="32" y="65"/>
                    <a:pt x="26" y="84"/>
                    <a:pt x="26" y="97"/>
                  </a:cubicBezTo>
                  <a:lnTo>
                    <a:pt x="26" y="109"/>
                  </a:lnTo>
                  <a:lnTo>
                    <a:pt x="26" y="109"/>
                  </a:lnTo>
                  <a:cubicBezTo>
                    <a:pt x="0" y="166"/>
                    <a:pt x="63" y="242"/>
                    <a:pt x="108" y="261"/>
                  </a:cubicBezTo>
                  <a:cubicBezTo>
                    <a:pt x="127" y="273"/>
                    <a:pt x="145" y="286"/>
                    <a:pt x="171" y="292"/>
                  </a:cubicBezTo>
                  <a:cubicBezTo>
                    <a:pt x="181" y="298"/>
                    <a:pt x="192" y="300"/>
                    <a:pt x="203" y="300"/>
                  </a:cubicBezTo>
                  <a:cubicBezTo>
                    <a:pt x="230" y="300"/>
                    <a:pt x="256" y="284"/>
                    <a:pt x="265" y="261"/>
                  </a:cubicBezTo>
                  <a:lnTo>
                    <a:pt x="278" y="248"/>
                  </a:lnTo>
                  <a:cubicBezTo>
                    <a:pt x="303" y="210"/>
                    <a:pt x="272" y="147"/>
                    <a:pt x="253" y="116"/>
                  </a:cubicBezTo>
                  <a:cubicBezTo>
                    <a:pt x="227" y="72"/>
                    <a:pt x="196" y="34"/>
                    <a:pt x="145" y="15"/>
                  </a:cubicBezTo>
                  <a:cubicBezTo>
                    <a:pt x="131" y="8"/>
                    <a:pt x="114" y="0"/>
                    <a:pt x="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30"/>
            <p:cNvSpPr/>
            <p:nvPr/>
          </p:nvSpPr>
          <p:spPr>
            <a:xfrm>
              <a:off x="2384850" y="2218500"/>
              <a:ext cx="3325" cy="3375"/>
            </a:xfrm>
            <a:custGeom>
              <a:avLst/>
              <a:gdLst/>
              <a:ahLst/>
              <a:cxnLst/>
              <a:rect l="l" t="t" r="r" b="b"/>
              <a:pathLst>
                <a:path w="133" h="135" extrusionOk="0">
                  <a:moveTo>
                    <a:pt x="28" y="1"/>
                  </a:moveTo>
                  <a:cubicBezTo>
                    <a:pt x="13" y="1"/>
                    <a:pt x="2" y="10"/>
                    <a:pt x="0" y="33"/>
                  </a:cubicBezTo>
                  <a:cubicBezTo>
                    <a:pt x="0" y="74"/>
                    <a:pt x="66" y="134"/>
                    <a:pt x="105" y="134"/>
                  </a:cubicBezTo>
                  <a:cubicBezTo>
                    <a:pt x="120" y="134"/>
                    <a:pt x="131" y="125"/>
                    <a:pt x="133" y="102"/>
                  </a:cubicBezTo>
                  <a:cubicBezTo>
                    <a:pt x="133" y="61"/>
                    <a:pt x="67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30"/>
            <p:cNvSpPr/>
            <p:nvPr/>
          </p:nvSpPr>
          <p:spPr>
            <a:xfrm>
              <a:off x="2358825" y="2198375"/>
              <a:ext cx="7375" cy="6625"/>
            </a:xfrm>
            <a:custGeom>
              <a:avLst/>
              <a:gdLst/>
              <a:ahLst/>
              <a:cxnLst/>
              <a:rect l="l" t="t" r="r" b="b"/>
              <a:pathLst>
                <a:path w="295" h="265" extrusionOk="0">
                  <a:moveTo>
                    <a:pt x="91" y="0"/>
                  </a:moveTo>
                  <a:cubicBezTo>
                    <a:pt x="74" y="0"/>
                    <a:pt x="59" y="5"/>
                    <a:pt x="45" y="18"/>
                  </a:cubicBezTo>
                  <a:lnTo>
                    <a:pt x="39" y="30"/>
                  </a:lnTo>
                  <a:cubicBezTo>
                    <a:pt x="1" y="56"/>
                    <a:pt x="13" y="100"/>
                    <a:pt x="26" y="131"/>
                  </a:cubicBezTo>
                  <a:cubicBezTo>
                    <a:pt x="51" y="207"/>
                    <a:pt x="121" y="264"/>
                    <a:pt x="203" y="264"/>
                  </a:cubicBezTo>
                  <a:cubicBezTo>
                    <a:pt x="207" y="264"/>
                    <a:pt x="212" y="265"/>
                    <a:pt x="216" y="265"/>
                  </a:cubicBezTo>
                  <a:cubicBezTo>
                    <a:pt x="295" y="265"/>
                    <a:pt x="270" y="154"/>
                    <a:pt x="240" y="106"/>
                  </a:cubicBezTo>
                  <a:cubicBezTo>
                    <a:pt x="216" y="67"/>
                    <a:pt x="149" y="0"/>
                    <a:pt x="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30"/>
            <p:cNvSpPr/>
            <p:nvPr/>
          </p:nvSpPr>
          <p:spPr>
            <a:xfrm>
              <a:off x="2374525" y="2270850"/>
              <a:ext cx="8875" cy="9075"/>
            </a:xfrm>
            <a:custGeom>
              <a:avLst/>
              <a:gdLst/>
              <a:ahLst/>
              <a:cxnLst/>
              <a:rect l="l" t="t" r="r" b="b"/>
              <a:pathLst>
                <a:path w="355" h="363" extrusionOk="0">
                  <a:moveTo>
                    <a:pt x="80" y="0"/>
                  </a:moveTo>
                  <a:cubicBezTo>
                    <a:pt x="41" y="0"/>
                    <a:pt x="13" y="24"/>
                    <a:pt x="10" y="83"/>
                  </a:cubicBezTo>
                  <a:cubicBezTo>
                    <a:pt x="1" y="201"/>
                    <a:pt x="175" y="362"/>
                    <a:pt x="278" y="362"/>
                  </a:cubicBezTo>
                  <a:cubicBezTo>
                    <a:pt x="318" y="362"/>
                    <a:pt x="347" y="338"/>
                    <a:pt x="350" y="279"/>
                  </a:cubicBezTo>
                  <a:cubicBezTo>
                    <a:pt x="355" y="164"/>
                    <a:pt x="181" y="0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30"/>
            <p:cNvSpPr/>
            <p:nvPr/>
          </p:nvSpPr>
          <p:spPr>
            <a:xfrm>
              <a:off x="2372225" y="2245750"/>
              <a:ext cx="9250" cy="995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115" y="0"/>
                  </a:moveTo>
                  <a:cubicBezTo>
                    <a:pt x="91" y="0"/>
                    <a:pt x="67" y="6"/>
                    <a:pt x="45" y="21"/>
                  </a:cubicBezTo>
                  <a:cubicBezTo>
                    <a:pt x="39" y="21"/>
                    <a:pt x="39" y="21"/>
                    <a:pt x="32" y="27"/>
                  </a:cubicBezTo>
                  <a:cubicBezTo>
                    <a:pt x="1" y="46"/>
                    <a:pt x="1" y="103"/>
                    <a:pt x="7" y="135"/>
                  </a:cubicBezTo>
                  <a:cubicBezTo>
                    <a:pt x="7" y="147"/>
                    <a:pt x="13" y="160"/>
                    <a:pt x="20" y="173"/>
                  </a:cubicBezTo>
                  <a:cubicBezTo>
                    <a:pt x="39" y="250"/>
                    <a:pt x="147" y="397"/>
                    <a:pt x="242" y="397"/>
                  </a:cubicBezTo>
                  <a:cubicBezTo>
                    <a:pt x="271" y="397"/>
                    <a:pt x="299" y="383"/>
                    <a:pt x="323" y="349"/>
                  </a:cubicBezTo>
                  <a:cubicBezTo>
                    <a:pt x="335" y="324"/>
                    <a:pt x="348" y="305"/>
                    <a:pt x="354" y="273"/>
                  </a:cubicBezTo>
                  <a:cubicBezTo>
                    <a:pt x="370" y="163"/>
                    <a:pt x="237" y="0"/>
                    <a:pt x="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30"/>
            <p:cNvSpPr/>
            <p:nvPr/>
          </p:nvSpPr>
          <p:spPr>
            <a:xfrm>
              <a:off x="2375700" y="2225925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15" y="1"/>
                  </a:moveTo>
                  <a:cubicBezTo>
                    <a:pt x="100" y="1"/>
                    <a:pt x="86" y="6"/>
                    <a:pt x="76" y="20"/>
                  </a:cubicBezTo>
                  <a:lnTo>
                    <a:pt x="38" y="57"/>
                  </a:lnTo>
                  <a:cubicBezTo>
                    <a:pt x="1" y="101"/>
                    <a:pt x="51" y="158"/>
                    <a:pt x="89" y="177"/>
                  </a:cubicBezTo>
                  <a:lnTo>
                    <a:pt x="108" y="177"/>
                  </a:lnTo>
                  <a:cubicBezTo>
                    <a:pt x="129" y="211"/>
                    <a:pt x="181" y="250"/>
                    <a:pt x="224" y="250"/>
                  </a:cubicBezTo>
                  <a:cubicBezTo>
                    <a:pt x="246" y="250"/>
                    <a:pt x="266" y="240"/>
                    <a:pt x="278" y="215"/>
                  </a:cubicBezTo>
                  <a:cubicBezTo>
                    <a:pt x="322" y="139"/>
                    <a:pt x="272" y="95"/>
                    <a:pt x="209" y="45"/>
                  </a:cubicBezTo>
                  <a:cubicBezTo>
                    <a:pt x="191" y="27"/>
                    <a:pt x="150" y="1"/>
                    <a:pt x="1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30"/>
            <p:cNvSpPr/>
            <p:nvPr/>
          </p:nvSpPr>
          <p:spPr>
            <a:xfrm>
              <a:off x="2399825" y="2231500"/>
              <a:ext cx="11375" cy="6450"/>
            </a:xfrm>
            <a:custGeom>
              <a:avLst/>
              <a:gdLst/>
              <a:ahLst/>
              <a:cxnLst/>
              <a:rect l="l" t="t" r="r" b="b"/>
              <a:pathLst>
                <a:path w="455" h="258" extrusionOk="0">
                  <a:moveTo>
                    <a:pt x="175" y="1"/>
                  </a:moveTo>
                  <a:cubicBezTo>
                    <a:pt x="133" y="1"/>
                    <a:pt x="98" y="22"/>
                    <a:pt x="57" y="49"/>
                  </a:cubicBezTo>
                  <a:cubicBezTo>
                    <a:pt x="1" y="87"/>
                    <a:pt x="83" y="175"/>
                    <a:pt x="114" y="194"/>
                  </a:cubicBezTo>
                  <a:cubicBezTo>
                    <a:pt x="165" y="219"/>
                    <a:pt x="225" y="257"/>
                    <a:pt x="282" y="257"/>
                  </a:cubicBezTo>
                  <a:cubicBezTo>
                    <a:pt x="296" y="257"/>
                    <a:pt x="309" y="255"/>
                    <a:pt x="322" y="251"/>
                  </a:cubicBezTo>
                  <a:cubicBezTo>
                    <a:pt x="455" y="206"/>
                    <a:pt x="291" y="30"/>
                    <a:pt x="228" y="11"/>
                  </a:cubicBezTo>
                  <a:cubicBezTo>
                    <a:pt x="208" y="4"/>
                    <a:pt x="191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30"/>
            <p:cNvSpPr/>
            <p:nvPr/>
          </p:nvSpPr>
          <p:spPr>
            <a:xfrm>
              <a:off x="2325400" y="2198275"/>
              <a:ext cx="11550" cy="10875"/>
            </a:xfrm>
            <a:custGeom>
              <a:avLst/>
              <a:gdLst/>
              <a:ahLst/>
              <a:cxnLst/>
              <a:rect l="l" t="t" r="r" b="b"/>
              <a:pathLst>
                <a:path w="462" h="435" extrusionOk="0">
                  <a:moveTo>
                    <a:pt x="149" y="0"/>
                  </a:moveTo>
                  <a:cubicBezTo>
                    <a:pt x="95" y="0"/>
                    <a:pt x="41" y="31"/>
                    <a:pt x="20" y="85"/>
                  </a:cubicBezTo>
                  <a:cubicBezTo>
                    <a:pt x="1" y="148"/>
                    <a:pt x="13" y="224"/>
                    <a:pt x="57" y="274"/>
                  </a:cubicBezTo>
                  <a:cubicBezTo>
                    <a:pt x="83" y="312"/>
                    <a:pt x="108" y="343"/>
                    <a:pt x="139" y="375"/>
                  </a:cubicBezTo>
                  <a:cubicBezTo>
                    <a:pt x="178" y="413"/>
                    <a:pt x="233" y="434"/>
                    <a:pt x="288" y="434"/>
                  </a:cubicBezTo>
                  <a:cubicBezTo>
                    <a:pt x="315" y="434"/>
                    <a:pt x="342" y="429"/>
                    <a:pt x="367" y="419"/>
                  </a:cubicBezTo>
                  <a:cubicBezTo>
                    <a:pt x="379" y="419"/>
                    <a:pt x="385" y="413"/>
                    <a:pt x="385" y="407"/>
                  </a:cubicBezTo>
                  <a:cubicBezTo>
                    <a:pt x="461" y="369"/>
                    <a:pt x="461" y="287"/>
                    <a:pt x="436" y="217"/>
                  </a:cubicBezTo>
                  <a:cubicBezTo>
                    <a:pt x="392" y="104"/>
                    <a:pt x="297" y="28"/>
                    <a:pt x="177" y="3"/>
                  </a:cubicBezTo>
                  <a:cubicBezTo>
                    <a:pt x="168" y="1"/>
                    <a:pt x="159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30"/>
            <p:cNvSpPr/>
            <p:nvPr/>
          </p:nvSpPr>
          <p:spPr>
            <a:xfrm>
              <a:off x="2252550" y="2151800"/>
              <a:ext cx="9925" cy="8750"/>
            </a:xfrm>
            <a:custGeom>
              <a:avLst/>
              <a:gdLst/>
              <a:ahLst/>
              <a:cxnLst/>
              <a:rect l="l" t="t" r="r" b="b"/>
              <a:pathLst>
                <a:path w="397" h="350" extrusionOk="0">
                  <a:moveTo>
                    <a:pt x="132" y="1"/>
                  </a:moveTo>
                  <a:cubicBezTo>
                    <a:pt x="113" y="1"/>
                    <a:pt x="95" y="3"/>
                    <a:pt x="77" y="8"/>
                  </a:cubicBezTo>
                  <a:cubicBezTo>
                    <a:pt x="1" y="27"/>
                    <a:pt x="13" y="115"/>
                    <a:pt x="32" y="165"/>
                  </a:cubicBezTo>
                  <a:cubicBezTo>
                    <a:pt x="64" y="241"/>
                    <a:pt x="127" y="304"/>
                    <a:pt x="209" y="336"/>
                  </a:cubicBezTo>
                  <a:cubicBezTo>
                    <a:pt x="234" y="342"/>
                    <a:pt x="259" y="348"/>
                    <a:pt x="291" y="348"/>
                  </a:cubicBezTo>
                  <a:cubicBezTo>
                    <a:pt x="297" y="349"/>
                    <a:pt x="302" y="349"/>
                    <a:pt x="307" y="349"/>
                  </a:cubicBezTo>
                  <a:cubicBezTo>
                    <a:pt x="392" y="349"/>
                    <a:pt x="397" y="250"/>
                    <a:pt x="367" y="184"/>
                  </a:cubicBezTo>
                  <a:cubicBezTo>
                    <a:pt x="340" y="76"/>
                    <a:pt x="239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30"/>
            <p:cNvSpPr/>
            <p:nvPr/>
          </p:nvSpPr>
          <p:spPr>
            <a:xfrm>
              <a:off x="2270425" y="2146000"/>
              <a:ext cx="10075" cy="7075"/>
            </a:xfrm>
            <a:custGeom>
              <a:avLst/>
              <a:gdLst/>
              <a:ahLst/>
              <a:cxnLst/>
              <a:rect l="l" t="t" r="r" b="b"/>
              <a:pathLst>
                <a:path w="403" h="283" extrusionOk="0">
                  <a:moveTo>
                    <a:pt x="142" y="0"/>
                  </a:moveTo>
                  <a:cubicBezTo>
                    <a:pt x="90" y="0"/>
                    <a:pt x="56" y="42"/>
                    <a:pt x="24" y="113"/>
                  </a:cubicBezTo>
                  <a:cubicBezTo>
                    <a:pt x="1" y="177"/>
                    <a:pt x="79" y="273"/>
                    <a:pt x="141" y="273"/>
                  </a:cubicBezTo>
                  <a:cubicBezTo>
                    <a:pt x="146" y="273"/>
                    <a:pt x="151" y="273"/>
                    <a:pt x="156" y="271"/>
                  </a:cubicBezTo>
                  <a:lnTo>
                    <a:pt x="194" y="259"/>
                  </a:lnTo>
                  <a:cubicBezTo>
                    <a:pt x="212" y="272"/>
                    <a:pt x="237" y="283"/>
                    <a:pt x="261" y="283"/>
                  </a:cubicBezTo>
                  <a:cubicBezTo>
                    <a:pt x="271" y="283"/>
                    <a:pt x="280" y="281"/>
                    <a:pt x="289" y="277"/>
                  </a:cubicBezTo>
                  <a:cubicBezTo>
                    <a:pt x="402" y="246"/>
                    <a:pt x="301" y="82"/>
                    <a:pt x="251" y="44"/>
                  </a:cubicBezTo>
                  <a:cubicBezTo>
                    <a:pt x="207" y="14"/>
                    <a:pt x="171" y="0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30"/>
            <p:cNvSpPr/>
            <p:nvPr/>
          </p:nvSpPr>
          <p:spPr>
            <a:xfrm>
              <a:off x="2263900" y="2168875"/>
              <a:ext cx="9650" cy="9500"/>
            </a:xfrm>
            <a:custGeom>
              <a:avLst/>
              <a:gdLst/>
              <a:ahLst/>
              <a:cxnLst/>
              <a:rect l="l" t="t" r="r" b="b"/>
              <a:pathLst>
                <a:path w="386" h="380" extrusionOk="0">
                  <a:moveTo>
                    <a:pt x="131" y="0"/>
                  </a:moveTo>
                  <a:cubicBezTo>
                    <a:pt x="119" y="0"/>
                    <a:pt x="107" y="2"/>
                    <a:pt x="96" y="6"/>
                  </a:cubicBezTo>
                  <a:cubicBezTo>
                    <a:pt x="1" y="37"/>
                    <a:pt x="39" y="163"/>
                    <a:pt x="77" y="220"/>
                  </a:cubicBezTo>
                  <a:lnTo>
                    <a:pt x="83" y="233"/>
                  </a:lnTo>
                  <a:cubicBezTo>
                    <a:pt x="115" y="287"/>
                    <a:pt x="217" y="380"/>
                    <a:pt x="296" y="380"/>
                  </a:cubicBezTo>
                  <a:cubicBezTo>
                    <a:pt x="327" y="380"/>
                    <a:pt x="355" y="365"/>
                    <a:pt x="373" y="327"/>
                  </a:cubicBezTo>
                  <a:cubicBezTo>
                    <a:pt x="379" y="315"/>
                    <a:pt x="386" y="296"/>
                    <a:pt x="386" y="283"/>
                  </a:cubicBezTo>
                  <a:cubicBezTo>
                    <a:pt x="386" y="214"/>
                    <a:pt x="354" y="145"/>
                    <a:pt x="304" y="100"/>
                  </a:cubicBezTo>
                  <a:cubicBezTo>
                    <a:pt x="261" y="52"/>
                    <a:pt x="196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30"/>
            <p:cNvSpPr/>
            <p:nvPr/>
          </p:nvSpPr>
          <p:spPr>
            <a:xfrm>
              <a:off x="2494200" y="2234150"/>
              <a:ext cx="7625" cy="7750"/>
            </a:xfrm>
            <a:custGeom>
              <a:avLst/>
              <a:gdLst/>
              <a:ahLst/>
              <a:cxnLst/>
              <a:rect l="l" t="t" r="r" b="b"/>
              <a:pathLst>
                <a:path w="305" h="310" extrusionOk="0">
                  <a:moveTo>
                    <a:pt x="72" y="1"/>
                  </a:moveTo>
                  <a:cubicBezTo>
                    <a:pt x="38" y="1"/>
                    <a:pt x="13" y="22"/>
                    <a:pt x="10" y="75"/>
                  </a:cubicBezTo>
                  <a:cubicBezTo>
                    <a:pt x="1" y="171"/>
                    <a:pt x="150" y="310"/>
                    <a:pt x="238" y="310"/>
                  </a:cubicBezTo>
                  <a:cubicBezTo>
                    <a:pt x="272" y="310"/>
                    <a:pt x="296" y="290"/>
                    <a:pt x="300" y="239"/>
                  </a:cubicBezTo>
                  <a:cubicBezTo>
                    <a:pt x="304" y="139"/>
                    <a:pt x="159" y="1"/>
                    <a:pt x="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30"/>
            <p:cNvSpPr/>
            <p:nvPr/>
          </p:nvSpPr>
          <p:spPr>
            <a:xfrm>
              <a:off x="2504375" y="2273500"/>
              <a:ext cx="9150" cy="8950"/>
            </a:xfrm>
            <a:custGeom>
              <a:avLst/>
              <a:gdLst/>
              <a:ahLst/>
              <a:cxnLst/>
              <a:rect l="l" t="t" r="r" b="b"/>
              <a:pathLst>
                <a:path w="366" h="358" extrusionOk="0">
                  <a:moveTo>
                    <a:pt x="89" y="1"/>
                  </a:moveTo>
                  <a:cubicBezTo>
                    <a:pt x="51" y="1"/>
                    <a:pt x="32" y="37"/>
                    <a:pt x="51" y="84"/>
                  </a:cubicBezTo>
                  <a:cubicBezTo>
                    <a:pt x="0" y="185"/>
                    <a:pt x="133" y="324"/>
                    <a:pt x="221" y="349"/>
                  </a:cubicBezTo>
                  <a:cubicBezTo>
                    <a:pt x="235" y="355"/>
                    <a:pt x="249" y="358"/>
                    <a:pt x="263" y="358"/>
                  </a:cubicBezTo>
                  <a:cubicBezTo>
                    <a:pt x="293" y="358"/>
                    <a:pt x="321" y="344"/>
                    <a:pt x="334" y="318"/>
                  </a:cubicBezTo>
                  <a:cubicBezTo>
                    <a:pt x="366" y="248"/>
                    <a:pt x="315" y="173"/>
                    <a:pt x="278" y="128"/>
                  </a:cubicBezTo>
                  <a:cubicBezTo>
                    <a:pt x="240" y="78"/>
                    <a:pt x="189" y="40"/>
                    <a:pt x="133" y="15"/>
                  </a:cubicBezTo>
                  <a:cubicBezTo>
                    <a:pt x="116" y="5"/>
                    <a:pt x="102" y="1"/>
                    <a:pt x="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30"/>
            <p:cNvSpPr/>
            <p:nvPr/>
          </p:nvSpPr>
          <p:spPr>
            <a:xfrm>
              <a:off x="2463850" y="2285725"/>
              <a:ext cx="12800" cy="7000"/>
            </a:xfrm>
            <a:custGeom>
              <a:avLst/>
              <a:gdLst/>
              <a:ahLst/>
              <a:cxnLst/>
              <a:rect l="l" t="t" r="r" b="b"/>
              <a:pathLst>
                <a:path w="512" h="280" extrusionOk="0">
                  <a:moveTo>
                    <a:pt x="187" y="1"/>
                  </a:moveTo>
                  <a:cubicBezTo>
                    <a:pt x="168" y="1"/>
                    <a:pt x="150" y="4"/>
                    <a:pt x="133" y="12"/>
                  </a:cubicBezTo>
                  <a:cubicBezTo>
                    <a:pt x="0" y="62"/>
                    <a:pt x="171" y="239"/>
                    <a:pt x="234" y="264"/>
                  </a:cubicBezTo>
                  <a:cubicBezTo>
                    <a:pt x="261" y="275"/>
                    <a:pt x="284" y="280"/>
                    <a:pt x="305" y="280"/>
                  </a:cubicBezTo>
                  <a:cubicBezTo>
                    <a:pt x="366" y="280"/>
                    <a:pt x="407" y="238"/>
                    <a:pt x="473" y="201"/>
                  </a:cubicBezTo>
                  <a:cubicBezTo>
                    <a:pt x="511" y="182"/>
                    <a:pt x="473" y="125"/>
                    <a:pt x="442" y="106"/>
                  </a:cubicBezTo>
                  <a:cubicBezTo>
                    <a:pt x="369" y="75"/>
                    <a:pt x="274" y="1"/>
                    <a:pt x="1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30"/>
            <p:cNvSpPr/>
            <p:nvPr/>
          </p:nvSpPr>
          <p:spPr>
            <a:xfrm>
              <a:off x="2479450" y="2267475"/>
              <a:ext cx="10300" cy="8950"/>
            </a:xfrm>
            <a:custGeom>
              <a:avLst/>
              <a:gdLst/>
              <a:ahLst/>
              <a:cxnLst/>
              <a:rect l="l" t="t" r="r" b="b"/>
              <a:pathLst>
                <a:path w="412" h="358" extrusionOk="0">
                  <a:moveTo>
                    <a:pt x="125" y="0"/>
                  </a:moveTo>
                  <a:cubicBezTo>
                    <a:pt x="76" y="0"/>
                    <a:pt x="33" y="29"/>
                    <a:pt x="7" y="105"/>
                  </a:cubicBezTo>
                  <a:cubicBezTo>
                    <a:pt x="1" y="136"/>
                    <a:pt x="13" y="168"/>
                    <a:pt x="32" y="193"/>
                  </a:cubicBezTo>
                  <a:cubicBezTo>
                    <a:pt x="29" y="169"/>
                    <a:pt x="29" y="158"/>
                    <a:pt x="32" y="158"/>
                  </a:cubicBezTo>
                  <a:cubicBezTo>
                    <a:pt x="35" y="158"/>
                    <a:pt x="41" y="172"/>
                    <a:pt x="51" y="199"/>
                  </a:cubicBezTo>
                  <a:cubicBezTo>
                    <a:pt x="70" y="224"/>
                    <a:pt x="89" y="250"/>
                    <a:pt x="114" y="269"/>
                  </a:cubicBezTo>
                  <a:cubicBezTo>
                    <a:pt x="146" y="294"/>
                    <a:pt x="177" y="319"/>
                    <a:pt x="209" y="338"/>
                  </a:cubicBezTo>
                  <a:cubicBezTo>
                    <a:pt x="236" y="352"/>
                    <a:pt x="263" y="358"/>
                    <a:pt x="287" y="358"/>
                  </a:cubicBezTo>
                  <a:cubicBezTo>
                    <a:pt x="362" y="358"/>
                    <a:pt x="411" y="295"/>
                    <a:pt x="373" y="199"/>
                  </a:cubicBezTo>
                  <a:cubicBezTo>
                    <a:pt x="331" y="108"/>
                    <a:pt x="219" y="0"/>
                    <a:pt x="1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30"/>
            <p:cNvSpPr/>
            <p:nvPr/>
          </p:nvSpPr>
          <p:spPr>
            <a:xfrm>
              <a:off x="2493950" y="2292375"/>
              <a:ext cx="5675" cy="4900"/>
            </a:xfrm>
            <a:custGeom>
              <a:avLst/>
              <a:gdLst/>
              <a:ahLst/>
              <a:cxnLst/>
              <a:rect l="l" t="t" r="r" b="b"/>
              <a:pathLst>
                <a:path w="227" h="196" extrusionOk="0">
                  <a:moveTo>
                    <a:pt x="79" y="0"/>
                  </a:moveTo>
                  <a:cubicBezTo>
                    <a:pt x="63" y="0"/>
                    <a:pt x="48" y="9"/>
                    <a:pt x="39" y="29"/>
                  </a:cubicBezTo>
                  <a:cubicBezTo>
                    <a:pt x="1" y="86"/>
                    <a:pt x="51" y="130"/>
                    <a:pt x="95" y="168"/>
                  </a:cubicBezTo>
                  <a:cubicBezTo>
                    <a:pt x="116" y="186"/>
                    <a:pt x="140" y="195"/>
                    <a:pt x="161" y="195"/>
                  </a:cubicBezTo>
                  <a:cubicBezTo>
                    <a:pt x="199" y="195"/>
                    <a:pt x="227" y="166"/>
                    <a:pt x="203" y="105"/>
                  </a:cubicBezTo>
                  <a:cubicBezTo>
                    <a:pt x="193" y="72"/>
                    <a:pt x="128" y="0"/>
                    <a:pt x="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30"/>
            <p:cNvSpPr/>
            <p:nvPr/>
          </p:nvSpPr>
          <p:spPr>
            <a:xfrm>
              <a:off x="2482300" y="2300800"/>
              <a:ext cx="6925" cy="6675"/>
            </a:xfrm>
            <a:custGeom>
              <a:avLst/>
              <a:gdLst/>
              <a:ahLst/>
              <a:cxnLst/>
              <a:rect l="l" t="t" r="r" b="b"/>
              <a:pathLst>
                <a:path w="277" h="267" extrusionOk="0">
                  <a:moveTo>
                    <a:pt x="73" y="1"/>
                  </a:moveTo>
                  <a:cubicBezTo>
                    <a:pt x="28" y="1"/>
                    <a:pt x="1" y="42"/>
                    <a:pt x="13" y="83"/>
                  </a:cubicBezTo>
                  <a:cubicBezTo>
                    <a:pt x="13" y="90"/>
                    <a:pt x="13" y="96"/>
                    <a:pt x="13" y="102"/>
                  </a:cubicBezTo>
                  <a:cubicBezTo>
                    <a:pt x="32" y="184"/>
                    <a:pt x="101" y="254"/>
                    <a:pt x="183" y="266"/>
                  </a:cubicBezTo>
                  <a:cubicBezTo>
                    <a:pt x="186" y="266"/>
                    <a:pt x="188" y="267"/>
                    <a:pt x="190" y="267"/>
                  </a:cubicBezTo>
                  <a:cubicBezTo>
                    <a:pt x="277" y="267"/>
                    <a:pt x="264" y="158"/>
                    <a:pt x="227" y="109"/>
                  </a:cubicBezTo>
                  <a:lnTo>
                    <a:pt x="221" y="96"/>
                  </a:lnTo>
                  <a:cubicBezTo>
                    <a:pt x="189" y="46"/>
                    <a:pt x="139" y="8"/>
                    <a:pt x="82" y="1"/>
                  </a:cubicBezTo>
                  <a:cubicBezTo>
                    <a:pt x="79" y="1"/>
                    <a:pt x="76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30"/>
            <p:cNvSpPr/>
            <p:nvPr/>
          </p:nvSpPr>
          <p:spPr>
            <a:xfrm>
              <a:off x="2506575" y="2318400"/>
              <a:ext cx="9475" cy="8625"/>
            </a:xfrm>
            <a:custGeom>
              <a:avLst/>
              <a:gdLst/>
              <a:ahLst/>
              <a:cxnLst/>
              <a:rect l="l" t="t" r="r" b="b"/>
              <a:pathLst>
                <a:path w="379" h="345" extrusionOk="0">
                  <a:moveTo>
                    <a:pt x="92" y="1"/>
                  </a:moveTo>
                  <a:cubicBezTo>
                    <a:pt x="78" y="1"/>
                    <a:pt x="63" y="4"/>
                    <a:pt x="51" y="10"/>
                  </a:cubicBezTo>
                  <a:cubicBezTo>
                    <a:pt x="7" y="23"/>
                    <a:pt x="0" y="61"/>
                    <a:pt x="7" y="105"/>
                  </a:cubicBezTo>
                  <a:cubicBezTo>
                    <a:pt x="13" y="174"/>
                    <a:pt x="57" y="243"/>
                    <a:pt x="114" y="288"/>
                  </a:cubicBezTo>
                  <a:cubicBezTo>
                    <a:pt x="139" y="306"/>
                    <a:pt x="164" y="325"/>
                    <a:pt x="196" y="332"/>
                  </a:cubicBezTo>
                  <a:lnTo>
                    <a:pt x="234" y="344"/>
                  </a:lnTo>
                  <a:cubicBezTo>
                    <a:pt x="379" y="332"/>
                    <a:pt x="341" y="224"/>
                    <a:pt x="133" y="10"/>
                  </a:cubicBezTo>
                  <a:cubicBezTo>
                    <a:pt x="120" y="4"/>
                    <a:pt x="106" y="1"/>
                    <a:pt x="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30"/>
            <p:cNvSpPr/>
            <p:nvPr/>
          </p:nvSpPr>
          <p:spPr>
            <a:xfrm>
              <a:off x="2355300" y="2314350"/>
              <a:ext cx="825" cy="625"/>
            </a:xfrm>
            <a:custGeom>
              <a:avLst/>
              <a:gdLst/>
              <a:ahLst/>
              <a:cxnLst/>
              <a:rect l="l" t="t" r="r" b="b"/>
              <a:pathLst>
                <a:path w="33" h="25" extrusionOk="0">
                  <a:moveTo>
                    <a:pt x="7" y="1"/>
                  </a:moveTo>
                  <a:cubicBezTo>
                    <a:pt x="1" y="1"/>
                    <a:pt x="26" y="25"/>
                    <a:pt x="31" y="25"/>
                  </a:cubicBezTo>
                  <a:cubicBezTo>
                    <a:pt x="33" y="25"/>
                    <a:pt x="31" y="21"/>
                    <a:pt x="22" y="8"/>
                  </a:cubicBezTo>
                  <a:cubicBezTo>
                    <a:pt x="13" y="3"/>
                    <a:pt x="9" y="1"/>
                    <a:pt x="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30"/>
            <p:cNvSpPr/>
            <p:nvPr/>
          </p:nvSpPr>
          <p:spPr>
            <a:xfrm>
              <a:off x="2353475" y="2307075"/>
              <a:ext cx="9050" cy="9475"/>
            </a:xfrm>
            <a:custGeom>
              <a:avLst/>
              <a:gdLst/>
              <a:ahLst/>
              <a:cxnLst/>
              <a:rect l="l" t="t" r="r" b="b"/>
              <a:pathLst>
                <a:path w="362" h="379" extrusionOk="0">
                  <a:moveTo>
                    <a:pt x="118" y="1"/>
                  </a:moveTo>
                  <a:cubicBezTo>
                    <a:pt x="99" y="1"/>
                    <a:pt x="80" y="7"/>
                    <a:pt x="63" y="22"/>
                  </a:cubicBezTo>
                  <a:cubicBezTo>
                    <a:pt x="57" y="28"/>
                    <a:pt x="51" y="34"/>
                    <a:pt x="44" y="40"/>
                  </a:cubicBezTo>
                  <a:cubicBezTo>
                    <a:pt x="7" y="78"/>
                    <a:pt x="0" y="129"/>
                    <a:pt x="19" y="173"/>
                  </a:cubicBezTo>
                  <a:cubicBezTo>
                    <a:pt x="32" y="211"/>
                    <a:pt x="51" y="249"/>
                    <a:pt x="76" y="280"/>
                  </a:cubicBezTo>
                  <a:lnTo>
                    <a:pt x="95" y="299"/>
                  </a:lnTo>
                  <a:lnTo>
                    <a:pt x="126" y="324"/>
                  </a:lnTo>
                  <a:cubicBezTo>
                    <a:pt x="152" y="343"/>
                    <a:pt x="183" y="362"/>
                    <a:pt x="215" y="368"/>
                  </a:cubicBezTo>
                  <a:cubicBezTo>
                    <a:pt x="234" y="376"/>
                    <a:pt x="251" y="379"/>
                    <a:pt x="266" y="379"/>
                  </a:cubicBezTo>
                  <a:cubicBezTo>
                    <a:pt x="343" y="379"/>
                    <a:pt x="361" y="290"/>
                    <a:pt x="335" y="211"/>
                  </a:cubicBezTo>
                  <a:cubicBezTo>
                    <a:pt x="328" y="198"/>
                    <a:pt x="328" y="186"/>
                    <a:pt x="322" y="173"/>
                  </a:cubicBezTo>
                  <a:cubicBezTo>
                    <a:pt x="296" y="112"/>
                    <a:pt x="201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30"/>
            <p:cNvSpPr/>
            <p:nvPr/>
          </p:nvSpPr>
          <p:spPr>
            <a:xfrm>
              <a:off x="2335350" y="2304250"/>
              <a:ext cx="10900" cy="7425"/>
            </a:xfrm>
            <a:custGeom>
              <a:avLst/>
              <a:gdLst/>
              <a:ahLst/>
              <a:cxnLst/>
              <a:rect l="l" t="t" r="r" b="b"/>
              <a:pathLst>
                <a:path w="436" h="297" extrusionOk="0">
                  <a:moveTo>
                    <a:pt x="149" y="0"/>
                  </a:moveTo>
                  <a:cubicBezTo>
                    <a:pt x="112" y="0"/>
                    <a:pt x="79" y="12"/>
                    <a:pt x="51" y="53"/>
                  </a:cubicBezTo>
                  <a:cubicBezTo>
                    <a:pt x="0" y="128"/>
                    <a:pt x="114" y="248"/>
                    <a:pt x="170" y="280"/>
                  </a:cubicBezTo>
                  <a:cubicBezTo>
                    <a:pt x="191" y="291"/>
                    <a:pt x="213" y="297"/>
                    <a:pt x="233" y="297"/>
                  </a:cubicBezTo>
                  <a:cubicBezTo>
                    <a:pt x="267" y="297"/>
                    <a:pt x="297" y="280"/>
                    <a:pt x="309" y="248"/>
                  </a:cubicBezTo>
                  <a:cubicBezTo>
                    <a:pt x="435" y="217"/>
                    <a:pt x="271" y="27"/>
                    <a:pt x="214" y="8"/>
                  </a:cubicBezTo>
                  <a:cubicBezTo>
                    <a:pt x="192" y="4"/>
                    <a:pt x="170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30"/>
            <p:cNvSpPr/>
            <p:nvPr/>
          </p:nvSpPr>
          <p:spPr>
            <a:xfrm>
              <a:off x="2424750" y="2163250"/>
              <a:ext cx="5050" cy="6100"/>
            </a:xfrm>
            <a:custGeom>
              <a:avLst/>
              <a:gdLst/>
              <a:ahLst/>
              <a:cxnLst/>
              <a:rect l="l" t="t" r="r" b="b"/>
              <a:pathLst>
                <a:path w="202" h="244" extrusionOk="0">
                  <a:moveTo>
                    <a:pt x="52" y="1"/>
                  </a:moveTo>
                  <a:cubicBezTo>
                    <a:pt x="35" y="1"/>
                    <a:pt x="21" y="6"/>
                    <a:pt x="13" y="16"/>
                  </a:cubicBezTo>
                  <a:cubicBezTo>
                    <a:pt x="6" y="16"/>
                    <a:pt x="0" y="23"/>
                    <a:pt x="0" y="29"/>
                  </a:cubicBezTo>
                  <a:lnTo>
                    <a:pt x="0" y="42"/>
                  </a:lnTo>
                  <a:cubicBezTo>
                    <a:pt x="0" y="48"/>
                    <a:pt x="0" y="60"/>
                    <a:pt x="0" y="67"/>
                  </a:cubicBezTo>
                  <a:cubicBezTo>
                    <a:pt x="6" y="86"/>
                    <a:pt x="13" y="111"/>
                    <a:pt x="19" y="130"/>
                  </a:cubicBezTo>
                  <a:cubicBezTo>
                    <a:pt x="29" y="168"/>
                    <a:pt x="86" y="243"/>
                    <a:pt x="129" y="243"/>
                  </a:cubicBezTo>
                  <a:cubicBezTo>
                    <a:pt x="143" y="243"/>
                    <a:pt x="155" y="236"/>
                    <a:pt x="164" y="218"/>
                  </a:cubicBezTo>
                  <a:cubicBezTo>
                    <a:pt x="170" y="199"/>
                    <a:pt x="183" y="187"/>
                    <a:pt x="189" y="174"/>
                  </a:cubicBezTo>
                  <a:cubicBezTo>
                    <a:pt x="196" y="168"/>
                    <a:pt x="196" y="161"/>
                    <a:pt x="196" y="149"/>
                  </a:cubicBezTo>
                  <a:cubicBezTo>
                    <a:pt x="196" y="142"/>
                    <a:pt x="202" y="136"/>
                    <a:pt x="202" y="136"/>
                  </a:cubicBezTo>
                  <a:cubicBezTo>
                    <a:pt x="202" y="124"/>
                    <a:pt x="196" y="117"/>
                    <a:pt x="196" y="105"/>
                  </a:cubicBezTo>
                  <a:cubicBezTo>
                    <a:pt x="196" y="98"/>
                    <a:pt x="189" y="92"/>
                    <a:pt x="189" y="86"/>
                  </a:cubicBezTo>
                  <a:cubicBezTo>
                    <a:pt x="183" y="79"/>
                    <a:pt x="177" y="67"/>
                    <a:pt x="170" y="60"/>
                  </a:cubicBezTo>
                  <a:cubicBezTo>
                    <a:pt x="164" y="54"/>
                    <a:pt x="158" y="54"/>
                    <a:pt x="158" y="48"/>
                  </a:cubicBezTo>
                  <a:cubicBezTo>
                    <a:pt x="125" y="19"/>
                    <a:pt x="83" y="1"/>
                    <a:pt x="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30"/>
            <p:cNvSpPr/>
            <p:nvPr/>
          </p:nvSpPr>
          <p:spPr>
            <a:xfrm>
              <a:off x="2404600" y="2166325"/>
              <a:ext cx="6300" cy="7250"/>
            </a:xfrm>
            <a:custGeom>
              <a:avLst/>
              <a:gdLst/>
              <a:ahLst/>
              <a:cxnLst/>
              <a:rect l="l" t="t" r="r" b="b"/>
              <a:pathLst>
                <a:path w="252" h="290" extrusionOk="0">
                  <a:moveTo>
                    <a:pt x="125" y="0"/>
                  </a:moveTo>
                  <a:cubicBezTo>
                    <a:pt x="123" y="0"/>
                    <a:pt x="121" y="0"/>
                    <a:pt x="119" y="1"/>
                  </a:cubicBezTo>
                  <a:cubicBezTo>
                    <a:pt x="93" y="1"/>
                    <a:pt x="68" y="7"/>
                    <a:pt x="49" y="13"/>
                  </a:cubicBezTo>
                  <a:cubicBezTo>
                    <a:pt x="18" y="19"/>
                    <a:pt x="5" y="45"/>
                    <a:pt x="5" y="70"/>
                  </a:cubicBezTo>
                  <a:cubicBezTo>
                    <a:pt x="5" y="76"/>
                    <a:pt x="5" y="83"/>
                    <a:pt x="5" y="83"/>
                  </a:cubicBezTo>
                  <a:cubicBezTo>
                    <a:pt x="0" y="151"/>
                    <a:pt x="108" y="289"/>
                    <a:pt x="183" y="289"/>
                  </a:cubicBezTo>
                  <a:cubicBezTo>
                    <a:pt x="206" y="289"/>
                    <a:pt x="225" y="277"/>
                    <a:pt x="238" y="247"/>
                  </a:cubicBezTo>
                  <a:cubicBezTo>
                    <a:pt x="251" y="202"/>
                    <a:pt x="251" y="158"/>
                    <a:pt x="232" y="120"/>
                  </a:cubicBezTo>
                  <a:cubicBezTo>
                    <a:pt x="226" y="72"/>
                    <a:pt x="179" y="0"/>
                    <a:pt x="1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30"/>
            <p:cNvSpPr/>
            <p:nvPr/>
          </p:nvSpPr>
          <p:spPr>
            <a:xfrm>
              <a:off x="2416800" y="2185425"/>
              <a:ext cx="7800" cy="7075"/>
            </a:xfrm>
            <a:custGeom>
              <a:avLst/>
              <a:gdLst/>
              <a:ahLst/>
              <a:cxnLst/>
              <a:rect l="l" t="t" r="r" b="b"/>
              <a:pathLst>
                <a:path w="312" h="283" extrusionOk="0">
                  <a:moveTo>
                    <a:pt x="153" y="1"/>
                  </a:moveTo>
                  <a:cubicBezTo>
                    <a:pt x="138" y="1"/>
                    <a:pt x="124" y="6"/>
                    <a:pt x="110" y="19"/>
                  </a:cubicBezTo>
                  <a:cubicBezTo>
                    <a:pt x="104" y="25"/>
                    <a:pt x="97" y="31"/>
                    <a:pt x="91" y="38"/>
                  </a:cubicBezTo>
                  <a:cubicBezTo>
                    <a:pt x="0" y="109"/>
                    <a:pt x="149" y="282"/>
                    <a:pt x="245" y="282"/>
                  </a:cubicBezTo>
                  <a:cubicBezTo>
                    <a:pt x="276" y="282"/>
                    <a:pt x="301" y="265"/>
                    <a:pt x="312" y="220"/>
                  </a:cubicBezTo>
                  <a:cubicBezTo>
                    <a:pt x="312" y="202"/>
                    <a:pt x="312" y="176"/>
                    <a:pt x="312" y="164"/>
                  </a:cubicBezTo>
                  <a:cubicBezTo>
                    <a:pt x="296" y="112"/>
                    <a:pt x="221" y="1"/>
                    <a:pt x="1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30"/>
            <p:cNvSpPr/>
            <p:nvPr/>
          </p:nvSpPr>
          <p:spPr>
            <a:xfrm>
              <a:off x="2442725" y="2185700"/>
              <a:ext cx="8225" cy="8075"/>
            </a:xfrm>
            <a:custGeom>
              <a:avLst/>
              <a:gdLst/>
              <a:ahLst/>
              <a:cxnLst/>
              <a:rect l="l" t="t" r="r" b="b"/>
              <a:pathLst>
                <a:path w="329" h="323" extrusionOk="0">
                  <a:moveTo>
                    <a:pt x="76" y="0"/>
                  </a:moveTo>
                  <a:cubicBezTo>
                    <a:pt x="49" y="0"/>
                    <a:pt x="25" y="18"/>
                    <a:pt x="19" y="45"/>
                  </a:cubicBezTo>
                  <a:cubicBezTo>
                    <a:pt x="0" y="71"/>
                    <a:pt x="0" y="96"/>
                    <a:pt x="19" y="121"/>
                  </a:cubicBezTo>
                  <a:cubicBezTo>
                    <a:pt x="39" y="202"/>
                    <a:pt x="128" y="323"/>
                    <a:pt x="214" y="323"/>
                  </a:cubicBezTo>
                  <a:cubicBezTo>
                    <a:pt x="236" y="323"/>
                    <a:pt x="257" y="315"/>
                    <a:pt x="278" y="298"/>
                  </a:cubicBezTo>
                  <a:cubicBezTo>
                    <a:pt x="328" y="254"/>
                    <a:pt x="309" y="184"/>
                    <a:pt x="271" y="127"/>
                  </a:cubicBezTo>
                  <a:cubicBezTo>
                    <a:pt x="271" y="121"/>
                    <a:pt x="265" y="121"/>
                    <a:pt x="265" y="115"/>
                  </a:cubicBezTo>
                  <a:cubicBezTo>
                    <a:pt x="240" y="83"/>
                    <a:pt x="208" y="52"/>
                    <a:pt x="170" y="27"/>
                  </a:cubicBezTo>
                  <a:cubicBezTo>
                    <a:pt x="145" y="14"/>
                    <a:pt x="120" y="1"/>
                    <a:pt x="88" y="1"/>
                  </a:cubicBezTo>
                  <a:cubicBezTo>
                    <a:pt x="84" y="0"/>
                    <a:pt x="80" y="0"/>
                    <a:pt x="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8" name="Google Shape;2388;p30"/>
          <p:cNvGrpSpPr/>
          <p:nvPr/>
        </p:nvGrpSpPr>
        <p:grpSpPr>
          <a:xfrm>
            <a:off x="2414890" y="2561650"/>
            <a:ext cx="820991" cy="636662"/>
            <a:chOff x="1982250" y="2295975"/>
            <a:chExt cx="334825" cy="259650"/>
          </a:xfrm>
        </p:grpSpPr>
        <p:sp>
          <p:nvSpPr>
            <p:cNvPr id="2389" name="Google Shape;2389;p30"/>
            <p:cNvSpPr/>
            <p:nvPr/>
          </p:nvSpPr>
          <p:spPr>
            <a:xfrm>
              <a:off x="1982250" y="2295975"/>
              <a:ext cx="334825" cy="259650"/>
            </a:xfrm>
            <a:custGeom>
              <a:avLst/>
              <a:gdLst/>
              <a:ahLst/>
              <a:cxnLst/>
              <a:rect l="l" t="t" r="r" b="b"/>
              <a:pathLst>
                <a:path w="13393" h="10386" extrusionOk="0">
                  <a:moveTo>
                    <a:pt x="7902" y="0"/>
                  </a:moveTo>
                  <a:cubicBezTo>
                    <a:pt x="3449" y="0"/>
                    <a:pt x="0" y="4648"/>
                    <a:pt x="2601" y="8721"/>
                  </a:cubicBezTo>
                  <a:cubicBezTo>
                    <a:pt x="3365" y="9917"/>
                    <a:pt x="4775" y="10385"/>
                    <a:pt x="6270" y="10385"/>
                  </a:cubicBezTo>
                  <a:cubicBezTo>
                    <a:pt x="8000" y="10385"/>
                    <a:pt x="9844" y="9760"/>
                    <a:pt x="10933" y="8911"/>
                  </a:cubicBezTo>
                  <a:cubicBezTo>
                    <a:pt x="13153" y="7182"/>
                    <a:pt x="13392" y="1222"/>
                    <a:pt x="9577" y="220"/>
                  </a:cubicBezTo>
                  <a:cubicBezTo>
                    <a:pt x="9010" y="70"/>
                    <a:pt x="8448" y="0"/>
                    <a:pt x="7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30"/>
            <p:cNvSpPr/>
            <p:nvPr/>
          </p:nvSpPr>
          <p:spPr>
            <a:xfrm>
              <a:off x="2216125" y="2397450"/>
              <a:ext cx="12500" cy="10625"/>
            </a:xfrm>
            <a:custGeom>
              <a:avLst/>
              <a:gdLst/>
              <a:ahLst/>
              <a:cxnLst/>
              <a:rect l="l" t="t" r="r" b="b"/>
              <a:pathLst>
                <a:path w="500" h="425" extrusionOk="0">
                  <a:moveTo>
                    <a:pt x="341" y="0"/>
                  </a:moveTo>
                  <a:cubicBezTo>
                    <a:pt x="243" y="0"/>
                    <a:pt x="145" y="78"/>
                    <a:pt x="89" y="159"/>
                  </a:cubicBezTo>
                  <a:cubicBezTo>
                    <a:pt x="39" y="235"/>
                    <a:pt x="1" y="348"/>
                    <a:pt x="102" y="405"/>
                  </a:cubicBezTo>
                  <a:cubicBezTo>
                    <a:pt x="121" y="418"/>
                    <a:pt x="152" y="424"/>
                    <a:pt x="178" y="424"/>
                  </a:cubicBezTo>
                  <a:cubicBezTo>
                    <a:pt x="304" y="411"/>
                    <a:pt x="405" y="317"/>
                    <a:pt x="424" y="191"/>
                  </a:cubicBezTo>
                  <a:cubicBezTo>
                    <a:pt x="474" y="121"/>
                    <a:pt x="499" y="46"/>
                    <a:pt x="411" y="14"/>
                  </a:cubicBezTo>
                  <a:cubicBezTo>
                    <a:pt x="388" y="4"/>
                    <a:pt x="365" y="0"/>
                    <a:pt x="3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30"/>
            <p:cNvSpPr/>
            <p:nvPr/>
          </p:nvSpPr>
          <p:spPr>
            <a:xfrm>
              <a:off x="2233075" y="2395575"/>
              <a:ext cx="19350" cy="12500"/>
            </a:xfrm>
            <a:custGeom>
              <a:avLst/>
              <a:gdLst/>
              <a:ahLst/>
              <a:cxnLst/>
              <a:rect l="l" t="t" r="r" b="b"/>
              <a:pathLst>
                <a:path w="774" h="500" extrusionOk="0">
                  <a:moveTo>
                    <a:pt x="615" y="1"/>
                  </a:moveTo>
                  <a:cubicBezTo>
                    <a:pt x="441" y="1"/>
                    <a:pt x="234" y="117"/>
                    <a:pt x="118" y="234"/>
                  </a:cubicBezTo>
                  <a:cubicBezTo>
                    <a:pt x="1" y="346"/>
                    <a:pt x="23" y="500"/>
                    <a:pt x="135" y="500"/>
                  </a:cubicBezTo>
                  <a:cubicBezTo>
                    <a:pt x="168" y="500"/>
                    <a:pt x="209" y="486"/>
                    <a:pt x="256" y="455"/>
                  </a:cubicBezTo>
                  <a:lnTo>
                    <a:pt x="256" y="455"/>
                  </a:lnTo>
                  <a:cubicBezTo>
                    <a:pt x="219" y="480"/>
                    <a:pt x="364" y="493"/>
                    <a:pt x="389" y="493"/>
                  </a:cubicBezTo>
                  <a:cubicBezTo>
                    <a:pt x="540" y="474"/>
                    <a:pt x="666" y="379"/>
                    <a:pt x="729" y="247"/>
                  </a:cubicBezTo>
                  <a:cubicBezTo>
                    <a:pt x="774" y="146"/>
                    <a:pt x="767" y="1"/>
                    <a:pt x="629" y="1"/>
                  </a:cubicBezTo>
                  <a:cubicBezTo>
                    <a:pt x="624" y="1"/>
                    <a:pt x="620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30"/>
            <p:cNvSpPr/>
            <p:nvPr/>
          </p:nvSpPr>
          <p:spPr>
            <a:xfrm>
              <a:off x="2243100" y="2417525"/>
              <a:ext cx="11375" cy="10950"/>
            </a:xfrm>
            <a:custGeom>
              <a:avLst/>
              <a:gdLst/>
              <a:ahLst/>
              <a:cxnLst/>
              <a:rect l="l" t="t" r="r" b="b"/>
              <a:pathLst>
                <a:path w="455" h="438" extrusionOk="0">
                  <a:moveTo>
                    <a:pt x="322" y="1"/>
                  </a:moveTo>
                  <a:cubicBezTo>
                    <a:pt x="181" y="1"/>
                    <a:pt x="71" y="174"/>
                    <a:pt x="32" y="290"/>
                  </a:cubicBezTo>
                  <a:cubicBezTo>
                    <a:pt x="0" y="390"/>
                    <a:pt x="66" y="437"/>
                    <a:pt x="141" y="437"/>
                  </a:cubicBezTo>
                  <a:cubicBezTo>
                    <a:pt x="171" y="437"/>
                    <a:pt x="201" y="430"/>
                    <a:pt x="228" y="416"/>
                  </a:cubicBezTo>
                  <a:cubicBezTo>
                    <a:pt x="322" y="372"/>
                    <a:pt x="455" y="233"/>
                    <a:pt x="417" y="107"/>
                  </a:cubicBezTo>
                  <a:cubicBezTo>
                    <a:pt x="417" y="107"/>
                    <a:pt x="410" y="107"/>
                    <a:pt x="410" y="100"/>
                  </a:cubicBezTo>
                  <a:cubicBezTo>
                    <a:pt x="429" y="63"/>
                    <a:pt x="436" y="25"/>
                    <a:pt x="385" y="12"/>
                  </a:cubicBezTo>
                  <a:cubicBezTo>
                    <a:pt x="364" y="4"/>
                    <a:pt x="343" y="1"/>
                    <a:pt x="3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30"/>
            <p:cNvSpPr/>
            <p:nvPr/>
          </p:nvSpPr>
          <p:spPr>
            <a:xfrm>
              <a:off x="2222600" y="2420625"/>
              <a:ext cx="11525" cy="7525"/>
            </a:xfrm>
            <a:custGeom>
              <a:avLst/>
              <a:gdLst/>
              <a:ahLst/>
              <a:cxnLst/>
              <a:rect l="l" t="t" r="r" b="b"/>
              <a:pathLst>
                <a:path w="461" h="301" extrusionOk="0">
                  <a:moveTo>
                    <a:pt x="309" y="0"/>
                  </a:moveTo>
                  <a:cubicBezTo>
                    <a:pt x="291" y="0"/>
                    <a:pt x="271" y="5"/>
                    <a:pt x="253" y="14"/>
                  </a:cubicBezTo>
                  <a:lnTo>
                    <a:pt x="228" y="27"/>
                  </a:lnTo>
                  <a:cubicBezTo>
                    <a:pt x="152" y="58"/>
                    <a:pt x="1" y="229"/>
                    <a:pt x="127" y="292"/>
                  </a:cubicBezTo>
                  <a:cubicBezTo>
                    <a:pt x="140" y="298"/>
                    <a:pt x="154" y="300"/>
                    <a:pt x="168" y="300"/>
                  </a:cubicBezTo>
                  <a:cubicBezTo>
                    <a:pt x="212" y="300"/>
                    <a:pt x="257" y="275"/>
                    <a:pt x="291" y="260"/>
                  </a:cubicBezTo>
                  <a:cubicBezTo>
                    <a:pt x="341" y="241"/>
                    <a:pt x="461" y="121"/>
                    <a:pt x="392" y="65"/>
                  </a:cubicBezTo>
                  <a:cubicBezTo>
                    <a:pt x="382" y="57"/>
                    <a:pt x="376" y="53"/>
                    <a:pt x="372" y="51"/>
                  </a:cubicBezTo>
                  <a:lnTo>
                    <a:pt x="372" y="51"/>
                  </a:lnTo>
                  <a:cubicBezTo>
                    <a:pt x="369" y="15"/>
                    <a:pt x="341" y="0"/>
                    <a:pt x="3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30"/>
            <p:cNvSpPr/>
            <p:nvPr/>
          </p:nvSpPr>
          <p:spPr>
            <a:xfrm>
              <a:off x="2236925" y="2343625"/>
              <a:ext cx="10325" cy="9725"/>
            </a:xfrm>
            <a:custGeom>
              <a:avLst/>
              <a:gdLst/>
              <a:ahLst/>
              <a:cxnLst/>
              <a:rect l="l" t="t" r="r" b="b"/>
              <a:pathLst>
                <a:path w="413" h="389" extrusionOk="0">
                  <a:moveTo>
                    <a:pt x="306" y="1"/>
                  </a:moveTo>
                  <a:cubicBezTo>
                    <a:pt x="188" y="1"/>
                    <a:pt x="0" y="131"/>
                    <a:pt x="46" y="288"/>
                  </a:cubicBezTo>
                  <a:cubicBezTo>
                    <a:pt x="52" y="307"/>
                    <a:pt x="58" y="326"/>
                    <a:pt x="71" y="338"/>
                  </a:cubicBezTo>
                  <a:cubicBezTo>
                    <a:pt x="91" y="374"/>
                    <a:pt x="120" y="389"/>
                    <a:pt x="152" y="389"/>
                  </a:cubicBezTo>
                  <a:cubicBezTo>
                    <a:pt x="233" y="389"/>
                    <a:pt x="332" y="300"/>
                    <a:pt x="355" y="237"/>
                  </a:cubicBezTo>
                  <a:cubicBezTo>
                    <a:pt x="367" y="199"/>
                    <a:pt x="380" y="162"/>
                    <a:pt x="393" y="124"/>
                  </a:cubicBezTo>
                  <a:cubicBezTo>
                    <a:pt x="412" y="37"/>
                    <a:pt x="369" y="1"/>
                    <a:pt x="3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30"/>
            <p:cNvSpPr/>
            <p:nvPr/>
          </p:nvSpPr>
          <p:spPr>
            <a:xfrm>
              <a:off x="2199750" y="2495950"/>
              <a:ext cx="11700" cy="8150"/>
            </a:xfrm>
            <a:custGeom>
              <a:avLst/>
              <a:gdLst/>
              <a:ahLst/>
              <a:cxnLst/>
              <a:rect l="l" t="t" r="r" b="b"/>
              <a:pathLst>
                <a:path w="468" h="326" extrusionOk="0">
                  <a:moveTo>
                    <a:pt x="329" y="1"/>
                  </a:moveTo>
                  <a:cubicBezTo>
                    <a:pt x="315" y="1"/>
                    <a:pt x="299" y="4"/>
                    <a:pt x="284" y="10"/>
                  </a:cubicBezTo>
                  <a:cubicBezTo>
                    <a:pt x="208" y="48"/>
                    <a:pt x="0" y="325"/>
                    <a:pt x="208" y="325"/>
                  </a:cubicBezTo>
                  <a:cubicBezTo>
                    <a:pt x="309" y="306"/>
                    <a:pt x="391" y="243"/>
                    <a:pt x="442" y="155"/>
                  </a:cubicBezTo>
                  <a:cubicBezTo>
                    <a:pt x="468" y="75"/>
                    <a:pt x="406" y="1"/>
                    <a:pt x="3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30"/>
            <p:cNvSpPr/>
            <p:nvPr/>
          </p:nvSpPr>
          <p:spPr>
            <a:xfrm>
              <a:off x="2243875" y="2463375"/>
              <a:ext cx="13450" cy="13550"/>
            </a:xfrm>
            <a:custGeom>
              <a:avLst/>
              <a:gdLst/>
              <a:ahLst/>
              <a:cxnLst/>
              <a:rect l="l" t="t" r="r" b="b"/>
              <a:pathLst>
                <a:path w="538" h="542" extrusionOk="0">
                  <a:moveTo>
                    <a:pt x="396" y="0"/>
                  </a:moveTo>
                  <a:cubicBezTo>
                    <a:pt x="225" y="0"/>
                    <a:pt x="83" y="221"/>
                    <a:pt x="39" y="354"/>
                  </a:cubicBezTo>
                  <a:cubicBezTo>
                    <a:pt x="0" y="465"/>
                    <a:pt x="78" y="541"/>
                    <a:pt x="179" y="541"/>
                  </a:cubicBezTo>
                  <a:cubicBezTo>
                    <a:pt x="193" y="541"/>
                    <a:pt x="207" y="540"/>
                    <a:pt x="222" y="537"/>
                  </a:cubicBezTo>
                  <a:cubicBezTo>
                    <a:pt x="266" y="518"/>
                    <a:pt x="310" y="499"/>
                    <a:pt x="354" y="468"/>
                  </a:cubicBezTo>
                  <a:cubicBezTo>
                    <a:pt x="373" y="455"/>
                    <a:pt x="392" y="436"/>
                    <a:pt x="411" y="417"/>
                  </a:cubicBezTo>
                  <a:cubicBezTo>
                    <a:pt x="442" y="386"/>
                    <a:pt x="474" y="348"/>
                    <a:pt x="493" y="304"/>
                  </a:cubicBezTo>
                  <a:lnTo>
                    <a:pt x="493" y="297"/>
                  </a:lnTo>
                  <a:cubicBezTo>
                    <a:pt x="499" y="291"/>
                    <a:pt x="499" y="278"/>
                    <a:pt x="499" y="272"/>
                  </a:cubicBezTo>
                  <a:cubicBezTo>
                    <a:pt x="512" y="240"/>
                    <a:pt x="524" y="215"/>
                    <a:pt x="524" y="184"/>
                  </a:cubicBezTo>
                  <a:cubicBezTo>
                    <a:pt x="524" y="177"/>
                    <a:pt x="524" y="177"/>
                    <a:pt x="524" y="171"/>
                  </a:cubicBezTo>
                  <a:lnTo>
                    <a:pt x="524" y="140"/>
                  </a:lnTo>
                  <a:cubicBezTo>
                    <a:pt x="537" y="89"/>
                    <a:pt x="518" y="39"/>
                    <a:pt x="468" y="13"/>
                  </a:cubicBezTo>
                  <a:cubicBezTo>
                    <a:pt x="443" y="4"/>
                    <a:pt x="419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30"/>
            <p:cNvSpPr/>
            <p:nvPr/>
          </p:nvSpPr>
          <p:spPr>
            <a:xfrm>
              <a:off x="2054675" y="2425375"/>
              <a:ext cx="11850" cy="11225"/>
            </a:xfrm>
            <a:custGeom>
              <a:avLst/>
              <a:gdLst/>
              <a:ahLst/>
              <a:cxnLst/>
              <a:rect l="l" t="t" r="r" b="b"/>
              <a:pathLst>
                <a:path w="474" h="449" extrusionOk="0">
                  <a:moveTo>
                    <a:pt x="348" y="1"/>
                  </a:moveTo>
                  <a:cubicBezTo>
                    <a:pt x="215" y="13"/>
                    <a:pt x="102" y="102"/>
                    <a:pt x="45" y="222"/>
                  </a:cubicBezTo>
                  <a:cubicBezTo>
                    <a:pt x="1" y="310"/>
                    <a:pt x="7" y="449"/>
                    <a:pt x="133" y="449"/>
                  </a:cubicBezTo>
                  <a:cubicBezTo>
                    <a:pt x="266" y="430"/>
                    <a:pt x="379" y="348"/>
                    <a:pt x="436" y="228"/>
                  </a:cubicBezTo>
                  <a:cubicBezTo>
                    <a:pt x="474" y="140"/>
                    <a:pt x="474" y="1"/>
                    <a:pt x="3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30"/>
            <p:cNvSpPr/>
            <p:nvPr/>
          </p:nvSpPr>
          <p:spPr>
            <a:xfrm>
              <a:off x="2061400" y="2459775"/>
              <a:ext cx="9550" cy="8525"/>
            </a:xfrm>
            <a:custGeom>
              <a:avLst/>
              <a:gdLst/>
              <a:ahLst/>
              <a:cxnLst/>
              <a:rect l="l" t="t" r="r" b="b"/>
              <a:pathLst>
                <a:path w="382" h="341" extrusionOk="0">
                  <a:moveTo>
                    <a:pt x="183" y="1"/>
                  </a:moveTo>
                  <a:cubicBezTo>
                    <a:pt x="127" y="1"/>
                    <a:pt x="56" y="83"/>
                    <a:pt x="47" y="126"/>
                  </a:cubicBezTo>
                  <a:cubicBezTo>
                    <a:pt x="22" y="164"/>
                    <a:pt x="9" y="214"/>
                    <a:pt x="3" y="258"/>
                  </a:cubicBezTo>
                  <a:cubicBezTo>
                    <a:pt x="0" y="319"/>
                    <a:pt x="31" y="340"/>
                    <a:pt x="71" y="340"/>
                  </a:cubicBezTo>
                  <a:cubicBezTo>
                    <a:pt x="131" y="340"/>
                    <a:pt x="212" y="295"/>
                    <a:pt x="242" y="265"/>
                  </a:cubicBezTo>
                  <a:cubicBezTo>
                    <a:pt x="312" y="202"/>
                    <a:pt x="381" y="69"/>
                    <a:pt x="230" y="31"/>
                  </a:cubicBezTo>
                  <a:cubicBezTo>
                    <a:pt x="217" y="10"/>
                    <a:pt x="201" y="1"/>
                    <a:pt x="1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0"/>
            <p:cNvSpPr/>
            <p:nvPr/>
          </p:nvSpPr>
          <p:spPr>
            <a:xfrm>
              <a:off x="2100550" y="2434350"/>
              <a:ext cx="13500" cy="10600"/>
            </a:xfrm>
            <a:custGeom>
              <a:avLst/>
              <a:gdLst/>
              <a:ahLst/>
              <a:cxnLst/>
              <a:rect l="l" t="t" r="r" b="b"/>
              <a:pathLst>
                <a:path w="540" h="424" extrusionOk="0">
                  <a:moveTo>
                    <a:pt x="371" y="1"/>
                  </a:moveTo>
                  <a:cubicBezTo>
                    <a:pt x="366" y="1"/>
                    <a:pt x="360" y="1"/>
                    <a:pt x="354" y="1"/>
                  </a:cubicBezTo>
                  <a:cubicBezTo>
                    <a:pt x="209" y="8"/>
                    <a:pt x="1" y="172"/>
                    <a:pt x="20" y="336"/>
                  </a:cubicBezTo>
                  <a:cubicBezTo>
                    <a:pt x="20" y="367"/>
                    <a:pt x="32" y="411"/>
                    <a:pt x="70" y="418"/>
                  </a:cubicBezTo>
                  <a:cubicBezTo>
                    <a:pt x="87" y="422"/>
                    <a:pt x="104" y="424"/>
                    <a:pt x="121" y="424"/>
                  </a:cubicBezTo>
                  <a:cubicBezTo>
                    <a:pt x="154" y="424"/>
                    <a:pt x="186" y="416"/>
                    <a:pt x="215" y="399"/>
                  </a:cubicBezTo>
                  <a:lnTo>
                    <a:pt x="234" y="386"/>
                  </a:lnTo>
                  <a:lnTo>
                    <a:pt x="247" y="392"/>
                  </a:lnTo>
                  <a:cubicBezTo>
                    <a:pt x="257" y="396"/>
                    <a:pt x="267" y="397"/>
                    <a:pt x="278" y="397"/>
                  </a:cubicBezTo>
                  <a:cubicBezTo>
                    <a:pt x="342" y="397"/>
                    <a:pt x="403" y="333"/>
                    <a:pt x="430" y="279"/>
                  </a:cubicBezTo>
                  <a:cubicBezTo>
                    <a:pt x="485" y="187"/>
                    <a:pt x="540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30"/>
            <p:cNvSpPr/>
            <p:nvPr/>
          </p:nvSpPr>
          <p:spPr>
            <a:xfrm>
              <a:off x="2079275" y="2426175"/>
              <a:ext cx="12250" cy="9700"/>
            </a:xfrm>
            <a:custGeom>
              <a:avLst/>
              <a:gdLst/>
              <a:ahLst/>
              <a:cxnLst/>
              <a:rect l="l" t="t" r="r" b="b"/>
              <a:pathLst>
                <a:path w="490" h="388" extrusionOk="0">
                  <a:moveTo>
                    <a:pt x="380" y="1"/>
                  </a:moveTo>
                  <a:cubicBezTo>
                    <a:pt x="367" y="1"/>
                    <a:pt x="352" y="3"/>
                    <a:pt x="335" y="7"/>
                  </a:cubicBezTo>
                  <a:cubicBezTo>
                    <a:pt x="234" y="32"/>
                    <a:pt x="1" y="240"/>
                    <a:pt x="127" y="354"/>
                  </a:cubicBezTo>
                  <a:cubicBezTo>
                    <a:pt x="155" y="379"/>
                    <a:pt x="185" y="388"/>
                    <a:pt x="217" y="388"/>
                  </a:cubicBezTo>
                  <a:cubicBezTo>
                    <a:pt x="257" y="388"/>
                    <a:pt x="299" y="374"/>
                    <a:pt x="341" y="360"/>
                  </a:cubicBezTo>
                  <a:cubicBezTo>
                    <a:pt x="385" y="341"/>
                    <a:pt x="461" y="266"/>
                    <a:pt x="430" y="215"/>
                  </a:cubicBezTo>
                  <a:lnTo>
                    <a:pt x="430" y="215"/>
                  </a:lnTo>
                  <a:cubicBezTo>
                    <a:pt x="476" y="125"/>
                    <a:pt x="489" y="1"/>
                    <a:pt x="3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0"/>
            <p:cNvSpPr/>
            <p:nvPr/>
          </p:nvSpPr>
          <p:spPr>
            <a:xfrm>
              <a:off x="2087325" y="2394300"/>
              <a:ext cx="9400" cy="10225"/>
            </a:xfrm>
            <a:custGeom>
              <a:avLst/>
              <a:gdLst/>
              <a:ahLst/>
              <a:cxnLst/>
              <a:rect l="l" t="t" r="r" b="b"/>
              <a:pathLst>
                <a:path w="376" h="409" extrusionOk="0">
                  <a:moveTo>
                    <a:pt x="309" y="1"/>
                  </a:moveTo>
                  <a:cubicBezTo>
                    <a:pt x="298" y="1"/>
                    <a:pt x="286" y="3"/>
                    <a:pt x="271" y="8"/>
                  </a:cubicBezTo>
                  <a:cubicBezTo>
                    <a:pt x="164" y="39"/>
                    <a:pt x="82" y="115"/>
                    <a:pt x="38" y="216"/>
                  </a:cubicBezTo>
                  <a:cubicBezTo>
                    <a:pt x="6" y="273"/>
                    <a:pt x="0" y="361"/>
                    <a:pt x="70" y="386"/>
                  </a:cubicBezTo>
                  <a:lnTo>
                    <a:pt x="114" y="405"/>
                  </a:lnTo>
                  <a:cubicBezTo>
                    <a:pt x="121" y="408"/>
                    <a:pt x="129" y="409"/>
                    <a:pt x="137" y="409"/>
                  </a:cubicBezTo>
                  <a:cubicBezTo>
                    <a:pt x="187" y="409"/>
                    <a:pt x="239" y="361"/>
                    <a:pt x="271" y="323"/>
                  </a:cubicBezTo>
                  <a:cubicBezTo>
                    <a:pt x="322" y="266"/>
                    <a:pt x="353" y="197"/>
                    <a:pt x="360" y="121"/>
                  </a:cubicBezTo>
                  <a:cubicBezTo>
                    <a:pt x="376" y="68"/>
                    <a:pt x="369" y="1"/>
                    <a:pt x="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0"/>
            <p:cNvSpPr/>
            <p:nvPr/>
          </p:nvSpPr>
          <p:spPr>
            <a:xfrm>
              <a:off x="2141575" y="2326175"/>
              <a:ext cx="12775" cy="9875"/>
            </a:xfrm>
            <a:custGeom>
              <a:avLst/>
              <a:gdLst/>
              <a:ahLst/>
              <a:cxnLst/>
              <a:rect l="l" t="t" r="r" b="b"/>
              <a:pathLst>
                <a:path w="511" h="395" extrusionOk="0">
                  <a:moveTo>
                    <a:pt x="397" y="0"/>
                  </a:moveTo>
                  <a:cubicBezTo>
                    <a:pt x="256" y="0"/>
                    <a:pt x="0" y="208"/>
                    <a:pt x="132" y="355"/>
                  </a:cubicBezTo>
                  <a:lnTo>
                    <a:pt x="139" y="368"/>
                  </a:lnTo>
                  <a:cubicBezTo>
                    <a:pt x="155" y="387"/>
                    <a:pt x="180" y="394"/>
                    <a:pt x="206" y="394"/>
                  </a:cubicBezTo>
                  <a:cubicBezTo>
                    <a:pt x="241" y="394"/>
                    <a:pt x="278" y="382"/>
                    <a:pt x="303" y="368"/>
                  </a:cubicBezTo>
                  <a:cubicBezTo>
                    <a:pt x="422" y="311"/>
                    <a:pt x="511" y="204"/>
                    <a:pt x="479" y="59"/>
                  </a:cubicBezTo>
                  <a:cubicBezTo>
                    <a:pt x="469" y="18"/>
                    <a:pt x="438" y="0"/>
                    <a:pt x="3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30"/>
            <p:cNvSpPr/>
            <p:nvPr/>
          </p:nvSpPr>
          <p:spPr>
            <a:xfrm>
              <a:off x="2149125" y="2378025"/>
              <a:ext cx="13675" cy="11675"/>
            </a:xfrm>
            <a:custGeom>
              <a:avLst/>
              <a:gdLst/>
              <a:ahLst/>
              <a:cxnLst/>
              <a:rect l="l" t="t" r="r" b="b"/>
              <a:pathLst>
                <a:path w="547" h="467" extrusionOk="0">
                  <a:moveTo>
                    <a:pt x="354" y="0"/>
                  </a:moveTo>
                  <a:cubicBezTo>
                    <a:pt x="330" y="0"/>
                    <a:pt x="301" y="9"/>
                    <a:pt x="272" y="28"/>
                  </a:cubicBezTo>
                  <a:cubicBezTo>
                    <a:pt x="146" y="110"/>
                    <a:pt x="1" y="287"/>
                    <a:pt x="114" y="432"/>
                  </a:cubicBezTo>
                  <a:cubicBezTo>
                    <a:pt x="134" y="456"/>
                    <a:pt x="161" y="467"/>
                    <a:pt x="191" y="467"/>
                  </a:cubicBezTo>
                  <a:cubicBezTo>
                    <a:pt x="335" y="467"/>
                    <a:pt x="547" y="215"/>
                    <a:pt x="410" y="110"/>
                  </a:cubicBezTo>
                  <a:cubicBezTo>
                    <a:pt x="436" y="38"/>
                    <a:pt x="404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30"/>
            <p:cNvSpPr/>
            <p:nvPr/>
          </p:nvSpPr>
          <p:spPr>
            <a:xfrm>
              <a:off x="2176100" y="2337375"/>
              <a:ext cx="9475" cy="9725"/>
            </a:xfrm>
            <a:custGeom>
              <a:avLst/>
              <a:gdLst/>
              <a:ahLst/>
              <a:cxnLst/>
              <a:rect l="l" t="t" r="r" b="b"/>
              <a:pathLst>
                <a:path w="379" h="389" extrusionOk="0">
                  <a:moveTo>
                    <a:pt x="292" y="0"/>
                  </a:moveTo>
                  <a:cubicBezTo>
                    <a:pt x="245" y="0"/>
                    <a:pt x="188" y="30"/>
                    <a:pt x="158" y="52"/>
                  </a:cubicBezTo>
                  <a:cubicBezTo>
                    <a:pt x="114" y="71"/>
                    <a:pt x="76" y="109"/>
                    <a:pt x="57" y="153"/>
                  </a:cubicBezTo>
                  <a:cubicBezTo>
                    <a:pt x="50" y="172"/>
                    <a:pt x="38" y="191"/>
                    <a:pt x="32" y="210"/>
                  </a:cubicBezTo>
                  <a:lnTo>
                    <a:pt x="32" y="229"/>
                  </a:lnTo>
                  <a:cubicBezTo>
                    <a:pt x="0" y="266"/>
                    <a:pt x="13" y="330"/>
                    <a:pt x="57" y="355"/>
                  </a:cubicBezTo>
                  <a:lnTo>
                    <a:pt x="82" y="374"/>
                  </a:lnTo>
                  <a:cubicBezTo>
                    <a:pt x="99" y="384"/>
                    <a:pt x="116" y="388"/>
                    <a:pt x="133" y="388"/>
                  </a:cubicBezTo>
                  <a:cubicBezTo>
                    <a:pt x="234" y="388"/>
                    <a:pt x="339" y="236"/>
                    <a:pt x="366" y="172"/>
                  </a:cubicBezTo>
                  <a:cubicBezTo>
                    <a:pt x="378" y="134"/>
                    <a:pt x="378" y="90"/>
                    <a:pt x="366" y="52"/>
                  </a:cubicBezTo>
                  <a:cubicBezTo>
                    <a:pt x="353" y="14"/>
                    <a:pt x="325" y="0"/>
                    <a:pt x="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30"/>
            <p:cNvSpPr/>
            <p:nvPr/>
          </p:nvSpPr>
          <p:spPr>
            <a:xfrm>
              <a:off x="2139025" y="2483100"/>
              <a:ext cx="14550" cy="8525"/>
            </a:xfrm>
            <a:custGeom>
              <a:avLst/>
              <a:gdLst/>
              <a:ahLst/>
              <a:cxnLst/>
              <a:rect l="l" t="t" r="r" b="b"/>
              <a:pathLst>
                <a:path w="582" h="341" extrusionOk="0">
                  <a:moveTo>
                    <a:pt x="373" y="0"/>
                  </a:moveTo>
                  <a:cubicBezTo>
                    <a:pt x="222" y="0"/>
                    <a:pt x="1" y="341"/>
                    <a:pt x="209" y="341"/>
                  </a:cubicBezTo>
                  <a:cubicBezTo>
                    <a:pt x="360" y="341"/>
                    <a:pt x="581" y="0"/>
                    <a:pt x="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30"/>
            <p:cNvSpPr/>
            <p:nvPr/>
          </p:nvSpPr>
          <p:spPr>
            <a:xfrm>
              <a:off x="2132100" y="2514750"/>
              <a:ext cx="12000" cy="11400"/>
            </a:xfrm>
            <a:custGeom>
              <a:avLst/>
              <a:gdLst/>
              <a:ahLst/>
              <a:cxnLst/>
              <a:rect l="l" t="t" r="r" b="b"/>
              <a:pathLst>
                <a:path w="480" h="456" extrusionOk="0">
                  <a:moveTo>
                    <a:pt x="294" y="0"/>
                  </a:moveTo>
                  <a:cubicBezTo>
                    <a:pt x="228" y="0"/>
                    <a:pt x="155" y="69"/>
                    <a:pt x="120" y="115"/>
                  </a:cubicBezTo>
                  <a:lnTo>
                    <a:pt x="82" y="172"/>
                  </a:lnTo>
                  <a:cubicBezTo>
                    <a:pt x="1" y="289"/>
                    <a:pt x="22" y="456"/>
                    <a:pt x="143" y="456"/>
                  </a:cubicBezTo>
                  <a:cubicBezTo>
                    <a:pt x="172" y="456"/>
                    <a:pt x="206" y="446"/>
                    <a:pt x="246" y="424"/>
                  </a:cubicBezTo>
                  <a:cubicBezTo>
                    <a:pt x="354" y="380"/>
                    <a:pt x="436" y="286"/>
                    <a:pt x="461" y="178"/>
                  </a:cubicBezTo>
                  <a:cubicBezTo>
                    <a:pt x="480" y="84"/>
                    <a:pt x="448" y="21"/>
                    <a:pt x="354" y="8"/>
                  </a:cubicBezTo>
                  <a:lnTo>
                    <a:pt x="309" y="2"/>
                  </a:lnTo>
                  <a:cubicBezTo>
                    <a:pt x="304" y="1"/>
                    <a:pt x="299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30"/>
            <p:cNvSpPr/>
            <p:nvPr/>
          </p:nvSpPr>
          <p:spPr>
            <a:xfrm>
              <a:off x="2150550" y="2522550"/>
              <a:ext cx="17175" cy="13350"/>
            </a:xfrm>
            <a:custGeom>
              <a:avLst/>
              <a:gdLst/>
              <a:ahLst/>
              <a:cxnLst/>
              <a:rect l="l" t="t" r="r" b="b"/>
              <a:pathLst>
                <a:path w="687" h="534" extrusionOk="0">
                  <a:moveTo>
                    <a:pt x="493" y="1"/>
                  </a:moveTo>
                  <a:cubicBezTo>
                    <a:pt x="459" y="1"/>
                    <a:pt x="420" y="10"/>
                    <a:pt x="379" y="30"/>
                  </a:cubicBezTo>
                  <a:cubicBezTo>
                    <a:pt x="316" y="56"/>
                    <a:pt x="259" y="100"/>
                    <a:pt x="215" y="144"/>
                  </a:cubicBezTo>
                  <a:cubicBezTo>
                    <a:pt x="139" y="220"/>
                    <a:pt x="0" y="516"/>
                    <a:pt x="202" y="522"/>
                  </a:cubicBezTo>
                  <a:cubicBezTo>
                    <a:pt x="223" y="530"/>
                    <a:pt x="245" y="533"/>
                    <a:pt x="266" y="533"/>
                  </a:cubicBezTo>
                  <a:cubicBezTo>
                    <a:pt x="412" y="533"/>
                    <a:pt x="563" y="379"/>
                    <a:pt x="612" y="264"/>
                  </a:cubicBezTo>
                  <a:cubicBezTo>
                    <a:pt x="686" y="121"/>
                    <a:pt x="617" y="1"/>
                    <a:pt x="4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8" name="Google Shape;2408;p30"/>
          <p:cNvGrpSpPr/>
          <p:nvPr/>
        </p:nvGrpSpPr>
        <p:grpSpPr>
          <a:xfrm>
            <a:off x="3235872" y="1370591"/>
            <a:ext cx="820962" cy="626792"/>
            <a:chOff x="2833900" y="2095850"/>
            <a:chExt cx="368475" cy="281325"/>
          </a:xfrm>
        </p:grpSpPr>
        <p:sp>
          <p:nvSpPr>
            <p:cNvPr id="2409" name="Google Shape;2409;p30"/>
            <p:cNvSpPr/>
            <p:nvPr/>
          </p:nvSpPr>
          <p:spPr>
            <a:xfrm>
              <a:off x="2833900" y="2095850"/>
              <a:ext cx="368475" cy="281325"/>
            </a:xfrm>
            <a:custGeom>
              <a:avLst/>
              <a:gdLst/>
              <a:ahLst/>
              <a:cxnLst/>
              <a:rect l="l" t="t" r="r" b="b"/>
              <a:pathLst>
                <a:path w="14739" h="11253" extrusionOk="0">
                  <a:moveTo>
                    <a:pt x="6504" y="1"/>
                  </a:moveTo>
                  <a:cubicBezTo>
                    <a:pt x="3553" y="1"/>
                    <a:pt x="757" y="1874"/>
                    <a:pt x="373" y="5342"/>
                  </a:cubicBezTo>
                  <a:cubicBezTo>
                    <a:pt x="1" y="8685"/>
                    <a:pt x="4535" y="11201"/>
                    <a:pt x="7361" y="11252"/>
                  </a:cubicBezTo>
                  <a:cubicBezTo>
                    <a:pt x="7379" y="11252"/>
                    <a:pt x="7396" y="11252"/>
                    <a:pt x="7414" y="11252"/>
                  </a:cubicBezTo>
                  <a:cubicBezTo>
                    <a:pt x="10494" y="11252"/>
                    <a:pt x="14738" y="6357"/>
                    <a:pt x="12192" y="2895"/>
                  </a:cubicBezTo>
                  <a:cubicBezTo>
                    <a:pt x="10747" y="933"/>
                    <a:pt x="8587" y="1"/>
                    <a:pt x="65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30"/>
            <p:cNvSpPr/>
            <p:nvPr/>
          </p:nvSpPr>
          <p:spPr>
            <a:xfrm>
              <a:off x="3061575" y="2250725"/>
              <a:ext cx="15950" cy="9050"/>
            </a:xfrm>
            <a:custGeom>
              <a:avLst/>
              <a:gdLst/>
              <a:ahLst/>
              <a:cxnLst/>
              <a:rect l="l" t="t" r="r" b="b"/>
              <a:pathLst>
                <a:path w="638" h="362" extrusionOk="0">
                  <a:moveTo>
                    <a:pt x="348" y="1"/>
                  </a:moveTo>
                  <a:cubicBezTo>
                    <a:pt x="299" y="1"/>
                    <a:pt x="251" y="9"/>
                    <a:pt x="209" y="24"/>
                  </a:cubicBezTo>
                  <a:cubicBezTo>
                    <a:pt x="114" y="62"/>
                    <a:pt x="1" y="119"/>
                    <a:pt x="45" y="238"/>
                  </a:cubicBezTo>
                  <a:cubicBezTo>
                    <a:pt x="58" y="270"/>
                    <a:pt x="83" y="295"/>
                    <a:pt x="108" y="314"/>
                  </a:cubicBezTo>
                  <a:cubicBezTo>
                    <a:pt x="146" y="346"/>
                    <a:pt x="201" y="361"/>
                    <a:pt x="260" y="361"/>
                  </a:cubicBezTo>
                  <a:cubicBezTo>
                    <a:pt x="340" y="361"/>
                    <a:pt x="426" y="333"/>
                    <a:pt x="480" y="283"/>
                  </a:cubicBezTo>
                  <a:cubicBezTo>
                    <a:pt x="569" y="257"/>
                    <a:pt x="638" y="207"/>
                    <a:pt x="588" y="119"/>
                  </a:cubicBezTo>
                  <a:cubicBezTo>
                    <a:pt x="541" y="35"/>
                    <a:pt x="445" y="1"/>
                    <a:pt x="3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30"/>
            <p:cNvSpPr/>
            <p:nvPr/>
          </p:nvSpPr>
          <p:spPr>
            <a:xfrm>
              <a:off x="3074350" y="2263400"/>
              <a:ext cx="25575" cy="12125"/>
            </a:xfrm>
            <a:custGeom>
              <a:avLst/>
              <a:gdLst/>
              <a:ahLst/>
              <a:cxnLst/>
              <a:rect l="l" t="t" r="r" b="b"/>
              <a:pathLst>
                <a:path w="1023" h="485" extrusionOk="0">
                  <a:moveTo>
                    <a:pt x="370" y="0"/>
                  </a:moveTo>
                  <a:cubicBezTo>
                    <a:pt x="345" y="0"/>
                    <a:pt x="321" y="1"/>
                    <a:pt x="297" y="3"/>
                  </a:cubicBezTo>
                  <a:cubicBezTo>
                    <a:pt x="70" y="28"/>
                    <a:pt x="1" y="261"/>
                    <a:pt x="266" y="286"/>
                  </a:cubicBezTo>
                  <a:cubicBezTo>
                    <a:pt x="222" y="286"/>
                    <a:pt x="335" y="400"/>
                    <a:pt x="360" y="413"/>
                  </a:cubicBezTo>
                  <a:cubicBezTo>
                    <a:pt x="437" y="461"/>
                    <a:pt x="523" y="485"/>
                    <a:pt x="608" y="485"/>
                  </a:cubicBezTo>
                  <a:cubicBezTo>
                    <a:pt x="679" y="485"/>
                    <a:pt x="749" y="469"/>
                    <a:pt x="814" y="438"/>
                  </a:cubicBezTo>
                  <a:cubicBezTo>
                    <a:pt x="928" y="381"/>
                    <a:pt x="1023" y="255"/>
                    <a:pt x="903" y="154"/>
                  </a:cubicBezTo>
                  <a:cubicBezTo>
                    <a:pt x="775" y="43"/>
                    <a:pt x="554" y="0"/>
                    <a:pt x="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30"/>
            <p:cNvSpPr/>
            <p:nvPr/>
          </p:nvSpPr>
          <p:spPr>
            <a:xfrm>
              <a:off x="3069150" y="2286525"/>
              <a:ext cx="16575" cy="8700"/>
            </a:xfrm>
            <a:custGeom>
              <a:avLst/>
              <a:gdLst/>
              <a:ahLst/>
              <a:cxnLst/>
              <a:rect l="l" t="t" r="r" b="b"/>
              <a:pathLst>
                <a:path w="663" h="348" extrusionOk="0">
                  <a:moveTo>
                    <a:pt x="433" y="0"/>
                  </a:moveTo>
                  <a:cubicBezTo>
                    <a:pt x="327" y="0"/>
                    <a:pt x="209" y="49"/>
                    <a:pt x="133" y="99"/>
                  </a:cubicBezTo>
                  <a:cubicBezTo>
                    <a:pt x="1" y="181"/>
                    <a:pt x="102" y="314"/>
                    <a:pt x="215" y="339"/>
                  </a:cubicBezTo>
                  <a:cubicBezTo>
                    <a:pt x="240" y="345"/>
                    <a:pt x="270" y="348"/>
                    <a:pt x="302" y="348"/>
                  </a:cubicBezTo>
                  <a:cubicBezTo>
                    <a:pt x="413" y="348"/>
                    <a:pt x="548" y="310"/>
                    <a:pt x="587" y="207"/>
                  </a:cubicBezTo>
                  <a:cubicBezTo>
                    <a:pt x="594" y="200"/>
                    <a:pt x="587" y="200"/>
                    <a:pt x="594" y="194"/>
                  </a:cubicBezTo>
                  <a:cubicBezTo>
                    <a:pt x="631" y="175"/>
                    <a:pt x="663" y="144"/>
                    <a:pt x="631" y="99"/>
                  </a:cubicBezTo>
                  <a:cubicBezTo>
                    <a:pt x="586" y="27"/>
                    <a:pt x="513" y="0"/>
                    <a:pt x="4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30"/>
            <p:cNvSpPr/>
            <p:nvPr/>
          </p:nvSpPr>
          <p:spPr>
            <a:xfrm>
              <a:off x="3053675" y="2274950"/>
              <a:ext cx="11600" cy="6425"/>
            </a:xfrm>
            <a:custGeom>
              <a:avLst/>
              <a:gdLst/>
              <a:ahLst/>
              <a:cxnLst/>
              <a:rect l="l" t="t" r="r" b="b"/>
              <a:pathLst>
                <a:path w="464" h="257" extrusionOk="0">
                  <a:moveTo>
                    <a:pt x="264" y="1"/>
                  </a:moveTo>
                  <a:cubicBezTo>
                    <a:pt x="158" y="1"/>
                    <a:pt x="0" y="51"/>
                    <a:pt x="52" y="165"/>
                  </a:cubicBezTo>
                  <a:cubicBezTo>
                    <a:pt x="84" y="222"/>
                    <a:pt x="159" y="234"/>
                    <a:pt x="210" y="253"/>
                  </a:cubicBezTo>
                  <a:cubicBezTo>
                    <a:pt x="220" y="256"/>
                    <a:pt x="234" y="257"/>
                    <a:pt x="251" y="257"/>
                  </a:cubicBezTo>
                  <a:cubicBezTo>
                    <a:pt x="327" y="257"/>
                    <a:pt x="451" y="230"/>
                    <a:pt x="430" y="152"/>
                  </a:cubicBezTo>
                  <a:cubicBezTo>
                    <a:pt x="430" y="141"/>
                    <a:pt x="430" y="132"/>
                    <a:pt x="428" y="127"/>
                  </a:cubicBezTo>
                  <a:lnTo>
                    <a:pt x="428" y="127"/>
                  </a:lnTo>
                  <a:cubicBezTo>
                    <a:pt x="464" y="73"/>
                    <a:pt x="403" y="26"/>
                    <a:pt x="355" y="14"/>
                  </a:cubicBezTo>
                  <a:lnTo>
                    <a:pt x="323" y="7"/>
                  </a:lnTo>
                  <a:cubicBezTo>
                    <a:pt x="308" y="3"/>
                    <a:pt x="287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30"/>
            <p:cNvSpPr/>
            <p:nvPr/>
          </p:nvSpPr>
          <p:spPr>
            <a:xfrm>
              <a:off x="3117875" y="2218525"/>
              <a:ext cx="14600" cy="8125"/>
            </a:xfrm>
            <a:custGeom>
              <a:avLst/>
              <a:gdLst/>
              <a:ahLst/>
              <a:cxnLst/>
              <a:rect l="l" t="t" r="r" b="b"/>
              <a:pathLst>
                <a:path w="584" h="325" extrusionOk="0">
                  <a:moveTo>
                    <a:pt x="255" y="0"/>
                  </a:moveTo>
                  <a:cubicBezTo>
                    <a:pt x="163" y="0"/>
                    <a:pt x="71" y="36"/>
                    <a:pt x="32" y="126"/>
                  </a:cubicBezTo>
                  <a:cubicBezTo>
                    <a:pt x="19" y="145"/>
                    <a:pt x="19" y="170"/>
                    <a:pt x="13" y="189"/>
                  </a:cubicBezTo>
                  <a:cubicBezTo>
                    <a:pt x="1" y="288"/>
                    <a:pt x="98" y="325"/>
                    <a:pt x="193" y="325"/>
                  </a:cubicBezTo>
                  <a:cubicBezTo>
                    <a:pt x="245" y="325"/>
                    <a:pt x="295" y="314"/>
                    <a:pt x="329" y="297"/>
                  </a:cubicBezTo>
                  <a:cubicBezTo>
                    <a:pt x="366" y="271"/>
                    <a:pt x="404" y="252"/>
                    <a:pt x="442" y="221"/>
                  </a:cubicBezTo>
                  <a:cubicBezTo>
                    <a:pt x="583" y="112"/>
                    <a:pt x="420" y="0"/>
                    <a:pt x="2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30"/>
            <p:cNvSpPr/>
            <p:nvPr/>
          </p:nvSpPr>
          <p:spPr>
            <a:xfrm>
              <a:off x="2980525" y="2324225"/>
              <a:ext cx="14225" cy="6675"/>
            </a:xfrm>
            <a:custGeom>
              <a:avLst/>
              <a:gdLst/>
              <a:ahLst/>
              <a:cxnLst/>
              <a:rect l="l" t="t" r="r" b="b"/>
              <a:pathLst>
                <a:path w="569" h="267" extrusionOk="0">
                  <a:moveTo>
                    <a:pt x="411" y="0"/>
                  </a:moveTo>
                  <a:cubicBezTo>
                    <a:pt x="283" y="0"/>
                    <a:pt x="1" y="94"/>
                    <a:pt x="159" y="219"/>
                  </a:cubicBezTo>
                  <a:cubicBezTo>
                    <a:pt x="216" y="250"/>
                    <a:pt x="276" y="266"/>
                    <a:pt x="337" y="266"/>
                  </a:cubicBezTo>
                  <a:cubicBezTo>
                    <a:pt x="383" y="266"/>
                    <a:pt x="430" y="257"/>
                    <a:pt x="474" y="237"/>
                  </a:cubicBezTo>
                  <a:cubicBezTo>
                    <a:pt x="569" y="181"/>
                    <a:pt x="556" y="36"/>
                    <a:pt x="449" y="4"/>
                  </a:cubicBezTo>
                  <a:cubicBezTo>
                    <a:pt x="439" y="1"/>
                    <a:pt x="426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30"/>
            <p:cNvSpPr/>
            <p:nvPr/>
          </p:nvSpPr>
          <p:spPr>
            <a:xfrm>
              <a:off x="3037450" y="2327200"/>
              <a:ext cx="18800" cy="10700"/>
            </a:xfrm>
            <a:custGeom>
              <a:avLst/>
              <a:gdLst/>
              <a:ahLst/>
              <a:cxnLst/>
              <a:rect l="l" t="t" r="r" b="b"/>
              <a:pathLst>
                <a:path w="752" h="428" extrusionOk="0">
                  <a:moveTo>
                    <a:pt x="496" y="1"/>
                  </a:moveTo>
                  <a:cubicBezTo>
                    <a:pt x="362" y="1"/>
                    <a:pt x="212" y="61"/>
                    <a:pt x="127" y="112"/>
                  </a:cubicBezTo>
                  <a:cubicBezTo>
                    <a:pt x="1" y="188"/>
                    <a:pt x="39" y="339"/>
                    <a:pt x="159" y="390"/>
                  </a:cubicBezTo>
                  <a:cubicBezTo>
                    <a:pt x="209" y="415"/>
                    <a:pt x="260" y="428"/>
                    <a:pt x="316" y="428"/>
                  </a:cubicBezTo>
                  <a:lnTo>
                    <a:pt x="398" y="428"/>
                  </a:lnTo>
                  <a:cubicBezTo>
                    <a:pt x="449" y="421"/>
                    <a:pt x="506" y="409"/>
                    <a:pt x="550" y="383"/>
                  </a:cubicBezTo>
                  <a:lnTo>
                    <a:pt x="556" y="383"/>
                  </a:lnTo>
                  <a:cubicBezTo>
                    <a:pt x="569" y="383"/>
                    <a:pt x="575" y="371"/>
                    <a:pt x="581" y="371"/>
                  </a:cubicBezTo>
                  <a:cubicBezTo>
                    <a:pt x="613" y="352"/>
                    <a:pt x="638" y="327"/>
                    <a:pt x="663" y="301"/>
                  </a:cubicBezTo>
                  <a:cubicBezTo>
                    <a:pt x="663" y="301"/>
                    <a:pt x="670" y="301"/>
                    <a:pt x="676" y="295"/>
                  </a:cubicBezTo>
                  <a:lnTo>
                    <a:pt x="670" y="295"/>
                  </a:lnTo>
                  <a:cubicBezTo>
                    <a:pt x="676" y="289"/>
                    <a:pt x="682" y="276"/>
                    <a:pt x="688" y="264"/>
                  </a:cubicBezTo>
                  <a:cubicBezTo>
                    <a:pt x="739" y="232"/>
                    <a:pt x="752" y="169"/>
                    <a:pt x="726" y="118"/>
                  </a:cubicBezTo>
                  <a:cubicBezTo>
                    <a:pt x="679" y="32"/>
                    <a:pt x="592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30"/>
            <p:cNvSpPr/>
            <p:nvPr/>
          </p:nvSpPr>
          <p:spPr>
            <a:xfrm>
              <a:off x="2902975" y="2163300"/>
              <a:ext cx="17675" cy="9125"/>
            </a:xfrm>
            <a:custGeom>
              <a:avLst/>
              <a:gdLst/>
              <a:ahLst/>
              <a:cxnLst/>
              <a:rect l="l" t="t" r="r" b="b"/>
              <a:pathLst>
                <a:path w="707" h="365" extrusionOk="0">
                  <a:moveTo>
                    <a:pt x="394" y="1"/>
                  </a:moveTo>
                  <a:cubicBezTo>
                    <a:pt x="322" y="1"/>
                    <a:pt x="248" y="18"/>
                    <a:pt x="189" y="46"/>
                  </a:cubicBezTo>
                  <a:cubicBezTo>
                    <a:pt x="95" y="90"/>
                    <a:pt x="0" y="210"/>
                    <a:pt x="114" y="298"/>
                  </a:cubicBezTo>
                  <a:cubicBezTo>
                    <a:pt x="170" y="344"/>
                    <a:pt x="246" y="364"/>
                    <a:pt x="323" y="364"/>
                  </a:cubicBezTo>
                  <a:cubicBezTo>
                    <a:pt x="394" y="364"/>
                    <a:pt x="466" y="347"/>
                    <a:pt x="524" y="317"/>
                  </a:cubicBezTo>
                  <a:cubicBezTo>
                    <a:pt x="618" y="273"/>
                    <a:pt x="707" y="153"/>
                    <a:pt x="599" y="65"/>
                  </a:cubicBezTo>
                  <a:cubicBezTo>
                    <a:pt x="545" y="20"/>
                    <a:pt x="470" y="1"/>
                    <a:pt x="3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0"/>
            <p:cNvSpPr/>
            <p:nvPr/>
          </p:nvSpPr>
          <p:spPr>
            <a:xfrm>
              <a:off x="2885700" y="2195625"/>
              <a:ext cx="13975" cy="7200"/>
            </a:xfrm>
            <a:custGeom>
              <a:avLst/>
              <a:gdLst/>
              <a:ahLst/>
              <a:cxnLst/>
              <a:rect l="l" t="t" r="r" b="b"/>
              <a:pathLst>
                <a:path w="559" h="288" extrusionOk="0">
                  <a:moveTo>
                    <a:pt x="348" y="0"/>
                  </a:moveTo>
                  <a:cubicBezTo>
                    <a:pt x="301" y="0"/>
                    <a:pt x="250" y="13"/>
                    <a:pt x="224" y="27"/>
                  </a:cubicBezTo>
                  <a:cubicBezTo>
                    <a:pt x="180" y="52"/>
                    <a:pt x="136" y="77"/>
                    <a:pt x="98" y="115"/>
                  </a:cubicBezTo>
                  <a:cubicBezTo>
                    <a:pt x="1" y="230"/>
                    <a:pt x="185" y="287"/>
                    <a:pt x="276" y="287"/>
                  </a:cubicBezTo>
                  <a:cubicBezTo>
                    <a:pt x="285" y="287"/>
                    <a:pt x="293" y="287"/>
                    <a:pt x="300" y="285"/>
                  </a:cubicBezTo>
                  <a:cubicBezTo>
                    <a:pt x="407" y="279"/>
                    <a:pt x="559" y="210"/>
                    <a:pt x="451" y="84"/>
                  </a:cubicBezTo>
                  <a:cubicBezTo>
                    <a:pt x="462" y="20"/>
                    <a:pt x="408" y="0"/>
                    <a:pt x="3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0"/>
            <p:cNvSpPr/>
            <p:nvPr/>
          </p:nvSpPr>
          <p:spPr>
            <a:xfrm>
              <a:off x="2937350" y="2202650"/>
              <a:ext cx="18150" cy="9500"/>
            </a:xfrm>
            <a:custGeom>
              <a:avLst/>
              <a:gdLst/>
              <a:ahLst/>
              <a:cxnLst/>
              <a:rect l="l" t="t" r="r" b="b"/>
              <a:pathLst>
                <a:path w="726" h="380" extrusionOk="0">
                  <a:moveTo>
                    <a:pt x="313" y="0"/>
                  </a:moveTo>
                  <a:cubicBezTo>
                    <a:pt x="200" y="0"/>
                    <a:pt x="87" y="37"/>
                    <a:pt x="32" y="124"/>
                  </a:cubicBezTo>
                  <a:cubicBezTo>
                    <a:pt x="6" y="150"/>
                    <a:pt x="0" y="194"/>
                    <a:pt x="19" y="232"/>
                  </a:cubicBezTo>
                  <a:cubicBezTo>
                    <a:pt x="51" y="276"/>
                    <a:pt x="101" y="307"/>
                    <a:pt x="158" y="320"/>
                  </a:cubicBezTo>
                  <a:lnTo>
                    <a:pt x="183" y="320"/>
                  </a:lnTo>
                  <a:cubicBezTo>
                    <a:pt x="183" y="320"/>
                    <a:pt x="183" y="320"/>
                    <a:pt x="183" y="326"/>
                  </a:cubicBezTo>
                  <a:cubicBezTo>
                    <a:pt x="210" y="366"/>
                    <a:pt x="256" y="380"/>
                    <a:pt x="304" y="380"/>
                  </a:cubicBezTo>
                  <a:cubicBezTo>
                    <a:pt x="347" y="380"/>
                    <a:pt x="390" y="369"/>
                    <a:pt x="423" y="358"/>
                  </a:cubicBezTo>
                  <a:cubicBezTo>
                    <a:pt x="536" y="314"/>
                    <a:pt x="725" y="187"/>
                    <a:pt x="555" y="68"/>
                  </a:cubicBezTo>
                  <a:cubicBezTo>
                    <a:pt x="496" y="25"/>
                    <a:pt x="404" y="0"/>
                    <a:pt x="3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30"/>
            <p:cNvSpPr/>
            <p:nvPr/>
          </p:nvSpPr>
          <p:spPr>
            <a:xfrm>
              <a:off x="2927175" y="2181875"/>
              <a:ext cx="15075" cy="8400"/>
            </a:xfrm>
            <a:custGeom>
              <a:avLst/>
              <a:gdLst/>
              <a:ahLst/>
              <a:cxnLst/>
              <a:rect l="l" t="t" r="r" b="b"/>
              <a:pathLst>
                <a:path w="603" h="336" extrusionOk="0">
                  <a:moveTo>
                    <a:pt x="294" y="1"/>
                  </a:moveTo>
                  <a:cubicBezTo>
                    <a:pt x="161" y="1"/>
                    <a:pt x="0" y="45"/>
                    <a:pt x="22" y="173"/>
                  </a:cubicBezTo>
                  <a:cubicBezTo>
                    <a:pt x="41" y="268"/>
                    <a:pt x="117" y="299"/>
                    <a:pt x="205" y="331"/>
                  </a:cubicBezTo>
                  <a:cubicBezTo>
                    <a:pt x="215" y="334"/>
                    <a:pt x="229" y="335"/>
                    <a:pt x="244" y="335"/>
                  </a:cubicBezTo>
                  <a:cubicBezTo>
                    <a:pt x="297" y="335"/>
                    <a:pt x="370" y="317"/>
                    <a:pt x="375" y="268"/>
                  </a:cubicBezTo>
                  <a:lnTo>
                    <a:pt x="375" y="268"/>
                  </a:lnTo>
                  <a:cubicBezTo>
                    <a:pt x="486" y="215"/>
                    <a:pt x="602" y="101"/>
                    <a:pt x="432" y="22"/>
                  </a:cubicBezTo>
                  <a:cubicBezTo>
                    <a:pt x="402" y="9"/>
                    <a:pt x="350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30"/>
            <p:cNvSpPr/>
            <p:nvPr/>
          </p:nvSpPr>
          <p:spPr>
            <a:xfrm>
              <a:off x="2953725" y="2158950"/>
              <a:ext cx="14375" cy="7775"/>
            </a:xfrm>
            <a:custGeom>
              <a:avLst/>
              <a:gdLst/>
              <a:ahLst/>
              <a:cxnLst/>
              <a:rect l="l" t="t" r="r" b="b"/>
              <a:pathLst>
                <a:path w="575" h="311" extrusionOk="0">
                  <a:moveTo>
                    <a:pt x="328" y="1"/>
                  </a:moveTo>
                  <a:cubicBezTo>
                    <a:pt x="260" y="1"/>
                    <a:pt x="192" y="16"/>
                    <a:pt x="133" y="50"/>
                  </a:cubicBezTo>
                  <a:cubicBezTo>
                    <a:pt x="64" y="75"/>
                    <a:pt x="1" y="144"/>
                    <a:pt x="39" y="214"/>
                  </a:cubicBezTo>
                  <a:cubicBezTo>
                    <a:pt x="51" y="232"/>
                    <a:pt x="58" y="245"/>
                    <a:pt x="64" y="258"/>
                  </a:cubicBezTo>
                  <a:cubicBezTo>
                    <a:pt x="88" y="298"/>
                    <a:pt x="136" y="310"/>
                    <a:pt x="180" y="310"/>
                  </a:cubicBezTo>
                  <a:cubicBezTo>
                    <a:pt x="205" y="310"/>
                    <a:pt x="229" y="306"/>
                    <a:pt x="247" y="302"/>
                  </a:cubicBezTo>
                  <a:cubicBezTo>
                    <a:pt x="329" y="289"/>
                    <a:pt x="405" y="251"/>
                    <a:pt x="468" y="188"/>
                  </a:cubicBezTo>
                  <a:cubicBezTo>
                    <a:pt x="531" y="144"/>
                    <a:pt x="575" y="69"/>
                    <a:pt x="474" y="24"/>
                  </a:cubicBezTo>
                  <a:cubicBezTo>
                    <a:pt x="427" y="9"/>
                    <a:pt x="377" y="1"/>
                    <a:pt x="3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0"/>
            <p:cNvSpPr/>
            <p:nvPr/>
          </p:nvSpPr>
          <p:spPr>
            <a:xfrm>
              <a:off x="3049700" y="2139450"/>
              <a:ext cx="14050" cy="8100"/>
            </a:xfrm>
            <a:custGeom>
              <a:avLst/>
              <a:gdLst/>
              <a:ahLst/>
              <a:cxnLst/>
              <a:rect l="l" t="t" r="r" b="b"/>
              <a:pathLst>
                <a:path w="562" h="324" extrusionOk="0">
                  <a:moveTo>
                    <a:pt x="258" y="0"/>
                  </a:moveTo>
                  <a:cubicBezTo>
                    <a:pt x="128" y="0"/>
                    <a:pt x="0" y="51"/>
                    <a:pt x="3" y="180"/>
                  </a:cubicBezTo>
                  <a:cubicBezTo>
                    <a:pt x="3" y="186"/>
                    <a:pt x="3" y="193"/>
                    <a:pt x="3" y="199"/>
                  </a:cubicBezTo>
                  <a:cubicBezTo>
                    <a:pt x="3" y="262"/>
                    <a:pt x="91" y="300"/>
                    <a:pt x="142" y="312"/>
                  </a:cubicBezTo>
                  <a:cubicBezTo>
                    <a:pt x="175" y="320"/>
                    <a:pt x="208" y="324"/>
                    <a:pt x="241" y="324"/>
                  </a:cubicBezTo>
                  <a:cubicBezTo>
                    <a:pt x="352" y="324"/>
                    <a:pt x="455" y="279"/>
                    <a:pt x="514" y="167"/>
                  </a:cubicBezTo>
                  <a:cubicBezTo>
                    <a:pt x="561" y="69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30"/>
            <p:cNvSpPr/>
            <p:nvPr/>
          </p:nvSpPr>
          <p:spPr>
            <a:xfrm>
              <a:off x="3018850" y="2188775"/>
              <a:ext cx="14550" cy="9275"/>
            </a:xfrm>
            <a:custGeom>
              <a:avLst/>
              <a:gdLst/>
              <a:ahLst/>
              <a:cxnLst/>
              <a:rect l="l" t="t" r="r" b="b"/>
              <a:pathLst>
                <a:path w="582" h="371" extrusionOk="0">
                  <a:moveTo>
                    <a:pt x="352" y="1"/>
                  </a:moveTo>
                  <a:cubicBezTo>
                    <a:pt x="195" y="1"/>
                    <a:pt x="6" y="62"/>
                    <a:pt x="1" y="244"/>
                  </a:cubicBezTo>
                  <a:cubicBezTo>
                    <a:pt x="1" y="330"/>
                    <a:pt x="96" y="371"/>
                    <a:pt x="202" y="371"/>
                  </a:cubicBezTo>
                  <a:cubicBezTo>
                    <a:pt x="343" y="371"/>
                    <a:pt x="503" y="298"/>
                    <a:pt x="474" y="168"/>
                  </a:cubicBezTo>
                  <a:cubicBezTo>
                    <a:pt x="581" y="105"/>
                    <a:pt x="524" y="17"/>
                    <a:pt x="417" y="4"/>
                  </a:cubicBezTo>
                  <a:cubicBezTo>
                    <a:pt x="396" y="2"/>
                    <a:pt x="374" y="1"/>
                    <a:pt x="3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30"/>
            <p:cNvSpPr/>
            <p:nvPr/>
          </p:nvSpPr>
          <p:spPr>
            <a:xfrm>
              <a:off x="3069325" y="2171150"/>
              <a:ext cx="13425" cy="7825"/>
            </a:xfrm>
            <a:custGeom>
              <a:avLst/>
              <a:gdLst/>
              <a:ahLst/>
              <a:cxnLst/>
              <a:rect l="l" t="t" r="r" b="b"/>
              <a:pathLst>
                <a:path w="537" h="313" extrusionOk="0">
                  <a:moveTo>
                    <a:pt x="285" y="1"/>
                  </a:moveTo>
                  <a:cubicBezTo>
                    <a:pt x="245" y="1"/>
                    <a:pt x="203" y="9"/>
                    <a:pt x="164" y="28"/>
                  </a:cubicBezTo>
                  <a:cubicBezTo>
                    <a:pt x="145" y="35"/>
                    <a:pt x="126" y="47"/>
                    <a:pt x="107" y="60"/>
                  </a:cubicBezTo>
                  <a:lnTo>
                    <a:pt x="95" y="72"/>
                  </a:lnTo>
                  <a:cubicBezTo>
                    <a:pt x="44" y="98"/>
                    <a:pt x="0" y="142"/>
                    <a:pt x="25" y="199"/>
                  </a:cubicBezTo>
                  <a:cubicBezTo>
                    <a:pt x="25" y="211"/>
                    <a:pt x="32" y="224"/>
                    <a:pt x="32" y="230"/>
                  </a:cubicBezTo>
                  <a:cubicBezTo>
                    <a:pt x="54" y="292"/>
                    <a:pt x="116" y="312"/>
                    <a:pt x="185" y="312"/>
                  </a:cubicBezTo>
                  <a:cubicBezTo>
                    <a:pt x="272" y="312"/>
                    <a:pt x="371" y="280"/>
                    <a:pt x="416" y="255"/>
                  </a:cubicBezTo>
                  <a:cubicBezTo>
                    <a:pt x="454" y="230"/>
                    <a:pt x="486" y="192"/>
                    <a:pt x="498" y="154"/>
                  </a:cubicBezTo>
                  <a:cubicBezTo>
                    <a:pt x="536" y="47"/>
                    <a:pt x="391" y="16"/>
                    <a:pt x="322" y="3"/>
                  </a:cubicBezTo>
                  <a:cubicBezTo>
                    <a:pt x="310" y="2"/>
                    <a:pt x="297" y="1"/>
                    <a:pt x="2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30"/>
            <p:cNvSpPr/>
            <p:nvPr/>
          </p:nvSpPr>
          <p:spPr>
            <a:xfrm>
              <a:off x="2938075" y="2271900"/>
              <a:ext cx="16175" cy="6325"/>
            </a:xfrm>
            <a:custGeom>
              <a:avLst/>
              <a:gdLst/>
              <a:ahLst/>
              <a:cxnLst/>
              <a:rect l="l" t="t" r="r" b="b"/>
              <a:pathLst>
                <a:path w="647" h="253" extrusionOk="0">
                  <a:moveTo>
                    <a:pt x="376" y="0"/>
                  </a:moveTo>
                  <a:cubicBezTo>
                    <a:pt x="210" y="0"/>
                    <a:pt x="1" y="107"/>
                    <a:pt x="135" y="218"/>
                  </a:cubicBezTo>
                  <a:cubicBezTo>
                    <a:pt x="167" y="242"/>
                    <a:pt x="215" y="252"/>
                    <a:pt x="267" y="252"/>
                  </a:cubicBezTo>
                  <a:cubicBezTo>
                    <a:pt x="434" y="252"/>
                    <a:pt x="647" y="145"/>
                    <a:pt x="507" y="35"/>
                  </a:cubicBezTo>
                  <a:cubicBezTo>
                    <a:pt x="476" y="11"/>
                    <a:pt x="428" y="0"/>
                    <a:pt x="3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0"/>
            <p:cNvSpPr/>
            <p:nvPr/>
          </p:nvSpPr>
          <p:spPr>
            <a:xfrm>
              <a:off x="2906600" y="2292825"/>
              <a:ext cx="18000" cy="9625"/>
            </a:xfrm>
            <a:custGeom>
              <a:avLst/>
              <a:gdLst/>
              <a:ahLst/>
              <a:cxnLst/>
              <a:rect l="l" t="t" r="r" b="b"/>
              <a:pathLst>
                <a:path w="720" h="385" extrusionOk="0">
                  <a:moveTo>
                    <a:pt x="452" y="0"/>
                  </a:moveTo>
                  <a:cubicBezTo>
                    <a:pt x="420" y="0"/>
                    <a:pt x="389" y="4"/>
                    <a:pt x="366" y="11"/>
                  </a:cubicBezTo>
                  <a:lnTo>
                    <a:pt x="290" y="37"/>
                  </a:lnTo>
                  <a:cubicBezTo>
                    <a:pt x="101" y="93"/>
                    <a:pt x="0" y="320"/>
                    <a:pt x="259" y="371"/>
                  </a:cubicBezTo>
                  <a:cubicBezTo>
                    <a:pt x="293" y="380"/>
                    <a:pt x="327" y="384"/>
                    <a:pt x="362" y="384"/>
                  </a:cubicBezTo>
                  <a:cubicBezTo>
                    <a:pt x="451" y="384"/>
                    <a:pt x="540" y="356"/>
                    <a:pt x="612" y="301"/>
                  </a:cubicBezTo>
                  <a:cubicBezTo>
                    <a:pt x="694" y="232"/>
                    <a:pt x="719" y="163"/>
                    <a:pt x="637" y="81"/>
                  </a:cubicBezTo>
                  <a:lnTo>
                    <a:pt x="606" y="49"/>
                  </a:lnTo>
                  <a:cubicBezTo>
                    <a:pt x="570" y="13"/>
                    <a:pt x="508" y="0"/>
                    <a:pt x="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0"/>
            <p:cNvSpPr/>
            <p:nvPr/>
          </p:nvSpPr>
          <p:spPr>
            <a:xfrm>
              <a:off x="2916525" y="2314700"/>
              <a:ext cx="22725" cy="11000"/>
            </a:xfrm>
            <a:custGeom>
              <a:avLst/>
              <a:gdLst/>
              <a:ahLst/>
              <a:cxnLst/>
              <a:rect l="l" t="t" r="r" b="b"/>
              <a:pathLst>
                <a:path w="909" h="440" extrusionOk="0">
                  <a:moveTo>
                    <a:pt x="518" y="0"/>
                  </a:moveTo>
                  <a:cubicBezTo>
                    <a:pt x="492" y="0"/>
                    <a:pt x="467" y="2"/>
                    <a:pt x="442" y="7"/>
                  </a:cubicBezTo>
                  <a:cubicBezTo>
                    <a:pt x="329" y="13"/>
                    <a:pt x="1" y="177"/>
                    <a:pt x="171" y="322"/>
                  </a:cubicBezTo>
                  <a:cubicBezTo>
                    <a:pt x="226" y="408"/>
                    <a:pt x="334" y="439"/>
                    <a:pt x="445" y="439"/>
                  </a:cubicBezTo>
                  <a:cubicBezTo>
                    <a:pt x="539" y="439"/>
                    <a:pt x="634" y="417"/>
                    <a:pt x="701" y="385"/>
                  </a:cubicBezTo>
                  <a:cubicBezTo>
                    <a:pt x="909" y="284"/>
                    <a:pt x="884" y="70"/>
                    <a:pt x="663" y="19"/>
                  </a:cubicBezTo>
                  <a:cubicBezTo>
                    <a:pt x="614" y="7"/>
                    <a:pt x="565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0" name="Google Shape;2430;p30"/>
          <p:cNvSpPr txBox="1">
            <a:spLocks noGrp="1"/>
          </p:cNvSpPr>
          <p:nvPr>
            <p:ph type="title"/>
          </p:nvPr>
        </p:nvSpPr>
        <p:spPr>
          <a:xfrm flipH="1">
            <a:off x="3181359" y="1436452"/>
            <a:ext cx="821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432" name="Google Shape;2432;p30"/>
          <p:cNvSpPr txBox="1">
            <a:spLocks noGrp="1"/>
          </p:cNvSpPr>
          <p:nvPr>
            <p:ph type="subTitle" idx="4"/>
          </p:nvPr>
        </p:nvSpPr>
        <p:spPr>
          <a:xfrm>
            <a:off x="4092425" y="1478430"/>
            <a:ext cx="27063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Phép nối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3" name="Google Shape;2433;p30"/>
          <p:cNvSpPr txBox="1">
            <a:spLocks noGrp="1"/>
          </p:cNvSpPr>
          <p:nvPr>
            <p:ph type="subTitle" idx="5"/>
          </p:nvPr>
        </p:nvSpPr>
        <p:spPr>
          <a:xfrm>
            <a:off x="2767529" y="3952979"/>
            <a:ext cx="23820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Phép lặp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4" name="Google Shape;2434;p30"/>
          <p:cNvSpPr txBox="1">
            <a:spLocks noGrp="1"/>
          </p:cNvSpPr>
          <p:nvPr>
            <p:ph type="subTitle" idx="6"/>
          </p:nvPr>
        </p:nvSpPr>
        <p:spPr>
          <a:xfrm>
            <a:off x="3453251" y="2636195"/>
            <a:ext cx="3106200" cy="5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Phép thế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5" name="Google Shape;2435;p30"/>
          <p:cNvSpPr txBox="1">
            <a:spLocks noGrp="1"/>
          </p:cNvSpPr>
          <p:nvPr>
            <p:ph type="title" idx="7"/>
          </p:nvPr>
        </p:nvSpPr>
        <p:spPr>
          <a:xfrm flipH="1">
            <a:off x="2414772" y="2591078"/>
            <a:ext cx="821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436" name="Google Shape;2436;p30"/>
          <p:cNvSpPr txBox="1">
            <a:spLocks noGrp="1"/>
          </p:cNvSpPr>
          <p:nvPr>
            <p:ph type="title" idx="8"/>
          </p:nvPr>
        </p:nvSpPr>
        <p:spPr>
          <a:xfrm flipH="1">
            <a:off x="1595385" y="3757376"/>
            <a:ext cx="821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1" name="Google Shape;2441;p31"/>
          <p:cNvSpPr txBox="1">
            <a:spLocks noGrp="1"/>
          </p:cNvSpPr>
          <p:nvPr>
            <p:ph type="ctrTitle"/>
          </p:nvPr>
        </p:nvSpPr>
        <p:spPr>
          <a:xfrm>
            <a:off x="2802014" y="518087"/>
            <a:ext cx="3111300" cy="82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Phép nối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43" name="Google Shape;2443;p31"/>
          <p:cNvGrpSpPr/>
          <p:nvPr/>
        </p:nvGrpSpPr>
        <p:grpSpPr>
          <a:xfrm>
            <a:off x="7616134" y="0"/>
            <a:ext cx="1379963" cy="1180357"/>
            <a:chOff x="55450" y="2951550"/>
            <a:chExt cx="1830675" cy="1565875"/>
          </a:xfrm>
        </p:grpSpPr>
        <p:sp>
          <p:nvSpPr>
            <p:cNvPr id="2444" name="Google Shape;2444;p31"/>
            <p:cNvSpPr/>
            <p:nvPr/>
          </p:nvSpPr>
          <p:spPr>
            <a:xfrm>
              <a:off x="822425" y="4217450"/>
              <a:ext cx="993550" cy="59250"/>
            </a:xfrm>
            <a:custGeom>
              <a:avLst/>
              <a:gdLst/>
              <a:ahLst/>
              <a:cxnLst/>
              <a:rect l="l" t="t" r="r" b="b"/>
              <a:pathLst>
                <a:path w="39742" h="2370" extrusionOk="0">
                  <a:moveTo>
                    <a:pt x="1" y="0"/>
                  </a:moveTo>
                  <a:lnTo>
                    <a:pt x="1" y="2370"/>
                  </a:lnTo>
                  <a:lnTo>
                    <a:pt x="39741" y="2370"/>
                  </a:lnTo>
                  <a:lnTo>
                    <a:pt x="397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1"/>
            <p:cNvSpPr/>
            <p:nvPr/>
          </p:nvSpPr>
          <p:spPr>
            <a:xfrm>
              <a:off x="1648375" y="3976600"/>
              <a:ext cx="173825" cy="540825"/>
            </a:xfrm>
            <a:custGeom>
              <a:avLst/>
              <a:gdLst/>
              <a:ahLst/>
              <a:cxnLst/>
              <a:rect l="l" t="t" r="r" b="b"/>
              <a:pathLst>
                <a:path w="6953" h="21633" extrusionOk="0">
                  <a:moveTo>
                    <a:pt x="894" y="1"/>
                  </a:moveTo>
                  <a:cubicBezTo>
                    <a:pt x="894" y="1"/>
                    <a:pt x="177" y="17813"/>
                    <a:pt x="83" y="19486"/>
                  </a:cubicBezTo>
                  <a:cubicBezTo>
                    <a:pt x="0" y="21159"/>
                    <a:pt x="1143" y="21513"/>
                    <a:pt x="1143" y="21513"/>
                  </a:cubicBezTo>
                  <a:cubicBezTo>
                    <a:pt x="1143" y="21513"/>
                    <a:pt x="2164" y="21633"/>
                    <a:pt x="3365" y="21633"/>
                  </a:cubicBezTo>
                  <a:cubicBezTo>
                    <a:pt x="3965" y="21633"/>
                    <a:pt x="4611" y="21603"/>
                    <a:pt x="5196" y="21513"/>
                  </a:cubicBezTo>
                  <a:cubicBezTo>
                    <a:pt x="6953" y="21253"/>
                    <a:pt x="6693" y="19933"/>
                    <a:pt x="6693" y="19933"/>
                  </a:cubicBezTo>
                  <a:lnTo>
                    <a:pt x="6693" y="1175"/>
                  </a:lnTo>
                  <a:lnTo>
                    <a:pt x="8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1"/>
            <p:cNvSpPr/>
            <p:nvPr/>
          </p:nvSpPr>
          <p:spPr>
            <a:xfrm>
              <a:off x="1710200" y="3935025"/>
              <a:ext cx="33550" cy="535750"/>
            </a:xfrm>
            <a:custGeom>
              <a:avLst/>
              <a:gdLst/>
              <a:ahLst/>
              <a:cxnLst/>
              <a:rect l="l" t="t" r="r" b="b"/>
              <a:pathLst>
                <a:path w="1342" h="21430" extrusionOk="0">
                  <a:moveTo>
                    <a:pt x="1341" y="1"/>
                  </a:moveTo>
                  <a:lnTo>
                    <a:pt x="0" y="2143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1"/>
            <p:cNvSpPr/>
            <p:nvPr/>
          </p:nvSpPr>
          <p:spPr>
            <a:xfrm>
              <a:off x="1708125" y="3934775"/>
              <a:ext cx="37700" cy="536275"/>
            </a:xfrm>
            <a:custGeom>
              <a:avLst/>
              <a:gdLst/>
              <a:ahLst/>
              <a:cxnLst/>
              <a:rect l="l" t="t" r="r" b="b"/>
              <a:pathLst>
                <a:path w="1508" h="21451" extrusionOk="0">
                  <a:moveTo>
                    <a:pt x="1320" y="0"/>
                  </a:moveTo>
                  <a:lnTo>
                    <a:pt x="0" y="21440"/>
                  </a:lnTo>
                  <a:lnTo>
                    <a:pt x="187" y="21450"/>
                  </a:lnTo>
                  <a:lnTo>
                    <a:pt x="1507" y="11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1"/>
            <p:cNvSpPr/>
            <p:nvPr/>
          </p:nvSpPr>
          <p:spPr>
            <a:xfrm>
              <a:off x="1680050" y="3934775"/>
              <a:ext cx="26275" cy="536275"/>
            </a:xfrm>
            <a:custGeom>
              <a:avLst/>
              <a:gdLst/>
              <a:ahLst/>
              <a:cxnLst/>
              <a:rect l="l" t="t" r="r" b="b"/>
              <a:pathLst>
                <a:path w="1051" h="21451" extrusionOk="0">
                  <a:moveTo>
                    <a:pt x="1051" y="0"/>
                  </a:moveTo>
                  <a:lnTo>
                    <a:pt x="1" y="2145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1"/>
            <p:cNvSpPr/>
            <p:nvPr/>
          </p:nvSpPr>
          <p:spPr>
            <a:xfrm>
              <a:off x="1677475" y="3934500"/>
              <a:ext cx="31200" cy="536550"/>
            </a:xfrm>
            <a:custGeom>
              <a:avLst/>
              <a:gdLst/>
              <a:ahLst/>
              <a:cxnLst/>
              <a:rect l="l" t="t" r="r" b="b"/>
              <a:pathLst>
                <a:path w="1248" h="21462" extrusionOk="0">
                  <a:moveTo>
                    <a:pt x="1060" y="1"/>
                  </a:moveTo>
                  <a:lnTo>
                    <a:pt x="0" y="21451"/>
                  </a:lnTo>
                  <a:lnTo>
                    <a:pt x="187" y="21461"/>
                  </a:lnTo>
                  <a:lnTo>
                    <a:pt x="1247" y="11"/>
                  </a:lnTo>
                  <a:lnTo>
                    <a:pt x="10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1"/>
            <p:cNvSpPr/>
            <p:nvPr/>
          </p:nvSpPr>
          <p:spPr>
            <a:xfrm>
              <a:off x="1743450" y="3934775"/>
              <a:ext cx="21075" cy="536525"/>
            </a:xfrm>
            <a:custGeom>
              <a:avLst/>
              <a:gdLst/>
              <a:ahLst/>
              <a:cxnLst/>
              <a:rect l="l" t="t" r="r" b="b"/>
              <a:pathLst>
                <a:path w="843" h="21461" extrusionOk="0">
                  <a:moveTo>
                    <a:pt x="842" y="0"/>
                  </a:moveTo>
                  <a:lnTo>
                    <a:pt x="1" y="21461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1"/>
            <p:cNvSpPr/>
            <p:nvPr/>
          </p:nvSpPr>
          <p:spPr>
            <a:xfrm>
              <a:off x="1741375" y="3934775"/>
              <a:ext cx="25475" cy="536775"/>
            </a:xfrm>
            <a:custGeom>
              <a:avLst/>
              <a:gdLst/>
              <a:ahLst/>
              <a:cxnLst/>
              <a:rect l="l" t="t" r="r" b="b"/>
              <a:pathLst>
                <a:path w="1019" h="21471" extrusionOk="0">
                  <a:moveTo>
                    <a:pt x="832" y="0"/>
                  </a:moveTo>
                  <a:lnTo>
                    <a:pt x="1" y="21461"/>
                  </a:lnTo>
                  <a:lnTo>
                    <a:pt x="188" y="21471"/>
                  </a:lnTo>
                  <a:lnTo>
                    <a:pt x="1019" y="11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1"/>
            <p:cNvSpPr/>
            <p:nvPr/>
          </p:nvSpPr>
          <p:spPr>
            <a:xfrm>
              <a:off x="1773075" y="3934775"/>
              <a:ext cx="27825" cy="536275"/>
            </a:xfrm>
            <a:custGeom>
              <a:avLst/>
              <a:gdLst/>
              <a:ahLst/>
              <a:cxnLst/>
              <a:rect l="l" t="t" r="r" b="b"/>
              <a:pathLst>
                <a:path w="1113" h="21451" extrusionOk="0">
                  <a:moveTo>
                    <a:pt x="1112" y="0"/>
                  </a:moveTo>
                  <a:lnTo>
                    <a:pt x="0" y="2145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1"/>
            <p:cNvSpPr/>
            <p:nvPr/>
          </p:nvSpPr>
          <p:spPr>
            <a:xfrm>
              <a:off x="1773600" y="3929325"/>
              <a:ext cx="31725" cy="537300"/>
            </a:xfrm>
            <a:custGeom>
              <a:avLst/>
              <a:gdLst/>
              <a:ahLst/>
              <a:cxnLst/>
              <a:rect l="l" t="t" r="r" b="b"/>
              <a:pathLst>
                <a:path w="1269" h="21492" extrusionOk="0">
                  <a:moveTo>
                    <a:pt x="1081" y="0"/>
                  </a:moveTo>
                  <a:lnTo>
                    <a:pt x="0" y="21481"/>
                  </a:lnTo>
                  <a:lnTo>
                    <a:pt x="187" y="21492"/>
                  </a:lnTo>
                  <a:lnTo>
                    <a:pt x="1268" y="11"/>
                  </a:lnTo>
                  <a:lnTo>
                    <a:pt x="10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1"/>
            <p:cNvSpPr/>
            <p:nvPr/>
          </p:nvSpPr>
          <p:spPr>
            <a:xfrm>
              <a:off x="55450" y="2951550"/>
              <a:ext cx="1498551" cy="793896"/>
            </a:xfrm>
            <a:custGeom>
              <a:avLst/>
              <a:gdLst/>
              <a:ahLst/>
              <a:cxnLst/>
              <a:rect l="l" t="t" r="r" b="b"/>
              <a:pathLst>
                <a:path w="59549" h="30930" extrusionOk="0">
                  <a:moveTo>
                    <a:pt x="8553" y="1"/>
                  </a:moveTo>
                  <a:cubicBezTo>
                    <a:pt x="8553" y="1"/>
                    <a:pt x="0" y="19507"/>
                    <a:pt x="23903" y="25337"/>
                  </a:cubicBezTo>
                  <a:cubicBezTo>
                    <a:pt x="45984" y="30726"/>
                    <a:pt x="50259" y="30930"/>
                    <a:pt x="50780" y="30930"/>
                  </a:cubicBezTo>
                  <a:cubicBezTo>
                    <a:pt x="50822" y="30930"/>
                    <a:pt x="50840" y="30928"/>
                    <a:pt x="50840" y="30928"/>
                  </a:cubicBezTo>
                  <a:lnTo>
                    <a:pt x="59549" y="23020"/>
                  </a:lnTo>
                  <a:lnTo>
                    <a:pt x="58832" y="16628"/>
                  </a:lnTo>
                  <a:cubicBezTo>
                    <a:pt x="58832" y="16628"/>
                    <a:pt x="42297" y="15465"/>
                    <a:pt x="29660" y="10154"/>
                  </a:cubicBezTo>
                  <a:cubicBezTo>
                    <a:pt x="26823" y="8959"/>
                    <a:pt x="11671" y="1840"/>
                    <a:pt x="85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1"/>
            <p:cNvSpPr/>
            <p:nvPr/>
          </p:nvSpPr>
          <p:spPr>
            <a:xfrm>
              <a:off x="749400" y="3574425"/>
              <a:ext cx="670350" cy="187350"/>
            </a:xfrm>
            <a:custGeom>
              <a:avLst/>
              <a:gdLst/>
              <a:ahLst/>
              <a:cxnLst/>
              <a:rect l="l" t="t" r="r" b="b"/>
              <a:pathLst>
                <a:path w="26814" h="7494" extrusionOk="0">
                  <a:moveTo>
                    <a:pt x="2110" y="0"/>
                  </a:moveTo>
                  <a:lnTo>
                    <a:pt x="1" y="2006"/>
                  </a:lnTo>
                  <a:lnTo>
                    <a:pt x="23301" y="7493"/>
                  </a:lnTo>
                  <a:lnTo>
                    <a:pt x="26813" y="5394"/>
                  </a:lnTo>
                  <a:cubicBezTo>
                    <a:pt x="18634" y="3160"/>
                    <a:pt x="2110" y="0"/>
                    <a:pt x="2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1"/>
            <p:cNvSpPr/>
            <p:nvPr/>
          </p:nvSpPr>
          <p:spPr>
            <a:xfrm>
              <a:off x="881400" y="3516225"/>
              <a:ext cx="133300" cy="143425"/>
            </a:xfrm>
            <a:custGeom>
              <a:avLst/>
              <a:gdLst/>
              <a:ahLst/>
              <a:cxnLst/>
              <a:rect l="l" t="t" r="r" b="b"/>
              <a:pathLst>
                <a:path w="5332" h="5737" extrusionOk="0">
                  <a:moveTo>
                    <a:pt x="5197" y="0"/>
                  </a:moveTo>
                  <a:lnTo>
                    <a:pt x="1" y="5612"/>
                  </a:lnTo>
                  <a:lnTo>
                    <a:pt x="136" y="5737"/>
                  </a:lnTo>
                  <a:lnTo>
                    <a:pt x="5332" y="125"/>
                  </a:lnTo>
                  <a:lnTo>
                    <a:pt x="51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1"/>
            <p:cNvSpPr/>
            <p:nvPr/>
          </p:nvSpPr>
          <p:spPr>
            <a:xfrm>
              <a:off x="926875" y="3537525"/>
              <a:ext cx="122900" cy="132775"/>
            </a:xfrm>
            <a:custGeom>
              <a:avLst/>
              <a:gdLst/>
              <a:ahLst/>
              <a:cxnLst/>
              <a:rect l="l" t="t" r="r" b="b"/>
              <a:pathLst>
                <a:path w="4916" h="5311" extrusionOk="0">
                  <a:moveTo>
                    <a:pt x="4770" y="0"/>
                  </a:moveTo>
                  <a:lnTo>
                    <a:pt x="0" y="5186"/>
                  </a:lnTo>
                  <a:lnTo>
                    <a:pt x="135" y="5311"/>
                  </a:lnTo>
                  <a:lnTo>
                    <a:pt x="4916" y="125"/>
                  </a:lnTo>
                  <a:lnTo>
                    <a:pt x="47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1"/>
            <p:cNvSpPr/>
            <p:nvPr/>
          </p:nvSpPr>
          <p:spPr>
            <a:xfrm>
              <a:off x="971825" y="3552325"/>
              <a:ext cx="108875" cy="128125"/>
            </a:xfrm>
            <a:custGeom>
              <a:avLst/>
              <a:gdLst/>
              <a:ahLst/>
              <a:cxnLst/>
              <a:rect l="l" t="t" r="r" b="b"/>
              <a:pathLst>
                <a:path w="4355" h="5125" extrusionOk="0">
                  <a:moveTo>
                    <a:pt x="4209" y="1"/>
                  </a:moveTo>
                  <a:lnTo>
                    <a:pt x="0" y="5000"/>
                  </a:lnTo>
                  <a:lnTo>
                    <a:pt x="146" y="5124"/>
                  </a:lnTo>
                  <a:lnTo>
                    <a:pt x="4355" y="115"/>
                  </a:lnTo>
                  <a:lnTo>
                    <a:pt x="420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1"/>
            <p:cNvSpPr/>
            <p:nvPr/>
          </p:nvSpPr>
          <p:spPr>
            <a:xfrm>
              <a:off x="1011575" y="3571825"/>
              <a:ext cx="96400" cy="116425"/>
            </a:xfrm>
            <a:custGeom>
              <a:avLst/>
              <a:gdLst/>
              <a:ahLst/>
              <a:cxnLst/>
              <a:rect l="l" t="t" r="r" b="b"/>
              <a:pathLst>
                <a:path w="3856" h="4657" extrusionOk="0">
                  <a:moveTo>
                    <a:pt x="3710" y="0"/>
                  </a:moveTo>
                  <a:lnTo>
                    <a:pt x="0" y="4531"/>
                  </a:lnTo>
                  <a:lnTo>
                    <a:pt x="146" y="4656"/>
                  </a:lnTo>
                  <a:lnTo>
                    <a:pt x="3856" y="125"/>
                  </a:lnTo>
                  <a:lnTo>
                    <a:pt x="37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1"/>
            <p:cNvSpPr/>
            <p:nvPr/>
          </p:nvSpPr>
          <p:spPr>
            <a:xfrm>
              <a:off x="1131350" y="3614700"/>
              <a:ext cx="84975" cy="99775"/>
            </a:xfrm>
            <a:custGeom>
              <a:avLst/>
              <a:gdLst/>
              <a:ahLst/>
              <a:cxnLst/>
              <a:rect l="l" t="t" r="r" b="b"/>
              <a:pathLst>
                <a:path w="3399" h="3991" extrusionOk="0">
                  <a:moveTo>
                    <a:pt x="3263" y="0"/>
                  </a:moveTo>
                  <a:lnTo>
                    <a:pt x="0" y="3876"/>
                  </a:lnTo>
                  <a:lnTo>
                    <a:pt x="146" y="3991"/>
                  </a:lnTo>
                  <a:lnTo>
                    <a:pt x="3398" y="125"/>
                  </a:lnTo>
                  <a:lnTo>
                    <a:pt x="32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31"/>
            <p:cNvSpPr/>
            <p:nvPr/>
          </p:nvSpPr>
          <p:spPr>
            <a:xfrm>
              <a:off x="1187725" y="3625350"/>
              <a:ext cx="85250" cy="99775"/>
            </a:xfrm>
            <a:custGeom>
              <a:avLst/>
              <a:gdLst/>
              <a:ahLst/>
              <a:cxnLst/>
              <a:rect l="l" t="t" r="r" b="b"/>
              <a:pathLst>
                <a:path w="3410" h="3991" extrusionOk="0">
                  <a:moveTo>
                    <a:pt x="3264" y="0"/>
                  </a:moveTo>
                  <a:lnTo>
                    <a:pt x="0" y="3866"/>
                  </a:lnTo>
                  <a:lnTo>
                    <a:pt x="146" y="3991"/>
                  </a:lnTo>
                  <a:lnTo>
                    <a:pt x="3409" y="125"/>
                  </a:lnTo>
                  <a:lnTo>
                    <a:pt x="32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31"/>
            <p:cNvSpPr/>
            <p:nvPr/>
          </p:nvSpPr>
          <p:spPr>
            <a:xfrm>
              <a:off x="286425" y="2965670"/>
              <a:ext cx="454700" cy="264250"/>
            </a:xfrm>
            <a:custGeom>
              <a:avLst/>
              <a:gdLst/>
              <a:ahLst/>
              <a:cxnLst/>
              <a:rect l="l" t="t" r="r" b="b"/>
              <a:pathLst>
                <a:path w="18188" h="10570" extrusionOk="0">
                  <a:moveTo>
                    <a:pt x="313" y="0"/>
                  </a:moveTo>
                  <a:lnTo>
                    <a:pt x="313" y="0"/>
                  </a:lnTo>
                  <a:cubicBezTo>
                    <a:pt x="1" y="3627"/>
                    <a:pt x="6787" y="7514"/>
                    <a:pt x="6787" y="7514"/>
                  </a:cubicBezTo>
                  <a:lnTo>
                    <a:pt x="17720" y="10569"/>
                  </a:lnTo>
                  <a:lnTo>
                    <a:pt x="18188" y="9125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1"/>
            <p:cNvSpPr/>
            <p:nvPr/>
          </p:nvSpPr>
          <p:spPr>
            <a:xfrm>
              <a:off x="284100" y="2961770"/>
              <a:ext cx="459900" cy="271000"/>
            </a:xfrm>
            <a:custGeom>
              <a:avLst/>
              <a:gdLst/>
              <a:ahLst/>
              <a:cxnLst/>
              <a:rect l="l" t="t" r="r" b="b"/>
              <a:pathLst>
                <a:path w="18396" h="10840" extrusionOk="0">
                  <a:moveTo>
                    <a:pt x="489" y="302"/>
                  </a:moveTo>
                  <a:lnTo>
                    <a:pt x="18166" y="9312"/>
                  </a:lnTo>
                  <a:lnTo>
                    <a:pt x="18166" y="9312"/>
                  </a:lnTo>
                  <a:lnTo>
                    <a:pt x="17751" y="10601"/>
                  </a:lnTo>
                  <a:lnTo>
                    <a:pt x="6922" y="7576"/>
                  </a:lnTo>
                  <a:cubicBezTo>
                    <a:pt x="6631" y="7410"/>
                    <a:pt x="375" y="3721"/>
                    <a:pt x="489" y="302"/>
                  </a:cubicBezTo>
                  <a:close/>
                  <a:moveTo>
                    <a:pt x="323" y="0"/>
                  </a:moveTo>
                  <a:lnTo>
                    <a:pt x="312" y="146"/>
                  </a:lnTo>
                  <a:cubicBezTo>
                    <a:pt x="0" y="3794"/>
                    <a:pt x="6558" y="7587"/>
                    <a:pt x="6839" y="7743"/>
                  </a:cubicBezTo>
                  <a:lnTo>
                    <a:pt x="17875" y="10840"/>
                  </a:lnTo>
                  <a:lnTo>
                    <a:pt x="18395" y="9229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1"/>
            <p:cNvSpPr/>
            <p:nvPr/>
          </p:nvSpPr>
          <p:spPr>
            <a:xfrm>
              <a:off x="244100" y="3082850"/>
              <a:ext cx="485600" cy="165525"/>
            </a:xfrm>
            <a:custGeom>
              <a:avLst/>
              <a:gdLst/>
              <a:ahLst/>
              <a:cxnLst/>
              <a:rect l="l" t="t" r="r" b="b"/>
              <a:pathLst>
                <a:path w="19424" h="6621" extrusionOk="0">
                  <a:moveTo>
                    <a:pt x="197" y="1"/>
                  </a:moveTo>
                  <a:cubicBezTo>
                    <a:pt x="0" y="2828"/>
                    <a:pt x="5446" y="4864"/>
                    <a:pt x="5446" y="4864"/>
                  </a:cubicBezTo>
                  <a:lnTo>
                    <a:pt x="19351" y="6621"/>
                  </a:lnTo>
                  <a:lnTo>
                    <a:pt x="19423" y="5592"/>
                  </a:lnTo>
                  <a:cubicBezTo>
                    <a:pt x="19423" y="5592"/>
                    <a:pt x="457" y="1"/>
                    <a:pt x="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1"/>
            <p:cNvSpPr/>
            <p:nvPr/>
          </p:nvSpPr>
          <p:spPr>
            <a:xfrm>
              <a:off x="241500" y="3080525"/>
              <a:ext cx="490525" cy="170725"/>
            </a:xfrm>
            <a:custGeom>
              <a:avLst/>
              <a:gdLst/>
              <a:ahLst/>
              <a:cxnLst/>
              <a:rect l="l" t="t" r="r" b="b"/>
              <a:pathLst>
                <a:path w="19621" h="6829" extrusionOk="0">
                  <a:moveTo>
                    <a:pt x="385" y="208"/>
                  </a:moveTo>
                  <a:lnTo>
                    <a:pt x="385" y="208"/>
                  </a:lnTo>
                  <a:cubicBezTo>
                    <a:pt x="1590" y="510"/>
                    <a:pt x="13167" y="3918"/>
                    <a:pt x="19424" y="5768"/>
                  </a:cubicBezTo>
                  <a:lnTo>
                    <a:pt x="19372" y="6610"/>
                  </a:lnTo>
                  <a:lnTo>
                    <a:pt x="5570" y="4864"/>
                  </a:lnTo>
                  <a:cubicBezTo>
                    <a:pt x="5311" y="4770"/>
                    <a:pt x="343" y="2817"/>
                    <a:pt x="385" y="208"/>
                  </a:cubicBezTo>
                  <a:close/>
                  <a:moveTo>
                    <a:pt x="208" y="0"/>
                  </a:moveTo>
                  <a:lnTo>
                    <a:pt x="208" y="94"/>
                  </a:lnTo>
                  <a:cubicBezTo>
                    <a:pt x="0" y="2952"/>
                    <a:pt x="5290" y="4968"/>
                    <a:pt x="5518" y="5051"/>
                  </a:cubicBezTo>
                  <a:lnTo>
                    <a:pt x="19548" y="6828"/>
                  </a:lnTo>
                  <a:lnTo>
                    <a:pt x="19621" y="5633"/>
                  </a:lnTo>
                  <a:lnTo>
                    <a:pt x="19548" y="5612"/>
                  </a:lnTo>
                  <a:cubicBezTo>
                    <a:pt x="16379" y="4677"/>
                    <a:pt x="572" y="0"/>
                    <a:pt x="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1"/>
            <p:cNvSpPr/>
            <p:nvPr/>
          </p:nvSpPr>
          <p:spPr>
            <a:xfrm>
              <a:off x="242000" y="3197175"/>
              <a:ext cx="487450" cy="98750"/>
            </a:xfrm>
            <a:custGeom>
              <a:avLst/>
              <a:gdLst/>
              <a:ahLst/>
              <a:cxnLst/>
              <a:rect l="l" t="t" r="r" b="b"/>
              <a:pathLst>
                <a:path w="19498" h="3950" extrusionOk="0">
                  <a:moveTo>
                    <a:pt x="1" y="0"/>
                  </a:moveTo>
                  <a:lnTo>
                    <a:pt x="1" y="0"/>
                  </a:lnTo>
                  <a:cubicBezTo>
                    <a:pt x="874" y="1882"/>
                    <a:pt x="6527" y="3492"/>
                    <a:pt x="6527" y="3492"/>
                  </a:cubicBezTo>
                  <a:lnTo>
                    <a:pt x="19497" y="3950"/>
                  </a:lnTo>
                  <a:lnTo>
                    <a:pt x="19435" y="20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1"/>
            <p:cNvSpPr/>
            <p:nvPr/>
          </p:nvSpPr>
          <p:spPr>
            <a:xfrm>
              <a:off x="238125" y="3194325"/>
              <a:ext cx="493900" cy="103950"/>
            </a:xfrm>
            <a:custGeom>
              <a:avLst/>
              <a:gdLst/>
              <a:ahLst/>
              <a:cxnLst/>
              <a:rect l="l" t="t" r="r" b="b"/>
              <a:pathLst>
                <a:path w="19756" h="4158" extrusionOk="0">
                  <a:moveTo>
                    <a:pt x="322" y="229"/>
                  </a:moveTo>
                  <a:lnTo>
                    <a:pt x="19496" y="2245"/>
                  </a:lnTo>
                  <a:lnTo>
                    <a:pt x="19559" y="3960"/>
                  </a:lnTo>
                  <a:lnTo>
                    <a:pt x="6693" y="3513"/>
                  </a:lnTo>
                  <a:cubicBezTo>
                    <a:pt x="6423" y="3440"/>
                    <a:pt x="1372" y="1944"/>
                    <a:pt x="322" y="229"/>
                  </a:cubicBezTo>
                  <a:close/>
                  <a:moveTo>
                    <a:pt x="0" y="0"/>
                  </a:moveTo>
                  <a:lnTo>
                    <a:pt x="73" y="156"/>
                  </a:lnTo>
                  <a:cubicBezTo>
                    <a:pt x="956" y="2047"/>
                    <a:pt x="6423" y="3638"/>
                    <a:pt x="6651" y="3700"/>
                  </a:cubicBezTo>
                  <a:lnTo>
                    <a:pt x="19756" y="4157"/>
                  </a:lnTo>
                  <a:lnTo>
                    <a:pt x="19683" y="2079"/>
                  </a:lnTo>
                  <a:lnTo>
                    <a:pt x="166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1"/>
            <p:cNvSpPr/>
            <p:nvPr/>
          </p:nvSpPr>
          <p:spPr>
            <a:xfrm>
              <a:off x="257850" y="3284475"/>
              <a:ext cx="483275" cy="81600"/>
            </a:xfrm>
            <a:custGeom>
              <a:avLst/>
              <a:gdLst/>
              <a:ahLst/>
              <a:cxnLst/>
              <a:rect l="l" t="t" r="r" b="b"/>
              <a:pathLst>
                <a:path w="19331" h="3264" extrusionOk="0">
                  <a:moveTo>
                    <a:pt x="1" y="0"/>
                  </a:moveTo>
                  <a:cubicBezTo>
                    <a:pt x="1269" y="1964"/>
                    <a:pt x="8772" y="3264"/>
                    <a:pt x="8772" y="3264"/>
                  </a:cubicBezTo>
                  <a:lnTo>
                    <a:pt x="19331" y="967"/>
                  </a:lnTo>
                  <a:lnTo>
                    <a:pt x="19331" y="5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1"/>
            <p:cNvSpPr/>
            <p:nvPr/>
          </p:nvSpPr>
          <p:spPr>
            <a:xfrm>
              <a:off x="253450" y="3282400"/>
              <a:ext cx="490025" cy="86275"/>
            </a:xfrm>
            <a:custGeom>
              <a:avLst/>
              <a:gdLst/>
              <a:ahLst/>
              <a:cxnLst/>
              <a:rect l="l" t="t" r="r" b="b"/>
              <a:pathLst>
                <a:path w="19601" h="3451" extrusionOk="0">
                  <a:moveTo>
                    <a:pt x="374" y="198"/>
                  </a:moveTo>
                  <a:lnTo>
                    <a:pt x="19413" y="676"/>
                  </a:lnTo>
                  <a:lnTo>
                    <a:pt x="19413" y="676"/>
                  </a:lnTo>
                  <a:lnTo>
                    <a:pt x="19413" y="977"/>
                  </a:lnTo>
                  <a:lnTo>
                    <a:pt x="8948" y="3263"/>
                  </a:lnTo>
                  <a:cubicBezTo>
                    <a:pt x="8543" y="3191"/>
                    <a:pt x="1840" y="1964"/>
                    <a:pt x="374" y="198"/>
                  </a:cubicBezTo>
                  <a:close/>
                  <a:moveTo>
                    <a:pt x="0" y="0"/>
                  </a:moveTo>
                  <a:lnTo>
                    <a:pt x="104" y="146"/>
                  </a:lnTo>
                  <a:cubicBezTo>
                    <a:pt x="1372" y="2110"/>
                    <a:pt x="8615" y="3388"/>
                    <a:pt x="8927" y="3450"/>
                  </a:cubicBezTo>
                  <a:lnTo>
                    <a:pt x="8948" y="3450"/>
                  </a:lnTo>
                  <a:lnTo>
                    <a:pt x="19600" y="1133"/>
                  </a:lnTo>
                  <a:lnTo>
                    <a:pt x="19600" y="499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1"/>
            <p:cNvSpPr/>
            <p:nvPr/>
          </p:nvSpPr>
          <p:spPr>
            <a:xfrm>
              <a:off x="318125" y="3304225"/>
              <a:ext cx="486150" cy="131700"/>
            </a:xfrm>
            <a:custGeom>
              <a:avLst/>
              <a:gdLst/>
              <a:ahLst/>
              <a:cxnLst/>
              <a:rect l="l" t="t" r="r" b="b"/>
              <a:pathLst>
                <a:path w="19446" h="5268" extrusionOk="0">
                  <a:moveTo>
                    <a:pt x="19445" y="0"/>
                  </a:moveTo>
                  <a:lnTo>
                    <a:pt x="18447" y="11"/>
                  </a:lnTo>
                  <a:lnTo>
                    <a:pt x="1" y="4095"/>
                  </a:lnTo>
                  <a:cubicBezTo>
                    <a:pt x="1137" y="5017"/>
                    <a:pt x="3203" y="5267"/>
                    <a:pt x="5109" y="5267"/>
                  </a:cubicBezTo>
                  <a:cubicBezTo>
                    <a:pt x="7369" y="5267"/>
                    <a:pt x="9406" y="4916"/>
                    <a:pt x="9406" y="4916"/>
                  </a:cubicBezTo>
                  <a:lnTo>
                    <a:pt x="194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1"/>
            <p:cNvSpPr/>
            <p:nvPr/>
          </p:nvSpPr>
          <p:spPr>
            <a:xfrm>
              <a:off x="312675" y="3301875"/>
              <a:ext cx="501975" cy="136425"/>
            </a:xfrm>
            <a:custGeom>
              <a:avLst/>
              <a:gdLst/>
              <a:ahLst/>
              <a:cxnLst/>
              <a:rect l="l" t="t" r="r" b="b"/>
              <a:pathLst>
                <a:path w="20079" h="5457" extrusionOk="0">
                  <a:moveTo>
                    <a:pt x="19258" y="198"/>
                  </a:moveTo>
                  <a:lnTo>
                    <a:pt x="9603" y="4906"/>
                  </a:lnTo>
                  <a:cubicBezTo>
                    <a:pt x="9422" y="4934"/>
                    <a:pt x="7462" y="5252"/>
                    <a:pt x="5310" y="5252"/>
                  </a:cubicBezTo>
                  <a:cubicBezTo>
                    <a:pt x="3511" y="5252"/>
                    <a:pt x="1577" y="5030"/>
                    <a:pt x="437" y="4230"/>
                  </a:cubicBezTo>
                  <a:lnTo>
                    <a:pt x="18676" y="198"/>
                  </a:lnTo>
                  <a:close/>
                  <a:moveTo>
                    <a:pt x="18665" y="1"/>
                  </a:moveTo>
                  <a:lnTo>
                    <a:pt x="1" y="4126"/>
                  </a:lnTo>
                  <a:lnTo>
                    <a:pt x="157" y="4261"/>
                  </a:lnTo>
                  <a:cubicBezTo>
                    <a:pt x="1320" y="5197"/>
                    <a:pt x="3399" y="5457"/>
                    <a:pt x="5322" y="5457"/>
                  </a:cubicBezTo>
                  <a:cubicBezTo>
                    <a:pt x="6766" y="5446"/>
                    <a:pt x="8211" y="5322"/>
                    <a:pt x="9645" y="5093"/>
                  </a:cubicBezTo>
                  <a:lnTo>
                    <a:pt x="200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1"/>
            <p:cNvSpPr/>
            <p:nvPr/>
          </p:nvSpPr>
          <p:spPr>
            <a:xfrm>
              <a:off x="401525" y="3304225"/>
              <a:ext cx="474450" cy="193025"/>
            </a:xfrm>
            <a:custGeom>
              <a:avLst/>
              <a:gdLst/>
              <a:ahLst/>
              <a:cxnLst/>
              <a:rect l="l" t="t" r="r" b="b"/>
              <a:pathLst>
                <a:path w="18978" h="7721" extrusionOk="0">
                  <a:moveTo>
                    <a:pt x="16109" y="0"/>
                  </a:moveTo>
                  <a:lnTo>
                    <a:pt x="1" y="7431"/>
                  </a:lnTo>
                  <a:cubicBezTo>
                    <a:pt x="841" y="7645"/>
                    <a:pt x="1900" y="7720"/>
                    <a:pt x="2977" y="7720"/>
                  </a:cubicBezTo>
                  <a:cubicBezTo>
                    <a:pt x="5560" y="7720"/>
                    <a:pt x="8242" y="7285"/>
                    <a:pt x="8242" y="7285"/>
                  </a:cubicBezTo>
                  <a:lnTo>
                    <a:pt x="18977" y="956"/>
                  </a:lnTo>
                  <a:lnTo>
                    <a:pt x="161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1"/>
            <p:cNvSpPr/>
            <p:nvPr/>
          </p:nvSpPr>
          <p:spPr>
            <a:xfrm>
              <a:off x="394775" y="3301875"/>
              <a:ext cx="486650" cy="197750"/>
            </a:xfrm>
            <a:custGeom>
              <a:avLst/>
              <a:gdLst/>
              <a:ahLst/>
              <a:cxnLst/>
              <a:rect l="l" t="t" r="r" b="b"/>
              <a:pathLst>
                <a:path w="19466" h="7910" extrusionOk="0">
                  <a:moveTo>
                    <a:pt x="16389" y="198"/>
                  </a:moveTo>
                  <a:lnTo>
                    <a:pt x="19029" y="1071"/>
                  </a:lnTo>
                  <a:lnTo>
                    <a:pt x="8491" y="7286"/>
                  </a:lnTo>
                  <a:cubicBezTo>
                    <a:pt x="8252" y="7323"/>
                    <a:pt x="5696" y="7720"/>
                    <a:pt x="3244" y="7720"/>
                  </a:cubicBezTo>
                  <a:cubicBezTo>
                    <a:pt x="2286" y="7720"/>
                    <a:pt x="1344" y="7660"/>
                    <a:pt x="562" y="7494"/>
                  </a:cubicBezTo>
                  <a:lnTo>
                    <a:pt x="16389" y="198"/>
                  </a:lnTo>
                  <a:close/>
                  <a:moveTo>
                    <a:pt x="16379" y="1"/>
                  </a:moveTo>
                  <a:lnTo>
                    <a:pt x="1" y="7545"/>
                  </a:lnTo>
                  <a:lnTo>
                    <a:pt x="260" y="7618"/>
                  </a:lnTo>
                  <a:cubicBezTo>
                    <a:pt x="1092" y="7836"/>
                    <a:pt x="2162" y="7909"/>
                    <a:pt x="3243" y="7909"/>
                  </a:cubicBezTo>
                  <a:cubicBezTo>
                    <a:pt x="5010" y="7888"/>
                    <a:pt x="6776" y="7743"/>
                    <a:pt x="8533" y="7473"/>
                  </a:cubicBezTo>
                  <a:lnTo>
                    <a:pt x="19466" y="1029"/>
                  </a:lnTo>
                  <a:lnTo>
                    <a:pt x="163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1"/>
            <p:cNvSpPr/>
            <p:nvPr/>
          </p:nvSpPr>
          <p:spPr>
            <a:xfrm>
              <a:off x="513141" y="3336374"/>
              <a:ext cx="384961" cy="213592"/>
            </a:xfrm>
            <a:custGeom>
              <a:avLst/>
              <a:gdLst/>
              <a:ahLst/>
              <a:cxnLst/>
              <a:rect l="l" t="t" r="r" b="b"/>
              <a:pathLst>
                <a:path w="15652" h="8687" extrusionOk="0">
                  <a:moveTo>
                    <a:pt x="14519" y="1"/>
                  </a:moveTo>
                  <a:lnTo>
                    <a:pt x="1" y="8637"/>
                  </a:lnTo>
                  <a:cubicBezTo>
                    <a:pt x="218" y="8671"/>
                    <a:pt x="455" y="8686"/>
                    <a:pt x="708" y="8686"/>
                  </a:cubicBezTo>
                  <a:cubicBezTo>
                    <a:pt x="3562" y="8686"/>
                    <a:pt x="8377" y="6704"/>
                    <a:pt x="8377" y="6704"/>
                  </a:cubicBezTo>
                  <a:lnTo>
                    <a:pt x="15652" y="1591"/>
                  </a:lnTo>
                  <a:lnTo>
                    <a:pt x="145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1"/>
            <p:cNvSpPr/>
            <p:nvPr/>
          </p:nvSpPr>
          <p:spPr>
            <a:xfrm>
              <a:off x="506500" y="3333325"/>
              <a:ext cx="394676" cy="219001"/>
            </a:xfrm>
            <a:custGeom>
              <a:avLst/>
              <a:gdLst/>
              <a:ahLst/>
              <a:cxnLst/>
              <a:rect l="l" t="t" r="r" b="b"/>
              <a:pathLst>
                <a:path w="16047" h="8907" extrusionOk="0">
                  <a:moveTo>
                    <a:pt x="14768" y="250"/>
                  </a:moveTo>
                  <a:lnTo>
                    <a:pt x="15797" y="1694"/>
                  </a:lnTo>
                  <a:lnTo>
                    <a:pt x="8605" y="6745"/>
                  </a:lnTo>
                  <a:cubicBezTo>
                    <a:pt x="8359" y="6843"/>
                    <a:pt x="3723" y="8715"/>
                    <a:pt x="979" y="8715"/>
                  </a:cubicBezTo>
                  <a:cubicBezTo>
                    <a:pt x="834" y="8715"/>
                    <a:pt x="695" y="8709"/>
                    <a:pt x="562" y="8698"/>
                  </a:cubicBezTo>
                  <a:lnTo>
                    <a:pt x="14768" y="250"/>
                  </a:lnTo>
                  <a:close/>
                  <a:moveTo>
                    <a:pt x="14810" y="0"/>
                  </a:moveTo>
                  <a:lnTo>
                    <a:pt x="1" y="8813"/>
                  </a:lnTo>
                  <a:lnTo>
                    <a:pt x="260" y="8854"/>
                  </a:lnTo>
                  <a:cubicBezTo>
                    <a:pt x="499" y="8886"/>
                    <a:pt x="738" y="8906"/>
                    <a:pt x="988" y="8906"/>
                  </a:cubicBezTo>
                  <a:cubicBezTo>
                    <a:pt x="3804" y="8906"/>
                    <a:pt x="8470" y="6994"/>
                    <a:pt x="8678" y="6911"/>
                  </a:cubicBezTo>
                  <a:lnTo>
                    <a:pt x="16046" y="1736"/>
                  </a:lnTo>
                  <a:lnTo>
                    <a:pt x="148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1"/>
            <p:cNvSpPr/>
            <p:nvPr/>
          </p:nvSpPr>
          <p:spPr>
            <a:xfrm>
              <a:off x="709150" y="3183150"/>
              <a:ext cx="154350" cy="135650"/>
            </a:xfrm>
            <a:custGeom>
              <a:avLst/>
              <a:gdLst/>
              <a:ahLst/>
              <a:cxnLst/>
              <a:rect l="l" t="t" r="r" b="b"/>
              <a:pathLst>
                <a:path w="6174" h="5426" extrusionOk="0">
                  <a:moveTo>
                    <a:pt x="208" y="0"/>
                  </a:moveTo>
                  <a:cubicBezTo>
                    <a:pt x="208" y="0"/>
                    <a:pt x="0" y="2463"/>
                    <a:pt x="52" y="3960"/>
                  </a:cubicBezTo>
                  <a:cubicBezTo>
                    <a:pt x="103" y="5405"/>
                    <a:pt x="1284" y="5425"/>
                    <a:pt x="1349" y="5425"/>
                  </a:cubicBezTo>
                  <a:cubicBezTo>
                    <a:pt x="1351" y="5425"/>
                    <a:pt x="1351" y="5425"/>
                    <a:pt x="1351" y="5425"/>
                  </a:cubicBezTo>
                  <a:lnTo>
                    <a:pt x="6174" y="5425"/>
                  </a:lnTo>
                  <a:lnTo>
                    <a:pt x="5966" y="2536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1"/>
            <p:cNvSpPr/>
            <p:nvPr/>
          </p:nvSpPr>
          <p:spPr>
            <a:xfrm>
              <a:off x="706800" y="3179500"/>
              <a:ext cx="159050" cy="141625"/>
            </a:xfrm>
            <a:custGeom>
              <a:avLst/>
              <a:gdLst/>
              <a:ahLst/>
              <a:cxnLst/>
              <a:rect l="l" t="t" r="r" b="b"/>
              <a:pathLst>
                <a:path w="6362" h="5665" extrusionOk="0">
                  <a:moveTo>
                    <a:pt x="385" y="292"/>
                  </a:moveTo>
                  <a:lnTo>
                    <a:pt x="5977" y="2755"/>
                  </a:lnTo>
                  <a:lnTo>
                    <a:pt x="6164" y="5478"/>
                  </a:lnTo>
                  <a:lnTo>
                    <a:pt x="1445" y="5478"/>
                  </a:lnTo>
                  <a:cubicBezTo>
                    <a:pt x="1394" y="5478"/>
                    <a:pt x="292" y="5478"/>
                    <a:pt x="240" y="4106"/>
                  </a:cubicBezTo>
                  <a:cubicBezTo>
                    <a:pt x="198" y="2838"/>
                    <a:pt x="344" y="822"/>
                    <a:pt x="385" y="292"/>
                  </a:cubicBezTo>
                  <a:close/>
                  <a:moveTo>
                    <a:pt x="219" y="1"/>
                  </a:moveTo>
                  <a:lnTo>
                    <a:pt x="209" y="136"/>
                  </a:lnTo>
                  <a:cubicBezTo>
                    <a:pt x="209" y="157"/>
                    <a:pt x="1" y="2630"/>
                    <a:pt x="53" y="4106"/>
                  </a:cubicBezTo>
                  <a:cubicBezTo>
                    <a:pt x="105" y="5644"/>
                    <a:pt x="1394" y="5665"/>
                    <a:pt x="1445" y="5665"/>
                  </a:cubicBezTo>
                  <a:lnTo>
                    <a:pt x="6361" y="5665"/>
                  </a:lnTo>
                  <a:lnTo>
                    <a:pt x="6164" y="2630"/>
                  </a:lnTo>
                  <a:lnTo>
                    <a:pt x="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1"/>
            <p:cNvSpPr/>
            <p:nvPr/>
          </p:nvSpPr>
          <p:spPr>
            <a:xfrm>
              <a:off x="949750" y="3294600"/>
              <a:ext cx="593425" cy="259050"/>
            </a:xfrm>
            <a:custGeom>
              <a:avLst/>
              <a:gdLst/>
              <a:ahLst/>
              <a:cxnLst/>
              <a:rect l="l" t="t" r="r" b="b"/>
              <a:pathLst>
                <a:path w="23737" h="10362" extrusionOk="0">
                  <a:moveTo>
                    <a:pt x="540" y="1"/>
                  </a:moveTo>
                  <a:cubicBezTo>
                    <a:pt x="540" y="1"/>
                    <a:pt x="0" y="8356"/>
                    <a:pt x="21429" y="10362"/>
                  </a:cubicBezTo>
                  <a:lnTo>
                    <a:pt x="23736" y="9312"/>
                  </a:lnTo>
                  <a:lnTo>
                    <a:pt x="23331" y="5301"/>
                  </a:lnTo>
                  <a:cubicBezTo>
                    <a:pt x="23331" y="5301"/>
                    <a:pt x="5030" y="2536"/>
                    <a:pt x="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31"/>
            <p:cNvSpPr/>
            <p:nvPr/>
          </p:nvSpPr>
          <p:spPr>
            <a:xfrm>
              <a:off x="1010275" y="3329200"/>
              <a:ext cx="12150" cy="26750"/>
            </a:xfrm>
            <a:custGeom>
              <a:avLst/>
              <a:gdLst/>
              <a:ahLst/>
              <a:cxnLst/>
              <a:rect l="l" t="t" r="r" b="b"/>
              <a:pathLst>
                <a:path w="486" h="1070" extrusionOk="0">
                  <a:moveTo>
                    <a:pt x="373" y="1"/>
                  </a:moveTo>
                  <a:cubicBezTo>
                    <a:pt x="347" y="1"/>
                    <a:pt x="326" y="12"/>
                    <a:pt x="322" y="40"/>
                  </a:cubicBezTo>
                  <a:lnTo>
                    <a:pt x="11" y="986"/>
                  </a:lnTo>
                  <a:cubicBezTo>
                    <a:pt x="0" y="1017"/>
                    <a:pt x="21" y="1059"/>
                    <a:pt x="63" y="1069"/>
                  </a:cubicBezTo>
                  <a:lnTo>
                    <a:pt x="83" y="1069"/>
                  </a:lnTo>
                  <a:cubicBezTo>
                    <a:pt x="104" y="1069"/>
                    <a:pt x="135" y="1048"/>
                    <a:pt x="146" y="1028"/>
                  </a:cubicBezTo>
                  <a:lnTo>
                    <a:pt x="458" y="92"/>
                  </a:lnTo>
                  <a:cubicBezTo>
                    <a:pt x="485" y="44"/>
                    <a:pt x="422" y="1"/>
                    <a:pt x="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1"/>
            <p:cNvSpPr/>
            <p:nvPr/>
          </p:nvSpPr>
          <p:spPr>
            <a:xfrm>
              <a:off x="1034950" y="3341025"/>
              <a:ext cx="12150" cy="26875"/>
            </a:xfrm>
            <a:custGeom>
              <a:avLst/>
              <a:gdLst/>
              <a:ahLst/>
              <a:cxnLst/>
              <a:rect l="l" t="t" r="r" b="b"/>
              <a:pathLst>
                <a:path w="486" h="1075" extrusionOk="0">
                  <a:moveTo>
                    <a:pt x="373" y="0"/>
                  </a:moveTo>
                  <a:cubicBezTo>
                    <a:pt x="348" y="0"/>
                    <a:pt x="326" y="10"/>
                    <a:pt x="323" y="35"/>
                  </a:cubicBezTo>
                  <a:lnTo>
                    <a:pt x="11" y="981"/>
                  </a:lnTo>
                  <a:cubicBezTo>
                    <a:pt x="1" y="1012"/>
                    <a:pt x="21" y="1053"/>
                    <a:pt x="63" y="1074"/>
                  </a:cubicBezTo>
                  <a:lnTo>
                    <a:pt x="84" y="1074"/>
                  </a:lnTo>
                  <a:cubicBezTo>
                    <a:pt x="115" y="1064"/>
                    <a:pt x="136" y="1053"/>
                    <a:pt x="146" y="1022"/>
                  </a:cubicBezTo>
                  <a:lnTo>
                    <a:pt x="458" y="87"/>
                  </a:lnTo>
                  <a:cubicBezTo>
                    <a:pt x="485" y="39"/>
                    <a:pt x="422" y="0"/>
                    <a:pt x="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1"/>
            <p:cNvSpPr/>
            <p:nvPr/>
          </p:nvSpPr>
          <p:spPr>
            <a:xfrm>
              <a:off x="1061200" y="3349700"/>
              <a:ext cx="15175" cy="29875"/>
            </a:xfrm>
            <a:custGeom>
              <a:avLst/>
              <a:gdLst/>
              <a:ahLst/>
              <a:cxnLst/>
              <a:rect l="l" t="t" r="r" b="b"/>
              <a:pathLst>
                <a:path w="607" h="1195" extrusionOk="0">
                  <a:moveTo>
                    <a:pt x="516" y="1"/>
                  </a:moveTo>
                  <a:cubicBezTo>
                    <a:pt x="493" y="1"/>
                    <a:pt x="471" y="10"/>
                    <a:pt x="457" y="31"/>
                  </a:cubicBezTo>
                  <a:lnTo>
                    <a:pt x="11" y="1101"/>
                  </a:lnTo>
                  <a:cubicBezTo>
                    <a:pt x="0" y="1143"/>
                    <a:pt x="11" y="1174"/>
                    <a:pt x="52" y="1195"/>
                  </a:cubicBezTo>
                  <a:lnTo>
                    <a:pt x="73" y="1195"/>
                  </a:lnTo>
                  <a:cubicBezTo>
                    <a:pt x="104" y="1195"/>
                    <a:pt x="125" y="1185"/>
                    <a:pt x="146" y="1153"/>
                  </a:cubicBezTo>
                  <a:lnTo>
                    <a:pt x="593" y="93"/>
                  </a:lnTo>
                  <a:cubicBezTo>
                    <a:pt x="606" y="38"/>
                    <a:pt x="560" y="1"/>
                    <a:pt x="5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1"/>
            <p:cNvSpPr/>
            <p:nvPr/>
          </p:nvSpPr>
          <p:spPr>
            <a:xfrm>
              <a:off x="1084325" y="3356100"/>
              <a:ext cx="16650" cy="34400"/>
            </a:xfrm>
            <a:custGeom>
              <a:avLst/>
              <a:gdLst/>
              <a:ahLst/>
              <a:cxnLst/>
              <a:rect l="l" t="t" r="r" b="b"/>
              <a:pathLst>
                <a:path w="666" h="1376" extrusionOk="0">
                  <a:moveTo>
                    <a:pt x="586" y="1"/>
                  </a:moveTo>
                  <a:cubicBezTo>
                    <a:pt x="558" y="1"/>
                    <a:pt x="528" y="20"/>
                    <a:pt x="520" y="45"/>
                  </a:cubicBezTo>
                  <a:lnTo>
                    <a:pt x="21" y="1282"/>
                  </a:lnTo>
                  <a:cubicBezTo>
                    <a:pt x="0" y="1313"/>
                    <a:pt x="21" y="1355"/>
                    <a:pt x="52" y="1375"/>
                  </a:cubicBezTo>
                  <a:lnTo>
                    <a:pt x="83" y="1375"/>
                  </a:lnTo>
                  <a:cubicBezTo>
                    <a:pt x="114" y="1375"/>
                    <a:pt x="135" y="1355"/>
                    <a:pt x="146" y="1334"/>
                  </a:cubicBezTo>
                  <a:lnTo>
                    <a:pt x="644" y="97"/>
                  </a:lnTo>
                  <a:cubicBezTo>
                    <a:pt x="665" y="66"/>
                    <a:pt x="644" y="24"/>
                    <a:pt x="603" y="4"/>
                  </a:cubicBezTo>
                  <a:cubicBezTo>
                    <a:pt x="597" y="2"/>
                    <a:pt x="592" y="1"/>
                    <a:pt x="5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1"/>
            <p:cNvSpPr/>
            <p:nvPr/>
          </p:nvSpPr>
          <p:spPr>
            <a:xfrm>
              <a:off x="1113925" y="3364425"/>
              <a:ext cx="12500" cy="34900"/>
            </a:xfrm>
            <a:custGeom>
              <a:avLst/>
              <a:gdLst/>
              <a:ahLst/>
              <a:cxnLst/>
              <a:rect l="l" t="t" r="r" b="b"/>
              <a:pathLst>
                <a:path w="500" h="1396" extrusionOk="0">
                  <a:moveTo>
                    <a:pt x="425" y="1"/>
                  </a:moveTo>
                  <a:cubicBezTo>
                    <a:pt x="403" y="1"/>
                    <a:pt x="380" y="11"/>
                    <a:pt x="365" y="34"/>
                  </a:cubicBezTo>
                  <a:lnTo>
                    <a:pt x="11" y="1313"/>
                  </a:lnTo>
                  <a:cubicBezTo>
                    <a:pt x="1" y="1344"/>
                    <a:pt x="22" y="1385"/>
                    <a:pt x="63" y="1396"/>
                  </a:cubicBezTo>
                  <a:lnTo>
                    <a:pt x="84" y="1396"/>
                  </a:lnTo>
                  <a:cubicBezTo>
                    <a:pt x="105" y="1396"/>
                    <a:pt x="136" y="1375"/>
                    <a:pt x="146" y="1344"/>
                  </a:cubicBezTo>
                  <a:lnTo>
                    <a:pt x="500" y="76"/>
                  </a:lnTo>
                  <a:cubicBezTo>
                    <a:pt x="500" y="30"/>
                    <a:pt x="463" y="1"/>
                    <a:pt x="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1"/>
            <p:cNvSpPr/>
            <p:nvPr/>
          </p:nvSpPr>
          <p:spPr>
            <a:xfrm>
              <a:off x="1148500" y="3373575"/>
              <a:ext cx="12700" cy="35375"/>
            </a:xfrm>
            <a:custGeom>
              <a:avLst/>
              <a:gdLst/>
              <a:ahLst/>
              <a:cxnLst/>
              <a:rect l="l" t="t" r="r" b="b"/>
              <a:pathLst>
                <a:path w="508" h="1415" extrusionOk="0">
                  <a:moveTo>
                    <a:pt x="422" y="0"/>
                  </a:moveTo>
                  <a:cubicBezTo>
                    <a:pt x="394" y="0"/>
                    <a:pt x="366" y="16"/>
                    <a:pt x="353" y="53"/>
                  </a:cubicBezTo>
                  <a:lnTo>
                    <a:pt x="10" y="1331"/>
                  </a:lnTo>
                  <a:cubicBezTo>
                    <a:pt x="0" y="1362"/>
                    <a:pt x="21" y="1404"/>
                    <a:pt x="62" y="1414"/>
                  </a:cubicBezTo>
                  <a:lnTo>
                    <a:pt x="73" y="1414"/>
                  </a:lnTo>
                  <a:cubicBezTo>
                    <a:pt x="104" y="1414"/>
                    <a:pt x="135" y="1393"/>
                    <a:pt x="146" y="1362"/>
                  </a:cubicBezTo>
                  <a:lnTo>
                    <a:pt x="488" y="94"/>
                  </a:lnTo>
                  <a:cubicBezTo>
                    <a:pt x="507" y="38"/>
                    <a:pt x="465" y="0"/>
                    <a:pt x="4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1"/>
            <p:cNvSpPr/>
            <p:nvPr/>
          </p:nvSpPr>
          <p:spPr>
            <a:xfrm>
              <a:off x="1183825" y="3377675"/>
              <a:ext cx="11725" cy="38025"/>
            </a:xfrm>
            <a:custGeom>
              <a:avLst/>
              <a:gdLst/>
              <a:ahLst/>
              <a:cxnLst/>
              <a:rect l="l" t="t" r="r" b="b"/>
              <a:pathLst>
                <a:path w="469" h="1521" extrusionOk="0">
                  <a:moveTo>
                    <a:pt x="385" y="1"/>
                  </a:moveTo>
                  <a:cubicBezTo>
                    <a:pt x="351" y="1"/>
                    <a:pt x="323" y="21"/>
                    <a:pt x="323" y="55"/>
                  </a:cubicBezTo>
                  <a:lnTo>
                    <a:pt x="11" y="1437"/>
                  </a:lnTo>
                  <a:cubicBezTo>
                    <a:pt x="0" y="1469"/>
                    <a:pt x="21" y="1510"/>
                    <a:pt x="63" y="1520"/>
                  </a:cubicBezTo>
                  <a:lnTo>
                    <a:pt x="84" y="1520"/>
                  </a:lnTo>
                  <a:cubicBezTo>
                    <a:pt x="115" y="1520"/>
                    <a:pt x="146" y="1500"/>
                    <a:pt x="146" y="1469"/>
                  </a:cubicBezTo>
                  <a:lnTo>
                    <a:pt x="458" y="86"/>
                  </a:lnTo>
                  <a:cubicBezTo>
                    <a:pt x="468" y="45"/>
                    <a:pt x="437" y="14"/>
                    <a:pt x="406" y="3"/>
                  </a:cubicBezTo>
                  <a:cubicBezTo>
                    <a:pt x="399" y="1"/>
                    <a:pt x="391" y="1"/>
                    <a:pt x="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1"/>
            <p:cNvSpPr/>
            <p:nvPr/>
          </p:nvSpPr>
          <p:spPr>
            <a:xfrm>
              <a:off x="1218375" y="3388075"/>
              <a:ext cx="8075" cy="35425"/>
            </a:xfrm>
            <a:custGeom>
              <a:avLst/>
              <a:gdLst/>
              <a:ahLst/>
              <a:cxnLst/>
              <a:rect l="l" t="t" r="r" b="b"/>
              <a:pathLst>
                <a:path w="323" h="1417" extrusionOk="0">
                  <a:moveTo>
                    <a:pt x="245" y="1"/>
                  </a:moveTo>
                  <a:cubicBezTo>
                    <a:pt x="211" y="1"/>
                    <a:pt x="186" y="29"/>
                    <a:pt x="177" y="65"/>
                  </a:cubicBezTo>
                  <a:lnTo>
                    <a:pt x="11" y="1333"/>
                  </a:lnTo>
                  <a:cubicBezTo>
                    <a:pt x="1" y="1375"/>
                    <a:pt x="32" y="1416"/>
                    <a:pt x="73" y="1416"/>
                  </a:cubicBezTo>
                  <a:lnTo>
                    <a:pt x="84" y="1416"/>
                  </a:lnTo>
                  <a:cubicBezTo>
                    <a:pt x="115" y="1416"/>
                    <a:pt x="146" y="1385"/>
                    <a:pt x="156" y="1354"/>
                  </a:cubicBezTo>
                  <a:lnTo>
                    <a:pt x="312" y="76"/>
                  </a:lnTo>
                  <a:cubicBezTo>
                    <a:pt x="323" y="44"/>
                    <a:pt x="292" y="3"/>
                    <a:pt x="260" y="3"/>
                  </a:cubicBezTo>
                  <a:cubicBezTo>
                    <a:pt x="255" y="2"/>
                    <a:pt x="250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1"/>
            <p:cNvSpPr/>
            <p:nvPr/>
          </p:nvSpPr>
          <p:spPr>
            <a:xfrm>
              <a:off x="1249025" y="3394300"/>
              <a:ext cx="10675" cy="37775"/>
            </a:xfrm>
            <a:custGeom>
              <a:avLst/>
              <a:gdLst/>
              <a:ahLst/>
              <a:cxnLst/>
              <a:rect l="l" t="t" r="r" b="b"/>
              <a:pathLst>
                <a:path w="427" h="1511" extrusionOk="0">
                  <a:moveTo>
                    <a:pt x="344" y="1"/>
                  </a:moveTo>
                  <a:cubicBezTo>
                    <a:pt x="313" y="1"/>
                    <a:pt x="290" y="21"/>
                    <a:pt x="282" y="55"/>
                  </a:cubicBezTo>
                  <a:lnTo>
                    <a:pt x="11" y="1437"/>
                  </a:lnTo>
                  <a:cubicBezTo>
                    <a:pt x="1" y="1469"/>
                    <a:pt x="22" y="1510"/>
                    <a:pt x="63" y="1510"/>
                  </a:cubicBezTo>
                  <a:lnTo>
                    <a:pt x="74" y="1510"/>
                  </a:lnTo>
                  <a:cubicBezTo>
                    <a:pt x="105" y="1510"/>
                    <a:pt x="136" y="1489"/>
                    <a:pt x="146" y="1458"/>
                  </a:cubicBezTo>
                  <a:lnTo>
                    <a:pt x="417" y="86"/>
                  </a:lnTo>
                  <a:cubicBezTo>
                    <a:pt x="427" y="45"/>
                    <a:pt x="406" y="3"/>
                    <a:pt x="365" y="3"/>
                  </a:cubicBezTo>
                  <a:cubicBezTo>
                    <a:pt x="358" y="2"/>
                    <a:pt x="351" y="1"/>
                    <a:pt x="3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1"/>
            <p:cNvSpPr/>
            <p:nvPr/>
          </p:nvSpPr>
          <p:spPr>
            <a:xfrm>
              <a:off x="1278125" y="3400075"/>
              <a:ext cx="9650" cy="40575"/>
            </a:xfrm>
            <a:custGeom>
              <a:avLst/>
              <a:gdLst/>
              <a:ahLst/>
              <a:cxnLst/>
              <a:rect l="l" t="t" r="r" b="b"/>
              <a:pathLst>
                <a:path w="386" h="1623" extrusionOk="0">
                  <a:moveTo>
                    <a:pt x="323" y="1"/>
                  </a:moveTo>
                  <a:cubicBezTo>
                    <a:pt x="281" y="1"/>
                    <a:pt x="240" y="22"/>
                    <a:pt x="240" y="63"/>
                  </a:cubicBezTo>
                  <a:lnTo>
                    <a:pt x="11" y="1549"/>
                  </a:lnTo>
                  <a:cubicBezTo>
                    <a:pt x="1" y="1581"/>
                    <a:pt x="32" y="1622"/>
                    <a:pt x="63" y="1622"/>
                  </a:cubicBezTo>
                  <a:lnTo>
                    <a:pt x="74" y="1622"/>
                  </a:lnTo>
                  <a:cubicBezTo>
                    <a:pt x="115" y="1622"/>
                    <a:pt x="136" y="1601"/>
                    <a:pt x="146" y="1570"/>
                  </a:cubicBezTo>
                  <a:lnTo>
                    <a:pt x="375" y="84"/>
                  </a:lnTo>
                  <a:cubicBezTo>
                    <a:pt x="385" y="42"/>
                    <a:pt x="354" y="11"/>
                    <a:pt x="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1"/>
            <p:cNvSpPr/>
            <p:nvPr/>
          </p:nvSpPr>
          <p:spPr>
            <a:xfrm>
              <a:off x="1307500" y="3403725"/>
              <a:ext cx="10675" cy="44975"/>
            </a:xfrm>
            <a:custGeom>
              <a:avLst/>
              <a:gdLst/>
              <a:ahLst/>
              <a:cxnLst/>
              <a:rect l="l" t="t" r="r" b="b"/>
              <a:pathLst>
                <a:path w="427" h="1799" extrusionOk="0">
                  <a:moveTo>
                    <a:pt x="364" y="0"/>
                  </a:moveTo>
                  <a:cubicBezTo>
                    <a:pt x="322" y="0"/>
                    <a:pt x="281" y="21"/>
                    <a:pt x="281" y="63"/>
                  </a:cubicBezTo>
                  <a:lnTo>
                    <a:pt x="0" y="1715"/>
                  </a:lnTo>
                  <a:cubicBezTo>
                    <a:pt x="0" y="1757"/>
                    <a:pt x="21" y="1788"/>
                    <a:pt x="63" y="1798"/>
                  </a:cubicBezTo>
                  <a:lnTo>
                    <a:pt x="73" y="1798"/>
                  </a:lnTo>
                  <a:cubicBezTo>
                    <a:pt x="104" y="1798"/>
                    <a:pt x="135" y="1767"/>
                    <a:pt x="135" y="1736"/>
                  </a:cubicBezTo>
                  <a:lnTo>
                    <a:pt x="416" y="84"/>
                  </a:lnTo>
                  <a:cubicBezTo>
                    <a:pt x="426" y="42"/>
                    <a:pt x="395" y="11"/>
                    <a:pt x="3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31"/>
            <p:cNvSpPr/>
            <p:nvPr/>
          </p:nvSpPr>
          <p:spPr>
            <a:xfrm>
              <a:off x="1349050" y="3413850"/>
              <a:ext cx="6275" cy="36400"/>
            </a:xfrm>
            <a:custGeom>
              <a:avLst/>
              <a:gdLst/>
              <a:ahLst/>
              <a:cxnLst/>
              <a:rect l="l" t="t" r="r" b="b"/>
              <a:pathLst>
                <a:path w="251" h="1456" extrusionOk="0">
                  <a:moveTo>
                    <a:pt x="178" y="1"/>
                  </a:moveTo>
                  <a:cubicBezTo>
                    <a:pt x="136" y="1"/>
                    <a:pt x="105" y="32"/>
                    <a:pt x="105" y="73"/>
                  </a:cubicBezTo>
                  <a:lnTo>
                    <a:pt x="1" y="1383"/>
                  </a:lnTo>
                  <a:cubicBezTo>
                    <a:pt x="1" y="1414"/>
                    <a:pt x="32" y="1456"/>
                    <a:pt x="63" y="1456"/>
                  </a:cubicBezTo>
                  <a:lnTo>
                    <a:pt x="74" y="1456"/>
                  </a:lnTo>
                  <a:cubicBezTo>
                    <a:pt x="115" y="1456"/>
                    <a:pt x="146" y="1424"/>
                    <a:pt x="146" y="1393"/>
                  </a:cubicBezTo>
                  <a:lnTo>
                    <a:pt x="240" y="84"/>
                  </a:lnTo>
                  <a:cubicBezTo>
                    <a:pt x="250" y="42"/>
                    <a:pt x="219" y="11"/>
                    <a:pt x="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31"/>
            <p:cNvSpPr/>
            <p:nvPr/>
          </p:nvSpPr>
          <p:spPr>
            <a:xfrm>
              <a:off x="1385700" y="3418275"/>
              <a:ext cx="5225" cy="41600"/>
            </a:xfrm>
            <a:custGeom>
              <a:avLst/>
              <a:gdLst/>
              <a:ahLst/>
              <a:cxnLst/>
              <a:rect l="l" t="t" r="r" b="b"/>
              <a:pathLst>
                <a:path w="209" h="1664" extrusionOk="0">
                  <a:moveTo>
                    <a:pt x="146" y="0"/>
                  </a:moveTo>
                  <a:cubicBezTo>
                    <a:pt x="104" y="0"/>
                    <a:pt x="73" y="32"/>
                    <a:pt x="73" y="73"/>
                  </a:cubicBezTo>
                  <a:lnTo>
                    <a:pt x="0" y="1580"/>
                  </a:lnTo>
                  <a:cubicBezTo>
                    <a:pt x="0" y="1622"/>
                    <a:pt x="32" y="1653"/>
                    <a:pt x="73" y="1663"/>
                  </a:cubicBezTo>
                  <a:cubicBezTo>
                    <a:pt x="104" y="1663"/>
                    <a:pt x="146" y="1632"/>
                    <a:pt x="146" y="1590"/>
                  </a:cubicBezTo>
                  <a:lnTo>
                    <a:pt x="208" y="73"/>
                  </a:lnTo>
                  <a:cubicBezTo>
                    <a:pt x="208" y="32"/>
                    <a:pt x="177" y="0"/>
                    <a:pt x="1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31"/>
            <p:cNvSpPr/>
            <p:nvPr/>
          </p:nvSpPr>
          <p:spPr>
            <a:xfrm>
              <a:off x="1416350" y="3424250"/>
              <a:ext cx="4450" cy="36400"/>
            </a:xfrm>
            <a:custGeom>
              <a:avLst/>
              <a:gdLst/>
              <a:ahLst/>
              <a:cxnLst/>
              <a:rect l="l" t="t" r="r" b="b"/>
              <a:pathLst>
                <a:path w="178" h="1456" extrusionOk="0">
                  <a:moveTo>
                    <a:pt x="115" y="0"/>
                  </a:moveTo>
                  <a:cubicBezTo>
                    <a:pt x="73" y="0"/>
                    <a:pt x="42" y="32"/>
                    <a:pt x="42" y="73"/>
                  </a:cubicBezTo>
                  <a:lnTo>
                    <a:pt x="11" y="1383"/>
                  </a:lnTo>
                  <a:cubicBezTo>
                    <a:pt x="1" y="1414"/>
                    <a:pt x="32" y="1455"/>
                    <a:pt x="73" y="1455"/>
                  </a:cubicBezTo>
                  <a:cubicBezTo>
                    <a:pt x="115" y="1455"/>
                    <a:pt x="146" y="1424"/>
                    <a:pt x="146" y="1383"/>
                  </a:cubicBezTo>
                  <a:lnTo>
                    <a:pt x="177" y="73"/>
                  </a:lnTo>
                  <a:cubicBezTo>
                    <a:pt x="177" y="32"/>
                    <a:pt x="146" y="0"/>
                    <a:pt x="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31"/>
            <p:cNvSpPr/>
            <p:nvPr/>
          </p:nvSpPr>
          <p:spPr>
            <a:xfrm>
              <a:off x="1449600" y="3430425"/>
              <a:ext cx="6275" cy="35425"/>
            </a:xfrm>
            <a:custGeom>
              <a:avLst/>
              <a:gdLst/>
              <a:ahLst/>
              <a:cxnLst/>
              <a:rect l="l" t="t" r="r" b="b"/>
              <a:pathLst>
                <a:path w="251" h="1417" extrusionOk="0">
                  <a:moveTo>
                    <a:pt x="162" y="1"/>
                  </a:moveTo>
                  <a:cubicBezTo>
                    <a:pt x="128" y="1"/>
                    <a:pt x="105" y="29"/>
                    <a:pt x="105" y="65"/>
                  </a:cubicBezTo>
                  <a:lnTo>
                    <a:pt x="1" y="1333"/>
                  </a:lnTo>
                  <a:cubicBezTo>
                    <a:pt x="1" y="1375"/>
                    <a:pt x="22" y="1406"/>
                    <a:pt x="63" y="1416"/>
                  </a:cubicBezTo>
                  <a:cubicBezTo>
                    <a:pt x="105" y="1416"/>
                    <a:pt x="136" y="1385"/>
                    <a:pt x="136" y="1354"/>
                  </a:cubicBezTo>
                  <a:lnTo>
                    <a:pt x="240" y="76"/>
                  </a:lnTo>
                  <a:cubicBezTo>
                    <a:pt x="250" y="34"/>
                    <a:pt x="219" y="3"/>
                    <a:pt x="178" y="3"/>
                  </a:cubicBezTo>
                  <a:cubicBezTo>
                    <a:pt x="172" y="1"/>
                    <a:pt x="167" y="1"/>
                    <a:pt x="1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31"/>
            <p:cNvSpPr/>
            <p:nvPr/>
          </p:nvSpPr>
          <p:spPr>
            <a:xfrm>
              <a:off x="1481050" y="3436450"/>
              <a:ext cx="4450" cy="35375"/>
            </a:xfrm>
            <a:custGeom>
              <a:avLst/>
              <a:gdLst/>
              <a:ahLst/>
              <a:cxnLst/>
              <a:rect l="l" t="t" r="r" b="b"/>
              <a:pathLst>
                <a:path w="178" h="1415" extrusionOk="0">
                  <a:moveTo>
                    <a:pt x="73" y="1"/>
                  </a:moveTo>
                  <a:cubicBezTo>
                    <a:pt x="32" y="1"/>
                    <a:pt x="0" y="32"/>
                    <a:pt x="0" y="74"/>
                  </a:cubicBezTo>
                  <a:lnTo>
                    <a:pt x="32" y="1341"/>
                  </a:lnTo>
                  <a:cubicBezTo>
                    <a:pt x="32" y="1383"/>
                    <a:pt x="63" y="1414"/>
                    <a:pt x="104" y="1414"/>
                  </a:cubicBezTo>
                  <a:cubicBezTo>
                    <a:pt x="146" y="1414"/>
                    <a:pt x="177" y="1383"/>
                    <a:pt x="177" y="1341"/>
                  </a:cubicBezTo>
                  <a:lnTo>
                    <a:pt x="146" y="63"/>
                  </a:lnTo>
                  <a:cubicBezTo>
                    <a:pt x="135" y="22"/>
                    <a:pt x="104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31"/>
            <p:cNvSpPr/>
            <p:nvPr/>
          </p:nvSpPr>
          <p:spPr>
            <a:xfrm>
              <a:off x="1506250" y="3439875"/>
              <a:ext cx="8225" cy="34550"/>
            </a:xfrm>
            <a:custGeom>
              <a:avLst/>
              <a:gdLst/>
              <a:ahLst/>
              <a:cxnLst/>
              <a:rect l="l" t="t" r="r" b="b"/>
              <a:pathLst>
                <a:path w="329" h="1382" extrusionOk="0">
                  <a:moveTo>
                    <a:pt x="246" y="1"/>
                  </a:moveTo>
                  <a:cubicBezTo>
                    <a:pt x="213" y="1"/>
                    <a:pt x="182" y="20"/>
                    <a:pt x="177" y="61"/>
                  </a:cubicBezTo>
                  <a:lnTo>
                    <a:pt x="0" y="1298"/>
                  </a:lnTo>
                  <a:cubicBezTo>
                    <a:pt x="0" y="1340"/>
                    <a:pt x="21" y="1371"/>
                    <a:pt x="63" y="1381"/>
                  </a:cubicBezTo>
                  <a:lnTo>
                    <a:pt x="73" y="1381"/>
                  </a:lnTo>
                  <a:cubicBezTo>
                    <a:pt x="115" y="1381"/>
                    <a:pt x="136" y="1350"/>
                    <a:pt x="146" y="1319"/>
                  </a:cubicBezTo>
                  <a:lnTo>
                    <a:pt x="323" y="82"/>
                  </a:lnTo>
                  <a:cubicBezTo>
                    <a:pt x="328" y="30"/>
                    <a:pt x="286" y="1"/>
                    <a:pt x="2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31"/>
            <p:cNvSpPr/>
            <p:nvPr/>
          </p:nvSpPr>
          <p:spPr>
            <a:xfrm>
              <a:off x="1025075" y="3377925"/>
              <a:ext cx="9125" cy="22450"/>
            </a:xfrm>
            <a:custGeom>
              <a:avLst/>
              <a:gdLst/>
              <a:ahLst/>
              <a:cxnLst/>
              <a:rect l="l" t="t" r="r" b="b"/>
              <a:pathLst>
                <a:path w="365" h="898" extrusionOk="0">
                  <a:moveTo>
                    <a:pt x="281" y="1"/>
                  </a:moveTo>
                  <a:cubicBezTo>
                    <a:pt x="250" y="1"/>
                    <a:pt x="226" y="19"/>
                    <a:pt x="208" y="45"/>
                  </a:cubicBezTo>
                  <a:lnTo>
                    <a:pt x="11" y="804"/>
                  </a:lnTo>
                  <a:cubicBezTo>
                    <a:pt x="1" y="845"/>
                    <a:pt x="21" y="887"/>
                    <a:pt x="53" y="897"/>
                  </a:cubicBezTo>
                  <a:lnTo>
                    <a:pt x="73" y="897"/>
                  </a:lnTo>
                  <a:cubicBezTo>
                    <a:pt x="105" y="897"/>
                    <a:pt x="136" y="877"/>
                    <a:pt x="146" y="845"/>
                  </a:cubicBezTo>
                  <a:lnTo>
                    <a:pt x="354" y="87"/>
                  </a:lnTo>
                  <a:cubicBezTo>
                    <a:pt x="364" y="45"/>
                    <a:pt x="333" y="14"/>
                    <a:pt x="302" y="4"/>
                  </a:cubicBezTo>
                  <a:cubicBezTo>
                    <a:pt x="295" y="2"/>
                    <a:pt x="288" y="1"/>
                    <a:pt x="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31"/>
            <p:cNvSpPr/>
            <p:nvPr/>
          </p:nvSpPr>
          <p:spPr>
            <a:xfrm>
              <a:off x="1045075" y="3387675"/>
              <a:ext cx="10950" cy="26475"/>
            </a:xfrm>
            <a:custGeom>
              <a:avLst/>
              <a:gdLst/>
              <a:ahLst/>
              <a:cxnLst/>
              <a:rect l="l" t="t" r="r" b="b"/>
              <a:pathLst>
                <a:path w="438" h="1059" extrusionOk="0">
                  <a:moveTo>
                    <a:pt x="371" y="0"/>
                  </a:moveTo>
                  <a:cubicBezTo>
                    <a:pt x="350" y="0"/>
                    <a:pt x="328" y="10"/>
                    <a:pt x="313" y="29"/>
                  </a:cubicBezTo>
                  <a:lnTo>
                    <a:pt x="11" y="965"/>
                  </a:lnTo>
                  <a:cubicBezTo>
                    <a:pt x="1" y="1006"/>
                    <a:pt x="22" y="1037"/>
                    <a:pt x="53" y="1058"/>
                  </a:cubicBezTo>
                  <a:lnTo>
                    <a:pt x="74" y="1058"/>
                  </a:lnTo>
                  <a:cubicBezTo>
                    <a:pt x="105" y="1048"/>
                    <a:pt x="126" y="1037"/>
                    <a:pt x="136" y="1006"/>
                  </a:cubicBezTo>
                  <a:lnTo>
                    <a:pt x="437" y="71"/>
                  </a:lnTo>
                  <a:cubicBezTo>
                    <a:pt x="437" y="26"/>
                    <a:pt x="405" y="0"/>
                    <a:pt x="3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31"/>
            <p:cNvSpPr/>
            <p:nvPr/>
          </p:nvSpPr>
          <p:spPr>
            <a:xfrm>
              <a:off x="1069500" y="3400275"/>
              <a:ext cx="14050" cy="32575"/>
            </a:xfrm>
            <a:custGeom>
              <a:avLst/>
              <a:gdLst/>
              <a:ahLst/>
              <a:cxnLst/>
              <a:rect l="l" t="t" r="r" b="b"/>
              <a:pathLst>
                <a:path w="562" h="1303" extrusionOk="0">
                  <a:moveTo>
                    <a:pt x="493" y="1"/>
                  </a:moveTo>
                  <a:cubicBezTo>
                    <a:pt x="465" y="1"/>
                    <a:pt x="434" y="19"/>
                    <a:pt x="416" y="45"/>
                  </a:cubicBezTo>
                  <a:lnTo>
                    <a:pt x="11" y="1219"/>
                  </a:lnTo>
                  <a:cubicBezTo>
                    <a:pt x="1" y="1250"/>
                    <a:pt x="22" y="1292"/>
                    <a:pt x="63" y="1302"/>
                  </a:cubicBezTo>
                  <a:lnTo>
                    <a:pt x="84" y="1302"/>
                  </a:lnTo>
                  <a:cubicBezTo>
                    <a:pt x="115" y="1302"/>
                    <a:pt x="136" y="1292"/>
                    <a:pt x="146" y="1261"/>
                  </a:cubicBezTo>
                  <a:lnTo>
                    <a:pt x="552" y="97"/>
                  </a:lnTo>
                  <a:cubicBezTo>
                    <a:pt x="562" y="55"/>
                    <a:pt x="552" y="14"/>
                    <a:pt x="510" y="3"/>
                  </a:cubicBezTo>
                  <a:cubicBezTo>
                    <a:pt x="504" y="1"/>
                    <a:pt x="499" y="1"/>
                    <a:pt x="4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31"/>
            <p:cNvSpPr/>
            <p:nvPr/>
          </p:nvSpPr>
          <p:spPr>
            <a:xfrm>
              <a:off x="1102500" y="3415075"/>
              <a:ext cx="9650" cy="32575"/>
            </a:xfrm>
            <a:custGeom>
              <a:avLst/>
              <a:gdLst/>
              <a:ahLst/>
              <a:cxnLst/>
              <a:rect l="l" t="t" r="r" b="b"/>
              <a:pathLst>
                <a:path w="386" h="1303" extrusionOk="0">
                  <a:moveTo>
                    <a:pt x="308" y="1"/>
                  </a:moveTo>
                  <a:cubicBezTo>
                    <a:pt x="280" y="1"/>
                    <a:pt x="253" y="15"/>
                    <a:pt x="240" y="45"/>
                  </a:cubicBezTo>
                  <a:lnTo>
                    <a:pt x="1" y="1220"/>
                  </a:lnTo>
                  <a:cubicBezTo>
                    <a:pt x="1" y="1261"/>
                    <a:pt x="21" y="1292"/>
                    <a:pt x="63" y="1303"/>
                  </a:cubicBezTo>
                  <a:lnTo>
                    <a:pt x="73" y="1303"/>
                  </a:lnTo>
                  <a:cubicBezTo>
                    <a:pt x="105" y="1303"/>
                    <a:pt x="136" y="1282"/>
                    <a:pt x="146" y="1251"/>
                  </a:cubicBezTo>
                  <a:lnTo>
                    <a:pt x="385" y="76"/>
                  </a:lnTo>
                  <a:cubicBezTo>
                    <a:pt x="385" y="28"/>
                    <a:pt x="346" y="1"/>
                    <a:pt x="3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31"/>
            <p:cNvSpPr/>
            <p:nvPr/>
          </p:nvSpPr>
          <p:spPr>
            <a:xfrm>
              <a:off x="1137825" y="3422500"/>
              <a:ext cx="12400" cy="36325"/>
            </a:xfrm>
            <a:custGeom>
              <a:avLst/>
              <a:gdLst/>
              <a:ahLst/>
              <a:cxnLst/>
              <a:rect l="l" t="t" r="r" b="b"/>
              <a:pathLst>
                <a:path w="496" h="1453" extrusionOk="0">
                  <a:moveTo>
                    <a:pt x="416" y="1"/>
                  </a:moveTo>
                  <a:cubicBezTo>
                    <a:pt x="389" y="1"/>
                    <a:pt x="363" y="16"/>
                    <a:pt x="354" y="50"/>
                  </a:cubicBezTo>
                  <a:lnTo>
                    <a:pt x="11" y="1369"/>
                  </a:lnTo>
                  <a:cubicBezTo>
                    <a:pt x="1" y="1401"/>
                    <a:pt x="22" y="1442"/>
                    <a:pt x="53" y="1453"/>
                  </a:cubicBezTo>
                  <a:lnTo>
                    <a:pt x="74" y="1453"/>
                  </a:lnTo>
                  <a:cubicBezTo>
                    <a:pt x="105" y="1453"/>
                    <a:pt x="136" y="1432"/>
                    <a:pt x="146" y="1390"/>
                  </a:cubicBezTo>
                  <a:lnTo>
                    <a:pt x="489" y="81"/>
                  </a:lnTo>
                  <a:cubicBezTo>
                    <a:pt x="496" y="32"/>
                    <a:pt x="455" y="1"/>
                    <a:pt x="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31"/>
            <p:cNvSpPr/>
            <p:nvPr/>
          </p:nvSpPr>
          <p:spPr>
            <a:xfrm>
              <a:off x="1173175" y="3432175"/>
              <a:ext cx="10700" cy="36275"/>
            </a:xfrm>
            <a:custGeom>
              <a:avLst/>
              <a:gdLst/>
              <a:ahLst/>
              <a:cxnLst/>
              <a:rect l="l" t="t" r="r" b="b"/>
              <a:pathLst>
                <a:path w="428" h="1451" extrusionOk="0">
                  <a:moveTo>
                    <a:pt x="349" y="0"/>
                  </a:moveTo>
                  <a:cubicBezTo>
                    <a:pt x="320" y="0"/>
                    <a:pt x="290" y="17"/>
                    <a:pt x="281" y="58"/>
                  </a:cubicBezTo>
                  <a:lnTo>
                    <a:pt x="11" y="1367"/>
                  </a:lnTo>
                  <a:cubicBezTo>
                    <a:pt x="0" y="1398"/>
                    <a:pt x="21" y="1440"/>
                    <a:pt x="63" y="1450"/>
                  </a:cubicBezTo>
                  <a:lnTo>
                    <a:pt x="83" y="1450"/>
                  </a:lnTo>
                  <a:cubicBezTo>
                    <a:pt x="115" y="1450"/>
                    <a:pt x="135" y="1419"/>
                    <a:pt x="146" y="1388"/>
                  </a:cubicBezTo>
                  <a:lnTo>
                    <a:pt x="416" y="78"/>
                  </a:lnTo>
                  <a:cubicBezTo>
                    <a:pt x="428" y="31"/>
                    <a:pt x="389" y="0"/>
                    <a:pt x="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31"/>
            <p:cNvSpPr/>
            <p:nvPr/>
          </p:nvSpPr>
          <p:spPr>
            <a:xfrm>
              <a:off x="1215250" y="3441550"/>
              <a:ext cx="11250" cy="48450"/>
            </a:xfrm>
            <a:custGeom>
              <a:avLst/>
              <a:gdLst/>
              <a:ahLst/>
              <a:cxnLst/>
              <a:rect l="l" t="t" r="r" b="b"/>
              <a:pathLst>
                <a:path w="450" h="1938" extrusionOk="0">
                  <a:moveTo>
                    <a:pt x="364" y="0"/>
                  </a:moveTo>
                  <a:cubicBezTo>
                    <a:pt x="335" y="0"/>
                    <a:pt x="307" y="17"/>
                    <a:pt x="302" y="57"/>
                  </a:cubicBezTo>
                  <a:lnTo>
                    <a:pt x="11" y="1855"/>
                  </a:lnTo>
                  <a:cubicBezTo>
                    <a:pt x="1" y="1896"/>
                    <a:pt x="22" y="1927"/>
                    <a:pt x="63" y="1938"/>
                  </a:cubicBezTo>
                  <a:lnTo>
                    <a:pt x="74" y="1938"/>
                  </a:lnTo>
                  <a:cubicBezTo>
                    <a:pt x="115" y="1938"/>
                    <a:pt x="146" y="1917"/>
                    <a:pt x="146" y="1875"/>
                  </a:cubicBezTo>
                  <a:lnTo>
                    <a:pt x="437" y="88"/>
                  </a:lnTo>
                  <a:cubicBezTo>
                    <a:pt x="449" y="33"/>
                    <a:pt x="405" y="0"/>
                    <a:pt x="3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31"/>
            <p:cNvSpPr/>
            <p:nvPr/>
          </p:nvSpPr>
          <p:spPr>
            <a:xfrm>
              <a:off x="1244350" y="3451350"/>
              <a:ext cx="14225" cy="52425"/>
            </a:xfrm>
            <a:custGeom>
              <a:avLst/>
              <a:gdLst/>
              <a:ahLst/>
              <a:cxnLst/>
              <a:rect l="l" t="t" r="r" b="b"/>
              <a:pathLst>
                <a:path w="569" h="2097" extrusionOk="0">
                  <a:moveTo>
                    <a:pt x="493" y="0"/>
                  </a:moveTo>
                  <a:cubicBezTo>
                    <a:pt x="466" y="0"/>
                    <a:pt x="440" y="15"/>
                    <a:pt x="427" y="49"/>
                  </a:cubicBezTo>
                  <a:lnTo>
                    <a:pt x="1" y="2013"/>
                  </a:lnTo>
                  <a:cubicBezTo>
                    <a:pt x="1" y="2045"/>
                    <a:pt x="22" y="2086"/>
                    <a:pt x="63" y="2096"/>
                  </a:cubicBezTo>
                  <a:lnTo>
                    <a:pt x="74" y="2096"/>
                  </a:lnTo>
                  <a:cubicBezTo>
                    <a:pt x="105" y="2096"/>
                    <a:pt x="136" y="2076"/>
                    <a:pt x="146" y="2045"/>
                  </a:cubicBezTo>
                  <a:lnTo>
                    <a:pt x="562" y="80"/>
                  </a:lnTo>
                  <a:cubicBezTo>
                    <a:pt x="568" y="31"/>
                    <a:pt x="531" y="0"/>
                    <a:pt x="4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31"/>
            <p:cNvSpPr/>
            <p:nvPr/>
          </p:nvSpPr>
          <p:spPr>
            <a:xfrm>
              <a:off x="1283325" y="3451800"/>
              <a:ext cx="12500" cy="56900"/>
            </a:xfrm>
            <a:custGeom>
              <a:avLst/>
              <a:gdLst/>
              <a:ahLst/>
              <a:cxnLst/>
              <a:rect l="l" t="t" r="r" b="b"/>
              <a:pathLst>
                <a:path w="500" h="2276" extrusionOk="0">
                  <a:moveTo>
                    <a:pt x="427" y="0"/>
                  </a:moveTo>
                  <a:cubicBezTo>
                    <a:pt x="396" y="0"/>
                    <a:pt x="354" y="21"/>
                    <a:pt x="354" y="62"/>
                  </a:cubicBezTo>
                  <a:lnTo>
                    <a:pt x="11" y="2203"/>
                  </a:lnTo>
                  <a:cubicBezTo>
                    <a:pt x="1" y="2234"/>
                    <a:pt x="32" y="2276"/>
                    <a:pt x="73" y="2276"/>
                  </a:cubicBezTo>
                  <a:lnTo>
                    <a:pt x="84" y="2276"/>
                  </a:lnTo>
                  <a:cubicBezTo>
                    <a:pt x="115" y="2276"/>
                    <a:pt x="146" y="2255"/>
                    <a:pt x="146" y="2224"/>
                  </a:cubicBezTo>
                  <a:lnTo>
                    <a:pt x="489" y="83"/>
                  </a:lnTo>
                  <a:cubicBezTo>
                    <a:pt x="500" y="42"/>
                    <a:pt x="468" y="1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31"/>
            <p:cNvSpPr/>
            <p:nvPr/>
          </p:nvSpPr>
          <p:spPr>
            <a:xfrm>
              <a:off x="1325950" y="3464725"/>
              <a:ext cx="10400" cy="60625"/>
            </a:xfrm>
            <a:custGeom>
              <a:avLst/>
              <a:gdLst/>
              <a:ahLst/>
              <a:cxnLst/>
              <a:rect l="l" t="t" r="r" b="b"/>
              <a:pathLst>
                <a:path w="416" h="2425" extrusionOk="0">
                  <a:moveTo>
                    <a:pt x="338" y="1"/>
                  </a:moveTo>
                  <a:cubicBezTo>
                    <a:pt x="304" y="1"/>
                    <a:pt x="281" y="29"/>
                    <a:pt x="281" y="65"/>
                  </a:cubicBezTo>
                  <a:lnTo>
                    <a:pt x="10" y="2341"/>
                  </a:lnTo>
                  <a:cubicBezTo>
                    <a:pt x="0" y="2382"/>
                    <a:pt x="31" y="2414"/>
                    <a:pt x="73" y="2424"/>
                  </a:cubicBezTo>
                  <a:lnTo>
                    <a:pt x="83" y="2424"/>
                  </a:lnTo>
                  <a:cubicBezTo>
                    <a:pt x="114" y="2424"/>
                    <a:pt x="146" y="2393"/>
                    <a:pt x="146" y="2362"/>
                  </a:cubicBezTo>
                  <a:lnTo>
                    <a:pt x="416" y="86"/>
                  </a:lnTo>
                  <a:cubicBezTo>
                    <a:pt x="416" y="44"/>
                    <a:pt x="395" y="13"/>
                    <a:pt x="353" y="3"/>
                  </a:cubicBezTo>
                  <a:cubicBezTo>
                    <a:pt x="348" y="1"/>
                    <a:pt x="34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31"/>
            <p:cNvSpPr/>
            <p:nvPr/>
          </p:nvSpPr>
          <p:spPr>
            <a:xfrm>
              <a:off x="1358150" y="3469225"/>
              <a:ext cx="11600" cy="66250"/>
            </a:xfrm>
            <a:custGeom>
              <a:avLst/>
              <a:gdLst/>
              <a:ahLst/>
              <a:cxnLst/>
              <a:rect l="l" t="t" r="r" b="b"/>
              <a:pathLst>
                <a:path w="464" h="2650" extrusionOk="0">
                  <a:moveTo>
                    <a:pt x="383" y="0"/>
                  </a:moveTo>
                  <a:cubicBezTo>
                    <a:pt x="350" y="0"/>
                    <a:pt x="317" y="19"/>
                    <a:pt x="313" y="62"/>
                  </a:cubicBezTo>
                  <a:lnTo>
                    <a:pt x="1" y="2577"/>
                  </a:lnTo>
                  <a:cubicBezTo>
                    <a:pt x="1" y="2608"/>
                    <a:pt x="22" y="2649"/>
                    <a:pt x="63" y="2649"/>
                  </a:cubicBezTo>
                  <a:lnTo>
                    <a:pt x="73" y="2649"/>
                  </a:lnTo>
                  <a:cubicBezTo>
                    <a:pt x="105" y="2649"/>
                    <a:pt x="136" y="2629"/>
                    <a:pt x="146" y="2597"/>
                  </a:cubicBezTo>
                  <a:lnTo>
                    <a:pt x="458" y="72"/>
                  </a:lnTo>
                  <a:cubicBezTo>
                    <a:pt x="464" y="27"/>
                    <a:pt x="423" y="0"/>
                    <a:pt x="3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31"/>
            <p:cNvSpPr/>
            <p:nvPr/>
          </p:nvSpPr>
          <p:spPr>
            <a:xfrm>
              <a:off x="1397375" y="3476625"/>
              <a:ext cx="8375" cy="63250"/>
            </a:xfrm>
            <a:custGeom>
              <a:avLst/>
              <a:gdLst/>
              <a:ahLst/>
              <a:cxnLst/>
              <a:rect l="l" t="t" r="r" b="b"/>
              <a:pathLst>
                <a:path w="335" h="2530" extrusionOk="0">
                  <a:moveTo>
                    <a:pt x="250" y="0"/>
                  </a:moveTo>
                  <a:cubicBezTo>
                    <a:pt x="214" y="0"/>
                    <a:pt x="178" y="24"/>
                    <a:pt x="178" y="77"/>
                  </a:cubicBezTo>
                  <a:lnTo>
                    <a:pt x="11" y="2457"/>
                  </a:lnTo>
                  <a:cubicBezTo>
                    <a:pt x="1" y="2488"/>
                    <a:pt x="32" y="2520"/>
                    <a:pt x="74" y="2530"/>
                  </a:cubicBezTo>
                  <a:cubicBezTo>
                    <a:pt x="115" y="2530"/>
                    <a:pt x="146" y="2499"/>
                    <a:pt x="146" y="2468"/>
                  </a:cubicBezTo>
                  <a:lnTo>
                    <a:pt x="323" y="88"/>
                  </a:lnTo>
                  <a:cubicBezTo>
                    <a:pt x="334" y="32"/>
                    <a:pt x="292" y="0"/>
                    <a:pt x="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31"/>
            <p:cNvSpPr/>
            <p:nvPr/>
          </p:nvSpPr>
          <p:spPr>
            <a:xfrm>
              <a:off x="1435325" y="3478550"/>
              <a:ext cx="8600" cy="64725"/>
            </a:xfrm>
            <a:custGeom>
              <a:avLst/>
              <a:gdLst/>
              <a:ahLst/>
              <a:cxnLst/>
              <a:rect l="l" t="t" r="r" b="b"/>
              <a:pathLst>
                <a:path w="344" h="2589" extrusionOk="0">
                  <a:moveTo>
                    <a:pt x="281" y="0"/>
                  </a:moveTo>
                  <a:cubicBezTo>
                    <a:pt x="239" y="0"/>
                    <a:pt x="208" y="21"/>
                    <a:pt x="208" y="63"/>
                  </a:cubicBezTo>
                  <a:lnTo>
                    <a:pt x="11" y="2515"/>
                  </a:lnTo>
                  <a:cubicBezTo>
                    <a:pt x="0" y="2547"/>
                    <a:pt x="31" y="2588"/>
                    <a:pt x="73" y="2588"/>
                  </a:cubicBezTo>
                  <a:cubicBezTo>
                    <a:pt x="104" y="2588"/>
                    <a:pt x="135" y="2557"/>
                    <a:pt x="135" y="2526"/>
                  </a:cubicBezTo>
                  <a:lnTo>
                    <a:pt x="343" y="73"/>
                  </a:lnTo>
                  <a:cubicBezTo>
                    <a:pt x="343" y="42"/>
                    <a:pt x="322" y="0"/>
                    <a:pt x="2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31"/>
            <p:cNvSpPr/>
            <p:nvPr/>
          </p:nvSpPr>
          <p:spPr>
            <a:xfrm>
              <a:off x="1470650" y="3484525"/>
              <a:ext cx="4450" cy="58750"/>
            </a:xfrm>
            <a:custGeom>
              <a:avLst/>
              <a:gdLst/>
              <a:ahLst/>
              <a:cxnLst/>
              <a:rect l="l" t="t" r="r" b="b"/>
              <a:pathLst>
                <a:path w="178" h="2350" extrusionOk="0">
                  <a:moveTo>
                    <a:pt x="105" y="0"/>
                  </a:moveTo>
                  <a:cubicBezTo>
                    <a:pt x="63" y="0"/>
                    <a:pt x="32" y="32"/>
                    <a:pt x="32" y="73"/>
                  </a:cubicBezTo>
                  <a:cubicBezTo>
                    <a:pt x="32" y="499"/>
                    <a:pt x="21" y="842"/>
                    <a:pt x="21" y="1175"/>
                  </a:cubicBezTo>
                  <a:cubicBezTo>
                    <a:pt x="11" y="1507"/>
                    <a:pt x="1" y="1850"/>
                    <a:pt x="1" y="2276"/>
                  </a:cubicBezTo>
                  <a:cubicBezTo>
                    <a:pt x="1" y="2318"/>
                    <a:pt x="32" y="2349"/>
                    <a:pt x="73" y="2349"/>
                  </a:cubicBezTo>
                  <a:cubicBezTo>
                    <a:pt x="115" y="2349"/>
                    <a:pt x="146" y="2318"/>
                    <a:pt x="146" y="2276"/>
                  </a:cubicBezTo>
                  <a:cubicBezTo>
                    <a:pt x="146" y="1850"/>
                    <a:pt x="157" y="1518"/>
                    <a:pt x="157" y="1175"/>
                  </a:cubicBezTo>
                  <a:cubicBezTo>
                    <a:pt x="167" y="842"/>
                    <a:pt x="177" y="510"/>
                    <a:pt x="177" y="73"/>
                  </a:cubicBezTo>
                  <a:cubicBezTo>
                    <a:pt x="177" y="32"/>
                    <a:pt x="146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31"/>
            <p:cNvSpPr/>
            <p:nvPr/>
          </p:nvSpPr>
          <p:spPr>
            <a:xfrm>
              <a:off x="1502100" y="3483750"/>
              <a:ext cx="6500" cy="48350"/>
            </a:xfrm>
            <a:custGeom>
              <a:avLst/>
              <a:gdLst/>
              <a:ahLst/>
              <a:cxnLst/>
              <a:rect l="l" t="t" r="r" b="b"/>
              <a:pathLst>
                <a:path w="260" h="1934" extrusionOk="0">
                  <a:moveTo>
                    <a:pt x="62" y="0"/>
                  </a:moveTo>
                  <a:cubicBezTo>
                    <a:pt x="21" y="11"/>
                    <a:pt x="0" y="52"/>
                    <a:pt x="11" y="83"/>
                  </a:cubicBezTo>
                  <a:cubicBezTo>
                    <a:pt x="125" y="676"/>
                    <a:pt x="125" y="1268"/>
                    <a:pt x="11" y="1860"/>
                  </a:cubicBezTo>
                  <a:cubicBezTo>
                    <a:pt x="0" y="1892"/>
                    <a:pt x="21" y="1933"/>
                    <a:pt x="62" y="1933"/>
                  </a:cubicBezTo>
                  <a:lnTo>
                    <a:pt x="73" y="1933"/>
                  </a:lnTo>
                  <a:cubicBezTo>
                    <a:pt x="114" y="1933"/>
                    <a:pt x="146" y="1912"/>
                    <a:pt x="146" y="1881"/>
                  </a:cubicBezTo>
                  <a:cubicBezTo>
                    <a:pt x="260" y="1279"/>
                    <a:pt x="260" y="655"/>
                    <a:pt x="146" y="63"/>
                  </a:cubicBezTo>
                  <a:cubicBezTo>
                    <a:pt x="135" y="21"/>
                    <a:pt x="104" y="0"/>
                    <a:pt x="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31"/>
            <p:cNvSpPr/>
            <p:nvPr/>
          </p:nvSpPr>
          <p:spPr>
            <a:xfrm>
              <a:off x="797475" y="3238225"/>
              <a:ext cx="607475" cy="411050"/>
            </a:xfrm>
            <a:custGeom>
              <a:avLst/>
              <a:gdLst/>
              <a:ahLst/>
              <a:cxnLst/>
              <a:rect l="l" t="t" r="r" b="b"/>
              <a:pathLst>
                <a:path w="24299" h="16442" extrusionOk="0">
                  <a:moveTo>
                    <a:pt x="1768" y="0"/>
                  </a:moveTo>
                  <a:lnTo>
                    <a:pt x="1768" y="0"/>
                  </a:lnTo>
                  <a:cubicBezTo>
                    <a:pt x="1" y="15402"/>
                    <a:pt x="23186" y="16441"/>
                    <a:pt x="23186" y="16441"/>
                  </a:cubicBezTo>
                  <a:lnTo>
                    <a:pt x="24298" y="14945"/>
                  </a:lnTo>
                  <a:cubicBezTo>
                    <a:pt x="915" y="14404"/>
                    <a:pt x="3285" y="510"/>
                    <a:pt x="3285" y="510"/>
                  </a:cubicBezTo>
                  <a:lnTo>
                    <a:pt x="17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31"/>
            <p:cNvSpPr/>
            <p:nvPr/>
          </p:nvSpPr>
          <p:spPr>
            <a:xfrm>
              <a:off x="828925" y="3235100"/>
              <a:ext cx="580700" cy="416500"/>
            </a:xfrm>
            <a:custGeom>
              <a:avLst/>
              <a:gdLst/>
              <a:ahLst/>
              <a:cxnLst/>
              <a:rect l="l" t="t" r="r" b="b"/>
              <a:pathLst>
                <a:path w="23228" h="16660" extrusionOk="0">
                  <a:moveTo>
                    <a:pt x="582" y="250"/>
                  </a:moveTo>
                  <a:lnTo>
                    <a:pt x="1923" y="697"/>
                  </a:lnTo>
                  <a:cubicBezTo>
                    <a:pt x="1850" y="1289"/>
                    <a:pt x="1497" y="5145"/>
                    <a:pt x="4428" y="8699"/>
                  </a:cubicBezTo>
                  <a:cubicBezTo>
                    <a:pt x="7764" y="12752"/>
                    <a:pt x="13968" y="14924"/>
                    <a:pt x="22864" y="15163"/>
                  </a:cubicBezTo>
                  <a:lnTo>
                    <a:pt x="21887" y="16473"/>
                  </a:lnTo>
                  <a:cubicBezTo>
                    <a:pt x="21003" y="16421"/>
                    <a:pt x="8699" y="15610"/>
                    <a:pt x="3191" y="9146"/>
                  </a:cubicBezTo>
                  <a:cubicBezTo>
                    <a:pt x="1092" y="6683"/>
                    <a:pt x="219" y="3690"/>
                    <a:pt x="582" y="250"/>
                  </a:cubicBezTo>
                  <a:close/>
                  <a:moveTo>
                    <a:pt x="426" y="1"/>
                  </a:moveTo>
                  <a:lnTo>
                    <a:pt x="416" y="115"/>
                  </a:lnTo>
                  <a:cubicBezTo>
                    <a:pt x="0" y="3659"/>
                    <a:pt x="894" y="6745"/>
                    <a:pt x="3045" y="9271"/>
                  </a:cubicBezTo>
                  <a:cubicBezTo>
                    <a:pt x="8792" y="16005"/>
                    <a:pt x="21793" y="16660"/>
                    <a:pt x="21928" y="16660"/>
                  </a:cubicBezTo>
                  <a:lnTo>
                    <a:pt x="21980" y="16660"/>
                  </a:lnTo>
                  <a:lnTo>
                    <a:pt x="23227" y="14976"/>
                  </a:lnTo>
                  <a:lnTo>
                    <a:pt x="23051" y="14976"/>
                  </a:lnTo>
                  <a:cubicBezTo>
                    <a:pt x="14113" y="14768"/>
                    <a:pt x="7909" y="12617"/>
                    <a:pt x="4573" y="8585"/>
                  </a:cubicBezTo>
                  <a:cubicBezTo>
                    <a:pt x="1466" y="4802"/>
                    <a:pt x="2120" y="687"/>
                    <a:pt x="2120" y="645"/>
                  </a:cubicBezTo>
                  <a:lnTo>
                    <a:pt x="2141" y="572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31"/>
            <p:cNvSpPr/>
            <p:nvPr/>
          </p:nvSpPr>
          <p:spPr>
            <a:xfrm>
              <a:off x="1185900" y="3935550"/>
              <a:ext cx="382475" cy="292825"/>
            </a:xfrm>
            <a:custGeom>
              <a:avLst/>
              <a:gdLst/>
              <a:ahLst/>
              <a:cxnLst/>
              <a:rect l="l" t="t" r="r" b="b"/>
              <a:pathLst>
                <a:path w="15299" h="11713" extrusionOk="0">
                  <a:moveTo>
                    <a:pt x="11328" y="1"/>
                  </a:moveTo>
                  <a:lnTo>
                    <a:pt x="7317" y="11006"/>
                  </a:lnTo>
                  <a:lnTo>
                    <a:pt x="1" y="11006"/>
                  </a:lnTo>
                  <a:lnTo>
                    <a:pt x="1" y="11713"/>
                  </a:lnTo>
                  <a:lnTo>
                    <a:pt x="8761" y="11713"/>
                  </a:lnTo>
                  <a:lnTo>
                    <a:pt x="11328" y="5197"/>
                  </a:lnTo>
                  <a:lnTo>
                    <a:pt x="13272" y="8450"/>
                  </a:lnTo>
                  <a:lnTo>
                    <a:pt x="15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31"/>
            <p:cNvSpPr/>
            <p:nvPr/>
          </p:nvSpPr>
          <p:spPr>
            <a:xfrm>
              <a:off x="1340225" y="3238975"/>
              <a:ext cx="415975" cy="989400"/>
            </a:xfrm>
            <a:custGeom>
              <a:avLst/>
              <a:gdLst/>
              <a:ahLst/>
              <a:cxnLst/>
              <a:rect l="l" t="t" r="r" b="b"/>
              <a:pathLst>
                <a:path w="16639" h="39576" extrusionOk="0">
                  <a:moveTo>
                    <a:pt x="10404" y="1"/>
                  </a:moveTo>
                  <a:cubicBezTo>
                    <a:pt x="8369" y="1"/>
                    <a:pt x="6683" y="823"/>
                    <a:pt x="6683" y="823"/>
                  </a:cubicBezTo>
                  <a:cubicBezTo>
                    <a:pt x="2547" y="1436"/>
                    <a:pt x="3337" y="3909"/>
                    <a:pt x="3337" y="3909"/>
                  </a:cubicBezTo>
                  <a:cubicBezTo>
                    <a:pt x="3337" y="3909"/>
                    <a:pt x="4101" y="3049"/>
                    <a:pt x="5246" y="3049"/>
                  </a:cubicBezTo>
                  <a:cubicBezTo>
                    <a:pt x="5658" y="3049"/>
                    <a:pt x="6118" y="3160"/>
                    <a:pt x="6610" y="3462"/>
                  </a:cubicBezTo>
                  <a:cubicBezTo>
                    <a:pt x="8460" y="4605"/>
                    <a:pt x="6610" y="12628"/>
                    <a:pt x="6610" y="12628"/>
                  </a:cubicBezTo>
                  <a:cubicBezTo>
                    <a:pt x="6610" y="12628"/>
                    <a:pt x="7577" y="19851"/>
                    <a:pt x="7837" y="26627"/>
                  </a:cubicBezTo>
                  <a:cubicBezTo>
                    <a:pt x="8096" y="33403"/>
                    <a:pt x="5363" y="38339"/>
                    <a:pt x="5363" y="38339"/>
                  </a:cubicBezTo>
                  <a:lnTo>
                    <a:pt x="1" y="38516"/>
                  </a:lnTo>
                  <a:lnTo>
                    <a:pt x="1" y="39576"/>
                  </a:lnTo>
                  <a:lnTo>
                    <a:pt x="10393" y="39576"/>
                  </a:lnTo>
                  <a:lnTo>
                    <a:pt x="10393" y="38339"/>
                  </a:lnTo>
                  <a:lnTo>
                    <a:pt x="7400" y="38339"/>
                  </a:lnTo>
                  <a:lnTo>
                    <a:pt x="8554" y="33590"/>
                  </a:lnTo>
                  <a:lnTo>
                    <a:pt x="10559" y="35699"/>
                  </a:lnTo>
                  <a:lnTo>
                    <a:pt x="13116" y="30327"/>
                  </a:lnTo>
                  <a:cubicBezTo>
                    <a:pt x="13116" y="30327"/>
                    <a:pt x="16639" y="2673"/>
                    <a:pt x="13552" y="823"/>
                  </a:cubicBezTo>
                  <a:cubicBezTo>
                    <a:pt x="12527" y="206"/>
                    <a:pt x="11422" y="1"/>
                    <a:pt x="104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31"/>
            <p:cNvSpPr/>
            <p:nvPr/>
          </p:nvSpPr>
          <p:spPr>
            <a:xfrm>
              <a:off x="1568350" y="3733675"/>
              <a:ext cx="317775" cy="373375"/>
            </a:xfrm>
            <a:custGeom>
              <a:avLst/>
              <a:gdLst/>
              <a:ahLst/>
              <a:cxnLst/>
              <a:rect l="l" t="t" r="r" b="b"/>
              <a:pathLst>
                <a:path w="12711" h="14935" extrusionOk="0">
                  <a:moveTo>
                    <a:pt x="10154" y="1"/>
                  </a:moveTo>
                  <a:lnTo>
                    <a:pt x="0" y="6839"/>
                  </a:lnTo>
                  <a:cubicBezTo>
                    <a:pt x="1746" y="13677"/>
                    <a:pt x="10154" y="14935"/>
                    <a:pt x="10154" y="14935"/>
                  </a:cubicBezTo>
                  <a:cubicBezTo>
                    <a:pt x="12710" y="7016"/>
                    <a:pt x="10413" y="146"/>
                    <a:pt x="101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31"/>
            <p:cNvSpPr/>
            <p:nvPr/>
          </p:nvSpPr>
          <p:spPr>
            <a:xfrm>
              <a:off x="1578050" y="3834525"/>
              <a:ext cx="230900" cy="232000"/>
            </a:xfrm>
            <a:custGeom>
              <a:avLst/>
              <a:gdLst/>
              <a:ahLst/>
              <a:cxnLst/>
              <a:rect l="l" t="t" r="r" b="b"/>
              <a:pathLst>
                <a:path w="9236" h="9280" extrusionOk="0">
                  <a:moveTo>
                    <a:pt x="239" y="1"/>
                  </a:moveTo>
                  <a:cubicBezTo>
                    <a:pt x="120" y="1"/>
                    <a:pt x="1" y="110"/>
                    <a:pt x="59" y="259"/>
                  </a:cubicBezTo>
                  <a:cubicBezTo>
                    <a:pt x="90" y="342"/>
                    <a:pt x="2959" y="7970"/>
                    <a:pt x="8934" y="9269"/>
                  </a:cubicBezTo>
                  <a:lnTo>
                    <a:pt x="8976" y="9269"/>
                  </a:lnTo>
                  <a:lnTo>
                    <a:pt x="8976" y="9279"/>
                  </a:lnTo>
                  <a:cubicBezTo>
                    <a:pt x="9204" y="9279"/>
                    <a:pt x="9236" y="8947"/>
                    <a:pt x="9017" y="8905"/>
                  </a:cubicBezTo>
                  <a:cubicBezTo>
                    <a:pt x="3239" y="7648"/>
                    <a:pt x="444" y="207"/>
                    <a:pt x="412" y="134"/>
                  </a:cubicBezTo>
                  <a:cubicBezTo>
                    <a:pt x="381" y="40"/>
                    <a:pt x="310" y="1"/>
                    <a:pt x="2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31"/>
            <p:cNvSpPr/>
            <p:nvPr/>
          </p:nvSpPr>
          <p:spPr>
            <a:xfrm>
              <a:off x="258900" y="3237400"/>
              <a:ext cx="1613975" cy="1120275"/>
            </a:xfrm>
            <a:custGeom>
              <a:avLst/>
              <a:gdLst/>
              <a:ahLst/>
              <a:cxnLst/>
              <a:rect l="l" t="t" r="r" b="b"/>
              <a:pathLst>
                <a:path w="64559" h="44811" extrusionOk="0">
                  <a:moveTo>
                    <a:pt x="54593" y="1"/>
                  </a:moveTo>
                  <a:cubicBezTo>
                    <a:pt x="54169" y="1"/>
                    <a:pt x="53906" y="65"/>
                    <a:pt x="53906" y="65"/>
                  </a:cubicBezTo>
                  <a:cubicBezTo>
                    <a:pt x="56369" y="917"/>
                    <a:pt x="57886" y="3951"/>
                    <a:pt x="56192" y="5635"/>
                  </a:cubicBezTo>
                  <a:cubicBezTo>
                    <a:pt x="46423" y="18230"/>
                    <a:pt x="0" y="35232"/>
                    <a:pt x="0" y="35232"/>
                  </a:cubicBezTo>
                  <a:cubicBezTo>
                    <a:pt x="3216" y="42894"/>
                    <a:pt x="8719" y="44810"/>
                    <a:pt x="13419" y="44810"/>
                  </a:cubicBezTo>
                  <a:cubicBezTo>
                    <a:pt x="18122" y="44810"/>
                    <a:pt x="22022" y="42892"/>
                    <a:pt x="22022" y="42892"/>
                  </a:cubicBezTo>
                  <a:lnTo>
                    <a:pt x="63498" y="23603"/>
                  </a:lnTo>
                  <a:cubicBezTo>
                    <a:pt x="64558" y="20174"/>
                    <a:pt x="61825" y="9865"/>
                    <a:pt x="59809" y="4492"/>
                  </a:cubicBezTo>
                  <a:cubicBezTo>
                    <a:pt x="58310" y="518"/>
                    <a:pt x="55799" y="1"/>
                    <a:pt x="545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18" name="Google Shape;2518;p31"/>
            <p:cNvGrpSpPr/>
            <p:nvPr/>
          </p:nvGrpSpPr>
          <p:grpSpPr>
            <a:xfrm>
              <a:off x="1277600" y="3765475"/>
              <a:ext cx="121625" cy="276975"/>
              <a:chOff x="1277600" y="3765475"/>
              <a:chExt cx="121625" cy="276975"/>
            </a:xfrm>
          </p:grpSpPr>
          <p:sp>
            <p:nvSpPr>
              <p:cNvPr id="2519" name="Google Shape;2519;p31"/>
              <p:cNvSpPr/>
              <p:nvPr/>
            </p:nvSpPr>
            <p:spPr>
              <a:xfrm>
                <a:off x="1281250" y="3768325"/>
                <a:ext cx="115375" cy="268150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10726" extrusionOk="0">
                    <a:moveTo>
                      <a:pt x="4615" y="1"/>
                    </a:moveTo>
                    <a:lnTo>
                      <a:pt x="1861" y="603"/>
                    </a:lnTo>
                    <a:lnTo>
                      <a:pt x="0" y="10725"/>
                    </a:lnTo>
                    <a:cubicBezTo>
                      <a:pt x="0" y="10725"/>
                      <a:pt x="4199" y="7327"/>
                      <a:pt x="46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0" name="Google Shape;2520;p31"/>
              <p:cNvSpPr/>
              <p:nvPr/>
            </p:nvSpPr>
            <p:spPr>
              <a:xfrm>
                <a:off x="1277600" y="3765475"/>
                <a:ext cx="121625" cy="276975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11079" extrusionOk="0">
                    <a:moveTo>
                      <a:pt x="4657" y="239"/>
                    </a:moveTo>
                    <a:lnTo>
                      <a:pt x="4657" y="239"/>
                    </a:lnTo>
                    <a:cubicBezTo>
                      <a:pt x="4262" y="6433"/>
                      <a:pt x="1113" y="9800"/>
                      <a:pt x="281" y="10590"/>
                    </a:cubicBezTo>
                    <a:lnTo>
                      <a:pt x="2079" y="800"/>
                    </a:lnTo>
                    <a:lnTo>
                      <a:pt x="4657" y="239"/>
                    </a:lnTo>
                    <a:close/>
                    <a:moveTo>
                      <a:pt x="4865" y="0"/>
                    </a:moveTo>
                    <a:lnTo>
                      <a:pt x="1923" y="634"/>
                    </a:lnTo>
                    <a:lnTo>
                      <a:pt x="1" y="11078"/>
                    </a:lnTo>
                    <a:lnTo>
                      <a:pt x="198" y="10923"/>
                    </a:lnTo>
                    <a:cubicBezTo>
                      <a:pt x="240" y="10881"/>
                      <a:pt x="4438" y="7410"/>
                      <a:pt x="4854" y="125"/>
                    </a:cubicBezTo>
                    <a:lnTo>
                      <a:pt x="48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21" name="Google Shape;2521;p31"/>
            <p:cNvSpPr/>
            <p:nvPr/>
          </p:nvSpPr>
          <p:spPr>
            <a:xfrm>
              <a:off x="739300" y="3968025"/>
              <a:ext cx="268925" cy="316950"/>
            </a:xfrm>
            <a:custGeom>
              <a:avLst/>
              <a:gdLst/>
              <a:ahLst/>
              <a:cxnLst/>
              <a:rect l="l" t="t" r="r" b="b"/>
              <a:pathLst>
                <a:path w="10757" h="12678" extrusionOk="0">
                  <a:moveTo>
                    <a:pt x="9533" y="0"/>
                  </a:moveTo>
                  <a:cubicBezTo>
                    <a:pt x="8362" y="0"/>
                    <a:pt x="7098" y="757"/>
                    <a:pt x="7098" y="757"/>
                  </a:cubicBezTo>
                  <a:lnTo>
                    <a:pt x="0" y="12677"/>
                  </a:lnTo>
                  <a:cubicBezTo>
                    <a:pt x="0" y="12677"/>
                    <a:pt x="8553" y="8894"/>
                    <a:pt x="10756" y="414"/>
                  </a:cubicBezTo>
                  <a:cubicBezTo>
                    <a:pt x="10412" y="110"/>
                    <a:pt x="9979" y="0"/>
                    <a:pt x="95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31"/>
            <p:cNvSpPr/>
            <p:nvPr/>
          </p:nvSpPr>
          <p:spPr>
            <a:xfrm>
              <a:off x="733575" y="3965600"/>
              <a:ext cx="277250" cy="324575"/>
            </a:xfrm>
            <a:custGeom>
              <a:avLst/>
              <a:gdLst/>
              <a:ahLst/>
              <a:cxnLst/>
              <a:rect l="l" t="t" r="r" b="b"/>
              <a:pathLst>
                <a:path w="11090" h="12983" extrusionOk="0">
                  <a:moveTo>
                    <a:pt x="9769" y="190"/>
                  </a:moveTo>
                  <a:cubicBezTo>
                    <a:pt x="10175" y="190"/>
                    <a:pt x="10567" y="285"/>
                    <a:pt x="10882" y="542"/>
                  </a:cubicBezTo>
                  <a:cubicBezTo>
                    <a:pt x="8917" y="7973"/>
                    <a:pt x="1954" y="11808"/>
                    <a:pt x="479" y="12556"/>
                  </a:cubicBezTo>
                  <a:lnTo>
                    <a:pt x="7400" y="927"/>
                  </a:lnTo>
                  <a:cubicBezTo>
                    <a:pt x="7565" y="829"/>
                    <a:pt x="8716" y="190"/>
                    <a:pt x="9769" y="190"/>
                  </a:cubicBezTo>
                  <a:close/>
                  <a:moveTo>
                    <a:pt x="9760" y="0"/>
                  </a:moveTo>
                  <a:cubicBezTo>
                    <a:pt x="8589" y="0"/>
                    <a:pt x="7350" y="734"/>
                    <a:pt x="7275" y="771"/>
                  </a:cubicBezTo>
                  <a:lnTo>
                    <a:pt x="7255" y="792"/>
                  </a:lnTo>
                  <a:lnTo>
                    <a:pt x="1" y="12982"/>
                  </a:lnTo>
                  <a:lnTo>
                    <a:pt x="271" y="12857"/>
                  </a:lnTo>
                  <a:cubicBezTo>
                    <a:pt x="354" y="12826"/>
                    <a:pt x="8886" y="8960"/>
                    <a:pt x="11079" y="532"/>
                  </a:cubicBezTo>
                  <a:lnTo>
                    <a:pt x="11089" y="480"/>
                  </a:lnTo>
                  <a:lnTo>
                    <a:pt x="11048" y="439"/>
                  </a:lnTo>
                  <a:cubicBezTo>
                    <a:pt x="10681" y="116"/>
                    <a:pt x="10226" y="0"/>
                    <a:pt x="97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31"/>
            <p:cNvSpPr/>
            <p:nvPr/>
          </p:nvSpPr>
          <p:spPr>
            <a:xfrm>
              <a:off x="506500" y="3975025"/>
              <a:ext cx="424550" cy="302950"/>
            </a:xfrm>
            <a:custGeom>
              <a:avLst/>
              <a:gdLst/>
              <a:ahLst/>
              <a:cxnLst/>
              <a:rect l="l" t="t" r="r" b="b"/>
              <a:pathLst>
                <a:path w="16982" h="12118" extrusionOk="0">
                  <a:moveTo>
                    <a:pt x="14331" y="197"/>
                  </a:moveTo>
                  <a:lnTo>
                    <a:pt x="16711" y="582"/>
                  </a:lnTo>
                  <a:cubicBezTo>
                    <a:pt x="13625" y="6703"/>
                    <a:pt x="9333" y="9457"/>
                    <a:pt x="6267" y="10694"/>
                  </a:cubicBezTo>
                  <a:cubicBezTo>
                    <a:pt x="3523" y="11806"/>
                    <a:pt x="1237" y="11930"/>
                    <a:pt x="499" y="11930"/>
                  </a:cubicBezTo>
                  <a:cubicBezTo>
                    <a:pt x="2203" y="10507"/>
                    <a:pt x="13510" y="1050"/>
                    <a:pt x="14331" y="197"/>
                  </a:cubicBezTo>
                  <a:close/>
                  <a:moveTo>
                    <a:pt x="14248" y="0"/>
                  </a:moveTo>
                  <a:lnTo>
                    <a:pt x="14217" y="42"/>
                  </a:lnTo>
                  <a:cubicBezTo>
                    <a:pt x="13968" y="395"/>
                    <a:pt x="4001" y="8761"/>
                    <a:pt x="177" y="11941"/>
                  </a:cubicBezTo>
                  <a:lnTo>
                    <a:pt x="0" y="12107"/>
                  </a:lnTo>
                  <a:lnTo>
                    <a:pt x="239" y="12118"/>
                  </a:lnTo>
                  <a:lnTo>
                    <a:pt x="437" y="12118"/>
                  </a:lnTo>
                  <a:cubicBezTo>
                    <a:pt x="1112" y="12118"/>
                    <a:pt x="3471" y="12024"/>
                    <a:pt x="6329" y="10870"/>
                  </a:cubicBezTo>
                  <a:cubicBezTo>
                    <a:pt x="9447" y="9613"/>
                    <a:pt x="13822" y="6807"/>
                    <a:pt x="16929" y="551"/>
                  </a:cubicBezTo>
                  <a:lnTo>
                    <a:pt x="16981" y="437"/>
                  </a:lnTo>
                  <a:lnTo>
                    <a:pt x="143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31"/>
            <p:cNvSpPr/>
            <p:nvPr/>
          </p:nvSpPr>
          <p:spPr>
            <a:xfrm>
              <a:off x="315525" y="3929975"/>
              <a:ext cx="454450" cy="186650"/>
            </a:xfrm>
            <a:custGeom>
              <a:avLst/>
              <a:gdLst/>
              <a:ahLst/>
              <a:cxnLst/>
              <a:rect l="l" t="t" r="r" b="b"/>
              <a:pathLst>
                <a:path w="18178" h="7466" extrusionOk="0">
                  <a:moveTo>
                    <a:pt x="16683" y="0"/>
                  </a:moveTo>
                  <a:cubicBezTo>
                    <a:pt x="15735" y="0"/>
                    <a:pt x="14010" y="1105"/>
                    <a:pt x="13397" y="1371"/>
                  </a:cubicBezTo>
                  <a:lnTo>
                    <a:pt x="4885" y="5061"/>
                  </a:lnTo>
                  <a:lnTo>
                    <a:pt x="1" y="7181"/>
                  </a:lnTo>
                  <a:cubicBezTo>
                    <a:pt x="1358" y="7371"/>
                    <a:pt x="2722" y="7466"/>
                    <a:pt x="4080" y="7466"/>
                  </a:cubicBezTo>
                  <a:cubicBezTo>
                    <a:pt x="8941" y="7466"/>
                    <a:pt x="13748" y="6257"/>
                    <a:pt x="18052" y="3917"/>
                  </a:cubicBezTo>
                  <a:cubicBezTo>
                    <a:pt x="18177" y="3855"/>
                    <a:pt x="17377" y="301"/>
                    <a:pt x="17086" y="104"/>
                  </a:cubicBezTo>
                  <a:cubicBezTo>
                    <a:pt x="16979" y="32"/>
                    <a:pt x="16842" y="0"/>
                    <a:pt x="166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31"/>
            <p:cNvSpPr/>
            <p:nvPr/>
          </p:nvSpPr>
          <p:spPr>
            <a:xfrm>
              <a:off x="512475" y="3977350"/>
              <a:ext cx="415200" cy="298125"/>
            </a:xfrm>
            <a:custGeom>
              <a:avLst/>
              <a:gdLst/>
              <a:ahLst/>
              <a:cxnLst/>
              <a:rect l="l" t="t" r="r" b="b"/>
              <a:pathLst>
                <a:path w="16608" h="11925" extrusionOk="0">
                  <a:moveTo>
                    <a:pt x="14061" y="1"/>
                  </a:moveTo>
                  <a:cubicBezTo>
                    <a:pt x="13781" y="416"/>
                    <a:pt x="0" y="11921"/>
                    <a:pt x="0" y="11921"/>
                  </a:cubicBezTo>
                  <a:cubicBezTo>
                    <a:pt x="0" y="11921"/>
                    <a:pt x="77" y="11925"/>
                    <a:pt x="221" y="11925"/>
                  </a:cubicBezTo>
                  <a:cubicBezTo>
                    <a:pt x="1773" y="11925"/>
                    <a:pt x="11121" y="11455"/>
                    <a:pt x="16607" y="416"/>
                  </a:cubicBezTo>
                  <a:lnTo>
                    <a:pt x="14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31"/>
            <p:cNvSpPr/>
            <p:nvPr/>
          </p:nvSpPr>
          <p:spPr>
            <a:xfrm>
              <a:off x="306700" y="3927775"/>
              <a:ext cx="463275" cy="191350"/>
            </a:xfrm>
            <a:custGeom>
              <a:avLst/>
              <a:gdLst/>
              <a:ahLst/>
              <a:cxnLst/>
              <a:rect l="l" t="t" r="r" b="b"/>
              <a:pathLst>
                <a:path w="18531" h="7654" extrusionOk="0">
                  <a:moveTo>
                    <a:pt x="17035" y="187"/>
                  </a:moveTo>
                  <a:cubicBezTo>
                    <a:pt x="17176" y="187"/>
                    <a:pt x="17296" y="214"/>
                    <a:pt x="17387" y="275"/>
                  </a:cubicBezTo>
                  <a:cubicBezTo>
                    <a:pt x="17626" y="462"/>
                    <a:pt x="18343" y="3538"/>
                    <a:pt x="18333" y="3943"/>
                  </a:cubicBezTo>
                  <a:cubicBezTo>
                    <a:pt x="14050" y="6262"/>
                    <a:pt x="9283" y="7460"/>
                    <a:pt x="4457" y="7460"/>
                  </a:cubicBezTo>
                  <a:cubicBezTo>
                    <a:pt x="3205" y="7460"/>
                    <a:pt x="1949" y="7379"/>
                    <a:pt x="697" y="7217"/>
                  </a:cubicBezTo>
                  <a:lnTo>
                    <a:pt x="13781" y="1543"/>
                  </a:lnTo>
                  <a:cubicBezTo>
                    <a:pt x="13947" y="1470"/>
                    <a:pt x="14186" y="1345"/>
                    <a:pt x="14467" y="1200"/>
                  </a:cubicBezTo>
                  <a:cubicBezTo>
                    <a:pt x="15207" y="804"/>
                    <a:pt x="16360" y="187"/>
                    <a:pt x="17035" y="187"/>
                  </a:cubicBezTo>
                  <a:close/>
                  <a:moveTo>
                    <a:pt x="17032" y="0"/>
                  </a:moveTo>
                  <a:cubicBezTo>
                    <a:pt x="16309" y="0"/>
                    <a:pt x="15214" y="584"/>
                    <a:pt x="14373" y="1033"/>
                  </a:cubicBezTo>
                  <a:cubicBezTo>
                    <a:pt x="14103" y="1179"/>
                    <a:pt x="13864" y="1303"/>
                    <a:pt x="13708" y="1376"/>
                  </a:cubicBezTo>
                  <a:lnTo>
                    <a:pt x="0" y="7310"/>
                  </a:lnTo>
                  <a:lnTo>
                    <a:pt x="333" y="7352"/>
                  </a:lnTo>
                  <a:cubicBezTo>
                    <a:pt x="1694" y="7549"/>
                    <a:pt x="3077" y="7653"/>
                    <a:pt x="4448" y="7653"/>
                  </a:cubicBezTo>
                  <a:cubicBezTo>
                    <a:pt x="9343" y="7653"/>
                    <a:pt x="14155" y="6427"/>
                    <a:pt x="18457" y="4099"/>
                  </a:cubicBezTo>
                  <a:cubicBezTo>
                    <a:pt x="18499" y="4068"/>
                    <a:pt x="18520" y="4016"/>
                    <a:pt x="18520" y="3974"/>
                  </a:cubicBezTo>
                  <a:cubicBezTo>
                    <a:pt x="18530" y="3569"/>
                    <a:pt x="17823" y="347"/>
                    <a:pt x="17491" y="119"/>
                  </a:cubicBezTo>
                  <a:cubicBezTo>
                    <a:pt x="17367" y="36"/>
                    <a:pt x="17211" y="0"/>
                    <a:pt x="170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31"/>
            <p:cNvSpPr/>
            <p:nvPr/>
          </p:nvSpPr>
          <p:spPr>
            <a:xfrm>
              <a:off x="407350" y="3977700"/>
              <a:ext cx="463000" cy="242800"/>
            </a:xfrm>
            <a:custGeom>
              <a:avLst/>
              <a:gdLst/>
              <a:ahLst/>
              <a:cxnLst/>
              <a:rect l="l" t="t" r="r" b="b"/>
              <a:pathLst>
                <a:path w="18520" h="9712" extrusionOk="0">
                  <a:moveTo>
                    <a:pt x="15876" y="1"/>
                  </a:moveTo>
                  <a:cubicBezTo>
                    <a:pt x="15431" y="1"/>
                    <a:pt x="15058" y="273"/>
                    <a:pt x="14529" y="544"/>
                  </a:cubicBezTo>
                  <a:lnTo>
                    <a:pt x="9707" y="3039"/>
                  </a:lnTo>
                  <a:lnTo>
                    <a:pt x="0" y="8058"/>
                  </a:lnTo>
                  <a:cubicBezTo>
                    <a:pt x="821" y="9149"/>
                    <a:pt x="2234" y="9679"/>
                    <a:pt x="3606" y="9710"/>
                  </a:cubicBezTo>
                  <a:cubicBezTo>
                    <a:pt x="3639" y="9711"/>
                    <a:pt x="3672" y="9711"/>
                    <a:pt x="3705" y="9711"/>
                  </a:cubicBezTo>
                  <a:cubicBezTo>
                    <a:pt x="5042" y="9711"/>
                    <a:pt x="6349" y="9304"/>
                    <a:pt x="7597" y="8817"/>
                  </a:cubicBezTo>
                  <a:cubicBezTo>
                    <a:pt x="11702" y="7227"/>
                    <a:pt x="15422" y="4784"/>
                    <a:pt x="18519" y="1667"/>
                  </a:cubicBezTo>
                  <a:lnTo>
                    <a:pt x="18519" y="1667"/>
                  </a:lnTo>
                  <a:cubicBezTo>
                    <a:pt x="18518" y="1668"/>
                    <a:pt x="18517" y="1668"/>
                    <a:pt x="18515" y="1668"/>
                  </a:cubicBezTo>
                  <a:cubicBezTo>
                    <a:pt x="18405" y="1668"/>
                    <a:pt x="16676" y="262"/>
                    <a:pt x="16482" y="160"/>
                  </a:cubicBezTo>
                  <a:cubicBezTo>
                    <a:pt x="16257" y="47"/>
                    <a:pt x="16060" y="1"/>
                    <a:pt x="158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31"/>
            <p:cNvSpPr/>
            <p:nvPr/>
          </p:nvSpPr>
          <p:spPr>
            <a:xfrm>
              <a:off x="403700" y="3975025"/>
              <a:ext cx="468200" cy="247775"/>
            </a:xfrm>
            <a:custGeom>
              <a:avLst/>
              <a:gdLst/>
              <a:ahLst/>
              <a:cxnLst/>
              <a:rect l="l" t="t" r="r" b="b"/>
              <a:pathLst>
                <a:path w="18728" h="9911" extrusionOk="0">
                  <a:moveTo>
                    <a:pt x="16005" y="193"/>
                  </a:moveTo>
                  <a:cubicBezTo>
                    <a:pt x="16179" y="193"/>
                    <a:pt x="16362" y="239"/>
                    <a:pt x="16576" y="350"/>
                  </a:cubicBezTo>
                  <a:cubicBezTo>
                    <a:pt x="16660" y="381"/>
                    <a:pt x="17044" y="683"/>
                    <a:pt x="17418" y="974"/>
                  </a:cubicBezTo>
                  <a:cubicBezTo>
                    <a:pt x="18031" y="1452"/>
                    <a:pt x="18343" y="1680"/>
                    <a:pt x="18509" y="1784"/>
                  </a:cubicBezTo>
                  <a:cubicBezTo>
                    <a:pt x="15433" y="4860"/>
                    <a:pt x="11754" y="7261"/>
                    <a:pt x="7701" y="8841"/>
                  </a:cubicBezTo>
                  <a:cubicBezTo>
                    <a:pt x="6584" y="9273"/>
                    <a:pt x="5253" y="9725"/>
                    <a:pt x="3887" y="9725"/>
                  </a:cubicBezTo>
                  <a:cubicBezTo>
                    <a:pt x="3842" y="9725"/>
                    <a:pt x="3797" y="9725"/>
                    <a:pt x="3752" y="9724"/>
                  </a:cubicBezTo>
                  <a:cubicBezTo>
                    <a:pt x="2328" y="9693"/>
                    <a:pt x="1040" y="9121"/>
                    <a:pt x="292" y="8196"/>
                  </a:cubicBezTo>
                  <a:lnTo>
                    <a:pt x="14727" y="724"/>
                  </a:lnTo>
                  <a:cubicBezTo>
                    <a:pt x="14841" y="662"/>
                    <a:pt x="14945" y="610"/>
                    <a:pt x="15049" y="547"/>
                  </a:cubicBezTo>
                  <a:cubicBezTo>
                    <a:pt x="15411" y="346"/>
                    <a:pt x="15691" y="193"/>
                    <a:pt x="16005" y="193"/>
                  </a:cubicBezTo>
                  <a:close/>
                  <a:moveTo>
                    <a:pt x="16012" y="1"/>
                  </a:moveTo>
                  <a:cubicBezTo>
                    <a:pt x="15644" y="1"/>
                    <a:pt x="15328" y="178"/>
                    <a:pt x="14955" y="381"/>
                  </a:cubicBezTo>
                  <a:cubicBezTo>
                    <a:pt x="14851" y="444"/>
                    <a:pt x="14747" y="496"/>
                    <a:pt x="14633" y="558"/>
                  </a:cubicBezTo>
                  <a:lnTo>
                    <a:pt x="1" y="8134"/>
                  </a:lnTo>
                  <a:lnTo>
                    <a:pt x="63" y="8217"/>
                  </a:lnTo>
                  <a:cubicBezTo>
                    <a:pt x="842" y="9246"/>
                    <a:pt x="2214" y="9880"/>
                    <a:pt x="3752" y="9911"/>
                  </a:cubicBezTo>
                  <a:lnTo>
                    <a:pt x="3877" y="9911"/>
                  </a:lnTo>
                  <a:cubicBezTo>
                    <a:pt x="5280" y="9911"/>
                    <a:pt x="6631" y="9454"/>
                    <a:pt x="7764" y="9017"/>
                  </a:cubicBezTo>
                  <a:cubicBezTo>
                    <a:pt x="11879" y="7417"/>
                    <a:pt x="15610" y="4964"/>
                    <a:pt x="18717" y="1836"/>
                  </a:cubicBezTo>
                  <a:lnTo>
                    <a:pt x="18728" y="1826"/>
                  </a:lnTo>
                  <a:lnTo>
                    <a:pt x="18593" y="1701"/>
                  </a:lnTo>
                  <a:cubicBezTo>
                    <a:pt x="18608" y="1686"/>
                    <a:pt x="18629" y="1676"/>
                    <a:pt x="18651" y="1676"/>
                  </a:cubicBezTo>
                  <a:cubicBezTo>
                    <a:pt x="18659" y="1676"/>
                    <a:pt x="18667" y="1677"/>
                    <a:pt x="18676" y="1680"/>
                  </a:cubicBezTo>
                  <a:cubicBezTo>
                    <a:pt x="18582" y="1639"/>
                    <a:pt x="17969" y="1171"/>
                    <a:pt x="17533" y="828"/>
                  </a:cubicBezTo>
                  <a:cubicBezTo>
                    <a:pt x="17055" y="454"/>
                    <a:pt x="16753" y="225"/>
                    <a:pt x="16660" y="173"/>
                  </a:cubicBezTo>
                  <a:cubicBezTo>
                    <a:pt x="16418" y="51"/>
                    <a:pt x="16208" y="1"/>
                    <a:pt x="16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31"/>
            <p:cNvSpPr/>
            <p:nvPr/>
          </p:nvSpPr>
          <p:spPr>
            <a:xfrm>
              <a:off x="1447275" y="3795775"/>
              <a:ext cx="21850" cy="228650"/>
            </a:xfrm>
            <a:custGeom>
              <a:avLst/>
              <a:gdLst/>
              <a:ahLst/>
              <a:cxnLst/>
              <a:rect l="l" t="t" r="r" b="b"/>
              <a:pathLst>
                <a:path w="874" h="9146" extrusionOk="0">
                  <a:moveTo>
                    <a:pt x="873" y="0"/>
                  </a:moveTo>
                  <a:lnTo>
                    <a:pt x="0" y="9146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31"/>
            <p:cNvSpPr/>
            <p:nvPr/>
          </p:nvSpPr>
          <p:spPr>
            <a:xfrm>
              <a:off x="1444925" y="3795525"/>
              <a:ext cx="26525" cy="229175"/>
            </a:xfrm>
            <a:custGeom>
              <a:avLst/>
              <a:gdLst/>
              <a:ahLst/>
              <a:cxnLst/>
              <a:rect l="l" t="t" r="r" b="b"/>
              <a:pathLst>
                <a:path w="1061" h="9167" extrusionOk="0">
                  <a:moveTo>
                    <a:pt x="874" y="0"/>
                  </a:moveTo>
                  <a:lnTo>
                    <a:pt x="1" y="9145"/>
                  </a:lnTo>
                  <a:lnTo>
                    <a:pt x="188" y="9166"/>
                  </a:lnTo>
                  <a:lnTo>
                    <a:pt x="1061" y="21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31"/>
            <p:cNvSpPr/>
            <p:nvPr/>
          </p:nvSpPr>
          <p:spPr>
            <a:xfrm>
              <a:off x="1503650" y="3761475"/>
              <a:ext cx="21850" cy="234125"/>
            </a:xfrm>
            <a:custGeom>
              <a:avLst/>
              <a:gdLst/>
              <a:ahLst/>
              <a:cxnLst/>
              <a:rect l="l" t="t" r="r" b="b"/>
              <a:pathLst>
                <a:path w="874" h="9365" extrusionOk="0">
                  <a:moveTo>
                    <a:pt x="873" y="1"/>
                  </a:moveTo>
                  <a:lnTo>
                    <a:pt x="0" y="936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31"/>
            <p:cNvSpPr/>
            <p:nvPr/>
          </p:nvSpPr>
          <p:spPr>
            <a:xfrm>
              <a:off x="1501300" y="3760950"/>
              <a:ext cx="26275" cy="234650"/>
            </a:xfrm>
            <a:custGeom>
              <a:avLst/>
              <a:gdLst/>
              <a:ahLst/>
              <a:cxnLst/>
              <a:rect l="l" t="t" r="r" b="b"/>
              <a:pathLst>
                <a:path w="1051" h="9386" extrusionOk="0">
                  <a:moveTo>
                    <a:pt x="864" y="1"/>
                  </a:moveTo>
                  <a:lnTo>
                    <a:pt x="1" y="9375"/>
                  </a:lnTo>
                  <a:lnTo>
                    <a:pt x="188" y="9385"/>
                  </a:lnTo>
                  <a:lnTo>
                    <a:pt x="1051" y="22"/>
                  </a:lnTo>
                  <a:lnTo>
                    <a:pt x="8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31"/>
            <p:cNvSpPr/>
            <p:nvPr/>
          </p:nvSpPr>
          <p:spPr>
            <a:xfrm>
              <a:off x="1558475" y="3733675"/>
              <a:ext cx="17175" cy="243200"/>
            </a:xfrm>
            <a:custGeom>
              <a:avLst/>
              <a:gdLst/>
              <a:ahLst/>
              <a:cxnLst/>
              <a:rect l="l" t="t" r="r" b="b"/>
              <a:pathLst>
                <a:path w="687" h="9728" extrusionOk="0">
                  <a:moveTo>
                    <a:pt x="686" y="1"/>
                  </a:moveTo>
                  <a:lnTo>
                    <a:pt x="0" y="9728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31"/>
            <p:cNvSpPr/>
            <p:nvPr/>
          </p:nvSpPr>
          <p:spPr>
            <a:xfrm>
              <a:off x="1556125" y="3733425"/>
              <a:ext cx="21850" cy="243450"/>
            </a:xfrm>
            <a:custGeom>
              <a:avLst/>
              <a:gdLst/>
              <a:ahLst/>
              <a:cxnLst/>
              <a:rect l="l" t="t" r="r" b="b"/>
              <a:pathLst>
                <a:path w="874" h="9738" extrusionOk="0">
                  <a:moveTo>
                    <a:pt x="687" y="0"/>
                  </a:moveTo>
                  <a:lnTo>
                    <a:pt x="1" y="9728"/>
                  </a:lnTo>
                  <a:lnTo>
                    <a:pt x="188" y="9738"/>
                  </a:lnTo>
                  <a:lnTo>
                    <a:pt x="874" y="11"/>
                  </a:lnTo>
                  <a:lnTo>
                    <a:pt x="6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31"/>
            <p:cNvSpPr/>
            <p:nvPr/>
          </p:nvSpPr>
          <p:spPr>
            <a:xfrm>
              <a:off x="1611475" y="3701200"/>
              <a:ext cx="12500" cy="253600"/>
            </a:xfrm>
            <a:custGeom>
              <a:avLst/>
              <a:gdLst/>
              <a:ahLst/>
              <a:cxnLst/>
              <a:rect l="l" t="t" r="r" b="b"/>
              <a:pathLst>
                <a:path w="500" h="10144" extrusionOk="0">
                  <a:moveTo>
                    <a:pt x="499" y="1"/>
                  </a:moveTo>
                  <a:lnTo>
                    <a:pt x="0" y="1014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31"/>
            <p:cNvSpPr/>
            <p:nvPr/>
          </p:nvSpPr>
          <p:spPr>
            <a:xfrm>
              <a:off x="1609125" y="3700950"/>
              <a:ext cx="17175" cy="253850"/>
            </a:xfrm>
            <a:custGeom>
              <a:avLst/>
              <a:gdLst/>
              <a:ahLst/>
              <a:cxnLst/>
              <a:rect l="l" t="t" r="r" b="b"/>
              <a:pathLst>
                <a:path w="687" h="10154" extrusionOk="0">
                  <a:moveTo>
                    <a:pt x="500" y="0"/>
                  </a:moveTo>
                  <a:lnTo>
                    <a:pt x="1" y="10143"/>
                  </a:lnTo>
                  <a:lnTo>
                    <a:pt x="188" y="10154"/>
                  </a:lnTo>
                  <a:lnTo>
                    <a:pt x="687" y="11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31"/>
            <p:cNvSpPr/>
            <p:nvPr/>
          </p:nvSpPr>
          <p:spPr>
            <a:xfrm>
              <a:off x="1661625" y="3670800"/>
              <a:ext cx="15600" cy="264775"/>
            </a:xfrm>
            <a:custGeom>
              <a:avLst/>
              <a:gdLst/>
              <a:ahLst/>
              <a:cxnLst/>
              <a:rect l="l" t="t" r="r" b="b"/>
              <a:pathLst>
                <a:path w="624" h="10591" extrusionOk="0">
                  <a:moveTo>
                    <a:pt x="624" y="1"/>
                  </a:moveTo>
                  <a:lnTo>
                    <a:pt x="0" y="10591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31"/>
            <p:cNvSpPr/>
            <p:nvPr/>
          </p:nvSpPr>
          <p:spPr>
            <a:xfrm>
              <a:off x="1659525" y="3670800"/>
              <a:ext cx="20050" cy="265025"/>
            </a:xfrm>
            <a:custGeom>
              <a:avLst/>
              <a:gdLst/>
              <a:ahLst/>
              <a:cxnLst/>
              <a:rect l="l" t="t" r="r" b="b"/>
              <a:pathLst>
                <a:path w="802" h="10601" extrusionOk="0">
                  <a:moveTo>
                    <a:pt x="614" y="1"/>
                  </a:moveTo>
                  <a:lnTo>
                    <a:pt x="1" y="10591"/>
                  </a:lnTo>
                  <a:lnTo>
                    <a:pt x="188" y="10601"/>
                  </a:lnTo>
                  <a:lnTo>
                    <a:pt x="801" y="11"/>
                  </a:lnTo>
                  <a:lnTo>
                    <a:pt x="6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31"/>
            <p:cNvSpPr/>
            <p:nvPr/>
          </p:nvSpPr>
          <p:spPr>
            <a:xfrm>
              <a:off x="1726050" y="3639100"/>
              <a:ext cx="7025" cy="267625"/>
            </a:xfrm>
            <a:custGeom>
              <a:avLst/>
              <a:gdLst/>
              <a:ahLst/>
              <a:cxnLst/>
              <a:rect l="l" t="t" r="r" b="b"/>
              <a:pathLst>
                <a:path w="281" h="10705" extrusionOk="0">
                  <a:moveTo>
                    <a:pt x="0" y="1"/>
                  </a:moveTo>
                  <a:lnTo>
                    <a:pt x="281" y="10705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31"/>
            <p:cNvSpPr/>
            <p:nvPr/>
          </p:nvSpPr>
          <p:spPr>
            <a:xfrm>
              <a:off x="1723975" y="3638850"/>
              <a:ext cx="11700" cy="267625"/>
            </a:xfrm>
            <a:custGeom>
              <a:avLst/>
              <a:gdLst/>
              <a:ahLst/>
              <a:cxnLst/>
              <a:rect l="l" t="t" r="r" b="b"/>
              <a:pathLst>
                <a:path w="468" h="10705" extrusionOk="0">
                  <a:moveTo>
                    <a:pt x="0" y="0"/>
                  </a:moveTo>
                  <a:lnTo>
                    <a:pt x="281" y="10705"/>
                  </a:lnTo>
                  <a:lnTo>
                    <a:pt x="468" y="10705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31"/>
            <p:cNvSpPr/>
            <p:nvPr/>
          </p:nvSpPr>
          <p:spPr>
            <a:xfrm>
              <a:off x="1780875" y="3606625"/>
              <a:ext cx="14050" cy="276475"/>
            </a:xfrm>
            <a:custGeom>
              <a:avLst/>
              <a:gdLst/>
              <a:ahLst/>
              <a:cxnLst/>
              <a:rect l="l" t="t" r="r" b="b"/>
              <a:pathLst>
                <a:path w="562" h="11059" extrusionOk="0">
                  <a:moveTo>
                    <a:pt x="0" y="1"/>
                  </a:moveTo>
                  <a:lnTo>
                    <a:pt x="561" y="1105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31"/>
            <p:cNvSpPr/>
            <p:nvPr/>
          </p:nvSpPr>
          <p:spPr>
            <a:xfrm>
              <a:off x="1778800" y="3606375"/>
              <a:ext cx="18725" cy="276725"/>
            </a:xfrm>
            <a:custGeom>
              <a:avLst/>
              <a:gdLst/>
              <a:ahLst/>
              <a:cxnLst/>
              <a:rect l="l" t="t" r="r" b="b"/>
              <a:pathLst>
                <a:path w="749" h="11069" extrusionOk="0">
                  <a:moveTo>
                    <a:pt x="187" y="0"/>
                  </a:moveTo>
                  <a:lnTo>
                    <a:pt x="0" y="11"/>
                  </a:lnTo>
                  <a:lnTo>
                    <a:pt x="561" y="11068"/>
                  </a:lnTo>
                  <a:lnTo>
                    <a:pt x="748" y="11058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31"/>
            <p:cNvSpPr/>
            <p:nvPr/>
          </p:nvSpPr>
          <p:spPr>
            <a:xfrm>
              <a:off x="1404925" y="3248475"/>
              <a:ext cx="128100" cy="97275"/>
            </a:xfrm>
            <a:custGeom>
              <a:avLst/>
              <a:gdLst/>
              <a:ahLst/>
              <a:cxnLst/>
              <a:rect l="l" t="t" r="r" b="b"/>
              <a:pathLst>
                <a:path w="5124" h="3891" extrusionOk="0">
                  <a:moveTo>
                    <a:pt x="5124" y="48"/>
                  </a:moveTo>
                  <a:lnTo>
                    <a:pt x="5124" y="48"/>
                  </a:lnTo>
                  <a:cubicBezTo>
                    <a:pt x="5124" y="48"/>
                    <a:pt x="5124" y="48"/>
                    <a:pt x="5124" y="48"/>
                  </a:cubicBezTo>
                  <a:lnTo>
                    <a:pt x="5124" y="48"/>
                  </a:lnTo>
                  <a:cubicBezTo>
                    <a:pt x="5124" y="48"/>
                    <a:pt x="5124" y="48"/>
                    <a:pt x="5124" y="48"/>
                  </a:cubicBezTo>
                  <a:close/>
                  <a:moveTo>
                    <a:pt x="4342" y="1"/>
                  </a:moveTo>
                  <a:cubicBezTo>
                    <a:pt x="2958" y="1"/>
                    <a:pt x="202" y="430"/>
                    <a:pt x="0" y="3883"/>
                  </a:cubicBezTo>
                  <a:cubicBezTo>
                    <a:pt x="0" y="3888"/>
                    <a:pt x="1" y="3891"/>
                    <a:pt x="3" y="3891"/>
                  </a:cubicBezTo>
                  <a:cubicBezTo>
                    <a:pt x="54" y="3891"/>
                    <a:pt x="741" y="2260"/>
                    <a:pt x="3041" y="2260"/>
                  </a:cubicBezTo>
                  <a:cubicBezTo>
                    <a:pt x="3222" y="2260"/>
                    <a:pt x="3414" y="2270"/>
                    <a:pt x="3617" y="2293"/>
                  </a:cubicBezTo>
                  <a:cubicBezTo>
                    <a:pt x="3617" y="2293"/>
                    <a:pt x="3648" y="900"/>
                    <a:pt x="5124" y="48"/>
                  </a:cubicBezTo>
                  <a:lnTo>
                    <a:pt x="5124" y="48"/>
                  </a:lnTo>
                  <a:cubicBezTo>
                    <a:pt x="5124" y="48"/>
                    <a:pt x="5123" y="48"/>
                    <a:pt x="5123" y="48"/>
                  </a:cubicBezTo>
                  <a:cubicBezTo>
                    <a:pt x="5108" y="48"/>
                    <a:pt x="4800" y="1"/>
                    <a:pt x="43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31"/>
            <p:cNvSpPr/>
            <p:nvPr/>
          </p:nvSpPr>
          <p:spPr>
            <a:xfrm>
              <a:off x="1517675" y="3273375"/>
              <a:ext cx="50700" cy="22525"/>
            </a:xfrm>
            <a:custGeom>
              <a:avLst/>
              <a:gdLst/>
              <a:ahLst/>
              <a:cxnLst/>
              <a:rect l="l" t="t" r="r" b="b"/>
              <a:pathLst>
                <a:path w="2028" h="901" extrusionOk="0">
                  <a:moveTo>
                    <a:pt x="974" y="0"/>
                  </a:moveTo>
                  <a:cubicBezTo>
                    <a:pt x="250" y="0"/>
                    <a:pt x="1" y="652"/>
                    <a:pt x="1" y="652"/>
                  </a:cubicBezTo>
                  <a:cubicBezTo>
                    <a:pt x="185" y="834"/>
                    <a:pt x="411" y="901"/>
                    <a:pt x="644" y="901"/>
                  </a:cubicBezTo>
                  <a:cubicBezTo>
                    <a:pt x="1306" y="901"/>
                    <a:pt x="2027" y="361"/>
                    <a:pt x="2027" y="361"/>
                  </a:cubicBezTo>
                  <a:cubicBezTo>
                    <a:pt x="1598" y="96"/>
                    <a:pt x="1251" y="0"/>
                    <a:pt x="9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31"/>
            <p:cNvSpPr/>
            <p:nvPr/>
          </p:nvSpPr>
          <p:spPr>
            <a:xfrm>
              <a:off x="1531700" y="3282000"/>
              <a:ext cx="138775" cy="108750"/>
            </a:xfrm>
            <a:custGeom>
              <a:avLst/>
              <a:gdLst/>
              <a:ahLst/>
              <a:cxnLst/>
              <a:rect l="l" t="t" r="r" b="b"/>
              <a:pathLst>
                <a:path w="5551" h="4350" extrusionOk="0">
                  <a:moveTo>
                    <a:pt x="3433" y="1"/>
                  </a:moveTo>
                  <a:cubicBezTo>
                    <a:pt x="2842" y="1"/>
                    <a:pt x="2242" y="186"/>
                    <a:pt x="1872" y="557"/>
                  </a:cubicBezTo>
                  <a:cubicBezTo>
                    <a:pt x="1030" y="1388"/>
                    <a:pt x="1" y="941"/>
                    <a:pt x="458" y="2178"/>
                  </a:cubicBezTo>
                  <a:cubicBezTo>
                    <a:pt x="915" y="3425"/>
                    <a:pt x="2360" y="4173"/>
                    <a:pt x="2360" y="4173"/>
                  </a:cubicBezTo>
                  <a:cubicBezTo>
                    <a:pt x="2360" y="4173"/>
                    <a:pt x="1248" y="2521"/>
                    <a:pt x="1653" y="1700"/>
                  </a:cubicBezTo>
                  <a:cubicBezTo>
                    <a:pt x="1919" y="1168"/>
                    <a:pt x="2609" y="672"/>
                    <a:pt x="3326" y="672"/>
                  </a:cubicBezTo>
                  <a:cubicBezTo>
                    <a:pt x="3702" y="672"/>
                    <a:pt x="4085" y="809"/>
                    <a:pt x="4418" y="1149"/>
                  </a:cubicBezTo>
                  <a:cubicBezTo>
                    <a:pt x="5374" y="2147"/>
                    <a:pt x="3711" y="4350"/>
                    <a:pt x="3711" y="4350"/>
                  </a:cubicBezTo>
                  <a:cubicBezTo>
                    <a:pt x="4958" y="3986"/>
                    <a:pt x="5550" y="1960"/>
                    <a:pt x="5145" y="900"/>
                  </a:cubicBezTo>
                  <a:cubicBezTo>
                    <a:pt x="4918" y="300"/>
                    <a:pt x="4183" y="1"/>
                    <a:pt x="3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46" name="Google Shape;2546;p31"/>
            <p:cNvGrpSpPr/>
            <p:nvPr/>
          </p:nvGrpSpPr>
          <p:grpSpPr>
            <a:xfrm>
              <a:off x="1213863" y="3796038"/>
              <a:ext cx="121625" cy="276975"/>
              <a:chOff x="1277600" y="3765475"/>
              <a:chExt cx="121625" cy="276975"/>
            </a:xfrm>
          </p:grpSpPr>
          <p:sp>
            <p:nvSpPr>
              <p:cNvPr id="2547" name="Google Shape;2547;p31"/>
              <p:cNvSpPr/>
              <p:nvPr/>
            </p:nvSpPr>
            <p:spPr>
              <a:xfrm>
                <a:off x="1281250" y="3768325"/>
                <a:ext cx="115375" cy="268150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10726" extrusionOk="0">
                    <a:moveTo>
                      <a:pt x="4615" y="1"/>
                    </a:moveTo>
                    <a:lnTo>
                      <a:pt x="1861" y="603"/>
                    </a:lnTo>
                    <a:lnTo>
                      <a:pt x="0" y="10725"/>
                    </a:lnTo>
                    <a:cubicBezTo>
                      <a:pt x="0" y="10725"/>
                      <a:pt x="4199" y="7327"/>
                      <a:pt x="46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8" name="Google Shape;2548;p31"/>
              <p:cNvSpPr/>
              <p:nvPr/>
            </p:nvSpPr>
            <p:spPr>
              <a:xfrm>
                <a:off x="1277600" y="3765475"/>
                <a:ext cx="121625" cy="276975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11079" extrusionOk="0">
                    <a:moveTo>
                      <a:pt x="4657" y="239"/>
                    </a:moveTo>
                    <a:lnTo>
                      <a:pt x="4657" y="239"/>
                    </a:lnTo>
                    <a:cubicBezTo>
                      <a:pt x="4262" y="6433"/>
                      <a:pt x="1113" y="9800"/>
                      <a:pt x="281" y="10590"/>
                    </a:cubicBezTo>
                    <a:lnTo>
                      <a:pt x="2079" y="800"/>
                    </a:lnTo>
                    <a:lnTo>
                      <a:pt x="4657" y="239"/>
                    </a:lnTo>
                    <a:close/>
                    <a:moveTo>
                      <a:pt x="4865" y="0"/>
                    </a:moveTo>
                    <a:lnTo>
                      <a:pt x="1923" y="634"/>
                    </a:lnTo>
                    <a:lnTo>
                      <a:pt x="1" y="11078"/>
                    </a:lnTo>
                    <a:lnTo>
                      <a:pt x="198" y="10923"/>
                    </a:lnTo>
                    <a:cubicBezTo>
                      <a:pt x="240" y="10881"/>
                      <a:pt x="4438" y="7410"/>
                      <a:pt x="4854" y="125"/>
                    </a:cubicBezTo>
                    <a:lnTo>
                      <a:pt x="48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49" name="Google Shape;2549;p31"/>
            <p:cNvGrpSpPr/>
            <p:nvPr/>
          </p:nvGrpSpPr>
          <p:grpSpPr>
            <a:xfrm>
              <a:off x="1147650" y="3832800"/>
              <a:ext cx="121625" cy="276975"/>
              <a:chOff x="1277600" y="3765475"/>
              <a:chExt cx="121625" cy="276975"/>
            </a:xfrm>
          </p:grpSpPr>
          <p:sp>
            <p:nvSpPr>
              <p:cNvPr id="2550" name="Google Shape;2550;p31"/>
              <p:cNvSpPr/>
              <p:nvPr/>
            </p:nvSpPr>
            <p:spPr>
              <a:xfrm>
                <a:off x="1281250" y="3768325"/>
                <a:ext cx="115375" cy="268150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10726" extrusionOk="0">
                    <a:moveTo>
                      <a:pt x="4615" y="1"/>
                    </a:moveTo>
                    <a:lnTo>
                      <a:pt x="1861" y="603"/>
                    </a:lnTo>
                    <a:lnTo>
                      <a:pt x="0" y="10725"/>
                    </a:lnTo>
                    <a:cubicBezTo>
                      <a:pt x="0" y="10725"/>
                      <a:pt x="4199" y="7327"/>
                      <a:pt x="46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31"/>
              <p:cNvSpPr/>
              <p:nvPr/>
            </p:nvSpPr>
            <p:spPr>
              <a:xfrm>
                <a:off x="1277600" y="3765475"/>
                <a:ext cx="121625" cy="276975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11079" extrusionOk="0">
                    <a:moveTo>
                      <a:pt x="4657" y="239"/>
                    </a:moveTo>
                    <a:lnTo>
                      <a:pt x="4657" y="239"/>
                    </a:lnTo>
                    <a:cubicBezTo>
                      <a:pt x="4262" y="6433"/>
                      <a:pt x="1113" y="9800"/>
                      <a:pt x="281" y="10590"/>
                    </a:cubicBezTo>
                    <a:lnTo>
                      <a:pt x="2079" y="800"/>
                    </a:lnTo>
                    <a:lnTo>
                      <a:pt x="4657" y="239"/>
                    </a:lnTo>
                    <a:close/>
                    <a:moveTo>
                      <a:pt x="4865" y="0"/>
                    </a:moveTo>
                    <a:lnTo>
                      <a:pt x="1923" y="634"/>
                    </a:lnTo>
                    <a:lnTo>
                      <a:pt x="1" y="11078"/>
                    </a:lnTo>
                    <a:lnTo>
                      <a:pt x="198" y="10923"/>
                    </a:lnTo>
                    <a:cubicBezTo>
                      <a:pt x="240" y="10881"/>
                      <a:pt x="4438" y="7410"/>
                      <a:pt x="4854" y="125"/>
                    </a:cubicBezTo>
                    <a:lnTo>
                      <a:pt x="48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52" name="Google Shape;2552;p31"/>
            <p:cNvGrpSpPr/>
            <p:nvPr/>
          </p:nvGrpSpPr>
          <p:grpSpPr>
            <a:xfrm>
              <a:off x="1074825" y="3867738"/>
              <a:ext cx="121625" cy="276975"/>
              <a:chOff x="1277600" y="3765475"/>
              <a:chExt cx="121625" cy="276975"/>
            </a:xfrm>
          </p:grpSpPr>
          <p:sp>
            <p:nvSpPr>
              <p:cNvPr id="2553" name="Google Shape;2553;p31"/>
              <p:cNvSpPr/>
              <p:nvPr/>
            </p:nvSpPr>
            <p:spPr>
              <a:xfrm>
                <a:off x="1281250" y="3768325"/>
                <a:ext cx="115375" cy="268150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10726" extrusionOk="0">
                    <a:moveTo>
                      <a:pt x="4615" y="1"/>
                    </a:moveTo>
                    <a:lnTo>
                      <a:pt x="1861" y="603"/>
                    </a:lnTo>
                    <a:lnTo>
                      <a:pt x="0" y="10725"/>
                    </a:lnTo>
                    <a:cubicBezTo>
                      <a:pt x="0" y="10725"/>
                      <a:pt x="4199" y="7327"/>
                      <a:pt x="46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4" name="Google Shape;2554;p31"/>
              <p:cNvSpPr/>
              <p:nvPr/>
            </p:nvSpPr>
            <p:spPr>
              <a:xfrm>
                <a:off x="1277600" y="3765475"/>
                <a:ext cx="121625" cy="276975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11079" extrusionOk="0">
                    <a:moveTo>
                      <a:pt x="4657" y="239"/>
                    </a:moveTo>
                    <a:lnTo>
                      <a:pt x="4657" y="239"/>
                    </a:lnTo>
                    <a:cubicBezTo>
                      <a:pt x="4262" y="6433"/>
                      <a:pt x="1113" y="9800"/>
                      <a:pt x="281" y="10590"/>
                    </a:cubicBezTo>
                    <a:lnTo>
                      <a:pt x="2079" y="800"/>
                    </a:lnTo>
                    <a:lnTo>
                      <a:pt x="4657" y="239"/>
                    </a:lnTo>
                    <a:close/>
                    <a:moveTo>
                      <a:pt x="4865" y="0"/>
                    </a:moveTo>
                    <a:lnTo>
                      <a:pt x="1923" y="634"/>
                    </a:lnTo>
                    <a:lnTo>
                      <a:pt x="1" y="11078"/>
                    </a:lnTo>
                    <a:lnTo>
                      <a:pt x="198" y="10923"/>
                    </a:lnTo>
                    <a:cubicBezTo>
                      <a:pt x="240" y="10881"/>
                      <a:pt x="4438" y="7410"/>
                      <a:pt x="4854" y="125"/>
                    </a:cubicBezTo>
                    <a:lnTo>
                      <a:pt x="48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55" name="Google Shape;2555;p31"/>
            <p:cNvGrpSpPr/>
            <p:nvPr/>
          </p:nvGrpSpPr>
          <p:grpSpPr>
            <a:xfrm>
              <a:off x="1004675" y="3903350"/>
              <a:ext cx="121625" cy="276975"/>
              <a:chOff x="1277600" y="3765475"/>
              <a:chExt cx="121625" cy="276975"/>
            </a:xfrm>
          </p:grpSpPr>
          <p:sp>
            <p:nvSpPr>
              <p:cNvPr id="2556" name="Google Shape;2556;p31"/>
              <p:cNvSpPr/>
              <p:nvPr/>
            </p:nvSpPr>
            <p:spPr>
              <a:xfrm>
                <a:off x="1281250" y="3768325"/>
                <a:ext cx="115375" cy="268150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10726" extrusionOk="0">
                    <a:moveTo>
                      <a:pt x="4615" y="1"/>
                    </a:moveTo>
                    <a:lnTo>
                      <a:pt x="1861" y="603"/>
                    </a:lnTo>
                    <a:lnTo>
                      <a:pt x="0" y="10725"/>
                    </a:lnTo>
                    <a:cubicBezTo>
                      <a:pt x="0" y="10725"/>
                      <a:pt x="4199" y="7327"/>
                      <a:pt x="46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7" name="Google Shape;2557;p31"/>
              <p:cNvSpPr/>
              <p:nvPr/>
            </p:nvSpPr>
            <p:spPr>
              <a:xfrm>
                <a:off x="1277600" y="3765475"/>
                <a:ext cx="121625" cy="276975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11079" extrusionOk="0">
                    <a:moveTo>
                      <a:pt x="4657" y="239"/>
                    </a:moveTo>
                    <a:lnTo>
                      <a:pt x="4657" y="239"/>
                    </a:lnTo>
                    <a:cubicBezTo>
                      <a:pt x="4262" y="6433"/>
                      <a:pt x="1113" y="9800"/>
                      <a:pt x="281" y="10590"/>
                    </a:cubicBezTo>
                    <a:lnTo>
                      <a:pt x="2079" y="800"/>
                    </a:lnTo>
                    <a:lnTo>
                      <a:pt x="4657" y="239"/>
                    </a:lnTo>
                    <a:close/>
                    <a:moveTo>
                      <a:pt x="4865" y="0"/>
                    </a:moveTo>
                    <a:lnTo>
                      <a:pt x="1923" y="634"/>
                    </a:lnTo>
                    <a:lnTo>
                      <a:pt x="1" y="11078"/>
                    </a:lnTo>
                    <a:lnTo>
                      <a:pt x="198" y="10923"/>
                    </a:lnTo>
                    <a:cubicBezTo>
                      <a:pt x="240" y="10881"/>
                      <a:pt x="4438" y="7410"/>
                      <a:pt x="4854" y="125"/>
                    </a:cubicBezTo>
                    <a:lnTo>
                      <a:pt x="48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58" name="Google Shape;2558;p31"/>
            <p:cNvGrpSpPr/>
            <p:nvPr/>
          </p:nvGrpSpPr>
          <p:grpSpPr>
            <a:xfrm>
              <a:off x="935763" y="3935813"/>
              <a:ext cx="121625" cy="276975"/>
              <a:chOff x="1277600" y="3765475"/>
              <a:chExt cx="121625" cy="276975"/>
            </a:xfrm>
          </p:grpSpPr>
          <p:sp>
            <p:nvSpPr>
              <p:cNvPr id="2559" name="Google Shape;2559;p31"/>
              <p:cNvSpPr/>
              <p:nvPr/>
            </p:nvSpPr>
            <p:spPr>
              <a:xfrm>
                <a:off x="1281250" y="3768325"/>
                <a:ext cx="115375" cy="268150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10726" extrusionOk="0">
                    <a:moveTo>
                      <a:pt x="4615" y="1"/>
                    </a:moveTo>
                    <a:lnTo>
                      <a:pt x="1861" y="603"/>
                    </a:lnTo>
                    <a:lnTo>
                      <a:pt x="0" y="10725"/>
                    </a:lnTo>
                    <a:cubicBezTo>
                      <a:pt x="0" y="10725"/>
                      <a:pt x="4199" y="7327"/>
                      <a:pt x="46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31"/>
              <p:cNvSpPr/>
              <p:nvPr/>
            </p:nvSpPr>
            <p:spPr>
              <a:xfrm>
                <a:off x="1277600" y="3765475"/>
                <a:ext cx="121625" cy="276975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11079" extrusionOk="0">
                    <a:moveTo>
                      <a:pt x="4657" y="239"/>
                    </a:moveTo>
                    <a:lnTo>
                      <a:pt x="4657" y="239"/>
                    </a:lnTo>
                    <a:cubicBezTo>
                      <a:pt x="4262" y="6433"/>
                      <a:pt x="1113" y="9800"/>
                      <a:pt x="281" y="10590"/>
                    </a:cubicBezTo>
                    <a:lnTo>
                      <a:pt x="2079" y="800"/>
                    </a:lnTo>
                    <a:lnTo>
                      <a:pt x="4657" y="239"/>
                    </a:lnTo>
                    <a:close/>
                    <a:moveTo>
                      <a:pt x="4865" y="0"/>
                    </a:moveTo>
                    <a:lnTo>
                      <a:pt x="1923" y="634"/>
                    </a:lnTo>
                    <a:lnTo>
                      <a:pt x="1" y="11078"/>
                    </a:lnTo>
                    <a:lnTo>
                      <a:pt x="198" y="10923"/>
                    </a:lnTo>
                    <a:cubicBezTo>
                      <a:pt x="240" y="10881"/>
                      <a:pt x="4438" y="7410"/>
                      <a:pt x="4854" y="125"/>
                    </a:cubicBezTo>
                    <a:lnTo>
                      <a:pt x="48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61" name="Google Shape;2561;p31"/>
            <p:cNvSpPr/>
            <p:nvPr/>
          </p:nvSpPr>
          <p:spPr>
            <a:xfrm>
              <a:off x="692775" y="3237450"/>
              <a:ext cx="1116700" cy="769325"/>
            </a:xfrm>
            <a:custGeom>
              <a:avLst/>
              <a:gdLst/>
              <a:ahLst/>
              <a:cxnLst/>
              <a:rect l="l" t="t" r="r" b="b"/>
              <a:pathLst>
                <a:path w="44668" h="30773" extrusionOk="0">
                  <a:moveTo>
                    <a:pt x="37228" y="0"/>
                  </a:moveTo>
                  <a:cubicBezTo>
                    <a:pt x="36809" y="0"/>
                    <a:pt x="36551" y="63"/>
                    <a:pt x="36551" y="63"/>
                  </a:cubicBezTo>
                  <a:cubicBezTo>
                    <a:pt x="39014" y="915"/>
                    <a:pt x="40521" y="3960"/>
                    <a:pt x="38837" y="5643"/>
                  </a:cubicBezTo>
                  <a:cubicBezTo>
                    <a:pt x="33028" y="13126"/>
                    <a:pt x="14259" y="22178"/>
                    <a:pt x="1" y="28278"/>
                  </a:cubicBezTo>
                  <a:cubicBezTo>
                    <a:pt x="968" y="29612"/>
                    <a:pt x="2662" y="30772"/>
                    <a:pt x="5617" y="30772"/>
                  </a:cubicBezTo>
                  <a:cubicBezTo>
                    <a:pt x="7771" y="30772"/>
                    <a:pt x="10597" y="30155"/>
                    <a:pt x="14301" y="28538"/>
                  </a:cubicBezTo>
                  <a:cubicBezTo>
                    <a:pt x="25732" y="23539"/>
                    <a:pt x="38598" y="15506"/>
                    <a:pt x="44667" y="11557"/>
                  </a:cubicBezTo>
                  <a:cubicBezTo>
                    <a:pt x="43971" y="8927"/>
                    <a:pt x="43171" y="6402"/>
                    <a:pt x="42454" y="4500"/>
                  </a:cubicBezTo>
                  <a:cubicBezTo>
                    <a:pt x="40951" y="515"/>
                    <a:pt x="38430" y="0"/>
                    <a:pt x="372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Rectangle 4"/>
          <p:cNvSpPr/>
          <p:nvPr/>
        </p:nvSpPr>
        <p:spPr>
          <a:xfrm>
            <a:off x="1127638" y="1527732"/>
            <a:ext cx="7060781" cy="16312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sau có từ ngữ nối biểu thị quan hệ với câu trước</a:t>
            </a:r>
          </a:p>
          <a:p>
            <a:pPr algn="just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quan hệ từ, các từ ngữ nối: </a:t>
            </a:r>
            <a:r>
              <a:rPr lang="vi-VN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vi-VN" sz="2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đó, đồng thời, bên cạnh đó, trước đó, sau đó, thế là, trái lại, thậm chí, cuối cùng,...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1" name="Google Shape;2441;p31"/>
          <p:cNvSpPr txBox="1">
            <a:spLocks noGrp="1"/>
          </p:cNvSpPr>
          <p:nvPr>
            <p:ph type="ctrTitle"/>
          </p:nvPr>
        </p:nvSpPr>
        <p:spPr>
          <a:xfrm>
            <a:off x="2833929" y="702158"/>
            <a:ext cx="3111300" cy="82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thế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43" name="Google Shape;2443;p31"/>
          <p:cNvGrpSpPr/>
          <p:nvPr/>
        </p:nvGrpSpPr>
        <p:grpSpPr>
          <a:xfrm>
            <a:off x="7616134" y="0"/>
            <a:ext cx="1379963" cy="1180357"/>
            <a:chOff x="55450" y="2951550"/>
            <a:chExt cx="1830675" cy="1565875"/>
          </a:xfrm>
        </p:grpSpPr>
        <p:sp>
          <p:nvSpPr>
            <p:cNvPr id="2444" name="Google Shape;2444;p31"/>
            <p:cNvSpPr/>
            <p:nvPr/>
          </p:nvSpPr>
          <p:spPr>
            <a:xfrm>
              <a:off x="822425" y="4217450"/>
              <a:ext cx="993550" cy="59250"/>
            </a:xfrm>
            <a:custGeom>
              <a:avLst/>
              <a:gdLst/>
              <a:ahLst/>
              <a:cxnLst/>
              <a:rect l="l" t="t" r="r" b="b"/>
              <a:pathLst>
                <a:path w="39742" h="2370" extrusionOk="0">
                  <a:moveTo>
                    <a:pt x="1" y="0"/>
                  </a:moveTo>
                  <a:lnTo>
                    <a:pt x="1" y="2370"/>
                  </a:lnTo>
                  <a:lnTo>
                    <a:pt x="39741" y="2370"/>
                  </a:lnTo>
                  <a:lnTo>
                    <a:pt x="397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1"/>
            <p:cNvSpPr/>
            <p:nvPr/>
          </p:nvSpPr>
          <p:spPr>
            <a:xfrm>
              <a:off x="1648375" y="3976600"/>
              <a:ext cx="173825" cy="540825"/>
            </a:xfrm>
            <a:custGeom>
              <a:avLst/>
              <a:gdLst/>
              <a:ahLst/>
              <a:cxnLst/>
              <a:rect l="l" t="t" r="r" b="b"/>
              <a:pathLst>
                <a:path w="6953" h="21633" extrusionOk="0">
                  <a:moveTo>
                    <a:pt x="894" y="1"/>
                  </a:moveTo>
                  <a:cubicBezTo>
                    <a:pt x="894" y="1"/>
                    <a:pt x="177" y="17813"/>
                    <a:pt x="83" y="19486"/>
                  </a:cubicBezTo>
                  <a:cubicBezTo>
                    <a:pt x="0" y="21159"/>
                    <a:pt x="1143" y="21513"/>
                    <a:pt x="1143" y="21513"/>
                  </a:cubicBezTo>
                  <a:cubicBezTo>
                    <a:pt x="1143" y="21513"/>
                    <a:pt x="2164" y="21633"/>
                    <a:pt x="3365" y="21633"/>
                  </a:cubicBezTo>
                  <a:cubicBezTo>
                    <a:pt x="3965" y="21633"/>
                    <a:pt x="4611" y="21603"/>
                    <a:pt x="5196" y="21513"/>
                  </a:cubicBezTo>
                  <a:cubicBezTo>
                    <a:pt x="6953" y="21253"/>
                    <a:pt x="6693" y="19933"/>
                    <a:pt x="6693" y="19933"/>
                  </a:cubicBezTo>
                  <a:lnTo>
                    <a:pt x="6693" y="1175"/>
                  </a:lnTo>
                  <a:lnTo>
                    <a:pt x="8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1"/>
            <p:cNvSpPr/>
            <p:nvPr/>
          </p:nvSpPr>
          <p:spPr>
            <a:xfrm>
              <a:off x="1710200" y="3935025"/>
              <a:ext cx="33550" cy="535750"/>
            </a:xfrm>
            <a:custGeom>
              <a:avLst/>
              <a:gdLst/>
              <a:ahLst/>
              <a:cxnLst/>
              <a:rect l="l" t="t" r="r" b="b"/>
              <a:pathLst>
                <a:path w="1342" h="21430" extrusionOk="0">
                  <a:moveTo>
                    <a:pt x="1341" y="1"/>
                  </a:moveTo>
                  <a:lnTo>
                    <a:pt x="0" y="2143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1"/>
            <p:cNvSpPr/>
            <p:nvPr/>
          </p:nvSpPr>
          <p:spPr>
            <a:xfrm>
              <a:off x="1708125" y="3934775"/>
              <a:ext cx="37700" cy="536275"/>
            </a:xfrm>
            <a:custGeom>
              <a:avLst/>
              <a:gdLst/>
              <a:ahLst/>
              <a:cxnLst/>
              <a:rect l="l" t="t" r="r" b="b"/>
              <a:pathLst>
                <a:path w="1508" h="21451" extrusionOk="0">
                  <a:moveTo>
                    <a:pt x="1320" y="0"/>
                  </a:moveTo>
                  <a:lnTo>
                    <a:pt x="0" y="21440"/>
                  </a:lnTo>
                  <a:lnTo>
                    <a:pt x="187" y="21450"/>
                  </a:lnTo>
                  <a:lnTo>
                    <a:pt x="1507" y="11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1"/>
            <p:cNvSpPr/>
            <p:nvPr/>
          </p:nvSpPr>
          <p:spPr>
            <a:xfrm>
              <a:off x="1680050" y="3934775"/>
              <a:ext cx="26275" cy="536275"/>
            </a:xfrm>
            <a:custGeom>
              <a:avLst/>
              <a:gdLst/>
              <a:ahLst/>
              <a:cxnLst/>
              <a:rect l="l" t="t" r="r" b="b"/>
              <a:pathLst>
                <a:path w="1051" h="21451" extrusionOk="0">
                  <a:moveTo>
                    <a:pt x="1051" y="0"/>
                  </a:moveTo>
                  <a:lnTo>
                    <a:pt x="1" y="2145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1"/>
            <p:cNvSpPr/>
            <p:nvPr/>
          </p:nvSpPr>
          <p:spPr>
            <a:xfrm>
              <a:off x="1677475" y="3934500"/>
              <a:ext cx="31200" cy="536550"/>
            </a:xfrm>
            <a:custGeom>
              <a:avLst/>
              <a:gdLst/>
              <a:ahLst/>
              <a:cxnLst/>
              <a:rect l="l" t="t" r="r" b="b"/>
              <a:pathLst>
                <a:path w="1248" h="21462" extrusionOk="0">
                  <a:moveTo>
                    <a:pt x="1060" y="1"/>
                  </a:moveTo>
                  <a:lnTo>
                    <a:pt x="0" y="21451"/>
                  </a:lnTo>
                  <a:lnTo>
                    <a:pt x="187" y="21461"/>
                  </a:lnTo>
                  <a:lnTo>
                    <a:pt x="1247" y="11"/>
                  </a:lnTo>
                  <a:lnTo>
                    <a:pt x="10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1"/>
            <p:cNvSpPr/>
            <p:nvPr/>
          </p:nvSpPr>
          <p:spPr>
            <a:xfrm>
              <a:off x="1743450" y="3934775"/>
              <a:ext cx="21075" cy="536525"/>
            </a:xfrm>
            <a:custGeom>
              <a:avLst/>
              <a:gdLst/>
              <a:ahLst/>
              <a:cxnLst/>
              <a:rect l="l" t="t" r="r" b="b"/>
              <a:pathLst>
                <a:path w="843" h="21461" extrusionOk="0">
                  <a:moveTo>
                    <a:pt x="842" y="0"/>
                  </a:moveTo>
                  <a:lnTo>
                    <a:pt x="1" y="21461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1"/>
            <p:cNvSpPr/>
            <p:nvPr/>
          </p:nvSpPr>
          <p:spPr>
            <a:xfrm>
              <a:off x="1741375" y="3934775"/>
              <a:ext cx="25475" cy="536775"/>
            </a:xfrm>
            <a:custGeom>
              <a:avLst/>
              <a:gdLst/>
              <a:ahLst/>
              <a:cxnLst/>
              <a:rect l="l" t="t" r="r" b="b"/>
              <a:pathLst>
                <a:path w="1019" h="21471" extrusionOk="0">
                  <a:moveTo>
                    <a:pt x="832" y="0"/>
                  </a:moveTo>
                  <a:lnTo>
                    <a:pt x="1" y="21461"/>
                  </a:lnTo>
                  <a:lnTo>
                    <a:pt x="188" y="21471"/>
                  </a:lnTo>
                  <a:lnTo>
                    <a:pt x="1019" y="11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1"/>
            <p:cNvSpPr/>
            <p:nvPr/>
          </p:nvSpPr>
          <p:spPr>
            <a:xfrm>
              <a:off x="1773075" y="3934775"/>
              <a:ext cx="27825" cy="536275"/>
            </a:xfrm>
            <a:custGeom>
              <a:avLst/>
              <a:gdLst/>
              <a:ahLst/>
              <a:cxnLst/>
              <a:rect l="l" t="t" r="r" b="b"/>
              <a:pathLst>
                <a:path w="1113" h="21451" extrusionOk="0">
                  <a:moveTo>
                    <a:pt x="1112" y="0"/>
                  </a:moveTo>
                  <a:lnTo>
                    <a:pt x="0" y="2145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1"/>
            <p:cNvSpPr/>
            <p:nvPr/>
          </p:nvSpPr>
          <p:spPr>
            <a:xfrm>
              <a:off x="1773600" y="3929325"/>
              <a:ext cx="31725" cy="537300"/>
            </a:xfrm>
            <a:custGeom>
              <a:avLst/>
              <a:gdLst/>
              <a:ahLst/>
              <a:cxnLst/>
              <a:rect l="l" t="t" r="r" b="b"/>
              <a:pathLst>
                <a:path w="1269" h="21492" extrusionOk="0">
                  <a:moveTo>
                    <a:pt x="1081" y="0"/>
                  </a:moveTo>
                  <a:lnTo>
                    <a:pt x="0" y="21481"/>
                  </a:lnTo>
                  <a:lnTo>
                    <a:pt x="187" y="21492"/>
                  </a:lnTo>
                  <a:lnTo>
                    <a:pt x="1268" y="11"/>
                  </a:lnTo>
                  <a:lnTo>
                    <a:pt x="10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1"/>
            <p:cNvSpPr/>
            <p:nvPr/>
          </p:nvSpPr>
          <p:spPr>
            <a:xfrm>
              <a:off x="55450" y="2951550"/>
              <a:ext cx="1498551" cy="793896"/>
            </a:xfrm>
            <a:custGeom>
              <a:avLst/>
              <a:gdLst/>
              <a:ahLst/>
              <a:cxnLst/>
              <a:rect l="l" t="t" r="r" b="b"/>
              <a:pathLst>
                <a:path w="59549" h="30930" extrusionOk="0">
                  <a:moveTo>
                    <a:pt x="8553" y="1"/>
                  </a:moveTo>
                  <a:cubicBezTo>
                    <a:pt x="8553" y="1"/>
                    <a:pt x="0" y="19507"/>
                    <a:pt x="23903" y="25337"/>
                  </a:cubicBezTo>
                  <a:cubicBezTo>
                    <a:pt x="45984" y="30726"/>
                    <a:pt x="50259" y="30930"/>
                    <a:pt x="50780" y="30930"/>
                  </a:cubicBezTo>
                  <a:cubicBezTo>
                    <a:pt x="50822" y="30930"/>
                    <a:pt x="50840" y="30928"/>
                    <a:pt x="50840" y="30928"/>
                  </a:cubicBezTo>
                  <a:lnTo>
                    <a:pt x="59549" y="23020"/>
                  </a:lnTo>
                  <a:lnTo>
                    <a:pt x="58832" y="16628"/>
                  </a:lnTo>
                  <a:cubicBezTo>
                    <a:pt x="58832" y="16628"/>
                    <a:pt x="42297" y="15465"/>
                    <a:pt x="29660" y="10154"/>
                  </a:cubicBezTo>
                  <a:cubicBezTo>
                    <a:pt x="26823" y="8959"/>
                    <a:pt x="11671" y="1840"/>
                    <a:pt x="85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1"/>
            <p:cNvSpPr/>
            <p:nvPr/>
          </p:nvSpPr>
          <p:spPr>
            <a:xfrm>
              <a:off x="749400" y="3574425"/>
              <a:ext cx="670350" cy="187350"/>
            </a:xfrm>
            <a:custGeom>
              <a:avLst/>
              <a:gdLst/>
              <a:ahLst/>
              <a:cxnLst/>
              <a:rect l="l" t="t" r="r" b="b"/>
              <a:pathLst>
                <a:path w="26814" h="7494" extrusionOk="0">
                  <a:moveTo>
                    <a:pt x="2110" y="0"/>
                  </a:moveTo>
                  <a:lnTo>
                    <a:pt x="1" y="2006"/>
                  </a:lnTo>
                  <a:lnTo>
                    <a:pt x="23301" y="7493"/>
                  </a:lnTo>
                  <a:lnTo>
                    <a:pt x="26813" y="5394"/>
                  </a:lnTo>
                  <a:cubicBezTo>
                    <a:pt x="18634" y="3160"/>
                    <a:pt x="2110" y="0"/>
                    <a:pt x="2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1"/>
            <p:cNvSpPr/>
            <p:nvPr/>
          </p:nvSpPr>
          <p:spPr>
            <a:xfrm>
              <a:off x="881400" y="3516225"/>
              <a:ext cx="133300" cy="143425"/>
            </a:xfrm>
            <a:custGeom>
              <a:avLst/>
              <a:gdLst/>
              <a:ahLst/>
              <a:cxnLst/>
              <a:rect l="l" t="t" r="r" b="b"/>
              <a:pathLst>
                <a:path w="5332" h="5737" extrusionOk="0">
                  <a:moveTo>
                    <a:pt x="5197" y="0"/>
                  </a:moveTo>
                  <a:lnTo>
                    <a:pt x="1" y="5612"/>
                  </a:lnTo>
                  <a:lnTo>
                    <a:pt x="136" y="5737"/>
                  </a:lnTo>
                  <a:lnTo>
                    <a:pt x="5332" y="125"/>
                  </a:lnTo>
                  <a:lnTo>
                    <a:pt x="51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1"/>
            <p:cNvSpPr/>
            <p:nvPr/>
          </p:nvSpPr>
          <p:spPr>
            <a:xfrm>
              <a:off x="926875" y="3537525"/>
              <a:ext cx="122900" cy="132775"/>
            </a:xfrm>
            <a:custGeom>
              <a:avLst/>
              <a:gdLst/>
              <a:ahLst/>
              <a:cxnLst/>
              <a:rect l="l" t="t" r="r" b="b"/>
              <a:pathLst>
                <a:path w="4916" h="5311" extrusionOk="0">
                  <a:moveTo>
                    <a:pt x="4770" y="0"/>
                  </a:moveTo>
                  <a:lnTo>
                    <a:pt x="0" y="5186"/>
                  </a:lnTo>
                  <a:lnTo>
                    <a:pt x="135" y="5311"/>
                  </a:lnTo>
                  <a:lnTo>
                    <a:pt x="4916" y="125"/>
                  </a:lnTo>
                  <a:lnTo>
                    <a:pt x="47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1"/>
            <p:cNvSpPr/>
            <p:nvPr/>
          </p:nvSpPr>
          <p:spPr>
            <a:xfrm>
              <a:off x="971825" y="3552325"/>
              <a:ext cx="108875" cy="128125"/>
            </a:xfrm>
            <a:custGeom>
              <a:avLst/>
              <a:gdLst/>
              <a:ahLst/>
              <a:cxnLst/>
              <a:rect l="l" t="t" r="r" b="b"/>
              <a:pathLst>
                <a:path w="4355" h="5125" extrusionOk="0">
                  <a:moveTo>
                    <a:pt x="4209" y="1"/>
                  </a:moveTo>
                  <a:lnTo>
                    <a:pt x="0" y="5000"/>
                  </a:lnTo>
                  <a:lnTo>
                    <a:pt x="146" y="5124"/>
                  </a:lnTo>
                  <a:lnTo>
                    <a:pt x="4355" y="115"/>
                  </a:lnTo>
                  <a:lnTo>
                    <a:pt x="420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1"/>
            <p:cNvSpPr/>
            <p:nvPr/>
          </p:nvSpPr>
          <p:spPr>
            <a:xfrm>
              <a:off x="1011575" y="3571825"/>
              <a:ext cx="96400" cy="116425"/>
            </a:xfrm>
            <a:custGeom>
              <a:avLst/>
              <a:gdLst/>
              <a:ahLst/>
              <a:cxnLst/>
              <a:rect l="l" t="t" r="r" b="b"/>
              <a:pathLst>
                <a:path w="3856" h="4657" extrusionOk="0">
                  <a:moveTo>
                    <a:pt x="3710" y="0"/>
                  </a:moveTo>
                  <a:lnTo>
                    <a:pt x="0" y="4531"/>
                  </a:lnTo>
                  <a:lnTo>
                    <a:pt x="146" y="4656"/>
                  </a:lnTo>
                  <a:lnTo>
                    <a:pt x="3856" y="125"/>
                  </a:lnTo>
                  <a:lnTo>
                    <a:pt x="37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1"/>
            <p:cNvSpPr/>
            <p:nvPr/>
          </p:nvSpPr>
          <p:spPr>
            <a:xfrm>
              <a:off x="1131350" y="3614700"/>
              <a:ext cx="84975" cy="99775"/>
            </a:xfrm>
            <a:custGeom>
              <a:avLst/>
              <a:gdLst/>
              <a:ahLst/>
              <a:cxnLst/>
              <a:rect l="l" t="t" r="r" b="b"/>
              <a:pathLst>
                <a:path w="3399" h="3991" extrusionOk="0">
                  <a:moveTo>
                    <a:pt x="3263" y="0"/>
                  </a:moveTo>
                  <a:lnTo>
                    <a:pt x="0" y="3876"/>
                  </a:lnTo>
                  <a:lnTo>
                    <a:pt x="146" y="3991"/>
                  </a:lnTo>
                  <a:lnTo>
                    <a:pt x="3398" y="125"/>
                  </a:lnTo>
                  <a:lnTo>
                    <a:pt x="32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31"/>
            <p:cNvSpPr/>
            <p:nvPr/>
          </p:nvSpPr>
          <p:spPr>
            <a:xfrm>
              <a:off x="1187725" y="3625350"/>
              <a:ext cx="85250" cy="99775"/>
            </a:xfrm>
            <a:custGeom>
              <a:avLst/>
              <a:gdLst/>
              <a:ahLst/>
              <a:cxnLst/>
              <a:rect l="l" t="t" r="r" b="b"/>
              <a:pathLst>
                <a:path w="3410" h="3991" extrusionOk="0">
                  <a:moveTo>
                    <a:pt x="3264" y="0"/>
                  </a:moveTo>
                  <a:lnTo>
                    <a:pt x="0" y="3866"/>
                  </a:lnTo>
                  <a:lnTo>
                    <a:pt x="146" y="3991"/>
                  </a:lnTo>
                  <a:lnTo>
                    <a:pt x="3409" y="125"/>
                  </a:lnTo>
                  <a:lnTo>
                    <a:pt x="32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31"/>
            <p:cNvSpPr/>
            <p:nvPr/>
          </p:nvSpPr>
          <p:spPr>
            <a:xfrm>
              <a:off x="286425" y="2965670"/>
              <a:ext cx="454700" cy="264250"/>
            </a:xfrm>
            <a:custGeom>
              <a:avLst/>
              <a:gdLst/>
              <a:ahLst/>
              <a:cxnLst/>
              <a:rect l="l" t="t" r="r" b="b"/>
              <a:pathLst>
                <a:path w="18188" h="10570" extrusionOk="0">
                  <a:moveTo>
                    <a:pt x="313" y="0"/>
                  </a:moveTo>
                  <a:lnTo>
                    <a:pt x="313" y="0"/>
                  </a:lnTo>
                  <a:cubicBezTo>
                    <a:pt x="1" y="3627"/>
                    <a:pt x="6787" y="7514"/>
                    <a:pt x="6787" y="7514"/>
                  </a:cubicBezTo>
                  <a:lnTo>
                    <a:pt x="17720" y="10569"/>
                  </a:lnTo>
                  <a:lnTo>
                    <a:pt x="18188" y="9125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1"/>
            <p:cNvSpPr/>
            <p:nvPr/>
          </p:nvSpPr>
          <p:spPr>
            <a:xfrm>
              <a:off x="284100" y="2961770"/>
              <a:ext cx="459900" cy="271000"/>
            </a:xfrm>
            <a:custGeom>
              <a:avLst/>
              <a:gdLst/>
              <a:ahLst/>
              <a:cxnLst/>
              <a:rect l="l" t="t" r="r" b="b"/>
              <a:pathLst>
                <a:path w="18396" h="10840" extrusionOk="0">
                  <a:moveTo>
                    <a:pt x="489" y="302"/>
                  </a:moveTo>
                  <a:lnTo>
                    <a:pt x="18166" y="9312"/>
                  </a:lnTo>
                  <a:lnTo>
                    <a:pt x="18166" y="9312"/>
                  </a:lnTo>
                  <a:lnTo>
                    <a:pt x="17751" y="10601"/>
                  </a:lnTo>
                  <a:lnTo>
                    <a:pt x="6922" y="7576"/>
                  </a:lnTo>
                  <a:cubicBezTo>
                    <a:pt x="6631" y="7410"/>
                    <a:pt x="375" y="3721"/>
                    <a:pt x="489" y="302"/>
                  </a:cubicBezTo>
                  <a:close/>
                  <a:moveTo>
                    <a:pt x="323" y="0"/>
                  </a:moveTo>
                  <a:lnTo>
                    <a:pt x="312" y="146"/>
                  </a:lnTo>
                  <a:cubicBezTo>
                    <a:pt x="0" y="3794"/>
                    <a:pt x="6558" y="7587"/>
                    <a:pt x="6839" y="7743"/>
                  </a:cubicBezTo>
                  <a:lnTo>
                    <a:pt x="17875" y="10840"/>
                  </a:lnTo>
                  <a:lnTo>
                    <a:pt x="18395" y="9229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1"/>
            <p:cNvSpPr/>
            <p:nvPr/>
          </p:nvSpPr>
          <p:spPr>
            <a:xfrm>
              <a:off x="244100" y="3082850"/>
              <a:ext cx="485600" cy="165525"/>
            </a:xfrm>
            <a:custGeom>
              <a:avLst/>
              <a:gdLst/>
              <a:ahLst/>
              <a:cxnLst/>
              <a:rect l="l" t="t" r="r" b="b"/>
              <a:pathLst>
                <a:path w="19424" h="6621" extrusionOk="0">
                  <a:moveTo>
                    <a:pt x="197" y="1"/>
                  </a:moveTo>
                  <a:cubicBezTo>
                    <a:pt x="0" y="2828"/>
                    <a:pt x="5446" y="4864"/>
                    <a:pt x="5446" y="4864"/>
                  </a:cubicBezTo>
                  <a:lnTo>
                    <a:pt x="19351" y="6621"/>
                  </a:lnTo>
                  <a:lnTo>
                    <a:pt x="19423" y="5592"/>
                  </a:lnTo>
                  <a:cubicBezTo>
                    <a:pt x="19423" y="5592"/>
                    <a:pt x="457" y="1"/>
                    <a:pt x="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1"/>
            <p:cNvSpPr/>
            <p:nvPr/>
          </p:nvSpPr>
          <p:spPr>
            <a:xfrm>
              <a:off x="241500" y="3080525"/>
              <a:ext cx="490525" cy="170725"/>
            </a:xfrm>
            <a:custGeom>
              <a:avLst/>
              <a:gdLst/>
              <a:ahLst/>
              <a:cxnLst/>
              <a:rect l="l" t="t" r="r" b="b"/>
              <a:pathLst>
                <a:path w="19621" h="6829" extrusionOk="0">
                  <a:moveTo>
                    <a:pt x="385" y="208"/>
                  </a:moveTo>
                  <a:lnTo>
                    <a:pt x="385" y="208"/>
                  </a:lnTo>
                  <a:cubicBezTo>
                    <a:pt x="1590" y="510"/>
                    <a:pt x="13167" y="3918"/>
                    <a:pt x="19424" y="5768"/>
                  </a:cubicBezTo>
                  <a:lnTo>
                    <a:pt x="19372" y="6610"/>
                  </a:lnTo>
                  <a:lnTo>
                    <a:pt x="5570" y="4864"/>
                  </a:lnTo>
                  <a:cubicBezTo>
                    <a:pt x="5311" y="4770"/>
                    <a:pt x="343" y="2817"/>
                    <a:pt x="385" y="208"/>
                  </a:cubicBezTo>
                  <a:close/>
                  <a:moveTo>
                    <a:pt x="208" y="0"/>
                  </a:moveTo>
                  <a:lnTo>
                    <a:pt x="208" y="94"/>
                  </a:lnTo>
                  <a:cubicBezTo>
                    <a:pt x="0" y="2952"/>
                    <a:pt x="5290" y="4968"/>
                    <a:pt x="5518" y="5051"/>
                  </a:cubicBezTo>
                  <a:lnTo>
                    <a:pt x="19548" y="6828"/>
                  </a:lnTo>
                  <a:lnTo>
                    <a:pt x="19621" y="5633"/>
                  </a:lnTo>
                  <a:lnTo>
                    <a:pt x="19548" y="5612"/>
                  </a:lnTo>
                  <a:cubicBezTo>
                    <a:pt x="16379" y="4677"/>
                    <a:pt x="572" y="0"/>
                    <a:pt x="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1"/>
            <p:cNvSpPr/>
            <p:nvPr/>
          </p:nvSpPr>
          <p:spPr>
            <a:xfrm>
              <a:off x="242000" y="3197175"/>
              <a:ext cx="487450" cy="98750"/>
            </a:xfrm>
            <a:custGeom>
              <a:avLst/>
              <a:gdLst/>
              <a:ahLst/>
              <a:cxnLst/>
              <a:rect l="l" t="t" r="r" b="b"/>
              <a:pathLst>
                <a:path w="19498" h="3950" extrusionOk="0">
                  <a:moveTo>
                    <a:pt x="1" y="0"/>
                  </a:moveTo>
                  <a:lnTo>
                    <a:pt x="1" y="0"/>
                  </a:lnTo>
                  <a:cubicBezTo>
                    <a:pt x="874" y="1882"/>
                    <a:pt x="6527" y="3492"/>
                    <a:pt x="6527" y="3492"/>
                  </a:cubicBezTo>
                  <a:lnTo>
                    <a:pt x="19497" y="3950"/>
                  </a:lnTo>
                  <a:lnTo>
                    <a:pt x="19435" y="20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1"/>
            <p:cNvSpPr/>
            <p:nvPr/>
          </p:nvSpPr>
          <p:spPr>
            <a:xfrm>
              <a:off x="238125" y="3194325"/>
              <a:ext cx="493900" cy="103950"/>
            </a:xfrm>
            <a:custGeom>
              <a:avLst/>
              <a:gdLst/>
              <a:ahLst/>
              <a:cxnLst/>
              <a:rect l="l" t="t" r="r" b="b"/>
              <a:pathLst>
                <a:path w="19756" h="4158" extrusionOk="0">
                  <a:moveTo>
                    <a:pt x="322" y="229"/>
                  </a:moveTo>
                  <a:lnTo>
                    <a:pt x="19496" y="2245"/>
                  </a:lnTo>
                  <a:lnTo>
                    <a:pt x="19559" y="3960"/>
                  </a:lnTo>
                  <a:lnTo>
                    <a:pt x="6693" y="3513"/>
                  </a:lnTo>
                  <a:cubicBezTo>
                    <a:pt x="6423" y="3440"/>
                    <a:pt x="1372" y="1944"/>
                    <a:pt x="322" y="229"/>
                  </a:cubicBezTo>
                  <a:close/>
                  <a:moveTo>
                    <a:pt x="0" y="0"/>
                  </a:moveTo>
                  <a:lnTo>
                    <a:pt x="73" y="156"/>
                  </a:lnTo>
                  <a:cubicBezTo>
                    <a:pt x="956" y="2047"/>
                    <a:pt x="6423" y="3638"/>
                    <a:pt x="6651" y="3700"/>
                  </a:cubicBezTo>
                  <a:lnTo>
                    <a:pt x="19756" y="4157"/>
                  </a:lnTo>
                  <a:lnTo>
                    <a:pt x="19683" y="2079"/>
                  </a:lnTo>
                  <a:lnTo>
                    <a:pt x="166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1"/>
            <p:cNvSpPr/>
            <p:nvPr/>
          </p:nvSpPr>
          <p:spPr>
            <a:xfrm>
              <a:off x="257850" y="3284475"/>
              <a:ext cx="483275" cy="81600"/>
            </a:xfrm>
            <a:custGeom>
              <a:avLst/>
              <a:gdLst/>
              <a:ahLst/>
              <a:cxnLst/>
              <a:rect l="l" t="t" r="r" b="b"/>
              <a:pathLst>
                <a:path w="19331" h="3264" extrusionOk="0">
                  <a:moveTo>
                    <a:pt x="1" y="0"/>
                  </a:moveTo>
                  <a:cubicBezTo>
                    <a:pt x="1269" y="1964"/>
                    <a:pt x="8772" y="3264"/>
                    <a:pt x="8772" y="3264"/>
                  </a:cubicBezTo>
                  <a:lnTo>
                    <a:pt x="19331" y="967"/>
                  </a:lnTo>
                  <a:lnTo>
                    <a:pt x="19331" y="5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1"/>
            <p:cNvSpPr/>
            <p:nvPr/>
          </p:nvSpPr>
          <p:spPr>
            <a:xfrm>
              <a:off x="253450" y="3282400"/>
              <a:ext cx="490025" cy="86275"/>
            </a:xfrm>
            <a:custGeom>
              <a:avLst/>
              <a:gdLst/>
              <a:ahLst/>
              <a:cxnLst/>
              <a:rect l="l" t="t" r="r" b="b"/>
              <a:pathLst>
                <a:path w="19601" h="3451" extrusionOk="0">
                  <a:moveTo>
                    <a:pt x="374" y="198"/>
                  </a:moveTo>
                  <a:lnTo>
                    <a:pt x="19413" y="676"/>
                  </a:lnTo>
                  <a:lnTo>
                    <a:pt x="19413" y="676"/>
                  </a:lnTo>
                  <a:lnTo>
                    <a:pt x="19413" y="977"/>
                  </a:lnTo>
                  <a:lnTo>
                    <a:pt x="8948" y="3263"/>
                  </a:lnTo>
                  <a:cubicBezTo>
                    <a:pt x="8543" y="3191"/>
                    <a:pt x="1840" y="1964"/>
                    <a:pt x="374" y="198"/>
                  </a:cubicBezTo>
                  <a:close/>
                  <a:moveTo>
                    <a:pt x="0" y="0"/>
                  </a:moveTo>
                  <a:lnTo>
                    <a:pt x="104" y="146"/>
                  </a:lnTo>
                  <a:cubicBezTo>
                    <a:pt x="1372" y="2110"/>
                    <a:pt x="8615" y="3388"/>
                    <a:pt x="8927" y="3450"/>
                  </a:cubicBezTo>
                  <a:lnTo>
                    <a:pt x="8948" y="3450"/>
                  </a:lnTo>
                  <a:lnTo>
                    <a:pt x="19600" y="1133"/>
                  </a:lnTo>
                  <a:lnTo>
                    <a:pt x="19600" y="499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1"/>
            <p:cNvSpPr/>
            <p:nvPr/>
          </p:nvSpPr>
          <p:spPr>
            <a:xfrm>
              <a:off x="318125" y="3304225"/>
              <a:ext cx="486150" cy="131700"/>
            </a:xfrm>
            <a:custGeom>
              <a:avLst/>
              <a:gdLst/>
              <a:ahLst/>
              <a:cxnLst/>
              <a:rect l="l" t="t" r="r" b="b"/>
              <a:pathLst>
                <a:path w="19446" h="5268" extrusionOk="0">
                  <a:moveTo>
                    <a:pt x="19445" y="0"/>
                  </a:moveTo>
                  <a:lnTo>
                    <a:pt x="18447" y="11"/>
                  </a:lnTo>
                  <a:lnTo>
                    <a:pt x="1" y="4095"/>
                  </a:lnTo>
                  <a:cubicBezTo>
                    <a:pt x="1137" y="5017"/>
                    <a:pt x="3203" y="5267"/>
                    <a:pt x="5109" y="5267"/>
                  </a:cubicBezTo>
                  <a:cubicBezTo>
                    <a:pt x="7369" y="5267"/>
                    <a:pt x="9406" y="4916"/>
                    <a:pt x="9406" y="4916"/>
                  </a:cubicBezTo>
                  <a:lnTo>
                    <a:pt x="194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1"/>
            <p:cNvSpPr/>
            <p:nvPr/>
          </p:nvSpPr>
          <p:spPr>
            <a:xfrm>
              <a:off x="312675" y="3301875"/>
              <a:ext cx="501975" cy="136425"/>
            </a:xfrm>
            <a:custGeom>
              <a:avLst/>
              <a:gdLst/>
              <a:ahLst/>
              <a:cxnLst/>
              <a:rect l="l" t="t" r="r" b="b"/>
              <a:pathLst>
                <a:path w="20079" h="5457" extrusionOk="0">
                  <a:moveTo>
                    <a:pt x="19258" y="198"/>
                  </a:moveTo>
                  <a:lnTo>
                    <a:pt x="9603" y="4906"/>
                  </a:lnTo>
                  <a:cubicBezTo>
                    <a:pt x="9422" y="4934"/>
                    <a:pt x="7462" y="5252"/>
                    <a:pt x="5310" y="5252"/>
                  </a:cubicBezTo>
                  <a:cubicBezTo>
                    <a:pt x="3511" y="5252"/>
                    <a:pt x="1577" y="5030"/>
                    <a:pt x="437" y="4230"/>
                  </a:cubicBezTo>
                  <a:lnTo>
                    <a:pt x="18676" y="198"/>
                  </a:lnTo>
                  <a:close/>
                  <a:moveTo>
                    <a:pt x="18665" y="1"/>
                  </a:moveTo>
                  <a:lnTo>
                    <a:pt x="1" y="4126"/>
                  </a:lnTo>
                  <a:lnTo>
                    <a:pt x="157" y="4261"/>
                  </a:lnTo>
                  <a:cubicBezTo>
                    <a:pt x="1320" y="5197"/>
                    <a:pt x="3399" y="5457"/>
                    <a:pt x="5322" y="5457"/>
                  </a:cubicBezTo>
                  <a:cubicBezTo>
                    <a:pt x="6766" y="5446"/>
                    <a:pt x="8211" y="5322"/>
                    <a:pt x="9645" y="5093"/>
                  </a:cubicBezTo>
                  <a:lnTo>
                    <a:pt x="200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1"/>
            <p:cNvSpPr/>
            <p:nvPr/>
          </p:nvSpPr>
          <p:spPr>
            <a:xfrm>
              <a:off x="401525" y="3304225"/>
              <a:ext cx="474450" cy="193025"/>
            </a:xfrm>
            <a:custGeom>
              <a:avLst/>
              <a:gdLst/>
              <a:ahLst/>
              <a:cxnLst/>
              <a:rect l="l" t="t" r="r" b="b"/>
              <a:pathLst>
                <a:path w="18978" h="7721" extrusionOk="0">
                  <a:moveTo>
                    <a:pt x="16109" y="0"/>
                  </a:moveTo>
                  <a:lnTo>
                    <a:pt x="1" y="7431"/>
                  </a:lnTo>
                  <a:cubicBezTo>
                    <a:pt x="841" y="7645"/>
                    <a:pt x="1900" y="7720"/>
                    <a:pt x="2977" y="7720"/>
                  </a:cubicBezTo>
                  <a:cubicBezTo>
                    <a:pt x="5560" y="7720"/>
                    <a:pt x="8242" y="7285"/>
                    <a:pt x="8242" y="7285"/>
                  </a:cubicBezTo>
                  <a:lnTo>
                    <a:pt x="18977" y="956"/>
                  </a:lnTo>
                  <a:lnTo>
                    <a:pt x="161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1"/>
            <p:cNvSpPr/>
            <p:nvPr/>
          </p:nvSpPr>
          <p:spPr>
            <a:xfrm>
              <a:off x="394775" y="3301875"/>
              <a:ext cx="486650" cy="197750"/>
            </a:xfrm>
            <a:custGeom>
              <a:avLst/>
              <a:gdLst/>
              <a:ahLst/>
              <a:cxnLst/>
              <a:rect l="l" t="t" r="r" b="b"/>
              <a:pathLst>
                <a:path w="19466" h="7910" extrusionOk="0">
                  <a:moveTo>
                    <a:pt x="16389" y="198"/>
                  </a:moveTo>
                  <a:lnTo>
                    <a:pt x="19029" y="1071"/>
                  </a:lnTo>
                  <a:lnTo>
                    <a:pt x="8491" y="7286"/>
                  </a:lnTo>
                  <a:cubicBezTo>
                    <a:pt x="8252" y="7323"/>
                    <a:pt x="5696" y="7720"/>
                    <a:pt x="3244" y="7720"/>
                  </a:cubicBezTo>
                  <a:cubicBezTo>
                    <a:pt x="2286" y="7720"/>
                    <a:pt x="1344" y="7660"/>
                    <a:pt x="562" y="7494"/>
                  </a:cubicBezTo>
                  <a:lnTo>
                    <a:pt x="16389" y="198"/>
                  </a:lnTo>
                  <a:close/>
                  <a:moveTo>
                    <a:pt x="16379" y="1"/>
                  </a:moveTo>
                  <a:lnTo>
                    <a:pt x="1" y="7545"/>
                  </a:lnTo>
                  <a:lnTo>
                    <a:pt x="260" y="7618"/>
                  </a:lnTo>
                  <a:cubicBezTo>
                    <a:pt x="1092" y="7836"/>
                    <a:pt x="2162" y="7909"/>
                    <a:pt x="3243" y="7909"/>
                  </a:cubicBezTo>
                  <a:cubicBezTo>
                    <a:pt x="5010" y="7888"/>
                    <a:pt x="6776" y="7743"/>
                    <a:pt x="8533" y="7473"/>
                  </a:cubicBezTo>
                  <a:lnTo>
                    <a:pt x="19466" y="1029"/>
                  </a:lnTo>
                  <a:lnTo>
                    <a:pt x="163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1"/>
            <p:cNvSpPr/>
            <p:nvPr/>
          </p:nvSpPr>
          <p:spPr>
            <a:xfrm>
              <a:off x="513141" y="3336374"/>
              <a:ext cx="384961" cy="213592"/>
            </a:xfrm>
            <a:custGeom>
              <a:avLst/>
              <a:gdLst/>
              <a:ahLst/>
              <a:cxnLst/>
              <a:rect l="l" t="t" r="r" b="b"/>
              <a:pathLst>
                <a:path w="15652" h="8687" extrusionOk="0">
                  <a:moveTo>
                    <a:pt x="14519" y="1"/>
                  </a:moveTo>
                  <a:lnTo>
                    <a:pt x="1" y="8637"/>
                  </a:lnTo>
                  <a:cubicBezTo>
                    <a:pt x="218" y="8671"/>
                    <a:pt x="455" y="8686"/>
                    <a:pt x="708" y="8686"/>
                  </a:cubicBezTo>
                  <a:cubicBezTo>
                    <a:pt x="3562" y="8686"/>
                    <a:pt x="8377" y="6704"/>
                    <a:pt x="8377" y="6704"/>
                  </a:cubicBezTo>
                  <a:lnTo>
                    <a:pt x="15652" y="1591"/>
                  </a:lnTo>
                  <a:lnTo>
                    <a:pt x="145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1"/>
            <p:cNvSpPr/>
            <p:nvPr/>
          </p:nvSpPr>
          <p:spPr>
            <a:xfrm>
              <a:off x="506500" y="3333325"/>
              <a:ext cx="394676" cy="219001"/>
            </a:xfrm>
            <a:custGeom>
              <a:avLst/>
              <a:gdLst/>
              <a:ahLst/>
              <a:cxnLst/>
              <a:rect l="l" t="t" r="r" b="b"/>
              <a:pathLst>
                <a:path w="16047" h="8907" extrusionOk="0">
                  <a:moveTo>
                    <a:pt x="14768" y="250"/>
                  </a:moveTo>
                  <a:lnTo>
                    <a:pt x="15797" y="1694"/>
                  </a:lnTo>
                  <a:lnTo>
                    <a:pt x="8605" y="6745"/>
                  </a:lnTo>
                  <a:cubicBezTo>
                    <a:pt x="8359" y="6843"/>
                    <a:pt x="3723" y="8715"/>
                    <a:pt x="979" y="8715"/>
                  </a:cubicBezTo>
                  <a:cubicBezTo>
                    <a:pt x="834" y="8715"/>
                    <a:pt x="695" y="8709"/>
                    <a:pt x="562" y="8698"/>
                  </a:cubicBezTo>
                  <a:lnTo>
                    <a:pt x="14768" y="250"/>
                  </a:lnTo>
                  <a:close/>
                  <a:moveTo>
                    <a:pt x="14810" y="0"/>
                  </a:moveTo>
                  <a:lnTo>
                    <a:pt x="1" y="8813"/>
                  </a:lnTo>
                  <a:lnTo>
                    <a:pt x="260" y="8854"/>
                  </a:lnTo>
                  <a:cubicBezTo>
                    <a:pt x="499" y="8886"/>
                    <a:pt x="738" y="8906"/>
                    <a:pt x="988" y="8906"/>
                  </a:cubicBezTo>
                  <a:cubicBezTo>
                    <a:pt x="3804" y="8906"/>
                    <a:pt x="8470" y="6994"/>
                    <a:pt x="8678" y="6911"/>
                  </a:cubicBezTo>
                  <a:lnTo>
                    <a:pt x="16046" y="1736"/>
                  </a:lnTo>
                  <a:lnTo>
                    <a:pt x="148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1"/>
            <p:cNvSpPr/>
            <p:nvPr/>
          </p:nvSpPr>
          <p:spPr>
            <a:xfrm>
              <a:off x="709150" y="3183150"/>
              <a:ext cx="154350" cy="135650"/>
            </a:xfrm>
            <a:custGeom>
              <a:avLst/>
              <a:gdLst/>
              <a:ahLst/>
              <a:cxnLst/>
              <a:rect l="l" t="t" r="r" b="b"/>
              <a:pathLst>
                <a:path w="6174" h="5426" extrusionOk="0">
                  <a:moveTo>
                    <a:pt x="208" y="0"/>
                  </a:moveTo>
                  <a:cubicBezTo>
                    <a:pt x="208" y="0"/>
                    <a:pt x="0" y="2463"/>
                    <a:pt x="52" y="3960"/>
                  </a:cubicBezTo>
                  <a:cubicBezTo>
                    <a:pt x="103" y="5405"/>
                    <a:pt x="1284" y="5425"/>
                    <a:pt x="1349" y="5425"/>
                  </a:cubicBezTo>
                  <a:cubicBezTo>
                    <a:pt x="1351" y="5425"/>
                    <a:pt x="1351" y="5425"/>
                    <a:pt x="1351" y="5425"/>
                  </a:cubicBezTo>
                  <a:lnTo>
                    <a:pt x="6174" y="5425"/>
                  </a:lnTo>
                  <a:lnTo>
                    <a:pt x="5966" y="2536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1"/>
            <p:cNvSpPr/>
            <p:nvPr/>
          </p:nvSpPr>
          <p:spPr>
            <a:xfrm>
              <a:off x="706800" y="3179500"/>
              <a:ext cx="159050" cy="141625"/>
            </a:xfrm>
            <a:custGeom>
              <a:avLst/>
              <a:gdLst/>
              <a:ahLst/>
              <a:cxnLst/>
              <a:rect l="l" t="t" r="r" b="b"/>
              <a:pathLst>
                <a:path w="6362" h="5665" extrusionOk="0">
                  <a:moveTo>
                    <a:pt x="385" y="292"/>
                  </a:moveTo>
                  <a:lnTo>
                    <a:pt x="5977" y="2755"/>
                  </a:lnTo>
                  <a:lnTo>
                    <a:pt x="6164" y="5478"/>
                  </a:lnTo>
                  <a:lnTo>
                    <a:pt x="1445" y="5478"/>
                  </a:lnTo>
                  <a:cubicBezTo>
                    <a:pt x="1394" y="5478"/>
                    <a:pt x="292" y="5478"/>
                    <a:pt x="240" y="4106"/>
                  </a:cubicBezTo>
                  <a:cubicBezTo>
                    <a:pt x="198" y="2838"/>
                    <a:pt x="344" y="822"/>
                    <a:pt x="385" y="292"/>
                  </a:cubicBezTo>
                  <a:close/>
                  <a:moveTo>
                    <a:pt x="219" y="1"/>
                  </a:moveTo>
                  <a:lnTo>
                    <a:pt x="209" y="136"/>
                  </a:lnTo>
                  <a:cubicBezTo>
                    <a:pt x="209" y="157"/>
                    <a:pt x="1" y="2630"/>
                    <a:pt x="53" y="4106"/>
                  </a:cubicBezTo>
                  <a:cubicBezTo>
                    <a:pt x="105" y="5644"/>
                    <a:pt x="1394" y="5665"/>
                    <a:pt x="1445" y="5665"/>
                  </a:cubicBezTo>
                  <a:lnTo>
                    <a:pt x="6361" y="5665"/>
                  </a:lnTo>
                  <a:lnTo>
                    <a:pt x="6164" y="2630"/>
                  </a:lnTo>
                  <a:lnTo>
                    <a:pt x="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1"/>
            <p:cNvSpPr/>
            <p:nvPr/>
          </p:nvSpPr>
          <p:spPr>
            <a:xfrm>
              <a:off x="949750" y="3294600"/>
              <a:ext cx="593425" cy="259050"/>
            </a:xfrm>
            <a:custGeom>
              <a:avLst/>
              <a:gdLst/>
              <a:ahLst/>
              <a:cxnLst/>
              <a:rect l="l" t="t" r="r" b="b"/>
              <a:pathLst>
                <a:path w="23737" h="10362" extrusionOk="0">
                  <a:moveTo>
                    <a:pt x="540" y="1"/>
                  </a:moveTo>
                  <a:cubicBezTo>
                    <a:pt x="540" y="1"/>
                    <a:pt x="0" y="8356"/>
                    <a:pt x="21429" y="10362"/>
                  </a:cubicBezTo>
                  <a:lnTo>
                    <a:pt x="23736" y="9312"/>
                  </a:lnTo>
                  <a:lnTo>
                    <a:pt x="23331" y="5301"/>
                  </a:lnTo>
                  <a:cubicBezTo>
                    <a:pt x="23331" y="5301"/>
                    <a:pt x="5030" y="2536"/>
                    <a:pt x="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31"/>
            <p:cNvSpPr/>
            <p:nvPr/>
          </p:nvSpPr>
          <p:spPr>
            <a:xfrm>
              <a:off x="1010275" y="3329200"/>
              <a:ext cx="12150" cy="26750"/>
            </a:xfrm>
            <a:custGeom>
              <a:avLst/>
              <a:gdLst/>
              <a:ahLst/>
              <a:cxnLst/>
              <a:rect l="l" t="t" r="r" b="b"/>
              <a:pathLst>
                <a:path w="486" h="1070" extrusionOk="0">
                  <a:moveTo>
                    <a:pt x="373" y="1"/>
                  </a:moveTo>
                  <a:cubicBezTo>
                    <a:pt x="347" y="1"/>
                    <a:pt x="326" y="12"/>
                    <a:pt x="322" y="40"/>
                  </a:cubicBezTo>
                  <a:lnTo>
                    <a:pt x="11" y="986"/>
                  </a:lnTo>
                  <a:cubicBezTo>
                    <a:pt x="0" y="1017"/>
                    <a:pt x="21" y="1059"/>
                    <a:pt x="63" y="1069"/>
                  </a:cubicBezTo>
                  <a:lnTo>
                    <a:pt x="83" y="1069"/>
                  </a:lnTo>
                  <a:cubicBezTo>
                    <a:pt x="104" y="1069"/>
                    <a:pt x="135" y="1048"/>
                    <a:pt x="146" y="1028"/>
                  </a:cubicBezTo>
                  <a:lnTo>
                    <a:pt x="458" y="92"/>
                  </a:lnTo>
                  <a:cubicBezTo>
                    <a:pt x="485" y="44"/>
                    <a:pt x="422" y="1"/>
                    <a:pt x="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1"/>
            <p:cNvSpPr/>
            <p:nvPr/>
          </p:nvSpPr>
          <p:spPr>
            <a:xfrm>
              <a:off x="1034950" y="3341025"/>
              <a:ext cx="12150" cy="26875"/>
            </a:xfrm>
            <a:custGeom>
              <a:avLst/>
              <a:gdLst/>
              <a:ahLst/>
              <a:cxnLst/>
              <a:rect l="l" t="t" r="r" b="b"/>
              <a:pathLst>
                <a:path w="486" h="1075" extrusionOk="0">
                  <a:moveTo>
                    <a:pt x="373" y="0"/>
                  </a:moveTo>
                  <a:cubicBezTo>
                    <a:pt x="348" y="0"/>
                    <a:pt x="326" y="10"/>
                    <a:pt x="323" y="35"/>
                  </a:cubicBezTo>
                  <a:lnTo>
                    <a:pt x="11" y="981"/>
                  </a:lnTo>
                  <a:cubicBezTo>
                    <a:pt x="1" y="1012"/>
                    <a:pt x="21" y="1053"/>
                    <a:pt x="63" y="1074"/>
                  </a:cubicBezTo>
                  <a:lnTo>
                    <a:pt x="84" y="1074"/>
                  </a:lnTo>
                  <a:cubicBezTo>
                    <a:pt x="115" y="1064"/>
                    <a:pt x="136" y="1053"/>
                    <a:pt x="146" y="1022"/>
                  </a:cubicBezTo>
                  <a:lnTo>
                    <a:pt x="458" y="87"/>
                  </a:lnTo>
                  <a:cubicBezTo>
                    <a:pt x="485" y="39"/>
                    <a:pt x="422" y="0"/>
                    <a:pt x="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1"/>
            <p:cNvSpPr/>
            <p:nvPr/>
          </p:nvSpPr>
          <p:spPr>
            <a:xfrm>
              <a:off x="1061200" y="3349700"/>
              <a:ext cx="15175" cy="29875"/>
            </a:xfrm>
            <a:custGeom>
              <a:avLst/>
              <a:gdLst/>
              <a:ahLst/>
              <a:cxnLst/>
              <a:rect l="l" t="t" r="r" b="b"/>
              <a:pathLst>
                <a:path w="607" h="1195" extrusionOk="0">
                  <a:moveTo>
                    <a:pt x="516" y="1"/>
                  </a:moveTo>
                  <a:cubicBezTo>
                    <a:pt x="493" y="1"/>
                    <a:pt x="471" y="10"/>
                    <a:pt x="457" y="31"/>
                  </a:cubicBezTo>
                  <a:lnTo>
                    <a:pt x="11" y="1101"/>
                  </a:lnTo>
                  <a:cubicBezTo>
                    <a:pt x="0" y="1143"/>
                    <a:pt x="11" y="1174"/>
                    <a:pt x="52" y="1195"/>
                  </a:cubicBezTo>
                  <a:lnTo>
                    <a:pt x="73" y="1195"/>
                  </a:lnTo>
                  <a:cubicBezTo>
                    <a:pt x="104" y="1195"/>
                    <a:pt x="125" y="1185"/>
                    <a:pt x="146" y="1153"/>
                  </a:cubicBezTo>
                  <a:lnTo>
                    <a:pt x="593" y="93"/>
                  </a:lnTo>
                  <a:cubicBezTo>
                    <a:pt x="606" y="38"/>
                    <a:pt x="560" y="1"/>
                    <a:pt x="5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1"/>
            <p:cNvSpPr/>
            <p:nvPr/>
          </p:nvSpPr>
          <p:spPr>
            <a:xfrm>
              <a:off x="1084325" y="3356100"/>
              <a:ext cx="16650" cy="34400"/>
            </a:xfrm>
            <a:custGeom>
              <a:avLst/>
              <a:gdLst/>
              <a:ahLst/>
              <a:cxnLst/>
              <a:rect l="l" t="t" r="r" b="b"/>
              <a:pathLst>
                <a:path w="666" h="1376" extrusionOk="0">
                  <a:moveTo>
                    <a:pt x="586" y="1"/>
                  </a:moveTo>
                  <a:cubicBezTo>
                    <a:pt x="558" y="1"/>
                    <a:pt x="528" y="20"/>
                    <a:pt x="520" y="45"/>
                  </a:cubicBezTo>
                  <a:lnTo>
                    <a:pt x="21" y="1282"/>
                  </a:lnTo>
                  <a:cubicBezTo>
                    <a:pt x="0" y="1313"/>
                    <a:pt x="21" y="1355"/>
                    <a:pt x="52" y="1375"/>
                  </a:cubicBezTo>
                  <a:lnTo>
                    <a:pt x="83" y="1375"/>
                  </a:lnTo>
                  <a:cubicBezTo>
                    <a:pt x="114" y="1375"/>
                    <a:pt x="135" y="1355"/>
                    <a:pt x="146" y="1334"/>
                  </a:cubicBezTo>
                  <a:lnTo>
                    <a:pt x="644" y="97"/>
                  </a:lnTo>
                  <a:cubicBezTo>
                    <a:pt x="665" y="66"/>
                    <a:pt x="644" y="24"/>
                    <a:pt x="603" y="4"/>
                  </a:cubicBezTo>
                  <a:cubicBezTo>
                    <a:pt x="597" y="2"/>
                    <a:pt x="592" y="1"/>
                    <a:pt x="5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1"/>
            <p:cNvSpPr/>
            <p:nvPr/>
          </p:nvSpPr>
          <p:spPr>
            <a:xfrm>
              <a:off x="1113925" y="3364425"/>
              <a:ext cx="12500" cy="34900"/>
            </a:xfrm>
            <a:custGeom>
              <a:avLst/>
              <a:gdLst/>
              <a:ahLst/>
              <a:cxnLst/>
              <a:rect l="l" t="t" r="r" b="b"/>
              <a:pathLst>
                <a:path w="500" h="1396" extrusionOk="0">
                  <a:moveTo>
                    <a:pt x="425" y="1"/>
                  </a:moveTo>
                  <a:cubicBezTo>
                    <a:pt x="403" y="1"/>
                    <a:pt x="380" y="11"/>
                    <a:pt x="365" y="34"/>
                  </a:cubicBezTo>
                  <a:lnTo>
                    <a:pt x="11" y="1313"/>
                  </a:lnTo>
                  <a:cubicBezTo>
                    <a:pt x="1" y="1344"/>
                    <a:pt x="22" y="1385"/>
                    <a:pt x="63" y="1396"/>
                  </a:cubicBezTo>
                  <a:lnTo>
                    <a:pt x="84" y="1396"/>
                  </a:lnTo>
                  <a:cubicBezTo>
                    <a:pt x="105" y="1396"/>
                    <a:pt x="136" y="1375"/>
                    <a:pt x="146" y="1344"/>
                  </a:cubicBezTo>
                  <a:lnTo>
                    <a:pt x="500" y="76"/>
                  </a:lnTo>
                  <a:cubicBezTo>
                    <a:pt x="500" y="30"/>
                    <a:pt x="463" y="1"/>
                    <a:pt x="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1"/>
            <p:cNvSpPr/>
            <p:nvPr/>
          </p:nvSpPr>
          <p:spPr>
            <a:xfrm>
              <a:off x="1148500" y="3373575"/>
              <a:ext cx="12700" cy="35375"/>
            </a:xfrm>
            <a:custGeom>
              <a:avLst/>
              <a:gdLst/>
              <a:ahLst/>
              <a:cxnLst/>
              <a:rect l="l" t="t" r="r" b="b"/>
              <a:pathLst>
                <a:path w="508" h="1415" extrusionOk="0">
                  <a:moveTo>
                    <a:pt x="422" y="0"/>
                  </a:moveTo>
                  <a:cubicBezTo>
                    <a:pt x="394" y="0"/>
                    <a:pt x="366" y="16"/>
                    <a:pt x="353" y="53"/>
                  </a:cubicBezTo>
                  <a:lnTo>
                    <a:pt x="10" y="1331"/>
                  </a:lnTo>
                  <a:cubicBezTo>
                    <a:pt x="0" y="1362"/>
                    <a:pt x="21" y="1404"/>
                    <a:pt x="62" y="1414"/>
                  </a:cubicBezTo>
                  <a:lnTo>
                    <a:pt x="73" y="1414"/>
                  </a:lnTo>
                  <a:cubicBezTo>
                    <a:pt x="104" y="1414"/>
                    <a:pt x="135" y="1393"/>
                    <a:pt x="146" y="1362"/>
                  </a:cubicBezTo>
                  <a:lnTo>
                    <a:pt x="488" y="94"/>
                  </a:lnTo>
                  <a:cubicBezTo>
                    <a:pt x="507" y="38"/>
                    <a:pt x="465" y="0"/>
                    <a:pt x="4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1"/>
            <p:cNvSpPr/>
            <p:nvPr/>
          </p:nvSpPr>
          <p:spPr>
            <a:xfrm>
              <a:off x="1183825" y="3377675"/>
              <a:ext cx="11725" cy="38025"/>
            </a:xfrm>
            <a:custGeom>
              <a:avLst/>
              <a:gdLst/>
              <a:ahLst/>
              <a:cxnLst/>
              <a:rect l="l" t="t" r="r" b="b"/>
              <a:pathLst>
                <a:path w="469" h="1521" extrusionOk="0">
                  <a:moveTo>
                    <a:pt x="385" y="1"/>
                  </a:moveTo>
                  <a:cubicBezTo>
                    <a:pt x="351" y="1"/>
                    <a:pt x="323" y="21"/>
                    <a:pt x="323" y="55"/>
                  </a:cubicBezTo>
                  <a:lnTo>
                    <a:pt x="11" y="1437"/>
                  </a:lnTo>
                  <a:cubicBezTo>
                    <a:pt x="0" y="1469"/>
                    <a:pt x="21" y="1510"/>
                    <a:pt x="63" y="1520"/>
                  </a:cubicBezTo>
                  <a:lnTo>
                    <a:pt x="84" y="1520"/>
                  </a:lnTo>
                  <a:cubicBezTo>
                    <a:pt x="115" y="1520"/>
                    <a:pt x="146" y="1500"/>
                    <a:pt x="146" y="1469"/>
                  </a:cubicBezTo>
                  <a:lnTo>
                    <a:pt x="458" y="86"/>
                  </a:lnTo>
                  <a:cubicBezTo>
                    <a:pt x="468" y="45"/>
                    <a:pt x="437" y="14"/>
                    <a:pt x="406" y="3"/>
                  </a:cubicBezTo>
                  <a:cubicBezTo>
                    <a:pt x="399" y="1"/>
                    <a:pt x="391" y="1"/>
                    <a:pt x="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1"/>
            <p:cNvSpPr/>
            <p:nvPr/>
          </p:nvSpPr>
          <p:spPr>
            <a:xfrm>
              <a:off x="1218375" y="3388075"/>
              <a:ext cx="8075" cy="35425"/>
            </a:xfrm>
            <a:custGeom>
              <a:avLst/>
              <a:gdLst/>
              <a:ahLst/>
              <a:cxnLst/>
              <a:rect l="l" t="t" r="r" b="b"/>
              <a:pathLst>
                <a:path w="323" h="1417" extrusionOk="0">
                  <a:moveTo>
                    <a:pt x="245" y="1"/>
                  </a:moveTo>
                  <a:cubicBezTo>
                    <a:pt x="211" y="1"/>
                    <a:pt x="186" y="29"/>
                    <a:pt x="177" y="65"/>
                  </a:cubicBezTo>
                  <a:lnTo>
                    <a:pt x="11" y="1333"/>
                  </a:lnTo>
                  <a:cubicBezTo>
                    <a:pt x="1" y="1375"/>
                    <a:pt x="32" y="1416"/>
                    <a:pt x="73" y="1416"/>
                  </a:cubicBezTo>
                  <a:lnTo>
                    <a:pt x="84" y="1416"/>
                  </a:lnTo>
                  <a:cubicBezTo>
                    <a:pt x="115" y="1416"/>
                    <a:pt x="146" y="1385"/>
                    <a:pt x="156" y="1354"/>
                  </a:cubicBezTo>
                  <a:lnTo>
                    <a:pt x="312" y="76"/>
                  </a:lnTo>
                  <a:cubicBezTo>
                    <a:pt x="323" y="44"/>
                    <a:pt x="292" y="3"/>
                    <a:pt x="260" y="3"/>
                  </a:cubicBezTo>
                  <a:cubicBezTo>
                    <a:pt x="255" y="2"/>
                    <a:pt x="250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1"/>
            <p:cNvSpPr/>
            <p:nvPr/>
          </p:nvSpPr>
          <p:spPr>
            <a:xfrm>
              <a:off x="1249025" y="3394300"/>
              <a:ext cx="10675" cy="37775"/>
            </a:xfrm>
            <a:custGeom>
              <a:avLst/>
              <a:gdLst/>
              <a:ahLst/>
              <a:cxnLst/>
              <a:rect l="l" t="t" r="r" b="b"/>
              <a:pathLst>
                <a:path w="427" h="1511" extrusionOk="0">
                  <a:moveTo>
                    <a:pt x="344" y="1"/>
                  </a:moveTo>
                  <a:cubicBezTo>
                    <a:pt x="313" y="1"/>
                    <a:pt x="290" y="21"/>
                    <a:pt x="282" y="55"/>
                  </a:cubicBezTo>
                  <a:lnTo>
                    <a:pt x="11" y="1437"/>
                  </a:lnTo>
                  <a:cubicBezTo>
                    <a:pt x="1" y="1469"/>
                    <a:pt x="22" y="1510"/>
                    <a:pt x="63" y="1510"/>
                  </a:cubicBezTo>
                  <a:lnTo>
                    <a:pt x="74" y="1510"/>
                  </a:lnTo>
                  <a:cubicBezTo>
                    <a:pt x="105" y="1510"/>
                    <a:pt x="136" y="1489"/>
                    <a:pt x="146" y="1458"/>
                  </a:cubicBezTo>
                  <a:lnTo>
                    <a:pt x="417" y="86"/>
                  </a:lnTo>
                  <a:cubicBezTo>
                    <a:pt x="427" y="45"/>
                    <a:pt x="406" y="3"/>
                    <a:pt x="365" y="3"/>
                  </a:cubicBezTo>
                  <a:cubicBezTo>
                    <a:pt x="358" y="2"/>
                    <a:pt x="351" y="1"/>
                    <a:pt x="3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1"/>
            <p:cNvSpPr/>
            <p:nvPr/>
          </p:nvSpPr>
          <p:spPr>
            <a:xfrm>
              <a:off x="1278125" y="3400075"/>
              <a:ext cx="9650" cy="40575"/>
            </a:xfrm>
            <a:custGeom>
              <a:avLst/>
              <a:gdLst/>
              <a:ahLst/>
              <a:cxnLst/>
              <a:rect l="l" t="t" r="r" b="b"/>
              <a:pathLst>
                <a:path w="386" h="1623" extrusionOk="0">
                  <a:moveTo>
                    <a:pt x="323" y="1"/>
                  </a:moveTo>
                  <a:cubicBezTo>
                    <a:pt x="281" y="1"/>
                    <a:pt x="240" y="22"/>
                    <a:pt x="240" y="63"/>
                  </a:cubicBezTo>
                  <a:lnTo>
                    <a:pt x="11" y="1549"/>
                  </a:lnTo>
                  <a:cubicBezTo>
                    <a:pt x="1" y="1581"/>
                    <a:pt x="32" y="1622"/>
                    <a:pt x="63" y="1622"/>
                  </a:cubicBezTo>
                  <a:lnTo>
                    <a:pt x="74" y="1622"/>
                  </a:lnTo>
                  <a:cubicBezTo>
                    <a:pt x="115" y="1622"/>
                    <a:pt x="136" y="1601"/>
                    <a:pt x="146" y="1570"/>
                  </a:cubicBezTo>
                  <a:lnTo>
                    <a:pt x="375" y="84"/>
                  </a:lnTo>
                  <a:cubicBezTo>
                    <a:pt x="385" y="42"/>
                    <a:pt x="354" y="11"/>
                    <a:pt x="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1"/>
            <p:cNvSpPr/>
            <p:nvPr/>
          </p:nvSpPr>
          <p:spPr>
            <a:xfrm>
              <a:off x="1307500" y="3403725"/>
              <a:ext cx="10675" cy="44975"/>
            </a:xfrm>
            <a:custGeom>
              <a:avLst/>
              <a:gdLst/>
              <a:ahLst/>
              <a:cxnLst/>
              <a:rect l="l" t="t" r="r" b="b"/>
              <a:pathLst>
                <a:path w="427" h="1799" extrusionOk="0">
                  <a:moveTo>
                    <a:pt x="364" y="0"/>
                  </a:moveTo>
                  <a:cubicBezTo>
                    <a:pt x="322" y="0"/>
                    <a:pt x="281" y="21"/>
                    <a:pt x="281" y="63"/>
                  </a:cubicBezTo>
                  <a:lnTo>
                    <a:pt x="0" y="1715"/>
                  </a:lnTo>
                  <a:cubicBezTo>
                    <a:pt x="0" y="1757"/>
                    <a:pt x="21" y="1788"/>
                    <a:pt x="63" y="1798"/>
                  </a:cubicBezTo>
                  <a:lnTo>
                    <a:pt x="73" y="1798"/>
                  </a:lnTo>
                  <a:cubicBezTo>
                    <a:pt x="104" y="1798"/>
                    <a:pt x="135" y="1767"/>
                    <a:pt x="135" y="1736"/>
                  </a:cubicBezTo>
                  <a:lnTo>
                    <a:pt x="416" y="84"/>
                  </a:lnTo>
                  <a:cubicBezTo>
                    <a:pt x="426" y="42"/>
                    <a:pt x="395" y="11"/>
                    <a:pt x="3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31"/>
            <p:cNvSpPr/>
            <p:nvPr/>
          </p:nvSpPr>
          <p:spPr>
            <a:xfrm>
              <a:off x="1349050" y="3413850"/>
              <a:ext cx="6275" cy="36400"/>
            </a:xfrm>
            <a:custGeom>
              <a:avLst/>
              <a:gdLst/>
              <a:ahLst/>
              <a:cxnLst/>
              <a:rect l="l" t="t" r="r" b="b"/>
              <a:pathLst>
                <a:path w="251" h="1456" extrusionOk="0">
                  <a:moveTo>
                    <a:pt x="178" y="1"/>
                  </a:moveTo>
                  <a:cubicBezTo>
                    <a:pt x="136" y="1"/>
                    <a:pt x="105" y="32"/>
                    <a:pt x="105" y="73"/>
                  </a:cubicBezTo>
                  <a:lnTo>
                    <a:pt x="1" y="1383"/>
                  </a:lnTo>
                  <a:cubicBezTo>
                    <a:pt x="1" y="1414"/>
                    <a:pt x="32" y="1456"/>
                    <a:pt x="63" y="1456"/>
                  </a:cubicBezTo>
                  <a:lnTo>
                    <a:pt x="74" y="1456"/>
                  </a:lnTo>
                  <a:cubicBezTo>
                    <a:pt x="115" y="1456"/>
                    <a:pt x="146" y="1424"/>
                    <a:pt x="146" y="1393"/>
                  </a:cubicBezTo>
                  <a:lnTo>
                    <a:pt x="240" y="84"/>
                  </a:lnTo>
                  <a:cubicBezTo>
                    <a:pt x="250" y="42"/>
                    <a:pt x="219" y="11"/>
                    <a:pt x="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31"/>
            <p:cNvSpPr/>
            <p:nvPr/>
          </p:nvSpPr>
          <p:spPr>
            <a:xfrm>
              <a:off x="1385700" y="3418275"/>
              <a:ext cx="5225" cy="41600"/>
            </a:xfrm>
            <a:custGeom>
              <a:avLst/>
              <a:gdLst/>
              <a:ahLst/>
              <a:cxnLst/>
              <a:rect l="l" t="t" r="r" b="b"/>
              <a:pathLst>
                <a:path w="209" h="1664" extrusionOk="0">
                  <a:moveTo>
                    <a:pt x="146" y="0"/>
                  </a:moveTo>
                  <a:cubicBezTo>
                    <a:pt x="104" y="0"/>
                    <a:pt x="73" y="32"/>
                    <a:pt x="73" y="73"/>
                  </a:cubicBezTo>
                  <a:lnTo>
                    <a:pt x="0" y="1580"/>
                  </a:lnTo>
                  <a:cubicBezTo>
                    <a:pt x="0" y="1622"/>
                    <a:pt x="32" y="1653"/>
                    <a:pt x="73" y="1663"/>
                  </a:cubicBezTo>
                  <a:cubicBezTo>
                    <a:pt x="104" y="1663"/>
                    <a:pt x="146" y="1632"/>
                    <a:pt x="146" y="1590"/>
                  </a:cubicBezTo>
                  <a:lnTo>
                    <a:pt x="208" y="73"/>
                  </a:lnTo>
                  <a:cubicBezTo>
                    <a:pt x="208" y="32"/>
                    <a:pt x="177" y="0"/>
                    <a:pt x="1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31"/>
            <p:cNvSpPr/>
            <p:nvPr/>
          </p:nvSpPr>
          <p:spPr>
            <a:xfrm>
              <a:off x="1416350" y="3424250"/>
              <a:ext cx="4450" cy="36400"/>
            </a:xfrm>
            <a:custGeom>
              <a:avLst/>
              <a:gdLst/>
              <a:ahLst/>
              <a:cxnLst/>
              <a:rect l="l" t="t" r="r" b="b"/>
              <a:pathLst>
                <a:path w="178" h="1456" extrusionOk="0">
                  <a:moveTo>
                    <a:pt x="115" y="0"/>
                  </a:moveTo>
                  <a:cubicBezTo>
                    <a:pt x="73" y="0"/>
                    <a:pt x="42" y="32"/>
                    <a:pt x="42" y="73"/>
                  </a:cubicBezTo>
                  <a:lnTo>
                    <a:pt x="11" y="1383"/>
                  </a:lnTo>
                  <a:cubicBezTo>
                    <a:pt x="1" y="1414"/>
                    <a:pt x="32" y="1455"/>
                    <a:pt x="73" y="1455"/>
                  </a:cubicBezTo>
                  <a:cubicBezTo>
                    <a:pt x="115" y="1455"/>
                    <a:pt x="146" y="1424"/>
                    <a:pt x="146" y="1383"/>
                  </a:cubicBezTo>
                  <a:lnTo>
                    <a:pt x="177" y="73"/>
                  </a:lnTo>
                  <a:cubicBezTo>
                    <a:pt x="177" y="32"/>
                    <a:pt x="146" y="0"/>
                    <a:pt x="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31"/>
            <p:cNvSpPr/>
            <p:nvPr/>
          </p:nvSpPr>
          <p:spPr>
            <a:xfrm>
              <a:off x="1449600" y="3430425"/>
              <a:ext cx="6275" cy="35425"/>
            </a:xfrm>
            <a:custGeom>
              <a:avLst/>
              <a:gdLst/>
              <a:ahLst/>
              <a:cxnLst/>
              <a:rect l="l" t="t" r="r" b="b"/>
              <a:pathLst>
                <a:path w="251" h="1417" extrusionOk="0">
                  <a:moveTo>
                    <a:pt x="162" y="1"/>
                  </a:moveTo>
                  <a:cubicBezTo>
                    <a:pt x="128" y="1"/>
                    <a:pt x="105" y="29"/>
                    <a:pt x="105" y="65"/>
                  </a:cubicBezTo>
                  <a:lnTo>
                    <a:pt x="1" y="1333"/>
                  </a:lnTo>
                  <a:cubicBezTo>
                    <a:pt x="1" y="1375"/>
                    <a:pt x="22" y="1406"/>
                    <a:pt x="63" y="1416"/>
                  </a:cubicBezTo>
                  <a:cubicBezTo>
                    <a:pt x="105" y="1416"/>
                    <a:pt x="136" y="1385"/>
                    <a:pt x="136" y="1354"/>
                  </a:cubicBezTo>
                  <a:lnTo>
                    <a:pt x="240" y="76"/>
                  </a:lnTo>
                  <a:cubicBezTo>
                    <a:pt x="250" y="34"/>
                    <a:pt x="219" y="3"/>
                    <a:pt x="178" y="3"/>
                  </a:cubicBezTo>
                  <a:cubicBezTo>
                    <a:pt x="172" y="1"/>
                    <a:pt x="167" y="1"/>
                    <a:pt x="1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31"/>
            <p:cNvSpPr/>
            <p:nvPr/>
          </p:nvSpPr>
          <p:spPr>
            <a:xfrm>
              <a:off x="1481050" y="3436450"/>
              <a:ext cx="4450" cy="35375"/>
            </a:xfrm>
            <a:custGeom>
              <a:avLst/>
              <a:gdLst/>
              <a:ahLst/>
              <a:cxnLst/>
              <a:rect l="l" t="t" r="r" b="b"/>
              <a:pathLst>
                <a:path w="178" h="1415" extrusionOk="0">
                  <a:moveTo>
                    <a:pt x="73" y="1"/>
                  </a:moveTo>
                  <a:cubicBezTo>
                    <a:pt x="32" y="1"/>
                    <a:pt x="0" y="32"/>
                    <a:pt x="0" y="74"/>
                  </a:cubicBezTo>
                  <a:lnTo>
                    <a:pt x="32" y="1341"/>
                  </a:lnTo>
                  <a:cubicBezTo>
                    <a:pt x="32" y="1383"/>
                    <a:pt x="63" y="1414"/>
                    <a:pt x="104" y="1414"/>
                  </a:cubicBezTo>
                  <a:cubicBezTo>
                    <a:pt x="146" y="1414"/>
                    <a:pt x="177" y="1383"/>
                    <a:pt x="177" y="1341"/>
                  </a:cubicBezTo>
                  <a:lnTo>
                    <a:pt x="146" y="63"/>
                  </a:lnTo>
                  <a:cubicBezTo>
                    <a:pt x="135" y="22"/>
                    <a:pt x="104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31"/>
            <p:cNvSpPr/>
            <p:nvPr/>
          </p:nvSpPr>
          <p:spPr>
            <a:xfrm>
              <a:off x="1506250" y="3439875"/>
              <a:ext cx="8225" cy="34550"/>
            </a:xfrm>
            <a:custGeom>
              <a:avLst/>
              <a:gdLst/>
              <a:ahLst/>
              <a:cxnLst/>
              <a:rect l="l" t="t" r="r" b="b"/>
              <a:pathLst>
                <a:path w="329" h="1382" extrusionOk="0">
                  <a:moveTo>
                    <a:pt x="246" y="1"/>
                  </a:moveTo>
                  <a:cubicBezTo>
                    <a:pt x="213" y="1"/>
                    <a:pt x="182" y="20"/>
                    <a:pt x="177" y="61"/>
                  </a:cubicBezTo>
                  <a:lnTo>
                    <a:pt x="0" y="1298"/>
                  </a:lnTo>
                  <a:cubicBezTo>
                    <a:pt x="0" y="1340"/>
                    <a:pt x="21" y="1371"/>
                    <a:pt x="63" y="1381"/>
                  </a:cubicBezTo>
                  <a:lnTo>
                    <a:pt x="73" y="1381"/>
                  </a:lnTo>
                  <a:cubicBezTo>
                    <a:pt x="115" y="1381"/>
                    <a:pt x="136" y="1350"/>
                    <a:pt x="146" y="1319"/>
                  </a:cubicBezTo>
                  <a:lnTo>
                    <a:pt x="323" y="82"/>
                  </a:lnTo>
                  <a:cubicBezTo>
                    <a:pt x="328" y="30"/>
                    <a:pt x="286" y="1"/>
                    <a:pt x="2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31"/>
            <p:cNvSpPr/>
            <p:nvPr/>
          </p:nvSpPr>
          <p:spPr>
            <a:xfrm>
              <a:off x="1025075" y="3377925"/>
              <a:ext cx="9125" cy="22450"/>
            </a:xfrm>
            <a:custGeom>
              <a:avLst/>
              <a:gdLst/>
              <a:ahLst/>
              <a:cxnLst/>
              <a:rect l="l" t="t" r="r" b="b"/>
              <a:pathLst>
                <a:path w="365" h="898" extrusionOk="0">
                  <a:moveTo>
                    <a:pt x="281" y="1"/>
                  </a:moveTo>
                  <a:cubicBezTo>
                    <a:pt x="250" y="1"/>
                    <a:pt x="226" y="19"/>
                    <a:pt x="208" y="45"/>
                  </a:cubicBezTo>
                  <a:lnTo>
                    <a:pt x="11" y="804"/>
                  </a:lnTo>
                  <a:cubicBezTo>
                    <a:pt x="1" y="845"/>
                    <a:pt x="21" y="887"/>
                    <a:pt x="53" y="897"/>
                  </a:cubicBezTo>
                  <a:lnTo>
                    <a:pt x="73" y="897"/>
                  </a:lnTo>
                  <a:cubicBezTo>
                    <a:pt x="105" y="897"/>
                    <a:pt x="136" y="877"/>
                    <a:pt x="146" y="845"/>
                  </a:cubicBezTo>
                  <a:lnTo>
                    <a:pt x="354" y="87"/>
                  </a:lnTo>
                  <a:cubicBezTo>
                    <a:pt x="364" y="45"/>
                    <a:pt x="333" y="14"/>
                    <a:pt x="302" y="4"/>
                  </a:cubicBezTo>
                  <a:cubicBezTo>
                    <a:pt x="295" y="2"/>
                    <a:pt x="288" y="1"/>
                    <a:pt x="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31"/>
            <p:cNvSpPr/>
            <p:nvPr/>
          </p:nvSpPr>
          <p:spPr>
            <a:xfrm>
              <a:off x="1045075" y="3387675"/>
              <a:ext cx="10950" cy="26475"/>
            </a:xfrm>
            <a:custGeom>
              <a:avLst/>
              <a:gdLst/>
              <a:ahLst/>
              <a:cxnLst/>
              <a:rect l="l" t="t" r="r" b="b"/>
              <a:pathLst>
                <a:path w="438" h="1059" extrusionOk="0">
                  <a:moveTo>
                    <a:pt x="371" y="0"/>
                  </a:moveTo>
                  <a:cubicBezTo>
                    <a:pt x="350" y="0"/>
                    <a:pt x="328" y="10"/>
                    <a:pt x="313" y="29"/>
                  </a:cubicBezTo>
                  <a:lnTo>
                    <a:pt x="11" y="965"/>
                  </a:lnTo>
                  <a:cubicBezTo>
                    <a:pt x="1" y="1006"/>
                    <a:pt x="22" y="1037"/>
                    <a:pt x="53" y="1058"/>
                  </a:cubicBezTo>
                  <a:lnTo>
                    <a:pt x="74" y="1058"/>
                  </a:lnTo>
                  <a:cubicBezTo>
                    <a:pt x="105" y="1048"/>
                    <a:pt x="126" y="1037"/>
                    <a:pt x="136" y="1006"/>
                  </a:cubicBezTo>
                  <a:lnTo>
                    <a:pt x="437" y="71"/>
                  </a:lnTo>
                  <a:cubicBezTo>
                    <a:pt x="437" y="26"/>
                    <a:pt x="405" y="0"/>
                    <a:pt x="3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31"/>
            <p:cNvSpPr/>
            <p:nvPr/>
          </p:nvSpPr>
          <p:spPr>
            <a:xfrm>
              <a:off x="1069500" y="3400275"/>
              <a:ext cx="14050" cy="32575"/>
            </a:xfrm>
            <a:custGeom>
              <a:avLst/>
              <a:gdLst/>
              <a:ahLst/>
              <a:cxnLst/>
              <a:rect l="l" t="t" r="r" b="b"/>
              <a:pathLst>
                <a:path w="562" h="1303" extrusionOk="0">
                  <a:moveTo>
                    <a:pt x="493" y="1"/>
                  </a:moveTo>
                  <a:cubicBezTo>
                    <a:pt x="465" y="1"/>
                    <a:pt x="434" y="19"/>
                    <a:pt x="416" y="45"/>
                  </a:cubicBezTo>
                  <a:lnTo>
                    <a:pt x="11" y="1219"/>
                  </a:lnTo>
                  <a:cubicBezTo>
                    <a:pt x="1" y="1250"/>
                    <a:pt x="22" y="1292"/>
                    <a:pt x="63" y="1302"/>
                  </a:cubicBezTo>
                  <a:lnTo>
                    <a:pt x="84" y="1302"/>
                  </a:lnTo>
                  <a:cubicBezTo>
                    <a:pt x="115" y="1302"/>
                    <a:pt x="136" y="1292"/>
                    <a:pt x="146" y="1261"/>
                  </a:cubicBezTo>
                  <a:lnTo>
                    <a:pt x="552" y="97"/>
                  </a:lnTo>
                  <a:cubicBezTo>
                    <a:pt x="562" y="55"/>
                    <a:pt x="552" y="14"/>
                    <a:pt x="510" y="3"/>
                  </a:cubicBezTo>
                  <a:cubicBezTo>
                    <a:pt x="504" y="1"/>
                    <a:pt x="499" y="1"/>
                    <a:pt x="4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31"/>
            <p:cNvSpPr/>
            <p:nvPr/>
          </p:nvSpPr>
          <p:spPr>
            <a:xfrm>
              <a:off x="1102500" y="3415075"/>
              <a:ext cx="9650" cy="32575"/>
            </a:xfrm>
            <a:custGeom>
              <a:avLst/>
              <a:gdLst/>
              <a:ahLst/>
              <a:cxnLst/>
              <a:rect l="l" t="t" r="r" b="b"/>
              <a:pathLst>
                <a:path w="386" h="1303" extrusionOk="0">
                  <a:moveTo>
                    <a:pt x="308" y="1"/>
                  </a:moveTo>
                  <a:cubicBezTo>
                    <a:pt x="280" y="1"/>
                    <a:pt x="253" y="15"/>
                    <a:pt x="240" y="45"/>
                  </a:cubicBezTo>
                  <a:lnTo>
                    <a:pt x="1" y="1220"/>
                  </a:lnTo>
                  <a:cubicBezTo>
                    <a:pt x="1" y="1261"/>
                    <a:pt x="21" y="1292"/>
                    <a:pt x="63" y="1303"/>
                  </a:cubicBezTo>
                  <a:lnTo>
                    <a:pt x="73" y="1303"/>
                  </a:lnTo>
                  <a:cubicBezTo>
                    <a:pt x="105" y="1303"/>
                    <a:pt x="136" y="1282"/>
                    <a:pt x="146" y="1251"/>
                  </a:cubicBezTo>
                  <a:lnTo>
                    <a:pt x="385" y="76"/>
                  </a:lnTo>
                  <a:cubicBezTo>
                    <a:pt x="385" y="28"/>
                    <a:pt x="346" y="1"/>
                    <a:pt x="3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31"/>
            <p:cNvSpPr/>
            <p:nvPr/>
          </p:nvSpPr>
          <p:spPr>
            <a:xfrm>
              <a:off x="1137825" y="3422500"/>
              <a:ext cx="12400" cy="36325"/>
            </a:xfrm>
            <a:custGeom>
              <a:avLst/>
              <a:gdLst/>
              <a:ahLst/>
              <a:cxnLst/>
              <a:rect l="l" t="t" r="r" b="b"/>
              <a:pathLst>
                <a:path w="496" h="1453" extrusionOk="0">
                  <a:moveTo>
                    <a:pt x="416" y="1"/>
                  </a:moveTo>
                  <a:cubicBezTo>
                    <a:pt x="389" y="1"/>
                    <a:pt x="363" y="16"/>
                    <a:pt x="354" y="50"/>
                  </a:cubicBezTo>
                  <a:lnTo>
                    <a:pt x="11" y="1369"/>
                  </a:lnTo>
                  <a:cubicBezTo>
                    <a:pt x="1" y="1401"/>
                    <a:pt x="22" y="1442"/>
                    <a:pt x="53" y="1453"/>
                  </a:cubicBezTo>
                  <a:lnTo>
                    <a:pt x="74" y="1453"/>
                  </a:lnTo>
                  <a:cubicBezTo>
                    <a:pt x="105" y="1453"/>
                    <a:pt x="136" y="1432"/>
                    <a:pt x="146" y="1390"/>
                  </a:cubicBezTo>
                  <a:lnTo>
                    <a:pt x="489" y="81"/>
                  </a:lnTo>
                  <a:cubicBezTo>
                    <a:pt x="496" y="32"/>
                    <a:pt x="455" y="1"/>
                    <a:pt x="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31"/>
            <p:cNvSpPr/>
            <p:nvPr/>
          </p:nvSpPr>
          <p:spPr>
            <a:xfrm>
              <a:off x="1173175" y="3432175"/>
              <a:ext cx="10700" cy="36275"/>
            </a:xfrm>
            <a:custGeom>
              <a:avLst/>
              <a:gdLst/>
              <a:ahLst/>
              <a:cxnLst/>
              <a:rect l="l" t="t" r="r" b="b"/>
              <a:pathLst>
                <a:path w="428" h="1451" extrusionOk="0">
                  <a:moveTo>
                    <a:pt x="349" y="0"/>
                  </a:moveTo>
                  <a:cubicBezTo>
                    <a:pt x="320" y="0"/>
                    <a:pt x="290" y="17"/>
                    <a:pt x="281" y="58"/>
                  </a:cubicBezTo>
                  <a:lnTo>
                    <a:pt x="11" y="1367"/>
                  </a:lnTo>
                  <a:cubicBezTo>
                    <a:pt x="0" y="1398"/>
                    <a:pt x="21" y="1440"/>
                    <a:pt x="63" y="1450"/>
                  </a:cubicBezTo>
                  <a:lnTo>
                    <a:pt x="83" y="1450"/>
                  </a:lnTo>
                  <a:cubicBezTo>
                    <a:pt x="115" y="1450"/>
                    <a:pt x="135" y="1419"/>
                    <a:pt x="146" y="1388"/>
                  </a:cubicBezTo>
                  <a:lnTo>
                    <a:pt x="416" y="78"/>
                  </a:lnTo>
                  <a:cubicBezTo>
                    <a:pt x="428" y="31"/>
                    <a:pt x="389" y="0"/>
                    <a:pt x="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31"/>
            <p:cNvSpPr/>
            <p:nvPr/>
          </p:nvSpPr>
          <p:spPr>
            <a:xfrm>
              <a:off x="1215250" y="3441550"/>
              <a:ext cx="11250" cy="48450"/>
            </a:xfrm>
            <a:custGeom>
              <a:avLst/>
              <a:gdLst/>
              <a:ahLst/>
              <a:cxnLst/>
              <a:rect l="l" t="t" r="r" b="b"/>
              <a:pathLst>
                <a:path w="450" h="1938" extrusionOk="0">
                  <a:moveTo>
                    <a:pt x="364" y="0"/>
                  </a:moveTo>
                  <a:cubicBezTo>
                    <a:pt x="335" y="0"/>
                    <a:pt x="307" y="17"/>
                    <a:pt x="302" y="57"/>
                  </a:cubicBezTo>
                  <a:lnTo>
                    <a:pt x="11" y="1855"/>
                  </a:lnTo>
                  <a:cubicBezTo>
                    <a:pt x="1" y="1896"/>
                    <a:pt x="22" y="1927"/>
                    <a:pt x="63" y="1938"/>
                  </a:cubicBezTo>
                  <a:lnTo>
                    <a:pt x="74" y="1938"/>
                  </a:lnTo>
                  <a:cubicBezTo>
                    <a:pt x="115" y="1938"/>
                    <a:pt x="146" y="1917"/>
                    <a:pt x="146" y="1875"/>
                  </a:cubicBezTo>
                  <a:lnTo>
                    <a:pt x="437" y="88"/>
                  </a:lnTo>
                  <a:cubicBezTo>
                    <a:pt x="449" y="33"/>
                    <a:pt x="405" y="0"/>
                    <a:pt x="3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31"/>
            <p:cNvSpPr/>
            <p:nvPr/>
          </p:nvSpPr>
          <p:spPr>
            <a:xfrm>
              <a:off x="1244350" y="3451350"/>
              <a:ext cx="14225" cy="52425"/>
            </a:xfrm>
            <a:custGeom>
              <a:avLst/>
              <a:gdLst/>
              <a:ahLst/>
              <a:cxnLst/>
              <a:rect l="l" t="t" r="r" b="b"/>
              <a:pathLst>
                <a:path w="569" h="2097" extrusionOk="0">
                  <a:moveTo>
                    <a:pt x="493" y="0"/>
                  </a:moveTo>
                  <a:cubicBezTo>
                    <a:pt x="466" y="0"/>
                    <a:pt x="440" y="15"/>
                    <a:pt x="427" y="49"/>
                  </a:cubicBezTo>
                  <a:lnTo>
                    <a:pt x="1" y="2013"/>
                  </a:lnTo>
                  <a:cubicBezTo>
                    <a:pt x="1" y="2045"/>
                    <a:pt x="22" y="2086"/>
                    <a:pt x="63" y="2096"/>
                  </a:cubicBezTo>
                  <a:lnTo>
                    <a:pt x="74" y="2096"/>
                  </a:lnTo>
                  <a:cubicBezTo>
                    <a:pt x="105" y="2096"/>
                    <a:pt x="136" y="2076"/>
                    <a:pt x="146" y="2045"/>
                  </a:cubicBezTo>
                  <a:lnTo>
                    <a:pt x="562" y="80"/>
                  </a:lnTo>
                  <a:cubicBezTo>
                    <a:pt x="568" y="31"/>
                    <a:pt x="531" y="0"/>
                    <a:pt x="4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31"/>
            <p:cNvSpPr/>
            <p:nvPr/>
          </p:nvSpPr>
          <p:spPr>
            <a:xfrm>
              <a:off x="1283325" y="3451800"/>
              <a:ext cx="12500" cy="56900"/>
            </a:xfrm>
            <a:custGeom>
              <a:avLst/>
              <a:gdLst/>
              <a:ahLst/>
              <a:cxnLst/>
              <a:rect l="l" t="t" r="r" b="b"/>
              <a:pathLst>
                <a:path w="500" h="2276" extrusionOk="0">
                  <a:moveTo>
                    <a:pt x="427" y="0"/>
                  </a:moveTo>
                  <a:cubicBezTo>
                    <a:pt x="396" y="0"/>
                    <a:pt x="354" y="21"/>
                    <a:pt x="354" y="62"/>
                  </a:cubicBezTo>
                  <a:lnTo>
                    <a:pt x="11" y="2203"/>
                  </a:lnTo>
                  <a:cubicBezTo>
                    <a:pt x="1" y="2234"/>
                    <a:pt x="32" y="2276"/>
                    <a:pt x="73" y="2276"/>
                  </a:cubicBezTo>
                  <a:lnTo>
                    <a:pt x="84" y="2276"/>
                  </a:lnTo>
                  <a:cubicBezTo>
                    <a:pt x="115" y="2276"/>
                    <a:pt x="146" y="2255"/>
                    <a:pt x="146" y="2224"/>
                  </a:cubicBezTo>
                  <a:lnTo>
                    <a:pt x="489" y="83"/>
                  </a:lnTo>
                  <a:cubicBezTo>
                    <a:pt x="500" y="42"/>
                    <a:pt x="468" y="1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31"/>
            <p:cNvSpPr/>
            <p:nvPr/>
          </p:nvSpPr>
          <p:spPr>
            <a:xfrm>
              <a:off x="1325950" y="3464725"/>
              <a:ext cx="10400" cy="60625"/>
            </a:xfrm>
            <a:custGeom>
              <a:avLst/>
              <a:gdLst/>
              <a:ahLst/>
              <a:cxnLst/>
              <a:rect l="l" t="t" r="r" b="b"/>
              <a:pathLst>
                <a:path w="416" h="2425" extrusionOk="0">
                  <a:moveTo>
                    <a:pt x="338" y="1"/>
                  </a:moveTo>
                  <a:cubicBezTo>
                    <a:pt x="304" y="1"/>
                    <a:pt x="281" y="29"/>
                    <a:pt x="281" y="65"/>
                  </a:cubicBezTo>
                  <a:lnTo>
                    <a:pt x="10" y="2341"/>
                  </a:lnTo>
                  <a:cubicBezTo>
                    <a:pt x="0" y="2382"/>
                    <a:pt x="31" y="2414"/>
                    <a:pt x="73" y="2424"/>
                  </a:cubicBezTo>
                  <a:lnTo>
                    <a:pt x="83" y="2424"/>
                  </a:lnTo>
                  <a:cubicBezTo>
                    <a:pt x="114" y="2424"/>
                    <a:pt x="146" y="2393"/>
                    <a:pt x="146" y="2362"/>
                  </a:cubicBezTo>
                  <a:lnTo>
                    <a:pt x="416" y="86"/>
                  </a:lnTo>
                  <a:cubicBezTo>
                    <a:pt x="416" y="44"/>
                    <a:pt x="395" y="13"/>
                    <a:pt x="353" y="3"/>
                  </a:cubicBezTo>
                  <a:cubicBezTo>
                    <a:pt x="348" y="1"/>
                    <a:pt x="34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31"/>
            <p:cNvSpPr/>
            <p:nvPr/>
          </p:nvSpPr>
          <p:spPr>
            <a:xfrm>
              <a:off x="1358150" y="3469225"/>
              <a:ext cx="11600" cy="66250"/>
            </a:xfrm>
            <a:custGeom>
              <a:avLst/>
              <a:gdLst/>
              <a:ahLst/>
              <a:cxnLst/>
              <a:rect l="l" t="t" r="r" b="b"/>
              <a:pathLst>
                <a:path w="464" h="2650" extrusionOk="0">
                  <a:moveTo>
                    <a:pt x="383" y="0"/>
                  </a:moveTo>
                  <a:cubicBezTo>
                    <a:pt x="350" y="0"/>
                    <a:pt x="317" y="19"/>
                    <a:pt x="313" y="62"/>
                  </a:cubicBezTo>
                  <a:lnTo>
                    <a:pt x="1" y="2577"/>
                  </a:lnTo>
                  <a:cubicBezTo>
                    <a:pt x="1" y="2608"/>
                    <a:pt x="22" y="2649"/>
                    <a:pt x="63" y="2649"/>
                  </a:cubicBezTo>
                  <a:lnTo>
                    <a:pt x="73" y="2649"/>
                  </a:lnTo>
                  <a:cubicBezTo>
                    <a:pt x="105" y="2649"/>
                    <a:pt x="136" y="2629"/>
                    <a:pt x="146" y="2597"/>
                  </a:cubicBezTo>
                  <a:lnTo>
                    <a:pt x="458" y="72"/>
                  </a:lnTo>
                  <a:cubicBezTo>
                    <a:pt x="464" y="27"/>
                    <a:pt x="423" y="0"/>
                    <a:pt x="3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31"/>
            <p:cNvSpPr/>
            <p:nvPr/>
          </p:nvSpPr>
          <p:spPr>
            <a:xfrm>
              <a:off x="1397375" y="3476625"/>
              <a:ext cx="8375" cy="63250"/>
            </a:xfrm>
            <a:custGeom>
              <a:avLst/>
              <a:gdLst/>
              <a:ahLst/>
              <a:cxnLst/>
              <a:rect l="l" t="t" r="r" b="b"/>
              <a:pathLst>
                <a:path w="335" h="2530" extrusionOk="0">
                  <a:moveTo>
                    <a:pt x="250" y="0"/>
                  </a:moveTo>
                  <a:cubicBezTo>
                    <a:pt x="214" y="0"/>
                    <a:pt x="178" y="24"/>
                    <a:pt x="178" y="77"/>
                  </a:cubicBezTo>
                  <a:lnTo>
                    <a:pt x="11" y="2457"/>
                  </a:lnTo>
                  <a:cubicBezTo>
                    <a:pt x="1" y="2488"/>
                    <a:pt x="32" y="2520"/>
                    <a:pt x="74" y="2530"/>
                  </a:cubicBezTo>
                  <a:cubicBezTo>
                    <a:pt x="115" y="2530"/>
                    <a:pt x="146" y="2499"/>
                    <a:pt x="146" y="2468"/>
                  </a:cubicBezTo>
                  <a:lnTo>
                    <a:pt x="323" y="88"/>
                  </a:lnTo>
                  <a:cubicBezTo>
                    <a:pt x="334" y="32"/>
                    <a:pt x="292" y="0"/>
                    <a:pt x="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31"/>
            <p:cNvSpPr/>
            <p:nvPr/>
          </p:nvSpPr>
          <p:spPr>
            <a:xfrm>
              <a:off x="1435325" y="3478550"/>
              <a:ext cx="8600" cy="64725"/>
            </a:xfrm>
            <a:custGeom>
              <a:avLst/>
              <a:gdLst/>
              <a:ahLst/>
              <a:cxnLst/>
              <a:rect l="l" t="t" r="r" b="b"/>
              <a:pathLst>
                <a:path w="344" h="2589" extrusionOk="0">
                  <a:moveTo>
                    <a:pt x="281" y="0"/>
                  </a:moveTo>
                  <a:cubicBezTo>
                    <a:pt x="239" y="0"/>
                    <a:pt x="208" y="21"/>
                    <a:pt x="208" y="63"/>
                  </a:cubicBezTo>
                  <a:lnTo>
                    <a:pt x="11" y="2515"/>
                  </a:lnTo>
                  <a:cubicBezTo>
                    <a:pt x="0" y="2547"/>
                    <a:pt x="31" y="2588"/>
                    <a:pt x="73" y="2588"/>
                  </a:cubicBezTo>
                  <a:cubicBezTo>
                    <a:pt x="104" y="2588"/>
                    <a:pt x="135" y="2557"/>
                    <a:pt x="135" y="2526"/>
                  </a:cubicBezTo>
                  <a:lnTo>
                    <a:pt x="343" y="73"/>
                  </a:lnTo>
                  <a:cubicBezTo>
                    <a:pt x="343" y="42"/>
                    <a:pt x="322" y="0"/>
                    <a:pt x="2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31"/>
            <p:cNvSpPr/>
            <p:nvPr/>
          </p:nvSpPr>
          <p:spPr>
            <a:xfrm>
              <a:off x="1470650" y="3484525"/>
              <a:ext cx="4450" cy="58750"/>
            </a:xfrm>
            <a:custGeom>
              <a:avLst/>
              <a:gdLst/>
              <a:ahLst/>
              <a:cxnLst/>
              <a:rect l="l" t="t" r="r" b="b"/>
              <a:pathLst>
                <a:path w="178" h="2350" extrusionOk="0">
                  <a:moveTo>
                    <a:pt x="105" y="0"/>
                  </a:moveTo>
                  <a:cubicBezTo>
                    <a:pt x="63" y="0"/>
                    <a:pt x="32" y="32"/>
                    <a:pt x="32" y="73"/>
                  </a:cubicBezTo>
                  <a:cubicBezTo>
                    <a:pt x="32" y="499"/>
                    <a:pt x="21" y="842"/>
                    <a:pt x="21" y="1175"/>
                  </a:cubicBezTo>
                  <a:cubicBezTo>
                    <a:pt x="11" y="1507"/>
                    <a:pt x="1" y="1850"/>
                    <a:pt x="1" y="2276"/>
                  </a:cubicBezTo>
                  <a:cubicBezTo>
                    <a:pt x="1" y="2318"/>
                    <a:pt x="32" y="2349"/>
                    <a:pt x="73" y="2349"/>
                  </a:cubicBezTo>
                  <a:cubicBezTo>
                    <a:pt x="115" y="2349"/>
                    <a:pt x="146" y="2318"/>
                    <a:pt x="146" y="2276"/>
                  </a:cubicBezTo>
                  <a:cubicBezTo>
                    <a:pt x="146" y="1850"/>
                    <a:pt x="157" y="1518"/>
                    <a:pt x="157" y="1175"/>
                  </a:cubicBezTo>
                  <a:cubicBezTo>
                    <a:pt x="167" y="842"/>
                    <a:pt x="177" y="510"/>
                    <a:pt x="177" y="73"/>
                  </a:cubicBezTo>
                  <a:cubicBezTo>
                    <a:pt x="177" y="32"/>
                    <a:pt x="146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31"/>
            <p:cNvSpPr/>
            <p:nvPr/>
          </p:nvSpPr>
          <p:spPr>
            <a:xfrm>
              <a:off x="1502100" y="3483750"/>
              <a:ext cx="6500" cy="48350"/>
            </a:xfrm>
            <a:custGeom>
              <a:avLst/>
              <a:gdLst/>
              <a:ahLst/>
              <a:cxnLst/>
              <a:rect l="l" t="t" r="r" b="b"/>
              <a:pathLst>
                <a:path w="260" h="1934" extrusionOk="0">
                  <a:moveTo>
                    <a:pt x="62" y="0"/>
                  </a:moveTo>
                  <a:cubicBezTo>
                    <a:pt x="21" y="11"/>
                    <a:pt x="0" y="52"/>
                    <a:pt x="11" y="83"/>
                  </a:cubicBezTo>
                  <a:cubicBezTo>
                    <a:pt x="125" y="676"/>
                    <a:pt x="125" y="1268"/>
                    <a:pt x="11" y="1860"/>
                  </a:cubicBezTo>
                  <a:cubicBezTo>
                    <a:pt x="0" y="1892"/>
                    <a:pt x="21" y="1933"/>
                    <a:pt x="62" y="1933"/>
                  </a:cubicBezTo>
                  <a:lnTo>
                    <a:pt x="73" y="1933"/>
                  </a:lnTo>
                  <a:cubicBezTo>
                    <a:pt x="114" y="1933"/>
                    <a:pt x="146" y="1912"/>
                    <a:pt x="146" y="1881"/>
                  </a:cubicBezTo>
                  <a:cubicBezTo>
                    <a:pt x="260" y="1279"/>
                    <a:pt x="260" y="655"/>
                    <a:pt x="146" y="63"/>
                  </a:cubicBezTo>
                  <a:cubicBezTo>
                    <a:pt x="135" y="21"/>
                    <a:pt x="104" y="0"/>
                    <a:pt x="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31"/>
            <p:cNvSpPr/>
            <p:nvPr/>
          </p:nvSpPr>
          <p:spPr>
            <a:xfrm>
              <a:off x="797475" y="3238225"/>
              <a:ext cx="607475" cy="411050"/>
            </a:xfrm>
            <a:custGeom>
              <a:avLst/>
              <a:gdLst/>
              <a:ahLst/>
              <a:cxnLst/>
              <a:rect l="l" t="t" r="r" b="b"/>
              <a:pathLst>
                <a:path w="24299" h="16442" extrusionOk="0">
                  <a:moveTo>
                    <a:pt x="1768" y="0"/>
                  </a:moveTo>
                  <a:lnTo>
                    <a:pt x="1768" y="0"/>
                  </a:lnTo>
                  <a:cubicBezTo>
                    <a:pt x="1" y="15402"/>
                    <a:pt x="23186" y="16441"/>
                    <a:pt x="23186" y="16441"/>
                  </a:cubicBezTo>
                  <a:lnTo>
                    <a:pt x="24298" y="14945"/>
                  </a:lnTo>
                  <a:cubicBezTo>
                    <a:pt x="915" y="14404"/>
                    <a:pt x="3285" y="510"/>
                    <a:pt x="3285" y="510"/>
                  </a:cubicBezTo>
                  <a:lnTo>
                    <a:pt x="17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31"/>
            <p:cNvSpPr/>
            <p:nvPr/>
          </p:nvSpPr>
          <p:spPr>
            <a:xfrm>
              <a:off x="828925" y="3235100"/>
              <a:ext cx="580700" cy="416500"/>
            </a:xfrm>
            <a:custGeom>
              <a:avLst/>
              <a:gdLst/>
              <a:ahLst/>
              <a:cxnLst/>
              <a:rect l="l" t="t" r="r" b="b"/>
              <a:pathLst>
                <a:path w="23228" h="16660" extrusionOk="0">
                  <a:moveTo>
                    <a:pt x="582" y="250"/>
                  </a:moveTo>
                  <a:lnTo>
                    <a:pt x="1923" y="697"/>
                  </a:lnTo>
                  <a:cubicBezTo>
                    <a:pt x="1850" y="1289"/>
                    <a:pt x="1497" y="5145"/>
                    <a:pt x="4428" y="8699"/>
                  </a:cubicBezTo>
                  <a:cubicBezTo>
                    <a:pt x="7764" y="12752"/>
                    <a:pt x="13968" y="14924"/>
                    <a:pt x="22864" y="15163"/>
                  </a:cubicBezTo>
                  <a:lnTo>
                    <a:pt x="21887" y="16473"/>
                  </a:lnTo>
                  <a:cubicBezTo>
                    <a:pt x="21003" y="16421"/>
                    <a:pt x="8699" y="15610"/>
                    <a:pt x="3191" y="9146"/>
                  </a:cubicBezTo>
                  <a:cubicBezTo>
                    <a:pt x="1092" y="6683"/>
                    <a:pt x="219" y="3690"/>
                    <a:pt x="582" y="250"/>
                  </a:cubicBezTo>
                  <a:close/>
                  <a:moveTo>
                    <a:pt x="426" y="1"/>
                  </a:moveTo>
                  <a:lnTo>
                    <a:pt x="416" y="115"/>
                  </a:lnTo>
                  <a:cubicBezTo>
                    <a:pt x="0" y="3659"/>
                    <a:pt x="894" y="6745"/>
                    <a:pt x="3045" y="9271"/>
                  </a:cubicBezTo>
                  <a:cubicBezTo>
                    <a:pt x="8792" y="16005"/>
                    <a:pt x="21793" y="16660"/>
                    <a:pt x="21928" y="16660"/>
                  </a:cubicBezTo>
                  <a:lnTo>
                    <a:pt x="21980" y="16660"/>
                  </a:lnTo>
                  <a:lnTo>
                    <a:pt x="23227" y="14976"/>
                  </a:lnTo>
                  <a:lnTo>
                    <a:pt x="23051" y="14976"/>
                  </a:lnTo>
                  <a:cubicBezTo>
                    <a:pt x="14113" y="14768"/>
                    <a:pt x="7909" y="12617"/>
                    <a:pt x="4573" y="8585"/>
                  </a:cubicBezTo>
                  <a:cubicBezTo>
                    <a:pt x="1466" y="4802"/>
                    <a:pt x="2120" y="687"/>
                    <a:pt x="2120" y="645"/>
                  </a:cubicBezTo>
                  <a:lnTo>
                    <a:pt x="2141" y="572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31"/>
            <p:cNvSpPr/>
            <p:nvPr/>
          </p:nvSpPr>
          <p:spPr>
            <a:xfrm>
              <a:off x="1185900" y="3935550"/>
              <a:ext cx="382475" cy="292825"/>
            </a:xfrm>
            <a:custGeom>
              <a:avLst/>
              <a:gdLst/>
              <a:ahLst/>
              <a:cxnLst/>
              <a:rect l="l" t="t" r="r" b="b"/>
              <a:pathLst>
                <a:path w="15299" h="11713" extrusionOk="0">
                  <a:moveTo>
                    <a:pt x="11328" y="1"/>
                  </a:moveTo>
                  <a:lnTo>
                    <a:pt x="7317" y="11006"/>
                  </a:lnTo>
                  <a:lnTo>
                    <a:pt x="1" y="11006"/>
                  </a:lnTo>
                  <a:lnTo>
                    <a:pt x="1" y="11713"/>
                  </a:lnTo>
                  <a:lnTo>
                    <a:pt x="8761" y="11713"/>
                  </a:lnTo>
                  <a:lnTo>
                    <a:pt x="11328" y="5197"/>
                  </a:lnTo>
                  <a:lnTo>
                    <a:pt x="13272" y="8450"/>
                  </a:lnTo>
                  <a:lnTo>
                    <a:pt x="15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31"/>
            <p:cNvSpPr/>
            <p:nvPr/>
          </p:nvSpPr>
          <p:spPr>
            <a:xfrm>
              <a:off x="1340225" y="3238975"/>
              <a:ext cx="415975" cy="989400"/>
            </a:xfrm>
            <a:custGeom>
              <a:avLst/>
              <a:gdLst/>
              <a:ahLst/>
              <a:cxnLst/>
              <a:rect l="l" t="t" r="r" b="b"/>
              <a:pathLst>
                <a:path w="16639" h="39576" extrusionOk="0">
                  <a:moveTo>
                    <a:pt x="10404" y="1"/>
                  </a:moveTo>
                  <a:cubicBezTo>
                    <a:pt x="8369" y="1"/>
                    <a:pt x="6683" y="823"/>
                    <a:pt x="6683" y="823"/>
                  </a:cubicBezTo>
                  <a:cubicBezTo>
                    <a:pt x="2547" y="1436"/>
                    <a:pt x="3337" y="3909"/>
                    <a:pt x="3337" y="3909"/>
                  </a:cubicBezTo>
                  <a:cubicBezTo>
                    <a:pt x="3337" y="3909"/>
                    <a:pt x="4101" y="3049"/>
                    <a:pt x="5246" y="3049"/>
                  </a:cubicBezTo>
                  <a:cubicBezTo>
                    <a:pt x="5658" y="3049"/>
                    <a:pt x="6118" y="3160"/>
                    <a:pt x="6610" y="3462"/>
                  </a:cubicBezTo>
                  <a:cubicBezTo>
                    <a:pt x="8460" y="4605"/>
                    <a:pt x="6610" y="12628"/>
                    <a:pt x="6610" y="12628"/>
                  </a:cubicBezTo>
                  <a:cubicBezTo>
                    <a:pt x="6610" y="12628"/>
                    <a:pt x="7577" y="19851"/>
                    <a:pt x="7837" y="26627"/>
                  </a:cubicBezTo>
                  <a:cubicBezTo>
                    <a:pt x="8096" y="33403"/>
                    <a:pt x="5363" y="38339"/>
                    <a:pt x="5363" y="38339"/>
                  </a:cubicBezTo>
                  <a:lnTo>
                    <a:pt x="1" y="38516"/>
                  </a:lnTo>
                  <a:lnTo>
                    <a:pt x="1" y="39576"/>
                  </a:lnTo>
                  <a:lnTo>
                    <a:pt x="10393" y="39576"/>
                  </a:lnTo>
                  <a:lnTo>
                    <a:pt x="10393" y="38339"/>
                  </a:lnTo>
                  <a:lnTo>
                    <a:pt x="7400" y="38339"/>
                  </a:lnTo>
                  <a:lnTo>
                    <a:pt x="8554" y="33590"/>
                  </a:lnTo>
                  <a:lnTo>
                    <a:pt x="10559" y="35699"/>
                  </a:lnTo>
                  <a:lnTo>
                    <a:pt x="13116" y="30327"/>
                  </a:lnTo>
                  <a:cubicBezTo>
                    <a:pt x="13116" y="30327"/>
                    <a:pt x="16639" y="2673"/>
                    <a:pt x="13552" y="823"/>
                  </a:cubicBezTo>
                  <a:cubicBezTo>
                    <a:pt x="12527" y="206"/>
                    <a:pt x="11422" y="1"/>
                    <a:pt x="104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31"/>
            <p:cNvSpPr/>
            <p:nvPr/>
          </p:nvSpPr>
          <p:spPr>
            <a:xfrm>
              <a:off x="1568350" y="3733675"/>
              <a:ext cx="317775" cy="373375"/>
            </a:xfrm>
            <a:custGeom>
              <a:avLst/>
              <a:gdLst/>
              <a:ahLst/>
              <a:cxnLst/>
              <a:rect l="l" t="t" r="r" b="b"/>
              <a:pathLst>
                <a:path w="12711" h="14935" extrusionOk="0">
                  <a:moveTo>
                    <a:pt x="10154" y="1"/>
                  </a:moveTo>
                  <a:lnTo>
                    <a:pt x="0" y="6839"/>
                  </a:lnTo>
                  <a:cubicBezTo>
                    <a:pt x="1746" y="13677"/>
                    <a:pt x="10154" y="14935"/>
                    <a:pt x="10154" y="14935"/>
                  </a:cubicBezTo>
                  <a:cubicBezTo>
                    <a:pt x="12710" y="7016"/>
                    <a:pt x="10413" y="146"/>
                    <a:pt x="101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31"/>
            <p:cNvSpPr/>
            <p:nvPr/>
          </p:nvSpPr>
          <p:spPr>
            <a:xfrm>
              <a:off x="1578050" y="3834525"/>
              <a:ext cx="230900" cy="232000"/>
            </a:xfrm>
            <a:custGeom>
              <a:avLst/>
              <a:gdLst/>
              <a:ahLst/>
              <a:cxnLst/>
              <a:rect l="l" t="t" r="r" b="b"/>
              <a:pathLst>
                <a:path w="9236" h="9280" extrusionOk="0">
                  <a:moveTo>
                    <a:pt x="239" y="1"/>
                  </a:moveTo>
                  <a:cubicBezTo>
                    <a:pt x="120" y="1"/>
                    <a:pt x="1" y="110"/>
                    <a:pt x="59" y="259"/>
                  </a:cubicBezTo>
                  <a:cubicBezTo>
                    <a:pt x="90" y="342"/>
                    <a:pt x="2959" y="7970"/>
                    <a:pt x="8934" y="9269"/>
                  </a:cubicBezTo>
                  <a:lnTo>
                    <a:pt x="8976" y="9269"/>
                  </a:lnTo>
                  <a:lnTo>
                    <a:pt x="8976" y="9279"/>
                  </a:lnTo>
                  <a:cubicBezTo>
                    <a:pt x="9204" y="9279"/>
                    <a:pt x="9236" y="8947"/>
                    <a:pt x="9017" y="8905"/>
                  </a:cubicBezTo>
                  <a:cubicBezTo>
                    <a:pt x="3239" y="7648"/>
                    <a:pt x="444" y="207"/>
                    <a:pt x="412" y="134"/>
                  </a:cubicBezTo>
                  <a:cubicBezTo>
                    <a:pt x="381" y="40"/>
                    <a:pt x="310" y="1"/>
                    <a:pt x="2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31"/>
            <p:cNvSpPr/>
            <p:nvPr/>
          </p:nvSpPr>
          <p:spPr>
            <a:xfrm>
              <a:off x="258900" y="3237400"/>
              <a:ext cx="1613975" cy="1120275"/>
            </a:xfrm>
            <a:custGeom>
              <a:avLst/>
              <a:gdLst/>
              <a:ahLst/>
              <a:cxnLst/>
              <a:rect l="l" t="t" r="r" b="b"/>
              <a:pathLst>
                <a:path w="64559" h="44811" extrusionOk="0">
                  <a:moveTo>
                    <a:pt x="54593" y="1"/>
                  </a:moveTo>
                  <a:cubicBezTo>
                    <a:pt x="54169" y="1"/>
                    <a:pt x="53906" y="65"/>
                    <a:pt x="53906" y="65"/>
                  </a:cubicBezTo>
                  <a:cubicBezTo>
                    <a:pt x="56369" y="917"/>
                    <a:pt x="57886" y="3951"/>
                    <a:pt x="56192" y="5635"/>
                  </a:cubicBezTo>
                  <a:cubicBezTo>
                    <a:pt x="46423" y="18230"/>
                    <a:pt x="0" y="35232"/>
                    <a:pt x="0" y="35232"/>
                  </a:cubicBezTo>
                  <a:cubicBezTo>
                    <a:pt x="3216" y="42894"/>
                    <a:pt x="8719" y="44810"/>
                    <a:pt x="13419" y="44810"/>
                  </a:cubicBezTo>
                  <a:cubicBezTo>
                    <a:pt x="18122" y="44810"/>
                    <a:pt x="22022" y="42892"/>
                    <a:pt x="22022" y="42892"/>
                  </a:cubicBezTo>
                  <a:lnTo>
                    <a:pt x="63498" y="23603"/>
                  </a:lnTo>
                  <a:cubicBezTo>
                    <a:pt x="64558" y="20174"/>
                    <a:pt x="61825" y="9865"/>
                    <a:pt x="59809" y="4492"/>
                  </a:cubicBezTo>
                  <a:cubicBezTo>
                    <a:pt x="58310" y="518"/>
                    <a:pt x="55799" y="1"/>
                    <a:pt x="545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18" name="Google Shape;2518;p31"/>
            <p:cNvGrpSpPr/>
            <p:nvPr/>
          </p:nvGrpSpPr>
          <p:grpSpPr>
            <a:xfrm>
              <a:off x="1277600" y="3765475"/>
              <a:ext cx="121625" cy="276975"/>
              <a:chOff x="1277600" y="3765475"/>
              <a:chExt cx="121625" cy="276975"/>
            </a:xfrm>
          </p:grpSpPr>
          <p:sp>
            <p:nvSpPr>
              <p:cNvPr id="2519" name="Google Shape;2519;p31"/>
              <p:cNvSpPr/>
              <p:nvPr/>
            </p:nvSpPr>
            <p:spPr>
              <a:xfrm>
                <a:off x="1281250" y="3768325"/>
                <a:ext cx="115375" cy="268150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10726" extrusionOk="0">
                    <a:moveTo>
                      <a:pt x="4615" y="1"/>
                    </a:moveTo>
                    <a:lnTo>
                      <a:pt x="1861" y="603"/>
                    </a:lnTo>
                    <a:lnTo>
                      <a:pt x="0" y="10725"/>
                    </a:lnTo>
                    <a:cubicBezTo>
                      <a:pt x="0" y="10725"/>
                      <a:pt x="4199" y="7327"/>
                      <a:pt x="46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0" name="Google Shape;2520;p31"/>
              <p:cNvSpPr/>
              <p:nvPr/>
            </p:nvSpPr>
            <p:spPr>
              <a:xfrm>
                <a:off x="1277600" y="3765475"/>
                <a:ext cx="121625" cy="276975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11079" extrusionOk="0">
                    <a:moveTo>
                      <a:pt x="4657" y="239"/>
                    </a:moveTo>
                    <a:lnTo>
                      <a:pt x="4657" y="239"/>
                    </a:lnTo>
                    <a:cubicBezTo>
                      <a:pt x="4262" y="6433"/>
                      <a:pt x="1113" y="9800"/>
                      <a:pt x="281" y="10590"/>
                    </a:cubicBezTo>
                    <a:lnTo>
                      <a:pt x="2079" y="800"/>
                    </a:lnTo>
                    <a:lnTo>
                      <a:pt x="4657" y="239"/>
                    </a:lnTo>
                    <a:close/>
                    <a:moveTo>
                      <a:pt x="4865" y="0"/>
                    </a:moveTo>
                    <a:lnTo>
                      <a:pt x="1923" y="634"/>
                    </a:lnTo>
                    <a:lnTo>
                      <a:pt x="1" y="11078"/>
                    </a:lnTo>
                    <a:lnTo>
                      <a:pt x="198" y="10923"/>
                    </a:lnTo>
                    <a:cubicBezTo>
                      <a:pt x="240" y="10881"/>
                      <a:pt x="4438" y="7410"/>
                      <a:pt x="4854" y="125"/>
                    </a:cubicBezTo>
                    <a:lnTo>
                      <a:pt x="48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21" name="Google Shape;2521;p31"/>
            <p:cNvSpPr/>
            <p:nvPr/>
          </p:nvSpPr>
          <p:spPr>
            <a:xfrm>
              <a:off x="739300" y="3968025"/>
              <a:ext cx="268925" cy="316950"/>
            </a:xfrm>
            <a:custGeom>
              <a:avLst/>
              <a:gdLst/>
              <a:ahLst/>
              <a:cxnLst/>
              <a:rect l="l" t="t" r="r" b="b"/>
              <a:pathLst>
                <a:path w="10757" h="12678" extrusionOk="0">
                  <a:moveTo>
                    <a:pt x="9533" y="0"/>
                  </a:moveTo>
                  <a:cubicBezTo>
                    <a:pt x="8362" y="0"/>
                    <a:pt x="7098" y="757"/>
                    <a:pt x="7098" y="757"/>
                  </a:cubicBezTo>
                  <a:lnTo>
                    <a:pt x="0" y="12677"/>
                  </a:lnTo>
                  <a:cubicBezTo>
                    <a:pt x="0" y="12677"/>
                    <a:pt x="8553" y="8894"/>
                    <a:pt x="10756" y="414"/>
                  </a:cubicBezTo>
                  <a:cubicBezTo>
                    <a:pt x="10412" y="110"/>
                    <a:pt x="9979" y="0"/>
                    <a:pt x="95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31"/>
            <p:cNvSpPr/>
            <p:nvPr/>
          </p:nvSpPr>
          <p:spPr>
            <a:xfrm>
              <a:off x="733575" y="3965600"/>
              <a:ext cx="277250" cy="324575"/>
            </a:xfrm>
            <a:custGeom>
              <a:avLst/>
              <a:gdLst/>
              <a:ahLst/>
              <a:cxnLst/>
              <a:rect l="l" t="t" r="r" b="b"/>
              <a:pathLst>
                <a:path w="11090" h="12983" extrusionOk="0">
                  <a:moveTo>
                    <a:pt x="9769" y="190"/>
                  </a:moveTo>
                  <a:cubicBezTo>
                    <a:pt x="10175" y="190"/>
                    <a:pt x="10567" y="285"/>
                    <a:pt x="10882" y="542"/>
                  </a:cubicBezTo>
                  <a:cubicBezTo>
                    <a:pt x="8917" y="7973"/>
                    <a:pt x="1954" y="11808"/>
                    <a:pt x="479" y="12556"/>
                  </a:cubicBezTo>
                  <a:lnTo>
                    <a:pt x="7400" y="927"/>
                  </a:lnTo>
                  <a:cubicBezTo>
                    <a:pt x="7565" y="829"/>
                    <a:pt x="8716" y="190"/>
                    <a:pt x="9769" y="190"/>
                  </a:cubicBezTo>
                  <a:close/>
                  <a:moveTo>
                    <a:pt x="9760" y="0"/>
                  </a:moveTo>
                  <a:cubicBezTo>
                    <a:pt x="8589" y="0"/>
                    <a:pt x="7350" y="734"/>
                    <a:pt x="7275" y="771"/>
                  </a:cubicBezTo>
                  <a:lnTo>
                    <a:pt x="7255" y="792"/>
                  </a:lnTo>
                  <a:lnTo>
                    <a:pt x="1" y="12982"/>
                  </a:lnTo>
                  <a:lnTo>
                    <a:pt x="271" y="12857"/>
                  </a:lnTo>
                  <a:cubicBezTo>
                    <a:pt x="354" y="12826"/>
                    <a:pt x="8886" y="8960"/>
                    <a:pt x="11079" y="532"/>
                  </a:cubicBezTo>
                  <a:lnTo>
                    <a:pt x="11089" y="480"/>
                  </a:lnTo>
                  <a:lnTo>
                    <a:pt x="11048" y="439"/>
                  </a:lnTo>
                  <a:cubicBezTo>
                    <a:pt x="10681" y="116"/>
                    <a:pt x="10226" y="0"/>
                    <a:pt x="97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31"/>
            <p:cNvSpPr/>
            <p:nvPr/>
          </p:nvSpPr>
          <p:spPr>
            <a:xfrm>
              <a:off x="506500" y="3975025"/>
              <a:ext cx="424550" cy="302950"/>
            </a:xfrm>
            <a:custGeom>
              <a:avLst/>
              <a:gdLst/>
              <a:ahLst/>
              <a:cxnLst/>
              <a:rect l="l" t="t" r="r" b="b"/>
              <a:pathLst>
                <a:path w="16982" h="12118" extrusionOk="0">
                  <a:moveTo>
                    <a:pt x="14331" y="197"/>
                  </a:moveTo>
                  <a:lnTo>
                    <a:pt x="16711" y="582"/>
                  </a:lnTo>
                  <a:cubicBezTo>
                    <a:pt x="13625" y="6703"/>
                    <a:pt x="9333" y="9457"/>
                    <a:pt x="6267" y="10694"/>
                  </a:cubicBezTo>
                  <a:cubicBezTo>
                    <a:pt x="3523" y="11806"/>
                    <a:pt x="1237" y="11930"/>
                    <a:pt x="499" y="11930"/>
                  </a:cubicBezTo>
                  <a:cubicBezTo>
                    <a:pt x="2203" y="10507"/>
                    <a:pt x="13510" y="1050"/>
                    <a:pt x="14331" y="197"/>
                  </a:cubicBezTo>
                  <a:close/>
                  <a:moveTo>
                    <a:pt x="14248" y="0"/>
                  </a:moveTo>
                  <a:lnTo>
                    <a:pt x="14217" y="42"/>
                  </a:lnTo>
                  <a:cubicBezTo>
                    <a:pt x="13968" y="395"/>
                    <a:pt x="4001" y="8761"/>
                    <a:pt x="177" y="11941"/>
                  </a:cubicBezTo>
                  <a:lnTo>
                    <a:pt x="0" y="12107"/>
                  </a:lnTo>
                  <a:lnTo>
                    <a:pt x="239" y="12118"/>
                  </a:lnTo>
                  <a:lnTo>
                    <a:pt x="437" y="12118"/>
                  </a:lnTo>
                  <a:cubicBezTo>
                    <a:pt x="1112" y="12118"/>
                    <a:pt x="3471" y="12024"/>
                    <a:pt x="6329" y="10870"/>
                  </a:cubicBezTo>
                  <a:cubicBezTo>
                    <a:pt x="9447" y="9613"/>
                    <a:pt x="13822" y="6807"/>
                    <a:pt x="16929" y="551"/>
                  </a:cubicBezTo>
                  <a:lnTo>
                    <a:pt x="16981" y="437"/>
                  </a:lnTo>
                  <a:lnTo>
                    <a:pt x="143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31"/>
            <p:cNvSpPr/>
            <p:nvPr/>
          </p:nvSpPr>
          <p:spPr>
            <a:xfrm>
              <a:off x="315525" y="3929975"/>
              <a:ext cx="454450" cy="186650"/>
            </a:xfrm>
            <a:custGeom>
              <a:avLst/>
              <a:gdLst/>
              <a:ahLst/>
              <a:cxnLst/>
              <a:rect l="l" t="t" r="r" b="b"/>
              <a:pathLst>
                <a:path w="18178" h="7466" extrusionOk="0">
                  <a:moveTo>
                    <a:pt x="16683" y="0"/>
                  </a:moveTo>
                  <a:cubicBezTo>
                    <a:pt x="15735" y="0"/>
                    <a:pt x="14010" y="1105"/>
                    <a:pt x="13397" y="1371"/>
                  </a:cubicBezTo>
                  <a:lnTo>
                    <a:pt x="4885" y="5061"/>
                  </a:lnTo>
                  <a:lnTo>
                    <a:pt x="1" y="7181"/>
                  </a:lnTo>
                  <a:cubicBezTo>
                    <a:pt x="1358" y="7371"/>
                    <a:pt x="2722" y="7466"/>
                    <a:pt x="4080" y="7466"/>
                  </a:cubicBezTo>
                  <a:cubicBezTo>
                    <a:pt x="8941" y="7466"/>
                    <a:pt x="13748" y="6257"/>
                    <a:pt x="18052" y="3917"/>
                  </a:cubicBezTo>
                  <a:cubicBezTo>
                    <a:pt x="18177" y="3855"/>
                    <a:pt x="17377" y="301"/>
                    <a:pt x="17086" y="104"/>
                  </a:cubicBezTo>
                  <a:cubicBezTo>
                    <a:pt x="16979" y="32"/>
                    <a:pt x="16842" y="0"/>
                    <a:pt x="166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31"/>
            <p:cNvSpPr/>
            <p:nvPr/>
          </p:nvSpPr>
          <p:spPr>
            <a:xfrm>
              <a:off x="512475" y="3977350"/>
              <a:ext cx="415200" cy="298125"/>
            </a:xfrm>
            <a:custGeom>
              <a:avLst/>
              <a:gdLst/>
              <a:ahLst/>
              <a:cxnLst/>
              <a:rect l="l" t="t" r="r" b="b"/>
              <a:pathLst>
                <a:path w="16608" h="11925" extrusionOk="0">
                  <a:moveTo>
                    <a:pt x="14061" y="1"/>
                  </a:moveTo>
                  <a:cubicBezTo>
                    <a:pt x="13781" y="416"/>
                    <a:pt x="0" y="11921"/>
                    <a:pt x="0" y="11921"/>
                  </a:cubicBezTo>
                  <a:cubicBezTo>
                    <a:pt x="0" y="11921"/>
                    <a:pt x="77" y="11925"/>
                    <a:pt x="221" y="11925"/>
                  </a:cubicBezTo>
                  <a:cubicBezTo>
                    <a:pt x="1773" y="11925"/>
                    <a:pt x="11121" y="11455"/>
                    <a:pt x="16607" y="416"/>
                  </a:cubicBezTo>
                  <a:lnTo>
                    <a:pt x="14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31"/>
            <p:cNvSpPr/>
            <p:nvPr/>
          </p:nvSpPr>
          <p:spPr>
            <a:xfrm>
              <a:off x="306700" y="3927775"/>
              <a:ext cx="463275" cy="191350"/>
            </a:xfrm>
            <a:custGeom>
              <a:avLst/>
              <a:gdLst/>
              <a:ahLst/>
              <a:cxnLst/>
              <a:rect l="l" t="t" r="r" b="b"/>
              <a:pathLst>
                <a:path w="18531" h="7654" extrusionOk="0">
                  <a:moveTo>
                    <a:pt x="17035" y="187"/>
                  </a:moveTo>
                  <a:cubicBezTo>
                    <a:pt x="17176" y="187"/>
                    <a:pt x="17296" y="214"/>
                    <a:pt x="17387" y="275"/>
                  </a:cubicBezTo>
                  <a:cubicBezTo>
                    <a:pt x="17626" y="462"/>
                    <a:pt x="18343" y="3538"/>
                    <a:pt x="18333" y="3943"/>
                  </a:cubicBezTo>
                  <a:cubicBezTo>
                    <a:pt x="14050" y="6262"/>
                    <a:pt x="9283" y="7460"/>
                    <a:pt x="4457" y="7460"/>
                  </a:cubicBezTo>
                  <a:cubicBezTo>
                    <a:pt x="3205" y="7460"/>
                    <a:pt x="1949" y="7379"/>
                    <a:pt x="697" y="7217"/>
                  </a:cubicBezTo>
                  <a:lnTo>
                    <a:pt x="13781" y="1543"/>
                  </a:lnTo>
                  <a:cubicBezTo>
                    <a:pt x="13947" y="1470"/>
                    <a:pt x="14186" y="1345"/>
                    <a:pt x="14467" y="1200"/>
                  </a:cubicBezTo>
                  <a:cubicBezTo>
                    <a:pt x="15207" y="804"/>
                    <a:pt x="16360" y="187"/>
                    <a:pt x="17035" y="187"/>
                  </a:cubicBezTo>
                  <a:close/>
                  <a:moveTo>
                    <a:pt x="17032" y="0"/>
                  </a:moveTo>
                  <a:cubicBezTo>
                    <a:pt x="16309" y="0"/>
                    <a:pt x="15214" y="584"/>
                    <a:pt x="14373" y="1033"/>
                  </a:cubicBezTo>
                  <a:cubicBezTo>
                    <a:pt x="14103" y="1179"/>
                    <a:pt x="13864" y="1303"/>
                    <a:pt x="13708" y="1376"/>
                  </a:cubicBezTo>
                  <a:lnTo>
                    <a:pt x="0" y="7310"/>
                  </a:lnTo>
                  <a:lnTo>
                    <a:pt x="333" y="7352"/>
                  </a:lnTo>
                  <a:cubicBezTo>
                    <a:pt x="1694" y="7549"/>
                    <a:pt x="3077" y="7653"/>
                    <a:pt x="4448" y="7653"/>
                  </a:cubicBezTo>
                  <a:cubicBezTo>
                    <a:pt x="9343" y="7653"/>
                    <a:pt x="14155" y="6427"/>
                    <a:pt x="18457" y="4099"/>
                  </a:cubicBezTo>
                  <a:cubicBezTo>
                    <a:pt x="18499" y="4068"/>
                    <a:pt x="18520" y="4016"/>
                    <a:pt x="18520" y="3974"/>
                  </a:cubicBezTo>
                  <a:cubicBezTo>
                    <a:pt x="18530" y="3569"/>
                    <a:pt x="17823" y="347"/>
                    <a:pt x="17491" y="119"/>
                  </a:cubicBezTo>
                  <a:cubicBezTo>
                    <a:pt x="17367" y="36"/>
                    <a:pt x="17211" y="0"/>
                    <a:pt x="170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31"/>
            <p:cNvSpPr/>
            <p:nvPr/>
          </p:nvSpPr>
          <p:spPr>
            <a:xfrm>
              <a:off x="407350" y="3977700"/>
              <a:ext cx="463000" cy="242800"/>
            </a:xfrm>
            <a:custGeom>
              <a:avLst/>
              <a:gdLst/>
              <a:ahLst/>
              <a:cxnLst/>
              <a:rect l="l" t="t" r="r" b="b"/>
              <a:pathLst>
                <a:path w="18520" h="9712" extrusionOk="0">
                  <a:moveTo>
                    <a:pt x="15876" y="1"/>
                  </a:moveTo>
                  <a:cubicBezTo>
                    <a:pt x="15431" y="1"/>
                    <a:pt x="15058" y="273"/>
                    <a:pt x="14529" y="544"/>
                  </a:cubicBezTo>
                  <a:lnTo>
                    <a:pt x="9707" y="3039"/>
                  </a:lnTo>
                  <a:lnTo>
                    <a:pt x="0" y="8058"/>
                  </a:lnTo>
                  <a:cubicBezTo>
                    <a:pt x="821" y="9149"/>
                    <a:pt x="2234" y="9679"/>
                    <a:pt x="3606" y="9710"/>
                  </a:cubicBezTo>
                  <a:cubicBezTo>
                    <a:pt x="3639" y="9711"/>
                    <a:pt x="3672" y="9711"/>
                    <a:pt x="3705" y="9711"/>
                  </a:cubicBezTo>
                  <a:cubicBezTo>
                    <a:pt x="5042" y="9711"/>
                    <a:pt x="6349" y="9304"/>
                    <a:pt x="7597" y="8817"/>
                  </a:cubicBezTo>
                  <a:cubicBezTo>
                    <a:pt x="11702" y="7227"/>
                    <a:pt x="15422" y="4784"/>
                    <a:pt x="18519" y="1667"/>
                  </a:cubicBezTo>
                  <a:lnTo>
                    <a:pt x="18519" y="1667"/>
                  </a:lnTo>
                  <a:cubicBezTo>
                    <a:pt x="18518" y="1668"/>
                    <a:pt x="18517" y="1668"/>
                    <a:pt x="18515" y="1668"/>
                  </a:cubicBezTo>
                  <a:cubicBezTo>
                    <a:pt x="18405" y="1668"/>
                    <a:pt x="16676" y="262"/>
                    <a:pt x="16482" y="160"/>
                  </a:cubicBezTo>
                  <a:cubicBezTo>
                    <a:pt x="16257" y="47"/>
                    <a:pt x="16060" y="1"/>
                    <a:pt x="158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31"/>
            <p:cNvSpPr/>
            <p:nvPr/>
          </p:nvSpPr>
          <p:spPr>
            <a:xfrm>
              <a:off x="403700" y="3975025"/>
              <a:ext cx="468200" cy="247775"/>
            </a:xfrm>
            <a:custGeom>
              <a:avLst/>
              <a:gdLst/>
              <a:ahLst/>
              <a:cxnLst/>
              <a:rect l="l" t="t" r="r" b="b"/>
              <a:pathLst>
                <a:path w="18728" h="9911" extrusionOk="0">
                  <a:moveTo>
                    <a:pt x="16005" y="193"/>
                  </a:moveTo>
                  <a:cubicBezTo>
                    <a:pt x="16179" y="193"/>
                    <a:pt x="16362" y="239"/>
                    <a:pt x="16576" y="350"/>
                  </a:cubicBezTo>
                  <a:cubicBezTo>
                    <a:pt x="16660" y="381"/>
                    <a:pt x="17044" y="683"/>
                    <a:pt x="17418" y="974"/>
                  </a:cubicBezTo>
                  <a:cubicBezTo>
                    <a:pt x="18031" y="1452"/>
                    <a:pt x="18343" y="1680"/>
                    <a:pt x="18509" y="1784"/>
                  </a:cubicBezTo>
                  <a:cubicBezTo>
                    <a:pt x="15433" y="4860"/>
                    <a:pt x="11754" y="7261"/>
                    <a:pt x="7701" y="8841"/>
                  </a:cubicBezTo>
                  <a:cubicBezTo>
                    <a:pt x="6584" y="9273"/>
                    <a:pt x="5253" y="9725"/>
                    <a:pt x="3887" y="9725"/>
                  </a:cubicBezTo>
                  <a:cubicBezTo>
                    <a:pt x="3842" y="9725"/>
                    <a:pt x="3797" y="9725"/>
                    <a:pt x="3752" y="9724"/>
                  </a:cubicBezTo>
                  <a:cubicBezTo>
                    <a:pt x="2328" y="9693"/>
                    <a:pt x="1040" y="9121"/>
                    <a:pt x="292" y="8196"/>
                  </a:cubicBezTo>
                  <a:lnTo>
                    <a:pt x="14727" y="724"/>
                  </a:lnTo>
                  <a:cubicBezTo>
                    <a:pt x="14841" y="662"/>
                    <a:pt x="14945" y="610"/>
                    <a:pt x="15049" y="547"/>
                  </a:cubicBezTo>
                  <a:cubicBezTo>
                    <a:pt x="15411" y="346"/>
                    <a:pt x="15691" y="193"/>
                    <a:pt x="16005" y="193"/>
                  </a:cubicBezTo>
                  <a:close/>
                  <a:moveTo>
                    <a:pt x="16012" y="1"/>
                  </a:moveTo>
                  <a:cubicBezTo>
                    <a:pt x="15644" y="1"/>
                    <a:pt x="15328" y="178"/>
                    <a:pt x="14955" y="381"/>
                  </a:cubicBezTo>
                  <a:cubicBezTo>
                    <a:pt x="14851" y="444"/>
                    <a:pt x="14747" y="496"/>
                    <a:pt x="14633" y="558"/>
                  </a:cubicBezTo>
                  <a:lnTo>
                    <a:pt x="1" y="8134"/>
                  </a:lnTo>
                  <a:lnTo>
                    <a:pt x="63" y="8217"/>
                  </a:lnTo>
                  <a:cubicBezTo>
                    <a:pt x="842" y="9246"/>
                    <a:pt x="2214" y="9880"/>
                    <a:pt x="3752" y="9911"/>
                  </a:cubicBezTo>
                  <a:lnTo>
                    <a:pt x="3877" y="9911"/>
                  </a:lnTo>
                  <a:cubicBezTo>
                    <a:pt x="5280" y="9911"/>
                    <a:pt x="6631" y="9454"/>
                    <a:pt x="7764" y="9017"/>
                  </a:cubicBezTo>
                  <a:cubicBezTo>
                    <a:pt x="11879" y="7417"/>
                    <a:pt x="15610" y="4964"/>
                    <a:pt x="18717" y="1836"/>
                  </a:cubicBezTo>
                  <a:lnTo>
                    <a:pt x="18728" y="1826"/>
                  </a:lnTo>
                  <a:lnTo>
                    <a:pt x="18593" y="1701"/>
                  </a:lnTo>
                  <a:cubicBezTo>
                    <a:pt x="18608" y="1686"/>
                    <a:pt x="18629" y="1676"/>
                    <a:pt x="18651" y="1676"/>
                  </a:cubicBezTo>
                  <a:cubicBezTo>
                    <a:pt x="18659" y="1676"/>
                    <a:pt x="18667" y="1677"/>
                    <a:pt x="18676" y="1680"/>
                  </a:cubicBezTo>
                  <a:cubicBezTo>
                    <a:pt x="18582" y="1639"/>
                    <a:pt x="17969" y="1171"/>
                    <a:pt x="17533" y="828"/>
                  </a:cubicBezTo>
                  <a:cubicBezTo>
                    <a:pt x="17055" y="454"/>
                    <a:pt x="16753" y="225"/>
                    <a:pt x="16660" y="173"/>
                  </a:cubicBezTo>
                  <a:cubicBezTo>
                    <a:pt x="16418" y="51"/>
                    <a:pt x="16208" y="1"/>
                    <a:pt x="16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31"/>
            <p:cNvSpPr/>
            <p:nvPr/>
          </p:nvSpPr>
          <p:spPr>
            <a:xfrm>
              <a:off x="1447275" y="3795775"/>
              <a:ext cx="21850" cy="228650"/>
            </a:xfrm>
            <a:custGeom>
              <a:avLst/>
              <a:gdLst/>
              <a:ahLst/>
              <a:cxnLst/>
              <a:rect l="l" t="t" r="r" b="b"/>
              <a:pathLst>
                <a:path w="874" h="9146" extrusionOk="0">
                  <a:moveTo>
                    <a:pt x="873" y="0"/>
                  </a:moveTo>
                  <a:lnTo>
                    <a:pt x="0" y="9146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31"/>
            <p:cNvSpPr/>
            <p:nvPr/>
          </p:nvSpPr>
          <p:spPr>
            <a:xfrm>
              <a:off x="1444925" y="3795525"/>
              <a:ext cx="26525" cy="229175"/>
            </a:xfrm>
            <a:custGeom>
              <a:avLst/>
              <a:gdLst/>
              <a:ahLst/>
              <a:cxnLst/>
              <a:rect l="l" t="t" r="r" b="b"/>
              <a:pathLst>
                <a:path w="1061" h="9167" extrusionOk="0">
                  <a:moveTo>
                    <a:pt x="874" y="0"/>
                  </a:moveTo>
                  <a:lnTo>
                    <a:pt x="1" y="9145"/>
                  </a:lnTo>
                  <a:lnTo>
                    <a:pt x="188" y="9166"/>
                  </a:lnTo>
                  <a:lnTo>
                    <a:pt x="1061" y="21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31"/>
            <p:cNvSpPr/>
            <p:nvPr/>
          </p:nvSpPr>
          <p:spPr>
            <a:xfrm>
              <a:off x="1503650" y="3761475"/>
              <a:ext cx="21850" cy="234125"/>
            </a:xfrm>
            <a:custGeom>
              <a:avLst/>
              <a:gdLst/>
              <a:ahLst/>
              <a:cxnLst/>
              <a:rect l="l" t="t" r="r" b="b"/>
              <a:pathLst>
                <a:path w="874" h="9365" extrusionOk="0">
                  <a:moveTo>
                    <a:pt x="873" y="1"/>
                  </a:moveTo>
                  <a:lnTo>
                    <a:pt x="0" y="936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31"/>
            <p:cNvSpPr/>
            <p:nvPr/>
          </p:nvSpPr>
          <p:spPr>
            <a:xfrm>
              <a:off x="1501300" y="3760950"/>
              <a:ext cx="26275" cy="234650"/>
            </a:xfrm>
            <a:custGeom>
              <a:avLst/>
              <a:gdLst/>
              <a:ahLst/>
              <a:cxnLst/>
              <a:rect l="l" t="t" r="r" b="b"/>
              <a:pathLst>
                <a:path w="1051" h="9386" extrusionOk="0">
                  <a:moveTo>
                    <a:pt x="864" y="1"/>
                  </a:moveTo>
                  <a:lnTo>
                    <a:pt x="1" y="9375"/>
                  </a:lnTo>
                  <a:lnTo>
                    <a:pt x="188" y="9385"/>
                  </a:lnTo>
                  <a:lnTo>
                    <a:pt x="1051" y="22"/>
                  </a:lnTo>
                  <a:lnTo>
                    <a:pt x="8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31"/>
            <p:cNvSpPr/>
            <p:nvPr/>
          </p:nvSpPr>
          <p:spPr>
            <a:xfrm>
              <a:off x="1558475" y="3733675"/>
              <a:ext cx="17175" cy="243200"/>
            </a:xfrm>
            <a:custGeom>
              <a:avLst/>
              <a:gdLst/>
              <a:ahLst/>
              <a:cxnLst/>
              <a:rect l="l" t="t" r="r" b="b"/>
              <a:pathLst>
                <a:path w="687" h="9728" extrusionOk="0">
                  <a:moveTo>
                    <a:pt x="686" y="1"/>
                  </a:moveTo>
                  <a:lnTo>
                    <a:pt x="0" y="9728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31"/>
            <p:cNvSpPr/>
            <p:nvPr/>
          </p:nvSpPr>
          <p:spPr>
            <a:xfrm>
              <a:off x="1556125" y="3733425"/>
              <a:ext cx="21850" cy="243450"/>
            </a:xfrm>
            <a:custGeom>
              <a:avLst/>
              <a:gdLst/>
              <a:ahLst/>
              <a:cxnLst/>
              <a:rect l="l" t="t" r="r" b="b"/>
              <a:pathLst>
                <a:path w="874" h="9738" extrusionOk="0">
                  <a:moveTo>
                    <a:pt x="687" y="0"/>
                  </a:moveTo>
                  <a:lnTo>
                    <a:pt x="1" y="9728"/>
                  </a:lnTo>
                  <a:lnTo>
                    <a:pt x="188" y="9738"/>
                  </a:lnTo>
                  <a:lnTo>
                    <a:pt x="874" y="11"/>
                  </a:lnTo>
                  <a:lnTo>
                    <a:pt x="6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31"/>
            <p:cNvSpPr/>
            <p:nvPr/>
          </p:nvSpPr>
          <p:spPr>
            <a:xfrm>
              <a:off x="1611475" y="3701200"/>
              <a:ext cx="12500" cy="253600"/>
            </a:xfrm>
            <a:custGeom>
              <a:avLst/>
              <a:gdLst/>
              <a:ahLst/>
              <a:cxnLst/>
              <a:rect l="l" t="t" r="r" b="b"/>
              <a:pathLst>
                <a:path w="500" h="10144" extrusionOk="0">
                  <a:moveTo>
                    <a:pt x="499" y="1"/>
                  </a:moveTo>
                  <a:lnTo>
                    <a:pt x="0" y="1014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31"/>
            <p:cNvSpPr/>
            <p:nvPr/>
          </p:nvSpPr>
          <p:spPr>
            <a:xfrm>
              <a:off x="1609125" y="3700950"/>
              <a:ext cx="17175" cy="253850"/>
            </a:xfrm>
            <a:custGeom>
              <a:avLst/>
              <a:gdLst/>
              <a:ahLst/>
              <a:cxnLst/>
              <a:rect l="l" t="t" r="r" b="b"/>
              <a:pathLst>
                <a:path w="687" h="10154" extrusionOk="0">
                  <a:moveTo>
                    <a:pt x="500" y="0"/>
                  </a:moveTo>
                  <a:lnTo>
                    <a:pt x="1" y="10143"/>
                  </a:lnTo>
                  <a:lnTo>
                    <a:pt x="188" y="10154"/>
                  </a:lnTo>
                  <a:lnTo>
                    <a:pt x="687" y="11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31"/>
            <p:cNvSpPr/>
            <p:nvPr/>
          </p:nvSpPr>
          <p:spPr>
            <a:xfrm>
              <a:off x="1661625" y="3670800"/>
              <a:ext cx="15600" cy="264775"/>
            </a:xfrm>
            <a:custGeom>
              <a:avLst/>
              <a:gdLst/>
              <a:ahLst/>
              <a:cxnLst/>
              <a:rect l="l" t="t" r="r" b="b"/>
              <a:pathLst>
                <a:path w="624" h="10591" extrusionOk="0">
                  <a:moveTo>
                    <a:pt x="624" y="1"/>
                  </a:moveTo>
                  <a:lnTo>
                    <a:pt x="0" y="10591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31"/>
            <p:cNvSpPr/>
            <p:nvPr/>
          </p:nvSpPr>
          <p:spPr>
            <a:xfrm>
              <a:off x="1659525" y="3670800"/>
              <a:ext cx="20050" cy="265025"/>
            </a:xfrm>
            <a:custGeom>
              <a:avLst/>
              <a:gdLst/>
              <a:ahLst/>
              <a:cxnLst/>
              <a:rect l="l" t="t" r="r" b="b"/>
              <a:pathLst>
                <a:path w="802" h="10601" extrusionOk="0">
                  <a:moveTo>
                    <a:pt x="614" y="1"/>
                  </a:moveTo>
                  <a:lnTo>
                    <a:pt x="1" y="10591"/>
                  </a:lnTo>
                  <a:lnTo>
                    <a:pt x="188" y="10601"/>
                  </a:lnTo>
                  <a:lnTo>
                    <a:pt x="801" y="11"/>
                  </a:lnTo>
                  <a:lnTo>
                    <a:pt x="6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31"/>
            <p:cNvSpPr/>
            <p:nvPr/>
          </p:nvSpPr>
          <p:spPr>
            <a:xfrm>
              <a:off x="1726050" y="3639100"/>
              <a:ext cx="7025" cy="267625"/>
            </a:xfrm>
            <a:custGeom>
              <a:avLst/>
              <a:gdLst/>
              <a:ahLst/>
              <a:cxnLst/>
              <a:rect l="l" t="t" r="r" b="b"/>
              <a:pathLst>
                <a:path w="281" h="10705" extrusionOk="0">
                  <a:moveTo>
                    <a:pt x="0" y="1"/>
                  </a:moveTo>
                  <a:lnTo>
                    <a:pt x="281" y="10705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31"/>
            <p:cNvSpPr/>
            <p:nvPr/>
          </p:nvSpPr>
          <p:spPr>
            <a:xfrm>
              <a:off x="1723975" y="3638850"/>
              <a:ext cx="11700" cy="267625"/>
            </a:xfrm>
            <a:custGeom>
              <a:avLst/>
              <a:gdLst/>
              <a:ahLst/>
              <a:cxnLst/>
              <a:rect l="l" t="t" r="r" b="b"/>
              <a:pathLst>
                <a:path w="468" h="10705" extrusionOk="0">
                  <a:moveTo>
                    <a:pt x="0" y="0"/>
                  </a:moveTo>
                  <a:lnTo>
                    <a:pt x="281" y="10705"/>
                  </a:lnTo>
                  <a:lnTo>
                    <a:pt x="468" y="10705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31"/>
            <p:cNvSpPr/>
            <p:nvPr/>
          </p:nvSpPr>
          <p:spPr>
            <a:xfrm>
              <a:off x="1780875" y="3606625"/>
              <a:ext cx="14050" cy="276475"/>
            </a:xfrm>
            <a:custGeom>
              <a:avLst/>
              <a:gdLst/>
              <a:ahLst/>
              <a:cxnLst/>
              <a:rect l="l" t="t" r="r" b="b"/>
              <a:pathLst>
                <a:path w="562" h="11059" extrusionOk="0">
                  <a:moveTo>
                    <a:pt x="0" y="1"/>
                  </a:moveTo>
                  <a:lnTo>
                    <a:pt x="561" y="1105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31"/>
            <p:cNvSpPr/>
            <p:nvPr/>
          </p:nvSpPr>
          <p:spPr>
            <a:xfrm>
              <a:off x="1778800" y="3606375"/>
              <a:ext cx="18725" cy="276725"/>
            </a:xfrm>
            <a:custGeom>
              <a:avLst/>
              <a:gdLst/>
              <a:ahLst/>
              <a:cxnLst/>
              <a:rect l="l" t="t" r="r" b="b"/>
              <a:pathLst>
                <a:path w="749" h="11069" extrusionOk="0">
                  <a:moveTo>
                    <a:pt x="187" y="0"/>
                  </a:moveTo>
                  <a:lnTo>
                    <a:pt x="0" y="11"/>
                  </a:lnTo>
                  <a:lnTo>
                    <a:pt x="561" y="11068"/>
                  </a:lnTo>
                  <a:lnTo>
                    <a:pt x="748" y="11058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31"/>
            <p:cNvSpPr/>
            <p:nvPr/>
          </p:nvSpPr>
          <p:spPr>
            <a:xfrm>
              <a:off x="1404925" y="3248475"/>
              <a:ext cx="128100" cy="97275"/>
            </a:xfrm>
            <a:custGeom>
              <a:avLst/>
              <a:gdLst/>
              <a:ahLst/>
              <a:cxnLst/>
              <a:rect l="l" t="t" r="r" b="b"/>
              <a:pathLst>
                <a:path w="5124" h="3891" extrusionOk="0">
                  <a:moveTo>
                    <a:pt x="5124" y="48"/>
                  </a:moveTo>
                  <a:lnTo>
                    <a:pt x="5124" y="48"/>
                  </a:lnTo>
                  <a:cubicBezTo>
                    <a:pt x="5124" y="48"/>
                    <a:pt x="5124" y="48"/>
                    <a:pt x="5124" y="48"/>
                  </a:cubicBezTo>
                  <a:lnTo>
                    <a:pt x="5124" y="48"/>
                  </a:lnTo>
                  <a:cubicBezTo>
                    <a:pt x="5124" y="48"/>
                    <a:pt x="5124" y="48"/>
                    <a:pt x="5124" y="48"/>
                  </a:cubicBezTo>
                  <a:close/>
                  <a:moveTo>
                    <a:pt x="4342" y="1"/>
                  </a:moveTo>
                  <a:cubicBezTo>
                    <a:pt x="2958" y="1"/>
                    <a:pt x="202" y="430"/>
                    <a:pt x="0" y="3883"/>
                  </a:cubicBezTo>
                  <a:cubicBezTo>
                    <a:pt x="0" y="3888"/>
                    <a:pt x="1" y="3891"/>
                    <a:pt x="3" y="3891"/>
                  </a:cubicBezTo>
                  <a:cubicBezTo>
                    <a:pt x="54" y="3891"/>
                    <a:pt x="741" y="2260"/>
                    <a:pt x="3041" y="2260"/>
                  </a:cubicBezTo>
                  <a:cubicBezTo>
                    <a:pt x="3222" y="2260"/>
                    <a:pt x="3414" y="2270"/>
                    <a:pt x="3617" y="2293"/>
                  </a:cubicBezTo>
                  <a:cubicBezTo>
                    <a:pt x="3617" y="2293"/>
                    <a:pt x="3648" y="900"/>
                    <a:pt x="5124" y="48"/>
                  </a:cubicBezTo>
                  <a:lnTo>
                    <a:pt x="5124" y="48"/>
                  </a:lnTo>
                  <a:cubicBezTo>
                    <a:pt x="5124" y="48"/>
                    <a:pt x="5123" y="48"/>
                    <a:pt x="5123" y="48"/>
                  </a:cubicBezTo>
                  <a:cubicBezTo>
                    <a:pt x="5108" y="48"/>
                    <a:pt x="4800" y="1"/>
                    <a:pt x="43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31"/>
            <p:cNvSpPr/>
            <p:nvPr/>
          </p:nvSpPr>
          <p:spPr>
            <a:xfrm>
              <a:off x="1517675" y="3273375"/>
              <a:ext cx="50700" cy="22525"/>
            </a:xfrm>
            <a:custGeom>
              <a:avLst/>
              <a:gdLst/>
              <a:ahLst/>
              <a:cxnLst/>
              <a:rect l="l" t="t" r="r" b="b"/>
              <a:pathLst>
                <a:path w="2028" h="901" extrusionOk="0">
                  <a:moveTo>
                    <a:pt x="974" y="0"/>
                  </a:moveTo>
                  <a:cubicBezTo>
                    <a:pt x="250" y="0"/>
                    <a:pt x="1" y="652"/>
                    <a:pt x="1" y="652"/>
                  </a:cubicBezTo>
                  <a:cubicBezTo>
                    <a:pt x="185" y="834"/>
                    <a:pt x="411" y="901"/>
                    <a:pt x="644" y="901"/>
                  </a:cubicBezTo>
                  <a:cubicBezTo>
                    <a:pt x="1306" y="901"/>
                    <a:pt x="2027" y="361"/>
                    <a:pt x="2027" y="361"/>
                  </a:cubicBezTo>
                  <a:cubicBezTo>
                    <a:pt x="1598" y="96"/>
                    <a:pt x="1251" y="0"/>
                    <a:pt x="9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31"/>
            <p:cNvSpPr/>
            <p:nvPr/>
          </p:nvSpPr>
          <p:spPr>
            <a:xfrm>
              <a:off x="1531700" y="3282000"/>
              <a:ext cx="138775" cy="108750"/>
            </a:xfrm>
            <a:custGeom>
              <a:avLst/>
              <a:gdLst/>
              <a:ahLst/>
              <a:cxnLst/>
              <a:rect l="l" t="t" r="r" b="b"/>
              <a:pathLst>
                <a:path w="5551" h="4350" extrusionOk="0">
                  <a:moveTo>
                    <a:pt x="3433" y="1"/>
                  </a:moveTo>
                  <a:cubicBezTo>
                    <a:pt x="2842" y="1"/>
                    <a:pt x="2242" y="186"/>
                    <a:pt x="1872" y="557"/>
                  </a:cubicBezTo>
                  <a:cubicBezTo>
                    <a:pt x="1030" y="1388"/>
                    <a:pt x="1" y="941"/>
                    <a:pt x="458" y="2178"/>
                  </a:cubicBezTo>
                  <a:cubicBezTo>
                    <a:pt x="915" y="3425"/>
                    <a:pt x="2360" y="4173"/>
                    <a:pt x="2360" y="4173"/>
                  </a:cubicBezTo>
                  <a:cubicBezTo>
                    <a:pt x="2360" y="4173"/>
                    <a:pt x="1248" y="2521"/>
                    <a:pt x="1653" y="1700"/>
                  </a:cubicBezTo>
                  <a:cubicBezTo>
                    <a:pt x="1919" y="1168"/>
                    <a:pt x="2609" y="672"/>
                    <a:pt x="3326" y="672"/>
                  </a:cubicBezTo>
                  <a:cubicBezTo>
                    <a:pt x="3702" y="672"/>
                    <a:pt x="4085" y="809"/>
                    <a:pt x="4418" y="1149"/>
                  </a:cubicBezTo>
                  <a:cubicBezTo>
                    <a:pt x="5374" y="2147"/>
                    <a:pt x="3711" y="4350"/>
                    <a:pt x="3711" y="4350"/>
                  </a:cubicBezTo>
                  <a:cubicBezTo>
                    <a:pt x="4958" y="3986"/>
                    <a:pt x="5550" y="1960"/>
                    <a:pt x="5145" y="900"/>
                  </a:cubicBezTo>
                  <a:cubicBezTo>
                    <a:pt x="4918" y="300"/>
                    <a:pt x="4183" y="1"/>
                    <a:pt x="3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46" name="Google Shape;2546;p31"/>
            <p:cNvGrpSpPr/>
            <p:nvPr/>
          </p:nvGrpSpPr>
          <p:grpSpPr>
            <a:xfrm>
              <a:off x="1213863" y="3796038"/>
              <a:ext cx="121625" cy="276975"/>
              <a:chOff x="1277600" y="3765475"/>
              <a:chExt cx="121625" cy="276975"/>
            </a:xfrm>
          </p:grpSpPr>
          <p:sp>
            <p:nvSpPr>
              <p:cNvPr id="2547" name="Google Shape;2547;p31"/>
              <p:cNvSpPr/>
              <p:nvPr/>
            </p:nvSpPr>
            <p:spPr>
              <a:xfrm>
                <a:off x="1281250" y="3768325"/>
                <a:ext cx="115375" cy="268150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10726" extrusionOk="0">
                    <a:moveTo>
                      <a:pt x="4615" y="1"/>
                    </a:moveTo>
                    <a:lnTo>
                      <a:pt x="1861" y="603"/>
                    </a:lnTo>
                    <a:lnTo>
                      <a:pt x="0" y="10725"/>
                    </a:lnTo>
                    <a:cubicBezTo>
                      <a:pt x="0" y="10725"/>
                      <a:pt x="4199" y="7327"/>
                      <a:pt x="46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8" name="Google Shape;2548;p31"/>
              <p:cNvSpPr/>
              <p:nvPr/>
            </p:nvSpPr>
            <p:spPr>
              <a:xfrm>
                <a:off x="1277600" y="3765475"/>
                <a:ext cx="121625" cy="276975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11079" extrusionOk="0">
                    <a:moveTo>
                      <a:pt x="4657" y="239"/>
                    </a:moveTo>
                    <a:lnTo>
                      <a:pt x="4657" y="239"/>
                    </a:lnTo>
                    <a:cubicBezTo>
                      <a:pt x="4262" y="6433"/>
                      <a:pt x="1113" y="9800"/>
                      <a:pt x="281" y="10590"/>
                    </a:cubicBezTo>
                    <a:lnTo>
                      <a:pt x="2079" y="800"/>
                    </a:lnTo>
                    <a:lnTo>
                      <a:pt x="4657" y="239"/>
                    </a:lnTo>
                    <a:close/>
                    <a:moveTo>
                      <a:pt x="4865" y="0"/>
                    </a:moveTo>
                    <a:lnTo>
                      <a:pt x="1923" y="634"/>
                    </a:lnTo>
                    <a:lnTo>
                      <a:pt x="1" y="11078"/>
                    </a:lnTo>
                    <a:lnTo>
                      <a:pt x="198" y="10923"/>
                    </a:lnTo>
                    <a:cubicBezTo>
                      <a:pt x="240" y="10881"/>
                      <a:pt x="4438" y="7410"/>
                      <a:pt x="4854" y="125"/>
                    </a:cubicBezTo>
                    <a:lnTo>
                      <a:pt x="48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49" name="Google Shape;2549;p31"/>
            <p:cNvGrpSpPr/>
            <p:nvPr/>
          </p:nvGrpSpPr>
          <p:grpSpPr>
            <a:xfrm>
              <a:off x="1147650" y="3832800"/>
              <a:ext cx="121625" cy="276975"/>
              <a:chOff x="1277600" y="3765475"/>
              <a:chExt cx="121625" cy="276975"/>
            </a:xfrm>
          </p:grpSpPr>
          <p:sp>
            <p:nvSpPr>
              <p:cNvPr id="2550" name="Google Shape;2550;p31"/>
              <p:cNvSpPr/>
              <p:nvPr/>
            </p:nvSpPr>
            <p:spPr>
              <a:xfrm>
                <a:off x="1281250" y="3768325"/>
                <a:ext cx="115375" cy="268150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10726" extrusionOk="0">
                    <a:moveTo>
                      <a:pt x="4615" y="1"/>
                    </a:moveTo>
                    <a:lnTo>
                      <a:pt x="1861" y="603"/>
                    </a:lnTo>
                    <a:lnTo>
                      <a:pt x="0" y="10725"/>
                    </a:lnTo>
                    <a:cubicBezTo>
                      <a:pt x="0" y="10725"/>
                      <a:pt x="4199" y="7327"/>
                      <a:pt x="46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31"/>
              <p:cNvSpPr/>
              <p:nvPr/>
            </p:nvSpPr>
            <p:spPr>
              <a:xfrm>
                <a:off x="1277600" y="3765475"/>
                <a:ext cx="121625" cy="276975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11079" extrusionOk="0">
                    <a:moveTo>
                      <a:pt x="4657" y="239"/>
                    </a:moveTo>
                    <a:lnTo>
                      <a:pt x="4657" y="239"/>
                    </a:lnTo>
                    <a:cubicBezTo>
                      <a:pt x="4262" y="6433"/>
                      <a:pt x="1113" y="9800"/>
                      <a:pt x="281" y="10590"/>
                    </a:cubicBezTo>
                    <a:lnTo>
                      <a:pt x="2079" y="800"/>
                    </a:lnTo>
                    <a:lnTo>
                      <a:pt x="4657" y="239"/>
                    </a:lnTo>
                    <a:close/>
                    <a:moveTo>
                      <a:pt x="4865" y="0"/>
                    </a:moveTo>
                    <a:lnTo>
                      <a:pt x="1923" y="634"/>
                    </a:lnTo>
                    <a:lnTo>
                      <a:pt x="1" y="11078"/>
                    </a:lnTo>
                    <a:lnTo>
                      <a:pt x="198" y="10923"/>
                    </a:lnTo>
                    <a:cubicBezTo>
                      <a:pt x="240" y="10881"/>
                      <a:pt x="4438" y="7410"/>
                      <a:pt x="4854" y="125"/>
                    </a:cubicBezTo>
                    <a:lnTo>
                      <a:pt x="48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52" name="Google Shape;2552;p31"/>
            <p:cNvGrpSpPr/>
            <p:nvPr/>
          </p:nvGrpSpPr>
          <p:grpSpPr>
            <a:xfrm>
              <a:off x="1074825" y="3867738"/>
              <a:ext cx="121625" cy="276975"/>
              <a:chOff x="1277600" y="3765475"/>
              <a:chExt cx="121625" cy="276975"/>
            </a:xfrm>
          </p:grpSpPr>
          <p:sp>
            <p:nvSpPr>
              <p:cNvPr id="2553" name="Google Shape;2553;p31"/>
              <p:cNvSpPr/>
              <p:nvPr/>
            </p:nvSpPr>
            <p:spPr>
              <a:xfrm>
                <a:off x="1281250" y="3768325"/>
                <a:ext cx="115375" cy="268150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10726" extrusionOk="0">
                    <a:moveTo>
                      <a:pt x="4615" y="1"/>
                    </a:moveTo>
                    <a:lnTo>
                      <a:pt x="1861" y="603"/>
                    </a:lnTo>
                    <a:lnTo>
                      <a:pt x="0" y="10725"/>
                    </a:lnTo>
                    <a:cubicBezTo>
                      <a:pt x="0" y="10725"/>
                      <a:pt x="4199" y="7327"/>
                      <a:pt x="46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4" name="Google Shape;2554;p31"/>
              <p:cNvSpPr/>
              <p:nvPr/>
            </p:nvSpPr>
            <p:spPr>
              <a:xfrm>
                <a:off x="1277600" y="3765475"/>
                <a:ext cx="121625" cy="276975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11079" extrusionOk="0">
                    <a:moveTo>
                      <a:pt x="4657" y="239"/>
                    </a:moveTo>
                    <a:lnTo>
                      <a:pt x="4657" y="239"/>
                    </a:lnTo>
                    <a:cubicBezTo>
                      <a:pt x="4262" y="6433"/>
                      <a:pt x="1113" y="9800"/>
                      <a:pt x="281" y="10590"/>
                    </a:cubicBezTo>
                    <a:lnTo>
                      <a:pt x="2079" y="800"/>
                    </a:lnTo>
                    <a:lnTo>
                      <a:pt x="4657" y="239"/>
                    </a:lnTo>
                    <a:close/>
                    <a:moveTo>
                      <a:pt x="4865" y="0"/>
                    </a:moveTo>
                    <a:lnTo>
                      <a:pt x="1923" y="634"/>
                    </a:lnTo>
                    <a:lnTo>
                      <a:pt x="1" y="11078"/>
                    </a:lnTo>
                    <a:lnTo>
                      <a:pt x="198" y="10923"/>
                    </a:lnTo>
                    <a:cubicBezTo>
                      <a:pt x="240" y="10881"/>
                      <a:pt x="4438" y="7410"/>
                      <a:pt x="4854" y="125"/>
                    </a:cubicBezTo>
                    <a:lnTo>
                      <a:pt x="48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55" name="Google Shape;2555;p31"/>
            <p:cNvGrpSpPr/>
            <p:nvPr/>
          </p:nvGrpSpPr>
          <p:grpSpPr>
            <a:xfrm>
              <a:off x="1004675" y="3903350"/>
              <a:ext cx="121625" cy="276975"/>
              <a:chOff x="1277600" y="3765475"/>
              <a:chExt cx="121625" cy="276975"/>
            </a:xfrm>
          </p:grpSpPr>
          <p:sp>
            <p:nvSpPr>
              <p:cNvPr id="2556" name="Google Shape;2556;p31"/>
              <p:cNvSpPr/>
              <p:nvPr/>
            </p:nvSpPr>
            <p:spPr>
              <a:xfrm>
                <a:off x="1281250" y="3768325"/>
                <a:ext cx="115375" cy="268150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10726" extrusionOk="0">
                    <a:moveTo>
                      <a:pt x="4615" y="1"/>
                    </a:moveTo>
                    <a:lnTo>
                      <a:pt x="1861" y="603"/>
                    </a:lnTo>
                    <a:lnTo>
                      <a:pt x="0" y="10725"/>
                    </a:lnTo>
                    <a:cubicBezTo>
                      <a:pt x="0" y="10725"/>
                      <a:pt x="4199" y="7327"/>
                      <a:pt x="46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7" name="Google Shape;2557;p31"/>
              <p:cNvSpPr/>
              <p:nvPr/>
            </p:nvSpPr>
            <p:spPr>
              <a:xfrm>
                <a:off x="1277600" y="3765475"/>
                <a:ext cx="121625" cy="276975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11079" extrusionOk="0">
                    <a:moveTo>
                      <a:pt x="4657" y="239"/>
                    </a:moveTo>
                    <a:lnTo>
                      <a:pt x="4657" y="239"/>
                    </a:lnTo>
                    <a:cubicBezTo>
                      <a:pt x="4262" y="6433"/>
                      <a:pt x="1113" y="9800"/>
                      <a:pt x="281" y="10590"/>
                    </a:cubicBezTo>
                    <a:lnTo>
                      <a:pt x="2079" y="800"/>
                    </a:lnTo>
                    <a:lnTo>
                      <a:pt x="4657" y="239"/>
                    </a:lnTo>
                    <a:close/>
                    <a:moveTo>
                      <a:pt x="4865" y="0"/>
                    </a:moveTo>
                    <a:lnTo>
                      <a:pt x="1923" y="634"/>
                    </a:lnTo>
                    <a:lnTo>
                      <a:pt x="1" y="11078"/>
                    </a:lnTo>
                    <a:lnTo>
                      <a:pt x="198" y="10923"/>
                    </a:lnTo>
                    <a:cubicBezTo>
                      <a:pt x="240" y="10881"/>
                      <a:pt x="4438" y="7410"/>
                      <a:pt x="4854" y="125"/>
                    </a:cubicBezTo>
                    <a:lnTo>
                      <a:pt x="48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58" name="Google Shape;2558;p31"/>
            <p:cNvGrpSpPr/>
            <p:nvPr/>
          </p:nvGrpSpPr>
          <p:grpSpPr>
            <a:xfrm>
              <a:off x="935763" y="3935813"/>
              <a:ext cx="121625" cy="276975"/>
              <a:chOff x="1277600" y="3765475"/>
              <a:chExt cx="121625" cy="276975"/>
            </a:xfrm>
          </p:grpSpPr>
          <p:sp>
            <p:nvSpPr>
              <p:cNvPr id="2559" name="Google Shape;2559;p31"/>
              <p:cNvSpPr/>
              <p:nvPr/>
            </p:nvSpPr>
            <p:spPr>
              <a:xfrm>
                <a:off x="1281250" y="3768325"/>
                <a:ext cx="115375" cy="268150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10726" extrusionOk="0">
                    <a:moveTo>
                      <a:pt x="4615" y="1"/>
                    </a:moveTo>
                    <a:lnTo>
                      <a:pt x="1861" y="603"/>
                    </a:lnTo>
                    <a:lnTo>
                      <a:pt x="0" y="10725"/>
                    </a:lnTo>
                    <a:cubicBezTo>
                      <a:pt x="0" y="10725"/>
                      <a:pt x="4199" y="7327"/>
                      <a:pt x="46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31"/>
              <p:cNvSpPr/>
              <p:nvPr/>
            </p:nvSpPr>
            <p:spPr>
              <a:xfrm>
                <a:off x="1277600" y="3765475"/>
                <a:ext cx="121625" cy="276975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11079" extrusionOk="0">
                    <a:moveTo>
                      <a:pt x="4657" y="239"/>
                    </a:moveTo>
                    <a:lnTo>
                      <a:pt x="4657" y="239"/>
                    </a:lnTo>
                    <a:cubicBezTo>
                      <a:pt x="4262" y="6433"/>
                      <a:pt x="1113" y="9800"/>
                      <a:pt x="281" y="10590"/>
                    </a:cubicBezTo>
                    <a:lnTo>
                      <a:pt x="2079" y="800"/>
                    </a:lnTo>
                    <a:lnTo>
                      <a:pt x="4657" y="239"/>
                    </a:lnTo>
                    <a:close/>
                    <a:moveTo>
                      <a:pt x="4865" y="0"/>
                    </a:moveTo>
                    <a:lnTo>
                      <a:pt x="1923" y="634"/>
                    </a:lnTo>
                    <a:lnTo>
                      <a:pt x="1" y="11078"/>
                    </a:lnTo>
                    <a:lnTo>
                      <a:pt x="198" y="10923"/>
                    </a:lnTo>
                    <a:cubicBezTo>
                      <a:pt x="240" y="10881"/>
                      <a:pt x="4438" y="7410"/>
                      <a:pt x="4854" y="125"/>
                    </a:cubicBezTo>
                    <a:lnTo>
                      <a:pt x="48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61" name="Google Shape;2561;p31"/>
            <p:cNvSpPr/>
            <p:nvPr/>
          </p:nvSpPr>
          <p:spPr>
            <a:xfrm>
              <a:off x="692775" y="3237450"/>
              <a:ext cx="1116700" cy="769325"/>
            </a:xfrm>
            <a:custGeom>
              <a:avLst/>
              <a:gdLst/>
              <a:ahLst/>
              <a:cxnLst/>
              <a:rect l="l" t="t" r="r" b="b"/>
              <a:pathLst>
                <a:path w="44668" h="30773" extrusionOk="0">
                  <a:moveTo>
                    <a:pt x="37228" y="0"/>
                  </a:moveTo>
                  <a:cubicBezTo>
                    <a:pt x="36809" y="0"/>
                    <a:pt x="36551" y="63"/>
                    <a:pt x="36551" y="63"/>
                  </a:cubicBezTo>
                  <a:cubicBezTo>
                    <a:pt x="39014" y="915"/>
                    <a:pt x="40521" y="3960"/>
                    <a:pt x="38837" y="5643"/>
                  </a:cubicBezTo>
                  <a:cubicBezTo>
                    <a:pt x="33028" y="13126"/>
                    <a:pt x="14259" y="22178"/>
                    <a:pt x="1" y="28278"/>
                  </a:cubicBezTo>
                  <a:cubicBezTo>
                    <a:pt x="968" y="29612"/>
                    <a:pt x="2662" y="30772"/>
                    <a:pt x="5617" y="30772"/>
                  </a:cubicBezTo>
                  <a:cubicBezTo>
                    <a:pt x="7771" y="30772"/>
                    <a:pt x="10597" y="30155"/>
                    <a:pt x="14301" y="28538"/>
                  </a:cubicBezTo>
                  <a:cubicBezTo>
                    <a:pt x="25732" y="23539"/>
                    <a:pt x="38598" y="15506"/>
                    <a:pt x="44667" y="11557"/>
                  </a:cubicBezTo>
                  <a:cubicBezTo>
                    <a:pt x="43971" y="8927"/>
                    <a:pt x="43171" y="6402"/>
                    <a:pt x="42454" y="4500"/>
                  </a:cubicBezTo>
                  <a:cubicBezTo>
                    <a:pt x="40951" y="515"/>
                    <a:pt x="38430" y="0"/>
                    <a:pt x="372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Rectangle 4"/>
          <p:cNvSpPr/>
          <p:nvPr/>
        </p:nvSpPr>
        <p:spPr>
          <a:xfrm>
            <a:off x="874390" y="1740367"/>
            <a:ext cx="7357410" cy="201593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sau có những từ ngữ dùng để thay thế cho từ ngữ đã xuất hiện ở câu trước.</a:t>
            </a:r>
          </a:p>
          <a:p>
            <a:pPr algn="just"/>
            <a:r>
              <a:rPr 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Sử dụng các đại từ hoặc từ ngữ có nghĩa tương đương: </a:t>
            </a:r>
            <a:r>
              <a:rPr lang="vi-VN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đây, đó, cái này, việc ấy, điều đó,… nó, hắn, họ, …</a:t>
            </a:r>
          </a:p>
        </p:txBody>
      </p:sp>
    </p:spTree>
    <p:extLst>
      <p:ext uri="{BB962C8B-B14F-4D97-AF65-F5344CB8AC3E}">
        <p14:creationId xmlns:p14="http://schemas.microsoft.com/office/powerpoint/2010/main" val="4190763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1" name="Google Shape;2441;p31"/>
          <p:cNvSpPr txBox="1">
            <a:spLocks noGrp="1"/>
          </p:cNvSpPr>
          <p:nvPr>
            <p:ph type="ctrTitle"/>
          </p:nvPr>
        </p:nvSpPr>
        <p:spPr>
          <a:xfrm>
            <a:off x="3183116" y="559149"/>
            <a:ext cx="3111300" cy="82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lặp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43" name="Google Shape;2443;p31"/>
          <p:cNvGrpSpPr/>
          <p:nvPr/>
        </p:nvGrpSpPr>
        <p:grpSpPr>
          <a:xfrm>
            <a:off x="7616134" y="0"/>
            <a:ext cx="1379963" cy="1180357"/>
            <a:chOff x="55450" y="2951550"/>
            <a:chExt cx="1830675" cy="1565875"/>
          </a:xfrm>
        </p:grpSpPr>
        <p:sp>
          <p:nvSpPr>
            <p:cNvPr id="2444" name="Google Shape;2444;p31"/>
            <p:cNvSpPr/>
            <p:nvPr/>
          </p:nvSpPr>
          <p:spPr>
            <a:xfrm>
              <a:off x="822425" y="4217450"/>
              <a:ext cx="993550" cy="59250"/>
            </a:xfrm>
            <a:custGeom>
              <a:avLst/>
              <a:gdLst/>
              <a:ahLst/>
              <a:cxnLst/>
              <a:rect l="l" t="t" r="r" b="b"/>
              <a:pathLst>
                <a:path w="39742" h="2370" extrusionOk="0">
                  <a:moveTo>
                    <a:pt x="1" y="0"/>
                  </a:moveTo>
                  <a:lnTo>
                    <a:pt x="1" y="2370"/>
                  </a:lnTo>
                  <a:lnTo>
                    <a:pt x="39741" y="2370"/>
                  </a:lnTo>
                  <a:lnTo>
                    <a:pt x="397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1"/>
            <p:cNvSpPr/>
            <p:nvPr/>
          </p:nvSpPr>
          <p:spPr>
            <a:xfrm>
              <a:off x="1648375" y="3976600"/>
              <a:ext cx="173825" cy="540825"/>
            </a:xfrm>
            <a:custGeom>
              <a:avLst/>
              <a:gdLst/>
              <a:ahLst/>
              <a:cxnLst/>
              <a:rect l="l" t="t" r="r" b="b"/>
              <a:pathLst>
                <a:path w="6953" h="21633" extrusionOk="0">
                  <a:moveTo>
                    <a:pt x="894" y="1"/>
                  </a:moveTo>
                  <a:cubicBezTo>
                    <a:pt x="894" y="1"/>
                    <a:pt x="177" y="17813"/>
                    <a:pt x="83" y="19486"/>
                  </a:cubicBezTo>
                  <a:cubicBezTo>
                    <a:pt x="0" y="21159"/>
                    <a:pt x="1143" y="21513"/>
                    <a:pt x="1143" y="21513"/>
                  </a:cubicBezTo>
                  <a:cubicBezTo>
                    <a:pt x="1143" y="21513"/>
                    <a:pt x="2164" y="21633"/>
                    <a:pt x="3365" y="21633"/>
                  </a:cubicBezTo>
                  <a:cubicBezTo>
                    <a:pt x="3965" y="21633"/>
                    <a:pt x="4611" y="21603"/>
                    <a:pt x="5196" y="21513"/>
                  </a:cubicBezTo>
                  <a:cubicBezTo>
                    <a:pt x="6953" y="21253"/>
                    <a:pt x="6693" y="19933"/>
                    <a:pt x="6693" y="19933"/>
                  </a:cubicBezTo>
                  <a:lnTo>
                    <a:pt x="6693" y="1175"/>
                  </a:lnTo>
                  <a:lnTo>
                    <a:pt x="8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1"/>
            <p:cNvSpPr/>
            <p:nvPr/>
          </p:nvSpPr>
          <p:spPr>
            <a:xfrm>
              <a:off x="1710200" y="3935025"/>
              <a:ext cx="33550" cy="535750"/>
            </a:xfrm>
            <a:custGeom>
              <a:avLst/>
              <a:gdLst/>
              <a:ahLst/>
              <a:cxnLst/>
              <a:rect l="l" t="t" r="r" b="b"/>
              <a:pathLst>
                <a:path w="1342" h="21430" extrusionOk="0">
                  <a:moveTo>
                    <a:pt x="1341" y="1"/>
                  </a:moveTo>
                  <a:lnTo>
                    <a:pt x="0" y="2143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1"/>
            <p:cNvSpPr/>
            <p:nvPr/>
          </p:nvSpPr>
          <p:spPr>
            <a:xfrm>
              <a:off x="1708125" y="3934775"/>
              <a:ext cx="37700" cy="536275"/>
            </a:xfrm>
            <a:custGeom>
              <a:avLst/>
              <a:gdLst/>
              <a:ahLst/>
              <a:cxnLst/>
              <a:rect l="l" t="t" r="r" b="b"/>
              <a:pathLst>
                <a:path w="1508" h="21451" extrusionOk="0">
                  <a:moveTo>
                    <a:pt x="1320" y="0"/>
                  </a:moveTo>
                  <a:lnTo>
                    <a:pt x="0" y="21440"/>
                  </a:lnTo>
                  <a:lnTo>
                    <a:pt x="187" y="21450"/>
                  </a:lnTo>
                  <a:lnTo>
                    <a:pt x="1507" y="11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1"/>
            <p:cNvSpPr/>
            <p:nvPr/>
          </p:nvSpPr>
          <p:spPr>
            <a:xfrm>
              <a:off x="1680050" y="3934775"/>
              <a:ext cx="26275" cy="536275"/>
            </a:xfrm>
            <a:custGeom>
              <a:avLst/>
              <a:gdLst/>
              <a:ahLst/>
              <a:cxnLst/>
              <a:rect l="l" t="t" r="r" b="b"/>
              <a:pathLst>
                <a:path w="1051" h="21451" extrusionOk="0">
                  <a:moveTo>
                    <a:pt x="1051" y="0"/>
                  </a:moveTo>
                  <a:lnTo>
                    <a:pt x="1" y="2145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1"/>
            <p:cNvSpPr/>
            <p:nvPr/>
          </p:nvSpPr>
          <p:spPr>
            <a:xfrm>
              <a:off x="1677475" y="3934500"/>
              <a:ext cx="31200" cy="536550"/>
            </a:xfrm>
            <a:custGeom>
              <a:avLst/>
              <a:gdLst/>
              <a:ahLst/>
              <a:cxnLst/>
              <a:rect l="l" t="t" r="r" b="b"/>
              <a:pathLst>
                <a:path w="1248" h="21462" extrusionOk="0">
                  <a:moveTo>
                    <a:pt x="1060" y="1"/>
                  </a:moveTo>
                  <a:lnTo>
                    <a:pt x="0" y="21451"/>
                  </a:lnTo>
                  <a:lnTo>
                    <a:pt x="187" y="21461"/>
                  </a:lnTo>
                  <a:lnTo>
                    <a:pt x="1247" y="11"/>
                  </a:lnTo>
                  <a:lnTo>
                    <a:pt x="10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1"/>
            <p:cNvSpPr/>
            <p:nvPr/>
          </p:nvSpPr>
          <p:spPr>
            <a:xfrm>
              <a:off x="1743450" y="3934775"/>
              <a:ext cx="21075" cy="536525"/>
            </a:xfrm>
            <a:custGeom>
              <a:avLst/>
              <a:gdLst/>
              <a:ahLst/>
              <a:cxnLst/>
              <a:rect l="l" t="t" r="r" b="b"/>
              <a:pathLst>
                <a:path w="843" h="21461" extrusionOk="0">
                  <a:moveTo>
                    <a:pt x="842" y="0"/>
                  </a:moveTo>
                  <a:lnTo>
                    <a:pt x="1" y="21461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1"/>
            <p:cNvSpPr/>
            <p:nvPr/>
          </p:nvSpPr>
          <p:spPr>
            <a:xfrm>
              <a:off x="1741375" y="3934775"/>
              <a:ext cx="25475" cy="536775"/>
            </a:xfrm>
            <a:custGeom>
              <a:avLst/>
              <a:gdLst/>
              <a:ahLst/>
              <a:cxnLst/>
              <a:rect l="l" t="t" r="r" b="b"/>
              <a:pathLst>
                <a:path w="1019" h="21471" extrusionOk="0">
                  <a:moveTo>
                    <a:pt x="832" y="0"/>
                  </a:moveTo>
                  <a:lnTo>
                    <a:pt x="1" y="21461"/>
                  </a:lnTo>
                  <a:lnTo>
                    <a:pt x="188" y="21471"/>
                  </a:lnTo>
                  <a:lnTo>
                    <a:pt x="1019" y="11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1"/>
            <p:cNvSpPr/>
            <p:nvPr/>
          </p:nvSpPr>
          <p:spPr>
            <a:xfrm>
              <a:off x="1773075" y="3934775"/>
              <a:ext cx="27825" cy="536275"/>
            </a:xfrm>
            <a:custGeom>
              <a:avLst/>
              <a:gdLst/>
              <a:ahLst/>
              <a:cxnLst/>
              <a:rect l="l" t="t" r="r" b="b"/>
              <a:pathLst>
                <a:path w="1113" h="21451" extrusionOk="0">
                  <a:moveTo>
                    <a:pt x="1112" y="0"/>
                  </a:moveTo>
                  <a:lnTo>
                    <a:pt x="0" y="2145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1"/>
            <p:cNvSpPr/>
            <p:nvPr/>
          </p:nvSpPr>
          <p:spPr>
            <a:xfrm>
              <a:off x="1773600" y="3929325"/>
              <a:ext cx="31725" cy="537300"/>
            </a:xfrm>
            <a:custGeom>
              <a:avLst/>
              <a:gdLst/>
              <a:ahLst/>
              <a:cxnLst/>
              <a:rect l="l" t="t" r="r" b="b"/>
              <a:pathLst>
                <a:path w="1269" h="21492" extrusionOk="0">
                  <a:moveTo>
                    <a:pt x="1081" y="0"/>
                  </a:moveTo>
                  <a:lnTo>
                    <a:pt x="0" y="21481"/>
                  </a:lnTo>
                  <a:lnTo>
                    <a:pt x="187" y="21492"/>
                  </a:lnTo>
                  <a:lnTo>
                    <a:pt x="1268" y="11"/>
                  </a:lnTo>
                  <a:lnTo>
                    <a:pt x="10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1"/>
            <p:cNvSpPr/>
            <p:nvPr/>
          </p:nvSpPr>
          <p:spPr>
            <a:xfrm>
              <a:off x="55450" y="2951550"/>
              <a:ext cx="1498551" cy="793896"/>
            </a:xfrm>
            <a:custGeom>
              <a:avLst/>
              <a:gdLst/>
              <a:ahLst/>
              <a:cxnLst/>
              <a:rect l="l" t="t" r="r" b="b"/>
              <a:pathLst>
                <a:path w="59549" h="30930" extrusionOk="0">
                  <a:moveTo>
                    <a:pt x="8553" y="1"/>
                  </a:moveTo>
                  <a:cubicBezTo>
                    <a:pt x="8553" y="1"/>
                    <a:pt x="0" y="19507"/>
                    <a:pt x="23903" y="25337"/>
                  </a:cubicBezTo>
                  <a:cubicBezTo>
                    <a:pt x="45984" y="30726"/>
                    <a:pt x="50259" y="30930"/>
                    <a:pt x="50780" y="30930"/>
                  </a:cubicBezTo>
                  <a:cubicBezTo>
                    <a:pt x="50822" y="30930"/>
                    <a:pt x="50840" y="30928"/>
                    <a:pt x="50840" y="30928"/>
                  </a:cubicBezTo>
                  <a:lnTo>
                    <a:pt x="59549" y="23020"/>
                  </a:lnTo>
                  <a:lnTo>
                    <a:pt x="58832" y="16628"/>
                  </a:lnTo>
                  <a:cubicBezTo>
                    <a:pt x="58832" y="16628"/>
                    <a:pt x="42297" y="15465"/>
                    <a:pt x="29660" y="10154"/>
                  </a:cubicBezTo>
                  <a:cubicBezTo>
                    <a:pt x="26823" y="8959"/>
                    <a:pt x="11671" y="1840"/>
                    <a:pt x="85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1"/>
            <p:cNvSpPr/>
            <p:nvPr/>
          </p:nvSpPr>
          <p:spPr>
            <a:xfrm>
              <a:off x="749400" y="3574425"/>
              <a:ext cx="670350" cy="187350"/>
            </a:xfrm>
            <a:custGeom>
              <a:avLst/>
              <a:gdLst/>
              <a:ahLst/>
              <a:cxnLst/>
              <a:rect l="l" t="t" r="r" b="b"/>
              <a:pathLst>
                <a:path w="26814" h="7494" extrusionOk="0">
                  <a:moveTo>
                    <a:pt x="2110" y="0"/>
                  </a:moveTo>
                  <a:lnTo>
                    <a:pt x="1" y="2006"/>
                  </a:lnTo>
                  <a:lnTo>
                    <a:pt x="23301" y="7493"/>
                  </a:lnTo>
                  <a:lnTo>
                    <a:pt x="26813" y="5394"/>
                  </a:lnTo>
                  <a:cubicBezTo>
                    <a:pt x="18634" y="3160"/>
                    <a:pt x="2110" y="0"/>
                    <a:pt x="2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1"/>
            <p:cNvSpPr/>
            <p:nvPr/>
          </p:nvSpPr>
          <p:spPr>
            <a:xfrm>
              <a:off x="881400" y="3516225"/>
              <a:ext cx="133300" cy="143425"/>
            </a:xfrm>
            <a:custGeom>
              <a:avLst/>
              <a:gdLst/>
              <a:ahLst/>
              <a:cxnLst/>
              <a:rect l="l" t="t" r="r" b="b"/>
              <a:pathLst>
                <a:path w="5332" h="5737" extrusionOk="0">
                  <a:moveTo>
                    <a:pt x="5197" y="0"/>
                  </a:moveTo>
                  <a:lnTo>
                    <a:pt x="1" y="5612"/>
                  </a:lnTo>
                  <a:lnTo>
                    <a:pt x="136" y="5737"/>
                  </a:lnTo>
                  <a:lnTo>
                    <a:pt x="5332" y="125"/>
                  </a:lnTo>
                  <a:lnTo>
                    <a:pt x="51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1"/>
            <p:cNvSpPr/>
            <p:nvPr/>
          </p:nvSpPr>
          <p:spPr>
            <a:xfrm>
              <a:off x="926875" y="3537525"/>
              <a:ext cx="122900" cy="132775"/>
            </a:xfrm>
            <a:custGeom>
              <a:avLst/>
              <a:gdLst/>
              <a:ahLst/>
              <a:cxnLst/>
              <a:rect l="l" t="t" r="r" b="b"/>
              <a:pathLst>
                <a:path w="4916" h="5311" extrusionOk="0">
                  <a:moveTo>
                    <a:pt x="4770" y="0"/>
                  </a:moveTo>
                  <a:lnTo>
                    <a:pt x="0" y="5186"/>
                  </a:lnTo>
                  <a:lnTo>
                    <a:pt x="135" y="5311"/>
                  </a:lnTo>
                  <a:lnTo>
                    <a:pt x="4916" y="125"/>
                  </a:lnTo>
                  <a:lnTo>
                    <a:pt x="47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1"/>
            <p:cNvSpPr/>
            <p:nvPr/>
          </p:nvSpPr>
          <p:spPr>
            <a:xfrm>
              <a:off x="971825" y="3552325"/>
              <a:ext cx="108875" cy="128125"/>
            </a:xfrm>
            <a:custGeom>
              <a:avLst/>
              <a:gdLst/>
              <a:ahLst/>
              <a:cxnLst/>
              <a:rect l="l" t="t" r="r" b="b"/>
              <a:pathLst>
                <a:path w="4355" h="5125" extrusionOk="0">
                  <a:moveTo>
                    <a:pt x="4209" y="1"/>
                  </a:moveTo>
                  <a:lnTo>
                    <a:pt x="0" y="5000"/>
                  </a:lnTo>
                  <a:lnTo>
                    <a:pt x="146" y="5124"/>
                  </a:lnTo>
                  <a:lnTo>
                    <a:pt x="4355" y="115"/>
                  </a:lnTo>
                  <a:lnTo>
                    <a:pt x="420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1"/>
            <p:cNvSpPr/>
            <p:nvPr/>
          </p:nvSpPr>
          <p:spPr>
            <a:xfrm>
              <a:off x="1011575" y="3571825"/>
              <a:ext cx="96400" cy="116425"/>
            </a:xfrm>
            <a:custGeom>
              <a:avLst/>
              <a:gdLst/>
              <a:ahLst/>
              <a:cxnLst/>
              <a:rect l="l" t="t" r="r" b="b"/>
              <a:pathLst>
                <a:path w="3856" h="4657" extrusionOk="0">
                  <a:moveTo>
                    <a:pt x="3710" y="0"/>
                  </a:moveTo>
                  <a:lnTo>
                    <a:pt x="0" y="4531"/>
                  </a:lnTo>
                  <a:lnTo>
                    <a:pt x="146" y="4656"/>
                  </a:lnTo>
                  <a:lnTo>
                    <a:pt x="3856" y="125"/>
                  </a:lnTo>
                  <a:lnTo>
                    <a:pt x="37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1"/>
            <p:cNvSpPr/>
            <p:nvPr/>
          </p:nvSpPr>
          <p:spPr>
            <a:xfrm>
              <a:off x="1131350" y="3614700"/>
              <a:ext cx="84975" cy="99775"/>
            </a:xfrm>
            <a:custGeom>
              <a:avLst/>
              <a:gdLst/>
              <a:ahLst/>
              <a:cxnLst/>
              <a:rect l="l" t="t" r="r" b="b"/>
              <a:pathLst>
                <a:path w="3399" h="3991" extrusionOk="0">
                  <a:moveTo>
                    <a:pt x="3263" y="0"/>
                  </a:moveTo>
                  <a:lnTo>
                    <a:pt x="0" y="3876"/>
                  </a:lnTo>
                  <a:lnTo>
                    <a:pt x="146" y="3991"/>
                  </a:lnTo>
                  <a:lnTo>
                    <a:pt x="3398" y="125"/>
                  </a:lnTo>
                  <a:lnTo>
                    <a:pt x="32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31"/>
            <p:cNvSpPr/>
            <p:nvPr/>
          </p:nvSpPr>
          <p:spPr>
            <a:xfrm>
              <a:off x="1187725" y="3625350"/>
              <a:ext cx="85250" cy="99775"/>
            </a:xfrm>
            <a:custGeom>
              <a:avLst/>
              <a:gdLst/>
              <a:ahLst/>
              <a:cxnLst/>
              <a:rect l="l" t="t" r="r" b="b"/>
              <a:pathLst>
                <a:path w="3410" h="3991" extrusionOk="0">
                  <a:moveTo>
                    <a:pt x="3264" y="0"/>
                  </a:moveTo>
                  <a:lnTo>
                    <a:pt x="0" y="3866"/>
                  </a:lnTo>
                  <a:lnTo>
                    <a:pt x="146" y="3991"/>
                  </a:lnTo>
                  <a:lnTo>
                    <a:pt x="3409" y="125"/>
                  </a:lnTo>
                  <a:lnTo>
                    <a:pt x="32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31"/>
            <p:cNvSpPr/>
            <p:nvPr/>
          </p:nvSpPr>
          <p:spPr>
            <a:xfrm>
              <a:off x="286425" y="2965670"/>
              <a:ext cx="454700" cy="264250"/>
            </a:xfrm>
            <a:custGeom>
              <a:avLst/>
              <a:gdLst/>
              <a:ahLst/>
              <a:cxnLst/>
              <a:rect l="l" t="t" r="r" b="b"/>
              <a:pathLst>
                <a:path w="18188" h="10570" extrusionOk="0">
                  <a:moveTo>
                    <a:pt x="313" y="0"/>
                  </a:moveTo>
                  <a:lnTo>
                    <a:pt x="313" y="0"/>
                  </a:lnTo>
                  <a:cubicBezTo>
                    <a:pt x="1" y="3627"/>
                    <a:pt x="6787" y="7514"/>
                    <a:pt x="6787" y="7514"/>
                  </a:cubicBezTo>
                  <a:lnTo>
                    <a:pt x="17720" y="10569"/>
                  </a:lnTo>
                  <a:lnTo>
                    <a:pt x="18188" y="9125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1"/>
            <p:cNvSpPr/>
            <p:nvPr/>
          </p:nvSpPr>
          <p:spPr>
            <a:xfrm>
              <a:off x="284100" y="2961770"/>
              <a:ext cx="459900" cy="271000"/>
            </a:xfrm>
            <a:custGeom>
              <a:avLst/>
              <a:gdLst/>
              <a:ahLst/>
              <a:cxnLst/>
              <a:rect l="l" t="t" r="r" b="b"/>
              <a:pathLst>
                <a:path w="18396" h="10840" extrusionOk="0">
                  <a:moveTo>
                    <a:pt x="489" y="302"/>
                  </a:moveTo>
                  <a:lnTo>
                    <a:pt x="18166" y="9312"/>
                  </a:lnTo>
                  <a:lnTo>
                    <a:pt x="18166" y="9312"/>
                  </a:lnTo>
                  <a:lnTo>
                    <a:pt x="17751" y="10601"/>
                  </a:lnTo>
                  <a:lnTo>
                    <a:pt x="6922" y="7576"/>
                  </a:lnTo>
                  <a:cubicBezTo>
                    <a:pt x="6631" y="7410"/>
                    <a:pt x="375" y="3721"/>
                    <a:pt x="489" y="302"/>
                  </a:cubicBezTo>
                  <a:close/>
                  <a:moveTo>
                    <a:pt x="323" y="0"/>
                  </a:moveTo>
                  <a:lnTo>
                    <a:pt x="312" y="146"/>
                  </a:lnTo>
                  <a:cubicBezTo>
                    <a:pt x="0" y="3794"/>
                    <a:pt x="6558" y="7587"/>
                    <a:pt x="6839" y="7743"/>
                  </a:cubicBezTo>
                  <a:lnTo>
                    <a:pt x="17875" y="10840"/>
                  </a:lnTo>
                  <a:lnTo>
                    <a:pt x="18395" y="9229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1"/>
            <p:cNvSpPr/>
            <p:nvPr/>
          </p:nvSpPr>
          <p:spPr>
            <a:xfrm>
              <a:off x="244100" y="3082850"/>
              <a:ext cx="485600" cy="165525"/>
            </a:xfrm>
            <a:custGeom>
              <a:avLst/>
              <a:gdLst/>
              <a:ahLst/>
              <a:cxnLst/>
              <a:rect l="l" t="t" r="r" b="b"/>
              <a:pathLst>
                <a:path w="19424" h="6621" extrusionOk="0">
                  <a:moveTo>
                    <a:pt x="197" y="1"/>
                  </a:moveTo>
                  <a:cubicBezTo>
                    <a:pt x="0" y="2828"/>
                    <a:pt x="5446" y="4864"/>
                    <a:pt x="5446" y="4864"/>
                  </a:cubicBezTo>
                  <a:lnTo>
                    <a:pt x="19351" y="6621"/>
                  </a:lnTo>
                  <a:lnTo>
                    <a:pt x="19423" y="5592"/>
                  </a:lnTo>
                  <a:cubicBezTo>
                    <a:pt x="19423" y="5592"/>
                    <a:pt x="457" y="1"/>
                    <a:pt x="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1"/>
            <p:cNvSpPr/>
            <p:nvPr/>
          </p:nvSpPr>
          <p:spPr>
            <a:xfrm>
              <a:off x="241500" y="3080525"/>
              <a:ext cx="490525" cy="170725"/>
            </a:xfrm>
            <a:custGeom>
              <a:avLst/>
              <a:gdLst/>
              <a:ahLst/>
              <a:cxnLst/>
              <a:rect l="l" t="t" r="r" b="b"/>
              <a:pathLst>
                <a:path w="19621" h="6829" extrusionOk="0">
                  <a:moveTo>
                    <a:pt x="385" y="208"/>
                  </a:moveTo>
                  <a:lnTo>
                    <a:pt x="385" y="208"/>
                  </a:lnTo>
                  <a:cubicBezTo>
                    <a:pt x="1590" y="510"/>
                    <a:pt x="13167" y="3918"/>
                    <a:pt x="19424" y="5768"/>
                  </a:cubicBezTo>
                  <a:lnTo>
                    <a:pt x="19372" y="6610"/>
                  </a:lnTo>
                  <a:lnTo>
                    <a:pt x="5570" y="4864"/>
                  </a:lnTo>
                  <a:cubicBezTo>
                    <a:pt x="5311" y="4770"/>
                    <a:pt x="343" y="2817"/>
                    <a:pt x="385" y="208"/>
                  </a:cubicBezTo>
                  <a:close/>
                  <a:moveTo>
                    <a:pt x="208" y="0"/>
                  </a:moveTo>
                  <a:lnTo>
                    <a:pt x="208" y="94"/>
                  </a:lnTo>
                  <a:cubicBezTo>
                    <a:pt x="0" y="2952"/>
                    <a:pt x="5290" y="4968"/>
                    <a:pt x="5518" y="5051"/>
                  </a:cubicBezTo>
                  <a:lnTo>
                    <a:pt x="19548" y="6828"/>
                  </a:lnTo>
                  <a:lnTo>
                    <a:pt x="19621" y="5633"/>
                  </a:lnTo>
                  <a:lnTo>
                    <a:pt x="19548" y="5612"/>
                  </a:lnTo>
                  <a:cubicBezTo>
                    <a:pt x="16379" y="4677"/>
                    <a:pt x="572" y="0"/>
                    <a:pt x="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1"/>
            <p:cNvSpPr/>
            <p:nvPr/>
          </p:nvSpPr>
          <p:spPr>
            <a:xfrm>
              <a:off x="242000" y="3197175"/>
              <a:ext cx="487450" cy="98750"/>
            </a:xfrm>
            <a:custGeom>
              <a:avLst/>
              <a:gdLst/>
              <a:ahLst/>
              <a:cxnLst/>
              <a:rect l="l" t="t" r="r" b="b"/>
              <a:pathLst>
                <a:path w="19498" h="3950" extrusionOk="0">
                  <a:moveTo>
                    <a:pt x="1" y="0"/>
                  </a:moveTo>
                  <a:lnTo>
                    <a:pt x="1" y="0"/>
                  </a:lnTo>
                  <a:cubicBezTo>
                    <a:pt x="874" y="1882"/>
                    <a:pt x="6527" y="3492"/>
                    <a:pt x="6527" y="3492"/>
                  </a:cubicBezTo>
                  <a:lnTo>
                    <a:pt x="19497" y="3950"/>
                  </a:lnTo>
                  <a:lnTo>
                    <a:pt x="19435" y="20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1"/>
            <p:cNvSpPr/>
            <p:nvPr/>
          </p:nvSpPr>
          <p:spPr>
            <a:xfrm>
              <a:off x="238125" y="3194325"/>
              <a:ext cx="493900" cy="103950"/>
            </a:xfrm>
            <a:custGeom>
              <a:avLst/>
              <a:gdLst/>
              <a:ahLst/>
              <a:cxnLst/>
              <a:rect l="l" t="t" r="r" b="b"/>
              <a:pathLst>
                <a:path w="19756" h="4158" extrusionOk="0">
                  <a:moveTo>
                    <a:pt x="322" y="229"/>
                  </a:moveTo>
                  <a:lnTo>
                    <a:pt x="19496" y="2245"/>
                  </a:lnTo>
                  <a:lnTo>
                    <a:pt x="19559" y="3960"/>
                  </a:lnTo>
                  <a:lnTo>
                    <a:pt x="6693" y="3513"/>
                  </a:lnTo>
                  <a:cubicBezTo>
                    <a:pt x="6423" y="3440"/>
                    <a:pt x="1372" y="1944"/>
                    <a:pt x="322" y="229"/>
                  </a:cubicBezTo>
                  <a:close/>
                  <a:moveTo>
                    <a:pt x="0" y="0"/>
                  </a:moveTo>
                  <a:lnTo>
                    <a:pt x="73" y="156"/>
                  </a:lnTo>
                  <a:cubicBezTo>
                    <a:pt x="956" y="2047"/>
                    <a:pt x="6423" y="3638"/>
                    <a:pt x="6651" y="3700"/>
                  </a:cubicBezTo>
                  <a:lnTo>
                    <a:pt x="19756" y="4157"/>
                  </a:lnTo>
                  <a:lnTo>
                    <a:pt x="19683" y="2079"/>
                  </a:lnTo>
                  <a:lnTo>
                    <a:pt x="166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1"/>
            <p:cNvSpPr/>
            <p:nvPr/>
          </p:nvSpPr>
          <p:spPr>
            <a:xfrm>
              <a:off x="257850" y="3284475"/>
              <a:ext cx="483275" cy="81600"/>
            </a:xfrm>
            <a:custGeom>
              <a:avLst/>
              <a:gdLst/>
              <a:ahLst/>
              <a:cxnLst/>
              <a:rect l="l" t="t" r="r" b="b"/>
              <a:pathLst>
                <a:path w="19331" h="3264" extrusionOk="0">
                  <a:moveTo>
                    <a:pt x="1" y="0"/>
                  </a:moveTo>
                  <a:cubicBezTo>
                    <a:pt x="1269" y="1964"/>
                    <a:pt x="8772" y="3264"/>
                    <a:pt x="8772" y="3264"/>
                  </a:cubicBezTo>
                  <a:lnTo>
                    <a:pt x="19331" y="967"/>
                  </a:lnTo>
                  <a:lnTo>
                    <a:pt x="19331" y="5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1"/>
            <p:cNvSpPr/>
            <p:nvPr/>
          </p:nvSpPr>
          <p:spPr>
            <a:xfrm>
              <a:off x="253450" y="3282400"/>
              <a:ext cx="490025" cy="86275"/>
            </a:xfrm>
            <a:custGeom>
              <a:avLst/>
              <a:gdLst/>
              <a:ahLst/>
              <a:cxnLst/>
              <a:rect l="l" t="t" r="r" b="b"/>
              <a:pathLst>
                <a:path w="19601" h="3451" extrusionOk="0">
                  <a:moveTo>
                    <a:pt x="374" y="198"/>
                  </a:moveTo>
                  <a:lnTo>
                    <a:pt x="19413" y="676"/>
                  </a:lnTo>
                  <a:lnTo>
                    <a:pt x="19413" y="676"/>
                  </a:lnTo>
                  <a:lnTo>
                    <a:pt x="19413" y="977"/>
                  </a:lnTo>
                  <a:lnTo>
                    <a:pt x="8948" y="3263"/>
                  </a:lnTo>
                  <a:cubicBezTo>
                    <a:pt x="8543" y="3191"/>
                    <a:pt x="1840" y="1964"/>
                    <a:pt x="374" y="198"/>
                  </a:cubicBezTo>
                  <a:close/>
                  <a:moveTo>
                    <a:pt x="0" y="0"/>
                  </a:moveTo>
                  <a:lnTo>
                    <a:pt x="104" y="146"/>
                  </a:lnTo>
                  <a:cubicBezTo>
                    <a:pt x="1372" y="2110"/>
                    <a:pt x="8615" y="3388"/>
                    <a:pt x="8927" y="3450"/>
                  </a:cubicBezTo>
                  <a:lnTo>
                    <a:pt x="8948" y="3450"/>
                  </a:lnTo>
                  <a:lnTo>
                    <a:pt x="19600" y="1133"/>
                  </a:lnTo>
                  <a:lnTo>
                    <a:pt x="19600" y="499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1"/>
            <p:cNvSpPr/>
            <p:nvPr/>
          </p:nvSpPr>
          <p:spPr>
            <a:xfrm>
              <a:off x="318125" y="3304225"/>
              <a:ext cx="486150" cy="131700"/>
            </a:xfrm>
            <a:custGeom>
              <a:avLst/>
              <a:gdLst/>
              <a:ahLst/>
              <a:cxnLst/>
              <a:rect l="l" t="t" r="r" b="b"/>
              <a:pathLst>
                <a:path w="19446" h="5268" extrusionOk="0">
                  <a:moveTo>
                    <a:pt x="19445" y="0"/>
                  </a:moveTo>
                  <a:lnTo>
                    <a:pt x="18447" y="11"/>
                  </a:lnTo>
                  <a:lnTo>
                    <a:pt x="1" y="4095"/>
                  </a:lnTo>
                  <a:cubicBezTo>
                    <a:pt x="1137" y="5017"/>
                    <a:pt x="3203" y="5267"/>
                    <a:pt x="5109" y="5267"/>
                  </a:cubicBezTo>
                  <a:cubicBezTo>
                    <a:pt x="7369" y="5267"/>
                    <a:pt x="9406" y="4916"/>
                    <a:pt x="9406" y="4916"/>
                  </a:cubicBezTo>
                  <a:lnTo>
                    <a:pt x="194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1"/>
            <p:cNvSpPr/>
            <p:nvPr/>
          </p:nvSpPr>
          <p:spPr>
            <a:xfrm>
              <a:off x="312675" y="3301875"/>
              <a:ext cx="501975" cy="136425"/>
            </a:xfrm>
            <a:custGeom>
              <a:avLst/>
              <a:gdLst/>
              <a:ahLst/>
              <a:cxnLst/>
              <a:rect l="l" t="t" r="r" b="b"/>
              <a:pathLst>
                <a:path w="20079" h="5457" extrusionOk="0">
                  <a:moveTo>
                    <a:pt x="19258" y="198"/>
                  </a:moveTo>
                  <a:lnTo>
                    <a:pt x="9603" y="4906"/>
                  </a:lnTo>
                  <a:cubicBezTo>
                    <a:pt x="9422" y="4934"/>
                    <a:pt x="7462" y="5252"/>
                    <a:pt x="5310" y="5252"/>
                  </a:cubicBezTo>
                  <a:cubicBezTo>
                    <a:pt x="3511" y="5252"/>
                    <a:pt x="1577" y="5030"/>
                    <a:pt x="437" y="4230"/>
                  </a:cubicBezTo>
                  <a:lnTo>
                    <a:pt x="18676" y="198"/>
                  </a:lnTo>
                  <a:close/>
                  <a:moveTo>
                    <a:pt x="18665" y="1"/>
                  </a:moveTo>
                  <a:lnTo>
                    <a:pt x="1" y="4126"/>
                  </a:lnTo>
                  <a:lnTo>
                    <a:pt x="157" y="4261"/>
                  </a:lnTo>
                  <a:cubicBezTo>
                    <a:pt x="1320" y="5197"/>
                    <a:pt x="3399" y="5457"/>
                    <a:pt x="5322" y="5457"/>
                  </a:cubicBezTo>
                  <a:cubicBezTo>
                    <a:pt x="6766" y="5446"/>
                    <a:pt x="8211" y="5322"/>
                    <a:pt x="9645" y="5093"/>
                  </a:cubicBezTo>
                  <a:lnTo>
                    <a:pt x="200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1"/>
            <p:cNvSpPr/>
            <p:nvPr/>
          </p:nvSpPr>
          <p:spPr>
            <a:xfrm>
              <a:off x="401525" y="3304225"/>
              <a:ext cx="474450" cy="193025"/>
            </a:xfrm>
            <a:custGeom>
              <a:avLst/>
              <a:gdLst/>
              <a:ahLst/>
              <a:cxnLst/>
              <a:rect l="l" t="t" r="r" b="b"/>
              <a:pathLst>
                <a:path w="18978" h="7721" extrusionOk="0">
                  <a:moveTo>
                    <a:pt x="16109" y="0"/>
                  </a:moveTo>
                  <a:lnTo>
                    <a:pt x="1" y="7431"/>
                  </a:lnTo>
                  <a:cubicBezTo>
                    <a:pt x="841" y="7645"/>
                    <a:pt x="1900" y="7720"/>
                    <a:pt x="2977" y="7720"/>
                  </a:cubicBezTo>
                  <a:cubicBezTo>
                    <a:pt x="5560" y="7720"/>
                    <a:pt x="8242" y="7285"/>
                    <a:pt x="8242" y="7285"/>
                  </a:cubicBezTo>
                  <a:lnTo>
                    <a:pt x="18977" y="956"/>
                  </a:lnTo>
                  <a:lnTo>
                    <a:pt x="161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1"/>
            <p:cNvSpPr/>
            <p:nvPr/>
          </p:nvSpPr>
          <p:spPr>
            <a:xfrm>
              <a:off x="394775" y="3301875"/>
              <a:ext cx="486650" cy="197750"/>
            </a:xfrm>
            <a:custGeom>
              <a:avLst/>
              <a:gdLst/>
              <a:ahLst/>
              <a:cxnLst/>
              <a:rect l="l" t="t" r="r" b="b"/>
              <a:pathLst>
                <a:path w="19466" h="7910" extrusionOk="0">
                  <a:moveTo>
                    <a:pt x="16389" y="198"/>
                  </a:moveTo>
                  <a:lnTo>
                    <a:pt x="19029" y="1071"/>
                  </a:lnTo>
                  <a:lnTo>
                    <a:pt x="8491" y="7286"/>
                  </a:lnTo>
                  <a:cubicBezTo>
                    <a:pt x="8252" y="7323"/>
                    <a:pt x="5696" y="7720"/>
                    <a:pt x="3244" y="7720"/>
                  </a:cubicBezTo>
                  <a:cubicBezTo>
                    <a:pt x="2286" y="7720"/>
                    <a:pt x="1344" y="7660"/>
                    <a:pt x="562" y="7494"/>
                  </a:cubicBezTo>
                  <a:lnTo>
                    <a:pt x="16389" y="198"/>
                  </a:lnTo>
                  <a:close/>
                  <a:moveTo>
                    <a:pt x="16379" y="1"/>
                  </a:moveTo>
                  <a:lnTo>
                    <a:pt x="1" y="7545"/>
                  </a:lnTo>
                  <a:lnTo>
                    <a:pt x="260" y="7618"/>
                  </a:lnTo>
                  <a:cubicBezTo>
                    <a:pt x="1092" y="7836"/>
                    <a:pt x="2162" y="7909"/>
                    <a:pt x="3243" y="7909"/>
                  </a:cubicBezTo>
                  <a:cubicBezTo>
                    <a:pt x="5010" y="7888"/>
                    <a:pt x="6776" y="7743"/>
                    <a:pt x="8533" y="7473"/>
                  </a:cubicBezTo>
                  <a:lnTo>
                    <a:pt x="19466" y="1029"/>
                  </a:lnTo>
                  <a:lnTo>
                    <a:pt x="163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1"/>
            <p:cNvSpPr/>
            <p:nvPr/>
          </p:nvSpPr>
          <p:spPr>
            <a:xfrm>
              <a:off x="513141" y="3336374"/>
              <a:ext cx="384961" cy="213592"/>
            </a:xfrm>
            <a:custGeom>
              <a:avLst/>
              <a:gdLst/>
              <a:ahLst/>
              <a:cxnLst/>
              <a:rect l="l" t="t" r="r" b="b"/>
              <a:pathLst>
                <a:path w="15652" h="8687" extrusionOk="0">
                  <a:moveTo>
                    <a:pt x="14519" y="1"/>
                  </a:moveTo>
                  <a:lnTo>
                    <a:pt x="1" y="8637"/>
                  </a:lnTo>
                  <a:cubicBezTo>
                    <a:pt x="218" y="8671"/>
                    <a:pt x="455" y="8686"/>
                    <a:pt x="708" y="8686"/>
                  </a:cubicBezTo>
                  <a:cubicBezTo>
                    <a:pt x="3562" y="8686"/>
                    <a:pt x="8377" y="6704"/>
                    <a:pt x="8377" y="6704"/>
                  </a:cubicBezTo>
                  <a:lnTo>
                    <a:pt x="15652" y="1591"/>
                  </a:lnTo>
                  <a:lnTo>
                    <a:pt x="145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1"/>
            <p:cNvSpPr/>
            <p:nvPr/>
          </p:nvSpPr>
          <p:spPr>
            <a:xfrm>
              <a:off x="506500" y="3333325"/>
              <a:ext cx="394676" cy="219001"/>
            </a:xfrm>
            <a:custGeom>
              <a:avLst/>
              <a:gdLst/>
              <a:ahLst/>
              <a:cxnLst/>
              <a:rect l="l" t="t" r="r" b="b"/>
              <a:pathLst>
                <a:path w="16047" h="8907" extrusionOk="0">
                  <a:moveTo>
                    <a:pt x="14768" y="250"/>
                  </a:moveTo>
                  <a:lnTo>
                    <a:pt x="15797" y="1694"/>
                  </a:lnTo>
                  <a:lnTo>
                    <a:pt x="8605" y="6745"/>
                  </a:lnTo>
                  <a:cubicBezTo>
                    <a:pt x="8359" y="6843"/>
                    <a:pt x="3723" y="8715"/>
                    <a:pt x="979" y="8715"/>
                  </a:cubicBezTo>
                  <a:cubicBezTo>
                    <a:pt x="834" y="8715"/>
                    <a:pt x="695" y="8709"/>
                    <a:pt x="562" y="8698"/>
                  </a:cubicBezTo>
                  <a:lnTo>
                    <a:pt x="14768" y="250"/>
                  </a:lnTo>
                  <a:close/>
                  <a:moveTo>
                    <a:pt x="14810" y="0"/>
                  </a:moveTo>
                  <a:lnTo>
                    <a:pt x="1" y="8813"/>
                  </a:lnTo>
                  <a:lnTo>
                    <a:pt x="260" y="8854"/>
                  </a:lnTo>
                  <a:cubicBezTo>
                    <a:pt x="499" y="8886"/>
                    <a:pt x="738" y="8906"/>
                    <a:pt x="988" y="8906"/>
                  </a:cubicBezTo>
                  <a:cubicBezTo>
                    <a:pt x="3804" y="8906"/>
                    <a:pt x="8470" y="6994"/>
                    <a:pt x="8678" y="6911"/>
                  </a:cubicBezTo>
                  <a:lnTo>
                    <a:pt x="16046" y="1736"/>
                  </a:lnTo>
                  <a:lnTo>
                    <a:pt x="148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1"/>
            <p:cNvSpPr/>
            <p:nvPr/>
          </p:nvSpPr>
          <p:spPr>
            <a:xfrm>
              <a:off x="709150" y="3183150"/>
              <a:ext cx="154350" cy="135650"/>
            </a:xfrm>
            <a:custGeom>
              <a:avLst/>
              <a:gdLst/>
              <a:ahLst/>
              <a:cxnLst/>
              <a:rect l="l" t="t" r="r" b="b"/>
              <a:pathLst>
                <a:path w="6174" h="5426" extrusionOk="0">
                  <a:moveTo>
                    <a:pt x="208" y="0"/>
                  </a:moveTo>
                  <a:cubicBezTo>
                    <a:pt x="208" y="0"/>
                    <a:pt x="0" y="2463"/>
                    <a:pt x="52" y="3960"/>
                  </a:cubicBezTo>
                  <a:cubicBezTo>
                    <a:pt x="103" y="5405"/>
                    <a:pt x="1284" y="5425"/>
                    <a:pt x="1349" y="5425"/>
                  </a:cubicBezTo>
                  <a:cubicBezTo>
                    <a:pt x="1351" y="5425"/>
                    <a:pt x="1351" y="5425"/>
                    <a:pt x="1351" y="5425"/>
                  </a:cubicBezTo>
                  <a:lnTo>
                    <a:pt x="6174" y="5425"/>
                  </a:lnTo>
                  <a:lnTo>
                    <a:pt x="5966" y="2536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1"/>
            <p:cNvSpPr/>
            <p:nvPr/>
          </p:nvSpPr>
          <p:spPr>
            <a:xfrm>
              <a:off x="706800" y="3179500"/>
              <a:ext cx="159050" cy="141625"/>
            </a:xfrm>
            <a:custGeom>
              <a:avLst/>
              <a:gdLst/>
              <a:ahLst/>
              <a:cxnLst/>
              <a:rect l="l" t="t" r="r" b="b"/>
              <a:pathLst>
                <a:path w="6362" h="5665" extrusionOk="0">
                  <a:moveTo>
                    <a:pt x="385" y="292"/>
                  </a:moveTo>
                  <a:lnTo>
                    <a:pt x="5977" y="2755"/>
                  </a:lnTo>
                  <a:lnTo>
                    <a:pt x="6164" y="5478"/>
                  </a:lnTo>
                  <a:lnTo>
                    <a:pt x="1445" y="5478"/>
                  </a:lnTo>
                  <a:cubicBezTo>
                    <a:pt x="1394" y="5478"/>
                    <a:pt x="292" y="5478"/>
                    <a:pt x="240" y="4106"/>
                  </a:cubicBezTo>
                  <a:cubicBezTo>
                    <a:pt x="198" y="2838"/>
                    <a:pt x="344" y="822"/>
                    <a:pt x="385" y="292"/>
                  </a:cubicBezTo>
                  <a:close/>
                  <a:moveTo>
                    <a:pt x="219" y="1"/>
                  </a:moveTo>
                  <a:lnTo>
                    <a:pt x="209" y="136"/>
                  </a:lnTo>
                  <a:cubicBezTo>
                    <a:pt x="209" y="157"/>
                    <a:pt x="1" y="2630"/>
                    <a:pt x="53" y="4106"/>
                  </a:cubicBezTo>
                  <a:cubicBezTo>
                    <a:pt x="105" y="5644"/>
                    <a:pt x="1394" y="5665"/>
                    <a:pt x="1445" y="5665"/>
                  </a:cubicBezTo>
                  <a:lnTo>
                    <a:pt x="6361" y="5665"/>
                  </a:lnTo>
                  <a:lnTo>
                    <a:pt x="6164" y="2630"/>
                  </a:lnTo>
                  <a:lnTo>
                    <a:pt x="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1"/>
            <p:cNvSpPr/>
            <p:nvPr/>
          </p:nvSpPr>
          <p:spPr>
            <a:xfrm>
              <a:off x="949750" y="3294600"/>
              <a:ext cx="593425" cy="259050"/>
            </a:xfrm>
            <a:custGeom>
              <a:avLst/>
              <a:gdLst/>
              <a:ahLst/>
              <a:cxnLst/>
              <a:rect l="l" t="t" r="r" b="b"/>
              <a:pathLst>
                <a:path w="23737" h="10362" extrusionOk="0">
                  <a:moveTo>
                    <a:pt x="540" y="1"/>
                  </a:moveTo>
                  <a:cubicBezTo>
                    <a:pt x="540" y="1"/>
                    <a:pt x="0" y="8356"/>
                    <a:pt x="21429" y="10362"/>
                  </a:cubicBezTo>
                  <a:lnTo>
                    <a:pt x="23736" y="9312"/>
                  </a:lnTo>
                  <a:lnTo>
                    <a:pt x="23331" y="5301"/>
                  </a:lnTo>
                  <a:cubicBezTo>
                    <a:pt x="23331" y="5301"/>
                    <a:pt x="5030" y="2536"/>
                    <a:pt x="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31"/>
            <p:cNvSpPr/>
            <p:nvPr/>
          </p:nvSpPr>
          <p:spPr>
            <a:xfrm>
              <a:off x="1010275" y="3329200"/>
              <a:ext cx="12150" cy="26750"/>
            </a:xfrm>
            <a:custGeom>
              <a:avLst/>
              <a:gdLst/>
              <a:ahLst/>
              <a:cxnLst/>
              <a:rect l="l" t="t" r="r" b="b"/>
              <a:pathLst>
                <a:path w="486" h="1070" extrusionOk="0">
                  <a:moveTo>
                    <a:pt x="373" y="1"/>
                  </a:moveTo>
                  <a:cubicBezTo>
                    <a:pt x="347" y="1"/>
                    <a:pt x="326" y="12"/>
                    <a:pt x="322" y="40"/>
                  </a:cubicBezTo>
                  <a:lnTo>
                    <a:pt x="11" y="986"/>
                  </a:lnTo>
                  <a:cubicBezTo>
                    <a:pt x="0" y="1017"/>
                    <a:pt x="21" y="1059"/>
                    <a:pt x="63" y="1069"/>
                  </a:cubicBezTo>
                  <a:lnTo>
                    <a:pt x="83" y="1069"/>
                  </a:lnTo>
                  <a:cubicBezTo>
                    <a:pt x="104" y="1069"/>
                    <a:pt x="135" y="1048"/>
                    <a:pt x="146" y="1028"/>
                  </a:cubicBezTo>
                  <a:lnTo>
                    <a:pt x="458" y="92"/>
                  </a:lnTo>
                  <a:cubicBezTo>
                    <a:pt x="485" y="44"/>
                    <a:pt x="422" y="1"/>
                    <a:pt x="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1"/>
            <p:cNvSpPr/>
            <p:nvPr/>
          </p:nvSpPr>
          <p:spPr>
            <a:xfrm>
              <a:off x="1034950" y="3341025"/>
              <a:ext cx="12150" cy="26875"/>
            </a:xfrm>
            <a:custGeom>
              <a:avLst/>
              <a:gdLst/>
              <a:ahLst/>
              <a:cxnLst/>
              <a:rect l="l" t="t" r="r" b="b"/>
              <a:pathLst>
                <a:path w="486" h="1075" extrusionOk="0">
                  <a:moveTo>
                    <a:pt x="373" y="0"/>
                  </a:moveTo>
                  <a:cubicBezTo>
                    <a:pt x="348" y="0"/>
                    <a:pt x="326" y="10"/>
                    <a:pt x="323" y="35"/>
                  </a:cubicBezTo>
                  <a:lnTo>
                    <a:pt x="11" y="981"/>
                  </a:lnTo>
                  <a:cubicBezTo>
                    <a:pt x="1" y="1012"/>
                    <a:pt x="21" y="1053"/>
                    <a:pt x="63" y="1074"/>
                  </a:cubicBezTo>
                  <a:lnTo>
                    <a:pt x="84" y="1074"/>
                  </a:lnTo>
                  <a:cubicBezTo>
                    <a:pt x="115" y="1064"/>
                    <a:pt x="136" y="1053"/>
                    <a:pt x="146" y="1022"/>
                  </a:cubicBezTo>
                  <a:lnTo>
                    <a:pt x="458" y="87"/>
                  </a:lnTo>
                  <a:cubicBezTo>
                    <a:pt x="485" y="39"/>
                    <a:pt x="422" y="0"/>
                    <a:pt x="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1"/>
            <p:cNvSpPr/>
            <p:nvPr/>
          </p:nvSpPr>
          <p:spPr>
            <a:xfrm>
              <a:off x="1061200" y="3349700"/>
              <a:ext cx="15175" cy="29875"/>
            </a:xfrm>
            <a:custGeom>
              <a:avLst/>
              <a:gdLst/>
              <a:ahLst/>
              <a:cxnLst/>
              <a:rect l="l" t="t" r="r" b="b"/>
              <a:pathLst>
                <a:path w="607" h="1195" extrusionOk="0">
                  <a:moveTo>
                    <a:pt x="516" y="1"/>
                  </a:moveTo>
                  <a:cubicBezTo>
                    <a:pt x="493" y="1"/>
                    <a:pt x="471" y="10"/>
                    <a:pt x="457" y="31"/>
                  </a:cubicBezTo>
                  <a:lnTo>
                    <a:pt x="11" y="1101"/>
                  </a:lnTo>
                  <a:cubicBezTo>
                    <a:pt x="0" y="1143"/>
                    <a:pt x="11" y="1174"/>
                    <a:pt x="52" y="1195"/>
                  </a:cubicBezTo>
                  <a:lnTo>
                    <a:pt x="73" y="1195"/>
                  </a:lnTo>
                  <a:cubicBezTo>
                    <a:pt x="104" y="1195"/>
                    <a:pt x="125" y="1185"/>
                    <a:pt x="146" y="1153"/>
                  </a:cubicBezTo>
                  <a:lnTo>
                    <a:pt x="593" y="93"/>
                  </a:lnTo>
                  <a:cubicBezTo>
                    <a:pt x="606" y="38"/>
                    <a:pt x="560" y="1"/>
                    <a:pt x="5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1"/>
            <p:cNvSpPr/>
            <p:nvPr/>
          </p:nvSpPr>
          <p:spPr>
            <a:xfrm>
              <a:off x="1084325" y="3356100"/>
              <a:ext cx="16650" cy="34400"/>
            </a:xfrm>
            <a:custGeom>
              <a:avLst/>
              <a:gdLst/>
              <a:ahLst/>
              <a:cxnLst/>
              <a:rect l="l" t="t" r="r" b="b"/>
              <a:pathLst>
                <a:path w="666" h="1376" extrusionOk="0">
                  <a:moveTo>
                    <a:pt x="586" y="1"/>
                  </a:moveTo>
                  <a:cubicBezTo>
                    <a:pt x="558" y="1"/>
                    <a:pt x="528" y="20"/>
                    <a:pt x="520" y="45"/>
                  </a:cubicBezTo>
                  <a:lnTo>
                    <a:pt x="21" y="1282"/>
                  </a:lnTo>
                  <a:cubicBezTo>
                    <a:pt x="0" y="1313"/>
                    <a:pt x="21" y="1355"/>
                    <a:pt x="52" y="1375"/>
                  </a:cubicBezTo>
                  <a:lnTo>
                    <a:pt x="83" y="1375"/>
                  </a:lnTo>
                  <a:cubicBezTo>
                    <a:pt x="114" y="1375"/>
                    <a:pt x="135" y="1355"/>
                    <a:pt x="146" y="1334"/>
                  </a:cubicBezTo>
                  <a:lnTo>
                    <a:pt x="644" y="97"/>
                  </a:lnTo>
                  <a:cubicBezTo>
                    <a:pt x="665" y="66"/>
                    <a:pt x="644" y="24"/>
                    <a:pt x="603" y="4"/>
                  </a:cubicBezTo>
                  <a:cubicBezTo>
                    <a:pt x="597" y="2"/>
                    <a:pt x="592" y="1"/>
                    <a:pt x="5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1"/>
            <p:cNvSpPr/>
            <p:nvPr/>
          </p:nvSpPr>
          <p:spPr>
            <a:xfrm>
              <a:off x="1113925" y="3364425"/>
              <a:ext cx="12500" cy="34900"/>
            </a:xfrm>
            <a:custGeom>
              <a:avLst/>
              <a:gdLst/>
              <a:ahLst/>
              <a:cxnLst/>
              <a:rect l="l" t="t" r="r" b="b"/>
              <a:pathLst>
                <a:path w="500" h="1396" extrusionOk="0">
                  <a:moveTo>
                    <a:pt x="425" y="1"/>
                  </a:moveTo>
                  <a:cubicBezTo>
                    <a:pt x="403" y="1"/>
                    <a:pt x="380" y="11"/>
                    <a:pt x="365" y="34"/>
                  </a:cubicBezTo>
                  <a:lnTo>
                    <a:pt x="11" y="1313"/>
                  </a:lnTo>
                  <a:cubicBezTo>
                    <a:pt x="1" y="1344"/>
                    <a:pt x="22" y="1385"/>
                    <a:pt x="63" y="1396"/>
                  </a:cubicBezTo>
                  <a:lnTo>
                    <a:pt x="84" y="1396"/>
                  </a:lnTo>
                  <a:cubicBezTo>
                    <a:pt x="105" y="1396"/>
                    <a:pt x="136" y="1375"/>
                    <a:pt x="146" y="1344"/>
                  </a:cubicBezTo>
                  <a:lnTo>
                    <a:pt x="500" y="76"/>
                  </a:lnTo>
                  <a:cubicBezTo>
                    <a:pt x="500" y="30"/>
                    <a:pt x="463" y="1"/>
                    <a:pt x="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1"/>
            <p:cNvSpPr/>
            <p:nvPr/>
          </p:nvSpPr>
          <p:spPr>
            <a:xfrm>
              <a:off x="1148500" y="3373575"/>
              <a:ext cx="12700" cy="35375"/>
            </a:xfrm>
            <a:custGeom>
              <a:avLst/>
              <a:gdLst/>
              <a:ahLst/>
              <a:cxnLst/>
              <a:rect l="l" t="t" r="r" b="b"/>
              <a:pathLst>
                <a:path w="508" h="1415" extrusionOk="0">
                  <a:moveTo>
                    <a:pt x="422" y="0"/>
                  </a:moveTo>
                  <a:cubicBezTo>
                    <a:pt x="394" y="0"/>
                    <a:pt x="366" y="16"/>
                    <a:pt x="353" y="53"/>
                  </a:cubicBezTo>
                  <a:lnTo>
                    <a:pt x="10" y="1331"/>
                  </a:lnTo>
                  <a:cubicBezTo>
                    <a:pt x="0" y="1362"/>
                    <a:pt x="21" y="1404"/>
                    <a:pt x="62" y="1414"/>
                  </a:cubicBezTo>
                  <a:lnTo>
                    <a:pt x="73" y="1414"/>
                  </a:lnTo>
                  <a:cubicBezTo>
                    <a:pt x="104" y="1414"/>
                    <a:pt x="135" y="1393"/>
                    <a:pt x="146" y="1362"/>
                  </a:cubicBezTo>
                  <a:lnTo>
                    <a:pt x="488" y="94"/>
                  </a:lnTo>
                  <a:cubicBezTo>
                    <a:pt x="507" y="38"/>
                    <a:pt x="465" y="0"/>
                    <a:pt x="4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1"/>
            <p:cNvSpPr/>
            <p:nvPr/>
          </p:nvSpPr>
          <p:spPr>
            <a:xfrm>
              <a:off x="1183825" y="3377675"/>
              <a:ext cx="11725" cy="38025"/>
            </a:xfrm>
            <a:custGeom>
              <a:avLst/>
              <a:gdLst/>
              <a:ahLst/>
              <a:cxnLst/>
              <a:rect l="l" t="t" r="r" b="b"/>
              <a:pathLst>
                <a:path w="469" h="1521" extrusionOk="0">
                  <a:moveTo>
                    <a:pt x="385" y="1"/>
                  </a:moveTo>
                  <a:cubicBezTo>
                    <a:pt x="351" y="1"/>
                    <a:pt x="323" y="21"/>
                    <a:pt x="323" y="55"/>
                  </a:cubicBezTo>
                  <a:lnTo>
                    <a:pt x="11" y="1437"/>
                  </a:lnTo>
                  <a:cubicBezTo>
                    <a:pt x="0" y="1469"/>
                    <a:pt x="21" y="1510"/>
                    <a:pt x="63" y="1520"/>
                  </a:cubicBezTo>
                  <a:lnTo>
                    <a:pt x="84" y="1520"/>
                  </a:lnTo>
                  <a:cubicBezTo>
                    <a:pt x="115" y="1520"/>
                    <a:pt x="146" y="1500"/>
                    <a:pt x="146" y="1469"/>
                  </a:cubicBezTo>
                  <a:lnTo>
                    <a:pt x="458" y="86"/>
                  </a:lnTo>
                  <a:cubicBezTo>
                    <a:pt x="468" y="45"/>
                    <a:pt x="437" y="14"/>
                    <a:pt x="406" y="3"/>
                  </a:cubicBezTo>
                  <a:cubicBezTo>
                    <a:pt x="399" y="1"/>
                    <a:pt x="391" y="1"/>
                    <a:pt x="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1"/>
            <p:cNvSpPr/>
            <p:nvPr/>
          </p:nvSpPr>
          <p:spPr>
            <a:xfrm>
              <a:off x="1218375" y="3388075"/>
              <a:ext cx="8075" cy="35425"/>
            </a:xfrm>
            <a:custGeom>
              <a:avLst/>
              <a:gdLst/>
              <a:ahLst/>
              <a:cxnLst/>
              <a:rect l="l" t="t" r="r" b="b"/>
              <a:pathLst>
                <a:path w="323" h="1417" extrusionOk="0">
                  <a:moveTo>
                    <a:pt x="245" y="1"/>
                  </a:moveTo>
                  <a:cubicBezTo>
                    <a:pt x="211" y="1"/>
                    <a:pt x="186" y="29"/>
                    <a:pt x="177" y="65"/>
                  </a:cubicBezTo>
                  <a:lnTo>
                    <a:pt x="11" y="1333"/>
                  </a:lnTo>
                  <a:cubicBezTo>
                    <a:pt x="1" y="1375"/>
                    <a:pt x="32" y="1416"/>
                    <a:pt x="73" y="1416"/>
                  </a:cubicBezTo>
                  <a:lnTo>
                    <a:pt x="84" y="1416"/>
                  </a:lnTo>
                  <a:cubicBezTo>
                    <a:pt x="115" y="1416"/>
                    <a:pt x="146" y="1385"/>
                    <a:pt x="156" y="1354"/>
                  </a:cubicBezTo>
                  <a:lnTo>
                    <a:pt x="312" y="76"/>
                  </a:lnTo>
                  <a:cubicBezTo>
                    <a:pt x="323" y="44"/>
                    <a:pt x="292" y="3"/>
                    <a:pt x="260" y="3"/>
                  </a:cubicBezTo>
                  <a:cubicBezTo>
                    <a:pt x="255" y="2"/>
                    <a:pt x="250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1"/>
            <p:cNvSpPr/>
            <p:nvPr/>
          </p:nvSpPr>
          <p:spPr>
            <a:xfrm>
              <a:off x="1249025" y="3394300"/>
              <a:ext cx="10675" cy="37775"/>
            </a:xfrm>
            <a:custGeom>
              <a:avLst/>
              <a:gdLst/>
              <a:ahLst/>
              <a:cxnLst/>
              <a:rect l="l" t="t" r="r" b="b"/>
              <a:pathLst>
                <a:path w="427" h="1511" extrusionOk="0">
                  <a:moveTo>
                    <a:pt x="344" y="1"/>
                  </a:moveTo>
                  <a:cubicBezTo>
                    <a:pt x="313" y="1"/>
                    <a:pt x="290" y="21"/>
                    <a:pt x="282" y="55"/>
                  </a:cubicBezTo>
                  <a:lnTo>
                    <a:pt x="11" y="1437"/>
                  </a:lnTo>
                  <a:cubicBezTo>
                    <a:pt x="1" y="1469"/>
                    <a:pt x="22" y="1510"/>
                    <a:pt x="63" y="1510"/>
                  </a:cubicBezTo>
                  <a:lnTo>
                    <a:pt x="74" y="1510"/>
                  </a:lnTo>
                  <a:cubicBezTo>
                    <a:pt x="105" y="1510"/>
                    <a:pt x="136" y="1489"/>
                    <a:pt x="146" y="1458"/>
                  </a:cubicBezTo>
                  <a:lnTo>
                    <a:pt x="417" y="86"/>
                  </a:lnTo>
                  <a:cubicBezTo>
                    <a:pt x="427" y="45"/>
                    <a:pt x="406" y="3"/>
                    <a:pt x="365" y="3"/>
                  </a:cubicBezTo>
                  <a:cubicBezTo>
                    <a:pt x="358" y="2"/>
                    <a:pt x="351" y="1"/>
                    <a:pt x="3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1"/>
            <p:cNvSpPr/>
            <p:nvPr/>
          </p:nvSpPr>
          <p:spPr>
            <a:xfrm>
              <a:off x="1278125" y="3400075"/>
              <a:ext cx="9650" cy="40575"/>
            </a:xfrm>
            <a:custGeom>
              <a:avLst/>
              <a:gdLst/>
              <a:ahLst/>
              <a:cxnLst/>
              <a:rect l="l" t="t" r="r" b="b"/>
              <a:pathLst>
                <a:path w="386" h="1623" extrusionOk="0">
                  <a:moveTo>
                    <a:pt x="323" y="1"/>
                  </a:moveTo>
                  <a:cubicBezTo>
                    <a:pt x="281" y="1"/>
                    <a:pt x="240" y="22"/>
                    <a:pt x="240" y="63"/>
                  </a:cubicBezTo>
                  <a:lnTo>
                    <a:pt x="11" y="1549"/>
                  </a:lnTo>
                  <a:cubicBezTo>
                    <a:pt x="1" y="1581"/>
                    <a:pt x="32" y="1622"/>
                    <a:pt x="63" y="1622"/>
                  </a:cubicBezTo>
                  <a:lnTo>
                    <a:pt x="74" y="1622"/>
                  </a:lnTo>
                  <a:cubicBezTo>
                    <a:pt x="115" y="1622"/>
                    <a:pt x="136" y="1601"/>
                    <a:pt x="146" y="1570"/>
                  </a:cubicBezTo>
                  <a:lnTo>
                    <a:pt x="375" y="84"/>
                  </a:lnTo>
                  <a:cubicBezTo>
                    <a:pt x="385" y="42"/>
                    <a:pt x="354" y="11"/>
                    <a:pt x="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1"/>
            <p:cNvSpPr/>
            <p:nvPr/>
          </p:nvSpPr>
          <p:spPr>
            <a:xfrm>
              <a:off x="1307500" y="3403725"/>
              <a:ext cx="10675" cy="44975"/>
            </a:xfrm>
            <a:custGeom>
              <a:avLst/>
              <a:gdLst/>
              <a:ahLst/>
              <a:cxnLst/>
              <a:rect l="l" t="t" r="r" b="b"/>
              <a:pathLst>
                <a:path w="427" h="1799" extrusionOk="0">
                  <a:moveTo>
                    <a:pt x="364" y="0"/>
                  </a:moveTo>
                  <a:cubicBezTo>
                    <a:pt x="322" y="0"/>
                    <a:pt x="281" y="21"/>
                    <a:pt x="281" y="63"/>
                  </a:cubicBezTo>
                  <a:lnTo>
                    <a:pt x="0" y="1715"/>
                  </a:lnTo>
                  <a:cubicBezTo>
                    <a:pt x="0" y="1757"/>
                    <a:pt x="21" y="1788"/>
                    <a:pt x="63" y="1798"/>
                  </a:cubicBezTo>
                  <a:lnTo>
                    <a:pt x="73" y="1798"/>
                  </a:lnTo>
                  <a:cubicBezTo>
                    <a:pt x="104" y="1798"/>
                    <a:pt x="135" y="1767"/>
                    <a:pt x="135" y="1736"/>
                  </a:cubicBezTo>
                  <a:lnTo>
                    <a:pt x="416" y="84"/>
                  </a:lnTo>
                  <a:cubicBezTo>
                    <a:pt x="426" y="42"/>
                    <a:pt x="395" y="11"/>
                    <a:pt x="3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31"/>
            <p:cNvSpPr/>
            <p:nvPr/>
          </p:nvSpPr>
          <p:spPr>
            <a:xfrm>
              <a:off x="1349050" y="3413850"/>
              <a:ext cx="6275" cy="36400"/>
            </a:xfrm>
            <a:custGeom>
              <a:avLst/>
              <a:gdLst/>
              <a:ahLst/>
              <a:cxnLst/>
              <a:rect l="l" t="t" r="r" b="b"/>
              <a:pathLst>
                <a:path w="251" h="1456" extrusionOk="0">
                  <a:moveTo>
                    <a:pt x="178" y="1"/>
                  </a:moveTo>
                  <a:cubicBezTo>
                    <a:pt x="136" y="1"/>
                    <a:pt x="105" y="32"/>
                    <a:pt x="105" y="73"/>
                  </a:cubicBezTo>
                  <a:lnTo>
                    <a:pt x="1" y="1383"/>
                  </a:lnTo>
                  <a:cubicBezTo>
                    <a:pt x="1" y="1414"/>
                    <a:pt x="32" y="1456"/>
                    <a:pt x="63" y="1456"/>
                  </a:cubicBezTo>
                  <a:lnTo>
                    <a:pt x="74" y="1456"/>
                  </a:lnTo>
                  <a:cubicBezTo>
                    <a:pt x="115" y="1456"/>
                    <a:pt x="146" y="1424"/>
                    <a:pt x="146" y="1393"/>
                  </a:cubicBezTo>
                  <a:lnTo>
                    <a:pt x="240" y="84"/>
                  </a:lnTo>
                  <a:cubicBezTo>
                    <a:pt x="250" y="42"/>
                    <a:pt x="219" y="11"/>
                    <a:pt x="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31"/>
            <p:cNvSpPr/>
            <p:nvPr/>
          </p:nvSpPr>
          <p:spPr>
            <a:xfrm>
              <a:off x="1385700" y="3418275"/>
              <a:ext cx="5225" cy="41600"/>
            </a:xfrm>
            <a:custGeom>
              <a:avLst/>
              <a:gdLst/>
              <a:ahLst/>
              <a:cxnLst/>
              <a:rect l="l" t="t" r="r" b="b"/>
              <a:pathLst>
                <a:path w="209" h="1664" extrusionOk="0">
                  <a:moveTo>
                    <a:pt x="146" y="0"/>
                  </a:moveTo>
                  <a:cubicBezTo>
                    <a:pt x="104" y="0"/>
                    <a:pt x="73" y="32"/>
                    <a:pt x="73" y="73"/>
                  </a:cubicBezTo>
                  <a:lnTo>
                    <a:pt x="0" y="1580"/>
                  </a:lnTo>
                  <a:cubicBezTo>
                    <a:pt x="0" y="1622"/>
                    <a:pt x="32" y="1653"/>
                    <a:pt x="73" y="1663"/>
                  </a:cubicBezTo>
                  <a:cubicBezTo>
                    <a:pt x="104" y="1663"/>
                    <a:pt x="146" y="1632"/>
                    <a:pt x="146" y="1590"/>
                  </a:cubicBezTo>
                  <a:lnTo>
                    <a:pt x="208" y="73"/>
                  </a:lnTo>
                  <a:cubicBezTo>
                    <a:pt x="208" y="32"/>
                    <a:pt x="177" y="0"/>
                    <a:pt x="1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31"/>
            <p:cNvSpPr/>
            <p:nvPr/>
          </p:nvSpPr>
          <p:spPr>
            <a:xfrm>
              <a:off x="1416350" y="3424250"/>
              <a:ext cx="4450" cy="36400"/>
            </a:xfrm>
            <a:custGeom>
              <a:avLst/>
              <a:gdLst/>
              <a:ahLst/>
              <a:cxnLst/>
              <a:rect l="l" t="t" r="r" b="b"/>
              <a:pathLst>
                <a:path w="178" h="1456" extrusionOk="0">
                  <a:moveTo>
                    <a:pt x="115" y="0"/>
                  </a:moveTo>
                  <a:cubicBezTo>
                    <a:pt x="73" y="0"/>
                    <a:pt x="42" y="32"/>
                    <a:pt x="42" y="73"/>
                  </a:cubicBezTo>
                  <a:lnTo>
                    <a:pt x="11" y="1383"/>
                  </a:lnTo>
                  <a:cubicBezTo>
                    <a:pt x="1" y="1414"/>
                    <a:pt x="32" y="1455"/>
                    <a:pt x="73" y="1455"/>
                  </a:cubicBezTo>
                  <a:cubicBezTo>
                    <a:pt x="115" y="1455"/>
                    <a:pt x="146" y="1424"/>
                    <a:pt x="146" y="1383"/>
                  </a:cubicBezTo>
                  <a:lnTo>
                    <a:pt x="177" y="73"/>
                  </a:lnTo>
                  <a:cubicBezTo>
                    <a:pt x="177" y="32"/>
                    <a:pt x="146" y="0"/>
                    <a:pt x="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31"/>
            <p:cNvSpPr/>
            <p:nvPr/>
          </p:nvSpPr>
          <p:spPr>
            <a:xfrm>
              <a:off x="1449600" y="3430425"/>
              <a:ext cx="6275" cy="35425"/>
            </a:xfrm>
            <a:custGeom>
              <a:avLst/>
              <a:gdLst/>
              <a:ahLst/>
              <a:cxnLst/>
              <a:rect l="l" t="t" r="r" b="b"/>
              <a:pathLst>
                <a:path w="251" h="1417" extrusionOk="0">
                  <a:moveTo>
                    <a:pt x="162" y="1"/>
                  </a:moveTo>
                  <a:cubicBezTo>
                    <a:pt x="128" y="1"/>
                    <a:pt x="105" y="29"/>
                    <a:pt x="105" y="65"/>
                  </a:cubicBezTo>
                  <a:lnTo>
                    <a:pt x="1" y="1333"/>
                  </a:lnTo>
                  <a:cubicBezTo>
                    <a:pt x="1" y="1375"/>
                    <a:pt x="22" y="1406"/>
                    <a:pt x="63" y="1416"/>
                  </a:cubicBezTo>
                  <a:cubicBezTo>
                    <a:pt x="105" y="1416"/>
                    <a:pt x="136" y="1385"/>
                    <a:pt x="136" y="1354"/>
                  </a:cubicBezTo>
                  <a:lnTo>
                    <a:pt x="240" y="76"/>
                  </a:lnTo>
                  <a:cubicBezTo>
                    <a:pt x="250" y="34"/>
                    <a:pt x="219" y="3"/>
                    <a:pt x="178" y="3"/>
                  </a:cubicBezTo>
                  <a:cubicBezTo>
                    <a:pt x="172" y="1"/>
                    <a:pt x="167" y="1"/>
                    <a:pt x="1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31"/>
            <p:cNvSpPr/>
            <p:nvPr/>
          </p:nvSpPr>
          <p:spPr>
            <a:xfrm>
              <a:off x="1481050" y="3436450"/>
              <a:ext cx="4450" cy="35375"/>
            </a:xfrm>
            <a:custGeom>
              <a:avLst/>
              <a:gdLst/>
              <a:ahLst/>
              <a:cxnLst/>
              <a:rect l="l" t="t" r="r" b="b"/>
              <a:pathLst>
                <a:path w="178" h="1415" extrusionOk="0">
                  <a:moveTo>
                    <a:pt x="73" y="1"/>
                  </a:moveTo>
                  <a:cubicBezTo>
                    <a:pt x="32" y="1"/>
                    <a:pt x="0" y="32"/>
                    <a:pt x="0" y="74"/>
                  </a:cubicBezTo>
                  <a:lnTo>
                    <a:pt x="32" y="1341"/>
                  </a:lnTo>
                  <a:cubicBezTo>
                    <a:pt x="32" y="1383"/>
                    <a:pt x="63" y="1414"/>
                    <a:pt x="104" y="1414"/>
                  </a:cubicBezTo>
                  <a:cubicBezTo>
                    <a:pt x="146" y="1414"/>
                    <a:pt x="177" y="1383"/>
                    <a:pt x="177" y="1341"/>
                  </a:cubicBezTo>
                  <a:lnTo>
                    <a:pt x="146" y="63"/>
                  </a:lnTo>
                  <a:cubicBezTo>
                    <a:pt x="135" y="22"/>
                    <a:pt x="104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31"/>
            <p:cNvSpPr/>
            <p:nvPr/>
          </p:nvSpPr>
          <p:spPr>
            <a:xfrm>
              <a:off x="1506250" y="3439875"/>
              <a:ext cx="8225" cy="34550"/>
            </a:xfrm>
            <a:custGeom>
              <a:avLst/>
              <a:gdLst/>
              <a:ahLst/>
              <a:cxnLst/>
              <a:rect l="l" t="t" r="r" b="b"/>
              <a:pathLst>
                <a:path w="329" h="1382" extrusionOk="0">
                  <a:moveTo>
                    <a:pt x="246" y="1"/>
                  </a:moveTo>
                  <a:cubicBezTo>
                    <a:pt x="213" y="1"/>
                    <a:pt x="182" y="20"/>
                    <a:pt x="177" y="61"/>
                  </a:cubicBezTo>
                  <a:lnTo>
                    <a:pt x="0" y="1298"/>
                  </a:lnTo>
                  <a:cubicBezTo>
                    <a:pt x="0" y="1340"/>
                    <a:pt x="21" y="1371"/>
                    <a:pt x="63" y="1381"/>
                  </a:cubicBezTo>
                  <a:lnTo>
                    <a:pt x="73" y="1381"/>
                  </a:lnTo>
                  <a:cubicBezTo>
                    <a:pt x="115" y="1381"/>
                    <a:pt x="136" y="1350"/>
                    <a:pt x="146" y="1319"/>
                  </a:cubicBezTo>
                  <a:lnTo>
                    <a:pt x="323" y="82"/>
                  </a:lnTo>
                  <a:cubicBezTo>
                    <a:pt x="328" y="30"/>
                    <a:pt x="286" y="1"/>
                    <a:pt x="2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31"/>
            <p:cNvSpPr/>
            <p:nvPr/>
          </p:nvSpPr>
          <p:spPr>
            <a:xfrm>
              <a:off x="1025075" y="3377925"/>
              <a:ext cx="9125" cy="22450"/>
            </a:xfrm>
            <a:custGeom>
              <a:avLst/>
              <a:gdLst/>
              <a:ahLst/>
              <a:cxnLst/>
              <a:rect l="l" t="t" r="r" b="b"/>
              <a:pathLst>
                <a:path w="365" h="898" extrusionOk="0">
                  <a:moveTo>
                    <a:pt x="281" y="1"/>
                  </a:moveTo>
                  <a:cubicBezTo>
                    <a:pt x="250" y="1"/>
                    <a:pt x="226" y="19"/>
                    <a:pt x="208" y="45"/>
                  </a:cubicBezTo>
                  <a:lnTo>
                    <a:pt x="11" y="804"/>
                  </a:lnTo>
                  <a:cubicBezTo>
                    <a:pt x="1" y="845"/>
                    <a:pt x="21" y="887"/>
                    <a:pt x="53" y="897"/>
                  </a:cubicBezTo>
                  <a:lnTo>
                    <a:pt x="73" y="897"/>
                  </a:lnTo>
                  <a:cubicBezTo>
                    <a:pt x="105" y="897"/>
                    <a:pt x="136" y="877"/>
                    <a:pt x="146" y="845"/>
                  </a:cubicBezTo>
                  <a:lnTo>
                    <a:pt x="354" y="87"/>
                  </a:lnTo>
                  <a:cubicBezTo>
                    <a:pt x="364" y="45"/>
                    <a:pt x="333" y="14"/>
                    <a:pt x="302" y="4"/>
                  </a:cubicBezTo>
                  <a:cubicBezTo>
                    <a:pt x="295" y="2"/>
                    <a:pt x="288" y="1"/>
                    <a:pt x="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31"/>
            <p:cNvSpPr/>
            <p:nvPr/>
          </p:nvSpPr>
          <p:spPr>
            <a:xfrm>
              <a:off x="1045075" y="3387675"/>
              <a:ext cx="10950" cy="26475"/>
            </a:xfrm>
            <a:custGeom>
              <a:avLst/>
              <a:gdLst/>
              <a:ahLst/>
              <a:cxnLst/>
              <a:rect l="l" t="t" r="r" b="b"/>
              <a:pathLst>
                <a:path w="438" h="1059" extrusionOk="0">
                  <a:moveTo>
                    <a:pt x="371" y="0"/>
                  </a:moveTo>
                  <a:cubicBezTo>
                    <a:pt x="350" y="0"/>
                    <a:pt x="328" y="10"/>
                    <a:pt x="313" y="29"/>
                  </a:cubicBezTo>
                  <a:lnTo>
                    <a:pt x="11" y="965"/>
                  </a:lnTo>
                  <a:cubicBezTo>
                    <a:pt x="1" y="1006"/>
                    <a:pt x="22" y="1037"/>
                    <a:pt x="53" y="1058"/>
                  </a:cubicBezTo>
                  <a:lnTo>
                    <a:pt x="74" y="1058"/>
                  </a:lnTo>
                  <a:cubicBezTo>
                    <a:pt x="105" y="1048"/>
                    <a:pt x="126" y="1037"/>
                    <a:pt x="136" y="1006"/>
                  </a:cubicBezTo>
                  <a:lnTo>
                    <a:pt x="437" y="71"/>
                  </a:lnTo>
                  <a:cubicBezTo>
                    <a:pt x="437" y="26"/>
                    <a:pt x="405" y="0"/>
                    <a:pt x="3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31"/>
            <p:cNvSpPr/>
            <p:nvPr/>
          </p:nvSpPr>
          <p:spPr>
            <a:xfrm>
              <a:off x="1069500" y="3400275"/>
              <a:ext cx="14050" cy="32575"/>
            </a:xfrm>
            <a:custGeom>
              <a:avLst/>
              <a:gdLst/>
              <a:ahLst/>
              <a:cxnLst/>
              <a:rect l="l" t="t" r="r" b="b"/>
              <a:pathLst>
                <a:path w="562" h="1303" extrusionOk="0">
                  <a:moveTo>
                    <a:pt x="493" y="1"/>
                  </a:moveTo>
                  <a:cubicBezTo>
                    <a:pt x="465" y="1"/>
                    <a:pt x="434" y="19"/>
                    <a:pt x="416" y="45"/>
                  </a:cubicBezTo>
                  <a:lnTo>
                    <a:pt x="11" y="1219"/>
                  </a:lnTo>
                  <a:cubicBezTo>
                    <a:pt x="1" y="1250"/>
                    <a:pt x="22" y="1292"/>
                    <a:pt x="63" y="1302"/>
                  </a:cubicBezTo>
                  <a:lnTo>
                    <a:pt x="84" y="1302"/>
                  </a:lnTo>
                  <a:cubicBezTo>
                    <a:pt x="115" y="1302"/>
                    <a:pt x="136" y="1292"/>
                    <a:pt x="146" y="1261"/>
                  </a:cubicBezTo>
                  <a:lnTo>
                    <a:pt x="552" y="97"/>
                  </a:lnTo>
                  <a:cubicBezTo>
                    <a:pt x="562" y="55"/>
                    <a:pt x="552" y="14"/>
                    <a:pt x="510" y="3"/>
                  </a:cubicBezTo>
                  <a:cubicBezTo>
                    <a:pt x="504" y="1"/>
                    <a:pt x="499" y="1"/>
                    <a:pt x="4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31"/>
            <p:cNvSpPr/>
            <p:nvPr/>
          </p:nvSpPr>
          <p:spPr>
            <a:xfrm>
              <a:off x="1102500" y="3415075"/>
              <a:ext cx="9650" cy="32575"/>
            </a:xfrm>
            <a:custGeom>
              <a:avLst/>
              <a:gdLst/>
              <a:ahLst/>
              <a:cxnLst/>
              <a:rect l="l" t="t" r="r" b="b"/>
              <a:pathLst>
                <a:path w="386" h="1303" extrusionOk="0">
                  <a:moveTo>
                    <a:pt x="308" y="1"/>
                  </a:moveTo>
                  <a:cubicBezTo>
                    <a:pt x="280" y="1"/>
                    <a:pt x="253" y="15"/>
                    <a:pt x="240" y="45"/>
                  </a:cubicBezTo>
                  <a:lnTo>
                    <a:pt x="1" y="1220"/>
                  </a:lnTo>
                  <a:cubicBezTo>
                    <a:pt x="1" y="1261"/>
                    <a:pt x="21" y="1292"/>
                    <a:pt x="63" y="1303"/>
                  </a:cubicBezTo>
                  <a:lnTo>
                    <a:pt x="73" y="1303"/>
                  </a:lnTo>
                  <a:cubicBezTo>
                    <a:pt x="105" y="1303"/>
                    <a:pt x="136" y="1282"/>
                    <a:pt x="146" y="1251"/>
                  </a:cubicBezTo>
                  <a:lnTo>
                    <a:pt x="385" y="76"/>
                  </a:lnTo>
                  <a:cubicBezTo>
                    <a:pt x="385" y="28"/>
                    <a:pt x="346" y="1"/>
                    <a:pt x="3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31"/>
            <p:cNvSpPr/>
            <p:nvPr/>
          </p:nvSpPr>
          <p:spPr>
            <a:xfrm>
              <a:off x="1137825" y="3422500"/>
              <a:ext cx="12400" cy="36325"/>
            </a:xfrm>
            <a:custGeom>
              <a:avLst/>
              <a:gdLst/>
              <a:ahLst/>
              <a:cxnLst/>
              <a:rect l="l" t="t" r="r" b="b"/>
              <a:pathLst>
                <a:path w="496" h="1453" extrusionOk="0">
                  <a:moveTo>
                    <a:pt x="416" y="1"/>
                  </a:moveTo>
                  <a:cubicBezTo>
                    <a:pt x="389" y="1"/>
                    <a:pt x="363" y="16"/>
                    <a:pt x="354" y="50"/>
                  </a:cubicBezTo>
                  <a:lnTo>
                    <a:pt x="11" y="1369"/>
                  </a:lnTo>
                  <a:cubicBezTo>
                    <a:pt x="1" y="1401"/>
                    <a:pt x="22" y="1442"/>
                    <a:pt x="53" y="1453"/>
                  </a:cubicBezTo>
                  <a:lnTo>
                    <a:pt x="74" y="1453"/>
                  </a:lnTo>
                  <a:cubicBezTo>
                    <a:pt x="105" y="1453"/>
                    <a:pt x="136" y="1432"/>
                    <a:pt x="146" y="1390"/>
                  </a:cubicBezTo>
                  <a:lnTo>
                    <a:pt x="489" y="81"/>
                  </a:lnTo>
                  <a:cubicBezTo>
                    <a:pt x="496" y="32"/>
                    <a:pt x="455" y="1"/>
                    <a:pt x="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31"/>
            <p:cNvSpPr/>
            <p:nvPr/>
          </p:nvSpPr>
          <p:spPr>
            <a:xfrm>
              <a:off x="1173175" y="3432175"/>
              <a:ext cx="10700" cy="36275"/>
            </a:xfrm>
            <a:custGeom>
              <a:avLst/>
              <a:gdLst/>
              <a:ahLst/>
              <a:cxnLst/>
              <a:rect l="l" t="t" r="r" b="b"/>
              <a:pathLst>
                <a:path w="428" h="1451" extrusionOk="0">
                  <a:moveTo>
                    <a:pt x="349" y="0"/>
                  </a:moveTo>
                  <a:cubicBezTo>
                    <a:pt x="320" y="0"/>
                    <a:pt x="290" y="17"/>
                    <a:pt x="281" y="58"/>
                  </a:cubicBezTo>
                  <a:lnTo>
                    <a:pt x="11" y="1367"/>
                  </a:lnTo>
                  <a:cubicBezTo>
                    <a:pt x="0" y="1398"/>
                    <a:pt x="21" y="1440"/>
                    <a:pt x="63" y="1450"/>
                  </a:cubicBezTo>
                  <a:lnTo>
                    <a:pt x="83" y="1450"/>
                  </a:lnTo>
                  <a:cubicBezTo>
                    <a:pt x="115" y="1450"/>
                    <a:pt x="135" y="1419"/>
                    <a:pt x="146" y="1388"/>
                  </a:cubicBezTo>
                  <a:lnTo>
                    <a:pt x="416" y="78"/>
                  </a:lnTo>
                  <a:cubicBezTo>
                    <a:pt x="428" y="31"/>
                    <a:pt x="389" y="0"/>
                    <a:pt x="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31"/>
            <p:cNvSpPr/>
            <p:nvPr/>
          </p:nvSpPr>
          <p:spPr>
            <a:xfrm>
              <a:off x="1215250" y="3441550"/>
              <a:ext cx="11250" cy="48450"/>
            </a:xfrm>
            <a:custGeom>
              <a:avLst/>
              <a:gdLst/>
              <a:ahLst/>
              <a:cxnLst/>
              <a:rect l="l" t="t" r="r" b="b"/>
              <a:pathLst>
                <a:path w="450" h="1938" extrusionOk="0">
                  <a:moveTo>
                    <a:pt x="364" y="0"/>
                  </a:moveTo>
                  <a:cubicBezTo>
                    <a:pt x="335" y="0"/>
                    <a:pt x="307" y="17"/>
                    <a:pt x="302" y="57"/>
                  </a:cubicBezTo>
                  <a:lnTo>
                    <a:pt x="11" y="1855"/>
                  </a:lnTo>
                  <a:cubicBezTo>
                    <a:pt x="1" y="1896"/>
                    <a:pt x="22" y="1927"/>
                    <a:pt x="63" y="1938"/>
                  </a:cubicBezTo>
                  <a:lnTo>
                    <a:pt x="74" y="1938"/>
                  </a:lnTo>
                  <a:cubicBezTo>
                    <a:pt x="115" y="1938"/>
                    <a:pt x="146" y="1917"/>
                    <a:pt x="146" y="1875"/>
                  </a:cubicBezTo>
                  <a:lnTo>
                    <a:pt x="437" y="88"/>
                  </a:lnTo>
                  <a:cubicBezTo>
                    <a:pt x="449" y="33"/>
                    <a:pt x="405" y="0"/>
                    <a:pt x="3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31"/>
            <p:cNvSpPr/>
            <p:nvPr/>
          </p:nvSpPr>
          <p:spPr>
            <a:xfrm>
              <a:off x="1244350" y="3451350"/>
              <a:ext cx="14225" cy="52425"/>
            </a:xfrm>
            <a:custGeom>
              <a:avLst/>
              <a:gdLst/>
              <a:ahLst/>
              <a:cxnLst/>
              <a:rect l="l" t="t" r="r" b="b"/>
              <a:pathLst>
                <a:path w="569" h="2097" extrusionOk="0">
                  <a:moveTo>
                    <a:pt x="493" y="0"/>
                  </a:moveTo>
                  <a:cubicBezTo>
                    <a:pt x="466" y="0"/>
                    <a:pt x="440" y="15"/>
                    <a:pt x="427" y="49"/>
                  </a:cubicBezTo>
                  <a:lnTo>
                    <a:pt x="1" y="2013"/>
                  </a:lnTo>
                  <a:cubicBezTo>
                    <a:pt x="1" y="2045"/>
                    <a:pt x="22" y="2086"/>
                    <a:pt x="63" y="2096"/>
                  </a:cubicBezTo>
                  <a:lnTo>
                    <a:pt x="74" y="2096"/>
                  </a:lnTo>
                  <a:cubicBezTo>
                    <a:pt x="105" y="2096"/>
                    <a:pt x="136" y="2076"/>
                    <a:pt x="146" y="2045"/>
                  </a:cubicBezTo>
                  <a:lnTo>
                    <a:pt x="562" y="80"/>
                  </a:lnTo>
                  <a:cubicBezTo>
                    <a:pt x="568" y="31"/>
                    <a:pt x="531" y="0"/>
                    <a:pt x="4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31"/>
            <p:cNvSpPr/>
            <p:nvPr/>
          </p:nvSpPr>
          <p:spPr>
            <a:xfrm>
              <a:off x="1283325" y="3451800"/>
              <a:ext cx="12500" cy="56900"/>
            </a:xfrm>
            <a:custGeom>
              <a:avLst/>
              <a:gdLst/>
              <a:ahLst/>
              <a:cxnLst/>
              <a:rect l="l" t="t" r="r" b="b"/>
              <a:pathLst>
                <a:path w="500" h="2276" extrusionOk="0">
                  <a:moveTo>
                    <a:pt x="427" y="0"/>
                  </a:moveTo>
                  <a:cubicBezTo>
                    <a:pt x="396" y="0"/>
                    <a:pt x="354" y="21"/>
                    <a:pt x="354" y="62"/>
                  </a:cubicBezTo>
                  <a:lnTo>
                    <a:pt x="11" y="2203"/>
                  </a:lnTo>
                  <a:cubicBezTo>
                    <a:pt x="1" y="2234"/>
                    <a:pt x="32" y="2276"/>
                    <a:pt x="73" y="2276"/>
                  </a:cubicBezTo>
                  <a:lnTo>
                    <a:pt x="84" y="2276"/>
                  </a:lnTo>
                  <a:cubicBezTo>
                    <a:pt x="115" y="2276"/>
                    <a:pt x="146" y="2255"/>
                    <a:pt x="146" y="2224"/>
                  </a:cubicBezTo>
                  <a:lnTo>
                    <a:pt x="489" y="83"/>
                  </a:lnTo>
                  <a:cubicBezTo>
                    <a:pt x="500" y="42"/>
                    <a:pt x="468" y="1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31"/>
            <p:cNvSpPr/>
            <p:nvPr/>
          </p:nvSpPr>
          <p:spPr>
            <a:xfrm>
              <a:off x="1325950" y="3464725"/>
              <a:ext cx="10400" cy="60625"/>
            </a:xfrm>
            <a:custGeom>
              <a:avLst/>
              <a:gdLst/>
              <a:ahLst/>
              <a:cxnLst/>
              <a:rect l="l" t="t" r="r" b="b"/>
              <a:pathLst>
                <a:path w="416" h="2425" extrusionOk="0">
                  <a:moveTo>
                    <a:pt x="338" y="1"/>
                  </a:moveTo>
                  <a:cubicBezTo>
                    <a:pt x="304" y="1"/>
                    <a:pt x="281" y="29"/>
                    <a:pt x="281" y="65"/>
                  </a:cubicBezTo>
                  <a:lnTo>
                    <a:pt x="10" y="2341"/>
                  </a:lnTo>
                  <a:cubicBezTo>
                    <a:pt x="0" y="2382"/>
                    <a:pt x="31" y="2414"/>
                    <a:pt x="73" y="2424"/>
                  </a:cubicBezTo>
                  <a:lnTo>
                    <a:pt x="83" y="2424"/>
                  </a:lnTo>
                  <a:cubicBezTo>
                    <a:pt x="114" y="2424"/>
                    <a:pt x="146" y="2393"/>
                    <a:pt x="146" y="2362"/>
                  </a:cubicBezTo>
                  <a:lnTo>
                    <a:pt x="416" y="86"/>
                  </a:lnTo>
                  <a:cubicBezTo>
                    <a:pt x="416" y="44"/>
                    <a:pt x="395" y="13"/>
                    <a:pt x="353" y="3"/>
                  </a:cubicBezTo>
                  <a:cubicBezTo>
                    <a:pt x="348" y="1"/>
                    <a:pt x="34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31"/>
            <p:cNvSpPr/>
            <p:nvPr/>
          </p:nvSpPr>
          <p:spPr>
            <a:xfrm>
              <a:off x="1358150" y="3469225"/>
              <a:ext cx="11600" cy="66250"/>
            </a:xfrm>
            <a:custGeom>
              <a:avLst/>
              <a:gdLst/>
              <a:ahLst/>
              <a:cxnLst/>
              <a:rect l="l" t="t" r="r" b="b"/>
              <a:pathLst>
                <a:path w="464" h="2650" extrusionOk="0">
                  <a:moveTo>
                    <a:pt x="383" y="0"/>
                  </a:moveTo>
                  <a:cubicBezTo>
                    <a:pt x="350" y="0"/>
                    <a:pt x="317" y="19"/>
                    <a:pt x="313" y="62"/>
                  </a:cubicBezTo>
                  <a:lnTo>
                    <a:pt x="1" y="2577"/>
                  </a:lnTo>
                  <a:cubicBezTo>
                    <a:pt x="1" y="2608"/>
                    <a:pt x="22" y="2649"/>
                    <a:pt x="63" y="2649"/>
                  </a:cubicBezTo>
                  <a:lnTo>
                    <a:pt x="73" y="2649"/>
                  </a:lnTo>
                  <a:cubicBezTo>
                    <a:pt x="105" y="2649"/>
                    <a:pt x="136" y="2629"/>
                    <a:pt x="146" y="2597"/>
                  </a:cubicBezTo>
                  <a:lnTo>
                    <a:pt x="458" y="72"/>
                  </a:lnTo>
                  <a:cubicBezTo>
                    <a:pt x="464" y="27"/>
                    <a:pt x="423" y="0"/>
                    <a:pt x="3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31"/>
            <p:cNvSpPr/>
            <p:nvPr/>
          </p:nvSpPr>
          <p:spPr>
            <a:xfrm>
              <a:off x="1397375" y="3476625"/>
              <a:ext cx="8375" cy="63250"/>
            </a:xfrm>
            <a:custGeom>
              <a:avLst/>
              <a:gdLst/>
              <a:ahLst/>
              <a:cxnLst/>
              <a:rect l="l" t="t" r="r" b="b"/>
              <a:pathLst>
                <a:path w="335" h="2530" extrusionOk="0">
                  <a:moveTo>
                    <a:pt x="250" y="0"/>
                  </a:moveTo>
                  <a:cubicBezTo>
                    <a:pt x="214" y="0"/>
                    <a:pt x="178" y="24"/>
                    <a:pt x="178" y="77"/>
                  </a:cubicBezTo>
                  <a:lnTo>
                    <a:pt x="11" y="2457"/>
                  </a:lnTo>
                  <a:cubicBezTo>
                    <a:pt x="1" y="2488"/>
                    <a:pt x="32" y="2520"/>
                    <a:pt x="74" y="2530"/>
                  </a:cubicBezTo>
                  <a:cubicBezTo>
                    <a:pt x="115" y="2530"/>
                    <a:pt x="146" y="2499"/>
                    <a:pt x="146" y="2468"/>
                  </a:cubicBezTo>
                  <a:lnTo>
                    <a:pt x="323" y="88"/>
                  </a:lnTo>
                  <a:cubicBezTo>
                    <a:pt x="334" y="32"/>
                    <a:pt x="292" y="0"/>
                    <a:pt x="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31"/>
            <p:cNvSpPr/>
            <p:nvPr/>
          </p:nvSpPr>
          <p:spPr>
            <a:xfrm>
              <a:off x="1435325" y="3478550"/>
              <a:ext cx="8600" cy="64725"/>
            </a:xfrm>
            <a:custGeom>
              <a:avLst/>
              <a:gdLst/>
              <a:ahLst/>
              <a:cxnLst/>
              <a:rect l="l" t="t" r="r" b="b"/>
              <a:pathLst>
                <a:path w="344" h="2589" extrusionOk="0">
                  <a:moveTo>
                    <a:pt x="281" y="0"/>
                  </a:moveTo>
                  <a:cubicBezTo>
                    <a:pt x="239" y="0"/>
                    <a:pt x="208" y="21"/>
                    <a:pt x="208" y="63"/>
                  </a:cubicBezTo>
                  <a:lnTo>
                    <a:pt x="11" y="2515"/>
                  </a:lnTo>
                  <a:cubicBezTo>
                    <a:pt x="0" y="2547"/>
                    <a:pt x="31" y="2588"/>
                    <a:pt x="73" y="2588"/>
                  </a:cubicBezTo>
                  <a:cubicBezTo>
                    <a:pt x="104" y="2588"/>
                    <a:pt x="135" y="2557"/>
                    <a:pt x="135" y="2526"/>
                  </a:cubicBezTo>
                  <a:lnTo>
                    <a:pt x="343" y="73"/>
                  </a:lnTo>
                  <a:cubicBezTo>
                    <a:pt x="343" y="42"/>
                    <a:pt x="322" y="0"/>
                    <a:pt x="2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31"/>
            <p:cNvSpPr/>
            <p:nvPr/>
          </p:nvSpPr>
          <p:spPr>
            <a:xfrm>
              <a:off x="1470650" y="3484525"/>
              <a:ext cx="4450" cy="58750"/>
            </a:xfrm>
            <a:custGeom>
              <a:avLst/>
              <a:gdLst/>
              <a:ahLst/>
              <a:cxnLst/>
              <a:rect l="l" t="t" r="r" b="b"/>
              <a:pathLst>
                <a:path w="178" h="2350" extrusionOk="0">
                  <a:moveTo>
                    <a:pt x="105" y="0"/>
                  </a:moveTo>
                  <a:cubicBezTo>
                    <a:pt x="63" y="0"/>
                    <a:pt x="32" y="32"/>
                    <a:pt x="32" y="73"/>
                  </a:cubicBezTo>
                  <a:cubicBezTo>
                    <a:pt x="32" y="499"/>
                    <a:pt x="21" y="842"/>
                    <a:pt x="21" y="1175"/>
                  </a:cubicBezTo>
                  <a:cubicBezTo>
                    <a:pt x="11" y="1507"/>
                    <a:pt x="1" y="1850"/>
                    <a:pt x="1" y="2276"/>
                  </a:cubicBezTo>
                  <a:cubicBezTo>
                    <a:pt x="1" y="2318"/>
                    <a:pt x="32" y="2349"/>
                    <a:pt x="73" y="2349"/>
                  </a:cubicBezTo>
                  <a:cubicBezTo>
                    <a:pt x="115" y="2349"/>
                    <a:pt x="146" y="2318"/>
                    <a:pt x="146" y="2276"/>
                  </a:cubicBezTo>
                  <a:cubicBezTo>
                    <a:pt x="146" y="1850"/>
                    <a:pt x="157" y="1518"/>
                    <a:pt x="157" y="1175"/>
                  </a:cubicBezTo>
                  <a:cubicBezTo>
                    <a:pt x="167" y="842"/>
                    <a:pt x="177" y="510"/>
                    <a:pt x="177" y="73"/>
                  </a:cubicBezTo>
                  <a:cubicBezTo>
                    <a:pt x="177" y="32"/>
                    <a:pt x="146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31"/>
            <p:cNvSpPr/>
            <p:nvPr/>
          </p:nvSpPr>
          <p:spPr>
            <a:xfrm>
              <a:off x="1502100" y="3483750"/>
              <a:ext cx="6500" cy="48350"/>
            </a:xfrm>
            <a:custGeom>
              <a:avLst/>
              <a:gdLst/>
              <a:ahLst/>
              <a:cxnLst/>
              <a:rect l="l" t="t" r="r" b="b"/>
              <a:pathLst>
                <a:path w="260" h="1934" extrusionOk="0">
                  <a:moveTo>
                    <a:pt x="62" y="0"/>
                  </a:moveTo>
                  <a:cubicBezTo>
                    <a:pt x="21" y="11"/>
                    <a:pt x="0" y="52"/>
                    <a:pt x="11" y="83"/>
                  </a:cubicBezTo>
                  <a:cubicBezTo>
                    <a:pt x="125" y="676"/>
                    <a:pt x="125" y="1268"/>
                    <a:pt x="11" y="1860"/>
                  </a:cubicBezTo>
                  <a:cubicBezTo>
                    <a:pt x="0" y="1892"/>
                    <a:pt x="21" y="1933"/>
                    <a:pt x="62" y="1933"/>
                  </a:cubicBezTo>
                  <a:lnTo>
                    <a:pt x="73" y="1933"/>
                  </a:lnTo>
                  <a:cubicBezTo>
                    <a:pt x="114" y="1933"/>
                    <a:pt x="146" y="1912"/>
                    <a:pt x="146" y="1881"/>
                  </a:cubicBezTo>
                  <a:cubicBezTo>
                    <a:pt x="260" y="1279"/>
                    <a:pt x="260" y="655"/>
                    <a:pt x="146" y="63"/>
                  </a:cubicBezTo>
                  <a:cubicBezTo>
                    <a:pt x="135" y="21"/>
                    <a:pt x="104" y="0"/>
                    <a:pt x="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31"/>
            <p:cNvSpPr/>
            <p:nvPr/>
          </p:nvSpPr>
          <p:spPr>
            <a:xfrm>
              <a:off x="797475" y="3238225"/>
              <a:ext cx="607475" cy="411050"/>
            </a:xfrm>
            <a:custGeom>
              <a:avLst/>
              <a:gdLst/>
              <a:ahLst/>
              <a:cxnLst/>
              <a:rect l="l" t="t" r="r" b="b"/>
              <a:pathLst>
                <a:path w="24299" h="16442" extrusionOk="0">
                  <a:moveTo>
                    <a:pt x="1768" y="0"/>
                  </a:moveTo>
                  <a:lnTo>
                    <a:pt x="1768" y="0"/>
                  </a:lnTo>
                  <a:cubicBezTo>
                    <a:pt x="1" y="15402"/>
                    <a:pt x="23186" y="16441"/>
                    <a:pt x="23186" y="16441"/>
                  </a:cubicBezTo>
                  <a:lnTo>
                    <a:pt x="24298" y="14945"/>
                  </a:lnTo>
                  <a:cubicBezTo>
                    <a:pt x="915" y="14404"/>
                    <a:pt x="3285" y="510"/>
                    <a:pt x="3285" y="510"/>
                  </a:cubicBezTo>
                  <a:lnTo>
                    <a:pt x="17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31"/>
            <p:cNvSpPr/>
            <p:nvPr/>
          </p:nvSpPr>
          <p:spPr>
            <a:xfrm>
              <a:off x="828925" y="3235100"/>
              <a:ext cx="580700" cy="416500"/>
            </a:xfrm>
            <a:custGeom>
              <a:avLst/>
              <a:gdLst/>
              <a:ahLst/>
              <a:cxnLst/>
              <a:rect l="l" t="t" r="r" b="b"/>
              <a:pathLst>
                <a:path w="23228" h="16660" extrusionOk="0">
                  <a:moveTo>
                    <a:pt x="582" y="250"/>
                  </a:moveTo>
                  <a:lnTo>
                    <a:pt x="1923" y="697"/>
                  </a:lnTo>
                  <a:cubicBezTo>
                    <a:pt x="1850" y="1289"/>
                    <a:pt x="1497" y="5145"/>
                    <a:pt x="4428" y="8699"/>
                  </a:cubicBezTo>
                  <a:cubicBezTo>
                    <a:pt x="7764" y="12752"/>
                    <a:pt x="13968" y="14924"/>
                    <a:pt x="22864" y="15163"/>
                  </a:cubicBezTo>
                  <a:lnTo>
                    <a:pt x="21887" y="16473"/>
                  </a:lnTo>
                  <a:cubicBezTo>
                    <a:pt x="21003" y="16421"/>
                    <a:pt x="8699" y="15610"/>
                    <a:pt x="3191" y="9146"/>
                  </a:cubicBezTo>
                  <a:cubicBezTo>
                    <a:pt x="1092" y="6683"/>
                    <a:pt x="219" y="3690"/>
                    <a:pt x="582" y="250"/>
                  </a:cubicBezTo>
                  <a:close/>
                  <a:moveTo>
                    <a:pt x="426" y="1"/>
                  </a:moveTo>
                  <a:lnTo>
                    <a:pt x="416" y="115"/>
                  </a:lnTo>
                  <a:cubicBezTo>
                    <a:pt x="0" y="3659"/>
                    <a:pt x="894" y="6745"/>
                    <a:pt x="3045" y="9271"/>
                  </a:cubicBezTo>
                  <a:cubicBezTo>
                    <a:pt x="8792" y="16005"/>
                    <a:pt x="21793" y="16660"/>
                    <a:pt x="21928" y="16660"/>
                  </a:cubicBezTo>
                  <a:lnTo>
                    <a:pt x="21980" y="16660"/>
                  </a:lnTo>
                  <a:lnTo>
                    <a:pt x="23227" y="14976"/>
                  </a:lnTo>
                  <a:lnTo>
                    <a:pt x="23051" y="14976"/>
                  </a:lnTo>
                  <a:cubicBezTo>
                    <a:pt x="14113" y="14768"/>
                    <a:pt x="7909" y="12617"/>
                    <a:pt x="4573" y="8585"/>
                  </a:cubicBezTo>
                  <a:cubicBezTo>
                    <a:pt x="1466" y="4802"/>
                    <a:pt x="2120" y="687"/>
                    <a:pt x="2120" y="645"/>
                  </a:cubicBezTo>
                  <a:lnTo>
                    <a:pt x="2141" y="572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31"/>
            <p:cNvSpPr/>
            <p:nvPr/>
          </p:nvSpPr>
          <p:spPr>
            <a:xfrm>
              <a:off x="1185900" y="3935550"/>
              <a:ext cx="382475" cy="292825"/>
            </a:xfrm>
            <a:custGeom>
              <a:avLst/>
              <a:gdLst/>
              <a:ahLst/>
              <a:cxnLst/>
              <a:rect l="l" t="t" r="r" b="b"/>
              <a:pathLst>
                <a:path w="15299" h="11713" extrusionOk="0">
                  <a:moveTo>
                    <a:pt x="11328" y="1"/>
                  </a:moveTo>
                  <a:lnTo>
                    <a:pt x="7317" y="11006"/>
                  </a:lnTo>
                  <a:lnTo>
                    <a:pt x="1" y="11006"/>
                  </a:lnTo>
                  <a:lnTo>
                    <a:pt x="1" y="11713"/>
                  </a:lnTo>
                  <a:lnTo>
                    <a:pt x="8761" y="11713"/>
                  </a:lnTo>
                  <a:lnTo>
                    <a:pt x="11328" y="5197"/>
                  </a:lnTo>
                  <a:lnTo>
                    <a:pt x="13272" y="8450"/>
                  </a:lnTo>
                  <a:lnTo>
                    <a:pt x="15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31"/>
            <p:cNvSpPr/>
            <p:nvPr/>
          </p:nvSpPr>
          <p:spPr>
            <a:xfrm>
              <a:off x="1340225" y="3238975"/>
              <a:ext cx="415975" cy="989400"/>
            </a:xfrm>
            <a:custGeom>
              <a:avLst/>
              <a:gdLst/>
              <a:ahLst/>
              <a:cxnLst/>
              <a:rect l="l" t="t" r="r" b="b"/>
              <a:pathLst>
                <a:path w="16639" h="39576" extrusionOk="0">
                  <a:moveTo>
                    <a:pt x="10404" y="1"/>
                  </a:moveTo>
                  <a:cubicBezTo>
                    <a:pt x="8369" y="1"/>
                    <a:pt x="6683" y="823"/>
                    <a:pt x="6683" y="823"/>
                  </a:cubicBezTo>
                  <a:cubicBezTo>
                    <a:pt x="2547" y="1436"/>
                    <a:pt x="3337" y="3909"/>
                    <a:pt x="3337" y="3909"/>
                  </a:cubicBezTo>
                  <a:cubicBezTo>
                    <a:pt x="3337" y="3909"/>
                    <a:pt x="4101" y="3049"/>
                    <a:pt x="5246" y="3049"/>
                  </a:cubicBezTo>
                  <a:cubicBezTo>
                    <a:pt x="5658" y="3049"/>
                    <a:pt x="6118" y="3160"/>
                    <a:pt x="6610" y="3462"/>
                  </a:cubicBezTo>
                  <a:cubicBezTo>
                    <a:pt x="8460" y="4605"/>
                    <a:pt x="6610" y="12628"/>
                    <a:pt x="6610" y="12628"/>
                  </a:cubicBezTo>
                  <a:cubicBezTo>
                    <a:pt x="6610" y="12628"/>
                    <a:pt x="7577" y="19851"/>
                    <a:pt x="7837" y="26627"/>
                  </a:cubicBezTo>
                  <a:cubicBezTo>
                    <a:pt x="8096" y="33403"/>
                    <a:pt x="5363" y="38339"/>
                    <a:pt x="5363" y="38339"/>
                  </a:cubicBezTo>
                  <a:lnTo>
                    <a:pt x="1" y="38516"/>
                  </a:lnTo>
                  <a:lnTo>
                    <a:pt x="1" y="39576"/>
                  </a:lnTo>
                  <a:lnTo>
                    <a:pt x="10393" y="39576"/>
                  </a:lnTo>
                  <a:lnTo>
                    <a:pt x="10393" y="38339"/>
                  </a:lnTo>
                  <a:lnTo>
                    <a:pt x="7400" y="38339"/>
                  </a:lnTo>
                  <a:lnTo>
                    <a:pt x="8554" y="33590"/>
                  </a:lnTo>
                  <a:lnTo>
                    <a:pt x="10559" y="35699"/>
                  </a:lnTo>
                  <a:lnTo>
                    <a:pt x="13116" y="30327"/>
                  </a:lnTo>
                  <a:cubicBezTo>
                    <a:pt x="13116" y="30327"/>
                    <a:pt x="16639" y="2673"/>
                    <a:pt x="13552" y="823"/>
                  </a:cubicBezTo>
                  <a:cubicBezTo>
                    <a:pt x="12527" y="206"/>
                    <a:pt x="11422" y="1"/>
                    <a:pt x="104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31"/>
            <p:cNvSpPr/>
            <p:nvPr/>
          </p:nvSpPr>
          <p:spPr>
            <a:xfrm>
              <a:off x="1568350" y="3733675"/>
              <a:ext cx="317775" cy="373375"/>
            </a:xfrm>
            <a:custGeom>
              <a:avLst/>
              <a:gdLst/>
              <a:ahLst/>
              <a:cxnLst/>
              <a:rect l="l" t="t" r="r" b="b"/>
              <a:pathLst>
                <a:path w="12711" h="14935" extrusionOk="0">
                  <a:moveTo>
                    <a:pt x="10154" y="1"/>
                  </a:moveTo>
                  <a:lnTo>
                    <a:pt x="0" y="6839"/>
                  </a:lnTo>
                  <a:cubicBezTo>
                    <a:pt x="1746" y="13677"/>
                    <a:pt x="10154" y="14935"/>
                    <a:pt x="10154" y="14935"/>
                  </a:cubicBezTo>
                  <a:cubicBezTo>
                    <a:pt x="12710" y="7016"/>
                    <a:pt x="10413" y="146"/>
                    <a:pt x="101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31"/>
            <p:cNvSpPr/>
            <p:nvPr/>
          </p:nvSpPr>
          <p:spPr>
            <a:xfrm>
              <a:off x="1578050" y="3834525"/>
              <a:ext cx="230900" cy="232000"/>
            </a:xfrm>
            <a:custGeom>
              <a:avLst/>
              <a:gdLst/>
              <a:ahLst/>
              <a:cxnLst/>
              <a:rect l="l" t="t" r="r" b="b"/>
              <a:pathLst>
                <a:path w="9236" h="9280" extrusionOk="0">
                  <a:moveTo>
                    <a:pt x="239" y="1"/>
                  </a:moveTo>
                  <a:cubicBezTo>
                    <a:pt x="120" y="1"/>
                    <a:pt x="1" y="110"/>
                    <a:pt x="59" y="259"/>
                  </a:cubicBezTo>
                  <a:cubicBezTo>
                    <a:pt x="90" y="342"/>
                    <a:pt x="2959" y="7970"/>
                    <a:pt x="8934" y="9269"/>
                  </a:cubicBezTo>
                  <a:lnTo>
                    <a:pt x="8976" y="9269"/>
                  </a:lnTo>
                  <a:lnTo>
                    <a:pt x="8976" y="9279"/>
                  </a:lnTo>
                  <a:cubicBezTo>
                    <a:pt x="9204" y="9279"/>
                    <a:pt x="9236" y="8947"/>
                    <a:pt x="9017" y="8905"/>
                  </a:cubicBezTo>
                  <a:cubicBezTo>
                    <a:pt x="3239" y="7648"/>
                    <a:pt x="444" y="207"/>
                    <a:pt x="412" y="134"/>
                  </a:cubicBezTo>
                  <a:cubicBezTo>
                    <a:pt x="381" y="40"/>
                    <a:pt x="310" y="1"/>
                    <a:pt x="2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31"/>
            <p:cNvSpPr/>
            <p:nvPr/>
          </p:nvSpPr>
          <p:spPr>
            <a:xfrm>
              <a:off x="258900" y="3237400"/>
              <a:ext cx="1613975" cy="1120275"/>
            </a:xfrm>
            <a:custGeom>
              <a:avLst/>
              <a:gdLst/>
              <a:ahLst/>
              <a:cxnLst/>
              <a:rect l="l" t="t" r="r" b="b"/>
              <a:pathLst>
                <a:path w="64559" h="44811" extrusionOk="0">
                  <a:moveTo>
                    <a:pt x="54593" y="1"/>
                  </a:moveTo>
                  <a:cubicBezTo>
                    <a:pt x="54169" y="1"/>
                    <a:pt x="53906" y="65"/>
                    <a:pt x="53906" y="65"/>
                  </a:cubicBezTo>
                  <a:cubicBezTo>
                    <a:pt x="56369" y="917"/>
                    <a:pt x="57886" y="3951"/>
                    <a:pt x="56192" y="5635"/>
                  </a:cubicBezTo>
                  <a:cubicBezTo>
                    <a:pt x="46423" y="18230"/>
                    <a:pt x="0" y="35232"/>
                    <a:pt x="0" y="35232"/>
                  </a:cubicBezTo>
                  <a:cubicBezTo>
                    <a:pt x="3216" y="42894"/>
                    <a:pt x="8719" y="44810"/>
                    <a:pt x="13419" y="44810"/>
                  </a:cubicBezTo>
                  <a:cubicBezTo>
                    <a:pt x="18122" y="44810"/>
                    <a:pt x="22022" y="42892"/>
                    <a:pt x="22022" y="42892"/>
                  </a:cubicBezTo>
                  <a:lnTo>
                    <a:pt x="63498" y="23603"/>
                  </a:lnTo>
                  <a:cubicBezTo>
                    <a:pt x="64558" y="20174"/>
                    <a:pt x="61825" y="9865"/>
                    <a:pt x="59809" y="4492"/>
                  </a:cubicBezTo>
                  <a:cubicBezTo>
                    <a:pt x="58310" y="518"/>
                    <a:pt x="55799" y="1"/>
                    <a:pt x="545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18" name="Google Shape;2518;p31"/>
            <p:cNvGrpSpPr/>
            <p:nvPr/>
          </p:nvGrpSpPr>
          <p:grpSpPr>
            <a:xfrm>
              <a:off x="1277600" y="3765475"/>
              <a:ext cx="121625" cy="276975"/>
              <a:chOff x="1277600" y="3765475"/>
              <a:chExt cx="121625" cy="276975"/>
            </a:xfrm>
          </p:grpSpPr>
          <p:sp>
            <p:nvSpPr>
              <p:cNvPr id="2519" name="Google Shape;2519;p31"/>
              <p:cNvSpPr/>
              <p:nvPr/>
            </p:nvSpPr>
            <p:spPr>
              <a:xfrm>
                <a:off x="1281250" y="3768325"/>
                <a:ext cx="115375" cy="268150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10726" extrusionOk="0">
                    <a:moveTo>
                      <a:pt x="4615" y="1"/>
                    </a:moveTo>
                    <a:lnTo>
                      <a:pt x="1861" y="603"/>
                    </a:lnTo>
                    <a:lnTo>
                      <a:pt x="0" y="10725"/>
                    </a:lnTo>
                    <a:cubicBezTo>
                      <a:pt x="0" y="10725"/>
                      <a:pt x="4199" y="7327"/>
                      <a:pt x="46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0" name="Google Shape;2520;p31"/>
              <p:cNvSpPr/>
              <p:nvPr/>
            </p:nvSpPr>
            <p:spPr>
              <a:xfrm>
                <a:off x="1277600" y="3765475"/>
                <a:ext cx="121625" cy="276975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11079" extrusionOk="0">
                    <a:moveTo>
                      <a:pt x="4657" y="239"/>
                    </a:moveTo>
                    <a:lnTo>
                      <a:pt x="4657" y="239"/>
                    </a:lnTo>
                    <a:cubicBezTo>
                      <a:pt x="4262" y="6433"/>
                      <a:pt x="1113" y="9800"/>
                      <a:pt x="281" y="10590"/>
                    </a:cubicBezTo>
                    <a:lnTo>
                      <a:pt x="2079" y="800"/>
                    </a:lnTo>
                    <a:lnTo>
                      <a:pt x="4657" y="239"/>
                    </a:lnTo>
                    <a:close/>
                    <a:moveTo>
                      <a:pt x="4865" y="0"/>
                    </a:moveTo>
                    <a:lnTo>
                      <a:pt x="1923" y="634"/>
                    </a:lnTo>
                    <a:lnTo>
                      <a:pt x="1" y="11078"/>
                    </a:lnTo>
                    <a:lnTo>
                      <a:pt x="198" y="10923"/>
                    </a:lnTo>
                    <a:cubicBezTo>
                      <a:pt x="240" y="10881"/>
                      <a:pt x="4438" y="7410"/>
                      <a:pt x="4854" y="125"/>
                    </a:cubicBezTo>
                    <a:lnTo>
                      <a:pt x="48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21" name="Google Shape;2521;p31"/>
            <p:cNvSpPr/>
            <p:nvPr/>
          </p:nvSpPr>
          <p:spPr>
            <a:xfrm>
              <a:off x="739300" y="3968025"/>
              <a:ext cx="268925" cy="316950"/>
            </a:xfrm>
            <a:custGeom>
              <a:avLst/>
              <a:gdLst/>
              <a:ahLst/>
              <a:cxnLst/>
              <a:rect l="l" t="t" r="r" b="b"/>
              <a:pathLst>
                <a:path w="10757" h="12678" extrusionOk="0">
                  <a:moveTo>
                    <a:pt x="9533" y="0"/>
                  </a:moveTo>
                  <a:cubicBezTo>
                    <a:pt x="8362" y="0"/>
                    <a:pt x="7098" y="757"/>
                    <a:pt x="7098" y="757"/>
                  </a:cubicBezTo>
                  <a:lnTo>
                    <a:pt x="0" y="12677"/>
                  </a:lnTo>
                  <a:cubicBezTo>
                    <a:pt x="0" y="12677"/>
                    <a:pt x="8553" y="8894"/>
                    <a:pt x="10756" y="414"/>
                  </a:cubicBezTo>
                  <a:cubicBezTo>
                    <a:pt x="10412" y="110"/>
                    <a:pt x="9979" y="0"/>
                    <a:pt x="95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31"/>
            <p:cNvSpPr/>
            <p:nvPr/>
          </p:nvSpPr>
          <p:spPr>
            <a:xfrm>
              <a:off x="733575" y="3965600"/>
              <a:ext cx="277250" cy="324575"/>
            </a:xfrm>
            <a:custGeom>
              <a:avLst/>
              <a:gdLst/>
              <a:ahLst/>
              <a:cxnLst/>
              <a:rect l="l" t="t" r="r" b="b"/>
              <a:pathLst>
                <a:path w="11090" h="12983" extrusionOk="0">
                  <a:moveTo>
                    <a:pt x="9769" y="190"/>
                  </a:moveTo>
                  <a:cubicBezTo>
                    <a:pt x="10175" y="190"/>
                    <a:pt x="10567" y="285"/>
                    <a:pt x="10882" y="542"/>
                  </a:cubicBezTo>
                  <a:cubicBezTo>
                    <a:pt x="8917" y="7973"/>
                    <a:pt x="1954" y="11808"/>
                    <a:pt x="479" y="12556"/>
                  </a:cubicBezTo>
                  <a:lnTo>
                    <a:pt x="7400" y="927"/>
                  </a:lnTo>
                  <a:cubicBezTo>
                    <a:pt x="7565" y="829"/>
                    <a:pt x="8716" y="190"/>
                    <a:pt x="9769" y="190"/>
                  </a:cubicBezTo>
                  <a:close/>
                  <a:moveTo>
                    <a:pt x="9760" y="0"/>
                  </a:moveTo>
                  <a:cubicBezTo>
                    <a:pt x="8589" y="0"/>
                    <a:pt x="7350" y="734"/>
                    <a:pt x="7275" y="771"/>
                  </a:cubicBezTo>
                  <a:lnTo>
                    <a:pt x="7255" y="792"/>
                  </a:lnTo>
                  <a:lnTo>
                    <a:pt x="1" y="12982"/>
                  </a:lnTo>
                  <a:lnTo>
                    <a:pt x="271" y="12857"/>
                  </a:lnTo>
                  <a:cubicBezTo>
                    <a:pt x="354" y="12826"/>
                    <a:pt x="8886" y="8960"/>
                    <a:pt x="11079" y="532"/>
                  </a:cubicBezTo>
                  <a:lnTo>
                    <a:pt x="11089" y="480"/>
                  </a:lnTo>
                  <a:lnTo>
                    <a:pt x="11048" y="439"/>
                  </a:lnTo>
                  <a:cubicBezTo>
                    <a:pt x="10681" y="116"/>
                    <a:pt x="10226" y="0"/>
                    <a:pt x="97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31"/>
            <p:cNvSpPr/>
            <p:nvPr/>
          </p:nvSpPr>
          <p:spPr>
            <a:xfrm>
              <a:off x="506500" y="3975025"/>
              <a:ext cx="424550" cy="302950"/>
            </a:xfrm>
            <a:custGeom>
              <a:avLst/>
              <a:gdLst/>
              <a:ahLst/>
              <a:cxnLst/>
              <a:rect l="l" t="t" r="r" b="b"/>
              <a:pathLst>
                <a:path w="16982" h="12118" extrusionOk="0">
                  <a:moveTo>
                    <a:pt x="14331" y="197"/>
                  </a:moveTo>
                  <a:lnTo>
                    <a:pt x="16711" y="582"/>
                  </a:lnTo>
                  <a:cubicBezTo>
                    <a:pt x="13625" y="6703"/>
                    <a:pt x="9333" y="9457"/>
                    <a:pt x="6267" y="10694"/>
                  </a:cubicBezTo>
                  <a:cubicBezTo>
                    <a:pt x="3523" y="11806"/>
                    <a:pt x="1237" y="11930"/>
                    <a:pt x="499" y="11930"/>
                  </a:cubicBezTo>
                  <a:cubicBezTo>
                    <a:pt x="2203" y="10507"/>
                    <a:pt x="13510" y="1050"/>
                    <a:pt x="14331" y="197"/>
                  </a:cubicBezTo>
                  <a:close/>
                  <a:moveTo>
                    <a:pt x="14248" y="0"/>
                  </a:moveTo>
                  <a:lnTo>
                    <a:pt x="14217" y="42"/>
                  </a:lnTo>
                  <a:cubicBezTo>
                    <a:pt x="13968" y="395"/>
                    <a:pt x="4001" y="8761"/>
                    <a:pt x="177" y="11941"/>
                  </a:cubicBezTo>
                  <a:lnTo>
                    <a:pt x="0" y="12107"/>
                  </a:lnTo>
                  <a:lnTo>
                    <a:pt x="239" y="12118"/>
                  </a:lnTo>
                  <a:lnTo>
                    <a:pt x="437" y="12118"/>
                  </a:lnTo>
                  <a:cubicBezTo>
                    <a:pt x="1112" y="12118"/>
                    <a:pt x="3471" y="12024"/>
                    <a:pt x="6329" y="10870"/>
                  </a:cubicBezTo>
                  <a:cubicBezTo>
                    <a:pt x="9447" y="9613"/>
                    <a:pt x="13822" y="6807"/>
                    <a:pt x="16929" y="551"/>
                  </a:cubicBezTo>
                  <a:lnTo>
                    <a:pt x="16981" y="437"/>
                  </a:lnTo>
                  <a:lnTo>
                    <a:pt x="143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31"/>
            <p:cNvSpPr/>
            <p:nvPr/>
          </p:nvSpPr>
          <p:spPr>
            <a:xfrm>
              <a:off x="315525" y="3929975"/>
              <a:ext cx="454450" cy="186650"/>
            </a:xfrm>
            <a:custGeom>
              <a:avLst/>
              <a:gdLst/>
              <a:ahLst/>
              <a:cxnLst/>
              <a:rect l="l" t="t" r="r" b="b"/>
              <a:pathLst>
                <a:path w="18178" h="7466" extrusionOk="0">
                  <a:moveTo>
                    <a:pt x="16683" y="0"/>
                  </a:moveTo>
                  <a:cubicBezTo>
                    <a:pt x="15735" y="0"/>
                    <a:pt x="14010" y="1105"/>
                    <a:pt x="13397" y="1371"/>
                  </a:cubicBezTo>
                  <a:lnTo>
                    <a:pt x="4885" y="5061"/>
                  </a:lnTo>
                  <a:lnTo>
                    <a:pt x="1" y="7181"/>
                  </a:lnTo>
                  <a:cubicBezTo>
                    <a:pt x="1358" y="7371"/>
                    <a:pt x="2722" y="7466"/>
                    <a:pt x="4080" y="7466"/>
                  </a:cubicBezTo>
                  <a:cubicBezTo>
                    <a:pt x="8941" y="7466"/>
                    <a:pt x="13748" y="6257"/>
                    <a:pt x="18052" y="3917"/>
                  </a:cubicBezTo>
                  <a:cubicBezTo>
                    <a:pt x="18177" y="3855"/>
                    <a:pt x="17377" y="301"/>
                    <a:pt x="17086" y="104"/>
                  </a:cubicBezTo>
                  <a:cubicBezTo>
                    <a:pt x="16979" y="32"/>
                    <a:pt x="16842" y="0"/>
                    <a:pt x="166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31"/>
            <p:cNvSpPr/>
            <p:nvPr/>
          </p:nvSpPr>
          <p:spPr>
            <a:xfrm>
              <a:off x="512475" y="3977350"/>
              <a:ext cx="415200" cy="298125"/>
            </a:xfrm>
            <a:custGeom>
              <a:avLst/>
              <a:gdLst/>
              <a:ahLst/>
              <a:cxnLst/>
              <a:rect l="l" t="t" r="r" b="b"/>
              <a:pathLst>
                <a:path w="16608" h="11925" extrusionOk="0">
                  <a:moveTo>
                    <a:pt x="14061" y="1"/>
                  </a:moveTo>
                  <a:cubicBezTo>
                    <a:pt x="13781" y="416"/>
                    <a:pt x="0" y="11921"/>
                    <a:pt x="0" y="11921"/>
                  </a:cubicBezTo>
                  <a:cubicBezTo>
                    <a:pt x="0" y="11921"/>
                    <a:pt x="77" y="11925"/>
                    <a:pt x="221" y="11925"/>
                  </a:cubicBezTo>
                  <a:cubicBezTo>
                    <a:pt x="1773" y="11925"/>
                    <a:pt x="11121" y="11455"/>
                    <a:pt x="16607" y="416"/>
                  </a:cubicBezTo>
                  <a:lnTo>
                    <a:pt x="14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31"/>
            <p:cNvSpPr/>
            <p:nvPr/>
          </p:nvSpPr>
          <p:spPr>
            <a:xfrm>
              <a:off x="306700" y="3927775"/>
              <a:ext cx="463275" cy="191350"/>
            </a:xfrm>
            <a:custGeom>
              <a:avLst/>
              <a:gdLst/>
              <a:ahLst/>
              <a:cxnLst/>
              <a:rect l="l" t="t" r="r" b="b"/>
              <a:pathLst>
                <a:path w="18531" h="7654" extrusionOk="0">
                  <a:moveTo>
                    <a:pt x="17035" y="187"/>
                  </a:moveTo>
                  <a:cubicBezTo>
                    <a:pt x="17176" y="187"/>
                    <a:pt x="17296" y="214"/>
                    <a:pt x="17387" y="275"/>
                  </a:cubicBezTo>
                  <a:cubicBezTo>
                    <a:pt x="17626" y="462"/>
                    <a:pt x="18343" y="3538"/>
                    <a:pt x="18333" y="3943"/>
                  </a:cubicBezTo>
                  <a:cubicBezTo>
                    <a:pt x="14050" y="6262"/>
                    <a:pt x="9283" y="7460"/>
                    <a:pt x="4457" y="7460"/>
                  </a:cubicBezTo>
                  <a:cubicBezTo>
                    <a:pt x="3205" y="7460"/>
                    <a:pt x="1949" y="7379"/>
                    <a:pt x="697" y="7217"/>
                  </a:cubicBezTo>
                  <a:lnTo>
                    <a:pt x="13781" y="1543"/>
                  </a:lnTo>
                  <a:cubicBezTo>
                    <a:pt x="13947" y="1470"/>
                    <a:pt x="14186" y="1345"/>
                    <a:pt x="14467" y="1200"/>
                  </a:cubicBezTo>
                  <a:cubicBezTo>
                    <a:pt x="15207" y="804"/>
                    <a:pt x="16360" y="187"/>
                    <a:pt x="17035" y="187"/>
                  </a:cubicBezTo>
                  <a:close/>
                  <a:moveTo>
                    <a:pt x="17032" y="0"/>
                  </a:moveTo>
                  <a:cubicBezTo>
                    <a:pt x="16309" y="0"/>
                    <a:pt x="15214" y="584"/>
                    <a:pt x="14373" y="1033"/>
                  </a:cubicBezTo>
                  <a:cubicBezTo>
                    <a:pt x="14103" y="1179"/>
                    <a:pt x="13864" y="1303"/>
                    <a:pt x="13708" y="1376"/>
                  </a:cubicBezTo>
                  <a:lnTo>
                    <a:pt x="0" y="7310"/>
                  </a:lnTo>
                  <a:lnTo>
                    <a:pt x="333" y="7352"/>
                  </a:lnTo>
                  <a:cubicBezTo>
                    <a:pt x="1694" y="7549"/>
                    <a:pt x="3077" y="7653"/>
                    <a:pt x="4448" y="7653"/>
                  </a:cubicBezTo>
                  <a:cubicBezTo>
                    <a:pt x="9343" y="7653"/>
                    <a:pt x="14155" y="6427"/>
                    <a:pt x="18457" y="4099"/>
                  </a:cubicBezTo>
                  <a:cubicBezTo>
                    <a:pt x="18499" y="4068"/>
                    <a:pt x="18520" y="4016"/>
                    <a:pt x="18520" y="3974"/>
                  </a:cubicBezTo>
                  <a:cubicBezTo>
                    <a:pt x="18530" y="3569"/>
                    <a:pt x="17823" y="347"/>
                    <a:pt x="17491" y="119"/>
                  </a:cubicBezTo>
                  <a:cubicBezTo>
                    <a:pt x="17367" y="36"/>
                    <a:pt x="17211" y="0"/>
                    <a:pt x="170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31"/>
            <p:cNvSpPr/>
            <p:nvPr/>
          </p:nvSpPr>
          <p:spPr>
            <a:xfrm>
              <a:off x="407350" y="3977700"/>
              <a:ext cx="463000" cy="242800"/>
            </a:xfrm>
            <a:custGeom>
              <a:avLst/>
              <a:gdLst/>
              <a:ahLst/>
              <a:cxnLst/>
              <a:rect l="l" t="t" r="r" b="b"/>
              <a:pathLst>
                <a:path w="18520" h="9712" extrusionOk="0">
                  <a:moveTo>
                    <a:pt x="15876" y="1"/>
                  </a:moveTo>
                  <a:cubicBezTo>
                    <a:pt x="15431" y="1"/>
                    <a:pt x="15058" y="273"/>
                    <a:pt x="14529" y="544"/>
                  </a:cubicBezTo>
                  <a:lnTo>
                    <a:pt x="9707" y="3039"/>
                  </a:lnTo>
                  <a:lnTo>
                    <a:pt x="0" y="8058"/>
                  </a:lnTo>
                  <a:cubicBezTo>
                    <a:pt x="821" y="9149"/>
                    <a:pt x="2234" y="9679"/>
                    <a:pt x="3606" y="9710"/>
                  </a:cubicBezTo>
                  <a:cubicBezTo>
                    <a:pt x="3639" y="9711"/>
                    <a:pt x="3672" y="9711"/>
                    <a:pt x="3705" y="9711"/>
                  </a:cubicBezTo>
                  <a:cubicBezTo>
                    <a:pt x="5042" y="9711"/>
                    <a:pt x="6349" y="9304"/>
                    <a:pt x="7597" y="8817"/>
                  </a:cubicBezTo>
                  <a:cubicBezTo>
                    <a:pt x="11702" y="7227"/>
                    <a:pt x="15422" y="4784"/>
                    <a:pt x="18519" y="1667"/>
                  </a:cubicBezTo>
                  <a:lnTo>
                    <a:pt x="18519" y="1667"/>
                  </a:lnTo>
                  <a:cubicBezTo>
                    <a:pt x="18518" y="1668"/>
                    <a:pt x="18517" y="1668"/>
                    <a:pt x="18515" y="1668"/>
                  </a:cubicBezTo>
                  <a:cubicBezTo>
                    <a:pt x="18405" y="1668"/>
                    <a:pt x="16676" y="262"/>
                    <a:pt x="16482" y="160"/>
                  </a:cubicBezTo>
                  <a:cubicBezTo>
                    <a:pt x="16257" y="47"/>
                    <a:pt x="16060" y="1"/>
                    <a:pt x="158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31"/>
            <p:cNvSpPr/>
            <p:nvPr/>
          </p:nvSpPr>
          <p:spPr>
            <a:xfrm>
              <a:off x="403700" y="3975025"/>
              <a:ext cx="468200" cy="247775"/>
            </a:xfrm>
            <a:custGeom>
              <a:avLst/>
              <a:gdLst/>
              <a:ahLst/>
              <a:cxnLst/>
              <a:rect l="l" t="t" r="r" b="b"/>
              <a:pathLst>
                <a:path w="18728" h="9911" extrusionOk="0">
                  <a:moveTo>
                    <a:pt x="16005" y="193"/>
                  </a:moveTo>
                  <a:cubicBezTo>
                    <a:pt x="16179" y="193"/>
                    <a:pt x="16362" y="239"/>
                    <a:pt x="16576" y="350"/>
                  </a:cubicBezTo>
                  <a:cubicBezTo>
                    <a:pt x="16660" y="381"/>
                    <a:pt x="17044" y="683"/>
                    <a:pt x="17418" y="974"/>
                  </a:cubicBezTo>
                  <a:cubicBezTo>
                    <a:pt x="18031" y="1452"/>
                    <a:pt x="18343" y="1680"/>
                    <a:pt x="18509" y="1784"/>
                  </a:cubicBezTo>
                  <a:cubicBezTo>
                    <a:pt x="15433" y="4860"/>
                    <a:pt x="11754" y="7261"/>
                    <a:pt x="7701" y="8841"/>
                  </a:cubicBezTo>
                  <a:cubicBezTo>
                    <a:pt x="6584" y="9273"/>
                    <a:pt x="5253" y="9725"/>
                    <a:pt x="3887" y="9725"/>
                  </a:cubicBezTo>
                  <a:cubicBezTo>
                    <a:pt x="3842" y="9725"/>
                    <a:pt x="3797" y="9725"/>
                    <a:pt x="3752" y="9724"/>
                  </a:cubicBezTo>
                  <a:cubicBezTo>
                    <a:pt x="2328" y="9693"/>
                    <a:pt x="1040" y="9121"/>
                    <a:pt x="292" y="8196"/>
                  </a:cubicBezTo>
                  <a:lnTo>
                    <a:pt x="14727" y="724"/>
                  </a:lnTo>
                  <a:cubicBezTo>
                    <a:pt x="14841" y="662"/>
                    <a:pt x="14945" y="610"/>
                    <a:pt x="15049" y="547"/>
                  </a:cubicBezTo>
                  <a:cubicBezTo>
                    <a:pt x="15411" y="346"/>
                    <a:pt x="15691" y="193"/>
                    <a:pt x="16005" y="193"/>
                  </a:cubicBezTo>
                  <a:close/>
                  <a:moveTo>
                    <a:pt x="16012" y="1"/>
                  </a:moveTo>
                  <a:cubicBezTo>
                    <a:pt x="15644" y="1"/>
                    <a:pt x="15328" y="178"/>
                    <a:pt x="14955" y="381"/>
                  </a:cubicBezTo>
                  <a:cubicBezTo>
                    <a:pt x="14851" y="444"/>
                    <a:pt x="14747" y="496"/>
                    <a:pt x="14633" y="558"/>
                  </a:cubicBezTo>
                  <a:lnTo>
                    <a:pt x="1" y="8134"/>
                  </a:lnTo>
                  <a:lnTo>
                    <a:pt x="63" y="8217"/>
                  </a:lnTo>
                  <a:cubicBezTo>
                    <a:pt x="842" y="9246"/>
                    <a:pt x="2214" y="9880"/>
                    <a:pt x="3752" y="9911"/>
                  </a:cubicBezTo>
                  <a:lnTo>
                    <a:pt x="3877" y="9911"/>
                  </a:lnTo>
                  <a:cubicBezTo>
                    <a:pt x="5280" y="9911"/>
                    <a:pt x="6631" y="9454"/>
                    <a:pt x="7764" y="9017"/>
                  </a:cubicBezTo>
                  <a:cubicBezTo>
                    <a:pt x="11879" y="7417"/>
                    <a:pt x="15610" y="4964"/>
                    <a:pt x="18717" y="1836"/>
                  </a:cubicBezTo>
                  <a:lnTo>
                    <a:pt x="18728" y="1826"/>
                  </a:lnTo>
                  <a:lnTo>
                    <a:pt x="18593" y="1701"/>
                  </a:lnTo>
                  <a:cubicBezTo>
                    <a:pt x="18608" y="1686"/>
                    <a:pt x="18629" y="1676"/>
                    <a:pt x="18651" y="1676"/>
                  </a:cubicBezTo>
                  <a:cubicBezTo>
                    <a:pt x="18659" y="1676"/>
                    <a:pt x="18667" y="1677"/>
                    <a:pt x="18676" y="1680"/>
                  </a:cubicBezTo>
                  <a:cubicBezTo>
                    <a:pt x="18582" y="1639"/>
                    <a:pt x="17969" y="1171"/>
                    <a:pt x="17533" y="828"/>
                  </a:cubicBezTo>
                  <a:cubicBezTo>
                    <a:pt x="17055" y="454"/>
                    <a:pt x="16753" y="225"/>
                    <a:pt x="16660" y="173"/>
                  </a:cubicBezTo>
                  <a:cubicBezTo>
                    <a:pt x="16418" y="51"/>
                    <a:pt x="16208" y="1"/>
                    <a:pt x="16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31"/>
            <p:cNvSpPr/>
            <p:nvPr/>
          </p:nvSpPr>
          <p:spPr>
            <a:xfrm>
              <a:off x="1447275" y="3795775"/>
              <a:ext cx="21850" cy="228650"/>
            </a:xfrm>
            <a:custGeom>
              <a:avLst/>
              <a:gdLst/>
              <a:ahLst/>
              <a:cxnLst/>
              <a:rect l="l" t="t" r="r" b="b"/>
              <a:pathLst>
                <a:path w="874" h="9146" extrusionOk="0">
                  <a:moveTo>
                    <a:pt x="873" y="0"/>
                  </a:moveTo>
                  <a:lnTo>
                    <a:pt x="0" y="9146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31"/>
            <p:cNvSpPr/>
            <p:nvPr/>
          </p:nvSpPr>
          <p:spPr>
            <a:xfrm>
              <a:off x="1444925" y="3795525"/>
              <a:ext cx="26525" cy="229175"/>
            </a:xfrm>
            <a:custGeom>
              <a:avLst/>
              <a:gdLst/>
              <a:ahLst/>
              <a:cxnLst/>
              <a:rect l="l" t="t" r="r" b="b"/>
              <a:pathLst>
                <a:path w="1061" h="9167" extrusionOk="0">
                  <a:moveTo>
                    <a:pt x="874" y="0"/>
                  </a:moveTo>
                  <a:lnTo>
                    <a:pt x="1" y="9145"/>
                  </a:lnTo>
                  <a:lnTo>
                    <a:pt x="188" y="9166"/>
                  </a:lnTo>
                  <a:lnTo>
                    <a:pt x="1061" y="21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31"/>
            <p:cNvSpPr/>
            <p:nvPr/>
          </p:nvSpPr>
          <p:spPr>
            <a:xfrm>
              <a:off x="1503650" y="3761475"/>
              <a:ext cx="21850" cy="234125"/>
            </a:xfrm>
            <a:custGeom>
              <a:avLst/>
              <a:gdLst/>
              <a:ahLst/>
              <a:cxnLst/>
              <a:rect l="l" t="t" r="r" b="b"/>
              <a:pathLst>
                <a:path w="874" h="9365" extrusionOk="0">
                  <a:moveTo>
                    <a:pt x="873" y="1"/>
                  </a:moveTo>
                  <a:lnTo>
                    <a:pt x="0" y="936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31"/>
            <p:cNvSpPr/>
            <p:nvPr/>
          </p:nvSpPr>
          <p:spPr>
            <a:xfrm>
              <a:off x="1501300" y="3760950"/>
              <a:ext cx="26275" cy="234650"/>
            </a:xfrm>
            <a:custGeom>
              <a:avLst/>
              <a:gdLst/>
              <a:ahLst/>
              <a:cxnLst/>
              <a:rect l="l" t="t" r="r" b="b"/>
              <a:pathLst>
                <a:path w="1051" h="9386" extrusionOk="0">
                  <a:moveTo>
                    <a:pt x="864" y="1"/>
                  </a:moveTo>
                  <a:lnTo>
                    <a:pt x="1" y="9375"/>
                  </a:lnTo>
                  <a:lnTo>
                    <a:pt x="188" y="9385"/>
                  </a:lnTo>
                  <a:lnTo>
                    <a:pt x="1051" y="22"/>
                  </a:lnTo>
                  <a:lnTo>
                    <a:pt x="8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31"/>
            <p:cNvSpPr/>
            <p:nvPr/>
          </p:nvSpPr>
          <p:spPr>
            <a:xfrm>
              <a:off x="1558475" y="3733675"/>
              <a:ext cx="17175" cy="243200"/>
            </a:xfrm>
            <a:custGeom>
              <a:avLst/>
              <a:gdLst/>
              <a:ahLst/>
              <a:cxnLst/>
              <a:rect l="l" t="t" r="r" b="b"/>
              <a:pathLst>
                <a:path w="687" h="9728" extrusionOk="0">
                  <a:moveTo>
                    <a:pt x="686" y="1"/>
                  </a:moveTo>
                  <a:lnTo>
                    <a:pt x="0" y="9728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31"/>
            <p:cNvSpPr/>
            <p:nvPr/>
          </p:nvSpPr>
          <p:spPr>
            <a:xfrm>
              <a:off x="1556125" y="3733425"/>
              <a:ext cx="21850" cy="243450"/>
            </a:xfrm>
            <a:custGeom>
              <a:avLst/>
              <a:gdLst/>
              <a:ahLst/>
              <a:cxnLst/>
              <a:rect l="l" t="t" r="r" b="b"/>
              <a:pathLst>
                <a:path w="874" h="9738" extrusionOk="0">
                  <a:moveTo>
                    <a:pt x="687" y="0"/>
                  </a:moveTo>
                  <a:lnTo>
                    <a:pt x="1" y="9728"/>
                  </a:lnTo>
                  <a:lnTo>
                    <a:pt x="188" y="9738"/>
                  </a:lnTo>
                  <a:lnTo>
                    <a:pt x="874" y="11"/>
                  </a:lnTo>
                  <a:lnTo>
                    <a:pt x="6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31"/>
            <p:cNvSpPr/>
            <p:nvPr/>
          </p:nvSpPr>
          <p:spPr>
            <a:xfrm>
              <a:off x="1611475" y="3701200"/>
              <a:ext cx="12500" cy="253600"/>
            </a:xfrm>
            <a:custGeom>
              <a:avLst/>
              <a:gdLst/>
              <a:ahLst/>
              <a:cxnLst/>
              <a:rect l="l" t="t" r="r" b="b"/>
              <a:pathLst>
                <a:path w="500" h="10144" extrusionOk="0">
                  <a:moveTo>
                    <a:pt x="499" y="1"/>
                  </a:moveTo>
                  <a:lnTo>
                    <a:pt x="0" y="1014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31"/>
            <p:cNvSpPr/>
            <p:nvPr/>
          </p:nvSpPr>
          <p:spPr>
            <a:xfrm>
              <a:off x="1609125" y="3700950"/>
              <a:ext cx="17175" cy="253850"/>
            </a:xfrm>
            <a:custGeom>
              <a:avLst/>
              <a:gdLst/>
              <a:ahLst/>
              <a:cxnLst/>
              <a:rect l="l" t="t" r="r" b="b"/>
              <a:pathLst>
                <a:path w="687" h="10154" extrusionOk="0">
                  <a:moveTo>
                    <a:pt x="500" y="0"/>
                  </a:moveTo>
                  <a:lnTo>
                    <a:pt x="1" y="10143"/>
                  </a:lnTo>
                  <a:lnTo>
                    <a:pt x="188" y="10154"/>
                  </a:lnTo>
                  <a:lnTo>
                    <a:pt x="687" y="11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31"/>
            <p:cNvSpPr/>
            <p:nvPr/>
          </p:nvSpPr>
          <p:spPr>
            <a:xfrm>
              <a:off x="1661625" y="3670800"/>
              <a:ext cx="15600" cy="264775"/>
            </a:xfrm>
            <a:custGeom>
              <a:avLst/>
              <a:gdLst/>
              <a:ahLst/>
              <a:cxnLst/>
              <a:rect l="l" t="t" r="r" b="b"/>
              <a:pathLst>
                <a:path w="624" h="10591" extrusionOk="0">
                  <a:moveTo>
                    <a:pt x="624" y="1"/>
                  </a:moveTo>
                  <a:lnTo>
                    <a:pt x="0" y="10591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31"/>
            <p:cNvSpPr/>
            <p:nvPr/>
          </p:nvSpPr>
          <p:spPr>
            <a:xfrm>
              <a:off x="1659525" y="3670800"/>
              <a:ext cx="20050" cy="265025"/>
            </a:xfrm>
            <a:custGeom>
              <a:avLst/>
              <a:gdLst/>
              <a:ahLst/>
              <a:cxnLst/>
              <a:rect l="l" t="t" r="r" b="b"/>
              <a:pathLst>
                <a:path w="802" h="10601" extrusionOk="0">
                  <a:moveTo>
                    <a:pt x="614" y="1"/>
                  </a:moveTo>
                  <a:lnTo>
                    <a:pt x="1" y="10591"/>
                  </a:lnTo>
                  <a:lnTo>
                    <a:pt x="188" y="10601"/>
                  </a:lnTo>
                  <a:lnTo>
                    <a:pt x="801" y="11"/>
                  </a:lnTo>
                  <a:lnTo>
                    <a:pt x="6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31"/>
            <p:cNvSpPr/>
            <p:nvPr/>
          </p:nvSpPr>
          <p:spPr>
            <a:xfrm>
              <a:off x="1726050" y="3639100"/>
              <a:ext cx="7025" cy="267625"/>
            </a:xfrm>
            <a:custGeom>
              <a:avLst/>
              <a:gdLst/>
              <a:ahLst/>
              <a:cxnLst/>
              <a:rect l="l" t="t" r="r" b="b"/>
              <a:pathLst>
                <a:path w="281" h="10705" extrusionOk="0">
                  <a:moveTo>
                    <a:pt x="0" y="1"/>
                  </a:moveTo>
                  <a:lnTo>
                    <a:pt x="281" y="10705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31"/>
            <p:cNvSpPr/>
            <p:nvPr/>
          </p:nvSpPr>
          <p:spPr>
            <a:xfrm>
              <a:off x="1723975" y="3638850"/>
              <a:ext cx="11700" cy="267625"/>
            </a:xfrm>
            <a:custGeom>
              <a:avLst/>
              <a:gdLst/>
              <a:ahLst/>
              <a:cxnLst/>
              <a:rect l="l" t="t" r="r" b="b"/>
              <a:pathLst>
                <a:path w="468" h="10705" extrusionOk="0">
                  <a:moveTo>
                    <a:pt x="0" y="0"/>
                  </a:moveTo>
                  <a:lnTo>
                    <a:pt x="281" y="10705"/>
                  </a:lnTo>
                  <a:lnTo>
                    <a:pt x="468" y="10705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31"/>
            <p:cNvSpPr/>
            <p:nvPr/>
          </p:nvSpPr>
          <p:spPr>
            <a:xfrm>
              <a:off x="1780875" y="3606625"/>
              <a:ext cx="14050" cy="276475"/>
            </a:xfrm>
            <a:custGeom>
              <a:avLst/>
              <a:gdLst/>
              <a:ahLst/>
              <a:cxnLst/>
              <a:rect l="l" t="t" r="r" b="b"/>
              <a:pathLst>
                <a:path w="562" h="11059" extrusionOk="0">
                  <a:moveTo>
                    <a:pt x="0" y="1"/>
                  </a:moveTo>
                  <a:lnTo>
                    <a:pt x="561" y="1105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31"/>
            <p:cNvSpPr/>
            <p:nvPr/>
          </p:nvSpPr>
          <p:spPr>
            <a:xfrm>
              <a:off x="1778800" y="3606375"/>
              <a:ext cx="18725" cy="276725"/>
            </a:xfrm>
            <a:custGeom>
              <a:avLst/>
              <a:gdLst/>
              <a:ahLst/>
              <a:cxnLst/>
              <a:rect l="l" t="t" r="r" b="b"/>
              <a:pathLst>
                <a:path w="749" h="11069" extrusionOk="0">
                  <a:moveTo>
                    <a:pt x="187" y="0"/>
                  </a:moveTo>
                  <a:lnTo>
                    <a:pt x="0" y="11"/>
                  </a:lnTo>
                  <a:lnTo>
                    <a:pt x="561" y="11068"/>
                  </a:lnTo>
                  <a:lnTo>
                    <a:pt x="748" y="11058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31"/>
            <p:cNvSpPr/>
            <p:nvPr/>
          </p:nvSpPr>
          <p:spPr>
            <a:xfrm>
              <a:off x="1404925" y="3248475"/>
              <a:ext cx="128100" cy="97275"/>
            </a:xfrm>
            <a:custGeom>
              <a:avLst/>
              <a:gdLst/>
              <a:ahLst/>
              <a:cxnLst/>
              <a:rect l="l" t="t" r="r" b="b"/>
              <a:pathLst>
                <a:path w="5124" h="3891" extrusionOk="0">
                  <a:moveTo>
                    <a:pt x="5124" y="48"/>
                  </a:moveTo>
                  <a:lnTo>
                    <a:pt x="5124" y="48"/>
                  </a:lnTo>
                  <a:cubicBezTo>
                    <a:pt x="5124" y="48"/>
                    <a:pt x="5124" y="48"/>
                    <a:pt x="5124" y="48"/>
                  </a:cubicBezTo>
                  <a:lnTo>
                    <a:pt x="5124" y="48"/>
                  </a:lnTo>
                  <a:cubicBezTo>
                    <a:pt x="5124" y="48"/>
                    <a:pt x="5124" y="48"/>
                    <a:pt x="5124" y="48"/>
                  </a:cubicBezTo>
                  <a:close/>
                  <a:moveTo>
                    <a:pt x="4342" y="1"/>
                  </a:moveTo>
                  <a:cubicBezTo>
                    <a:pt x="2958" y="1"/>
                    <a:pt x="202" y="430"/>
                    <a:pt x="0" y="3883"/>
                  </a:cubicBezTo>
                  <a:cubicBezTo>
                    <a:pt x="0" y="3888"/>
                    <a:pt x="1" y="3891"/>
                    <a:pt x="3" y="3891"/>
                  </a:cubicBezTo>
                  <a:cubicBezTo>
                    <a:pt x="54" y="3891"/>
                    <a:pt x="741" y="2260"/>
                    <a:pt x="3041" y="2260"/>
                  </a:cubicBezTo>
                  <a:cubicBezTo>
                    <a:pt x="3222" y="2260"/>
                    <a:pt x="3414" y="2270"/>
                    <a:pt x="3617" y="2293"/>
                  </a:cubicBezTo>
                  <a:cubicBezTo>
                    <a:pt x="3617" y="2293"/>
                    <a:pt x="3648" y="900"/>
                    <a:pt x="5124" y="48"/>
                  </a:cubicBezTo>
                  <a:lnTo>
                    <a:pt x="5124" y="48"/>
                  </a:lnTo>
                  <a:cubicBezTo>
                    <a:pt x="5124" y="48"/>
                    <a:pt x="5123" y="48"/>
                    <a:pt x="5123" y="48"/>
                  </a:cubicBezTo>
                  <a:cubicBezTo>
                    <a:pt x="5108" y="48"/>
                    <a:pt x="4800" y="1"/>
                    <a:pt x="43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31"/>
            <p:cNvSpPr/>
            <p:nvPr/>
          </p:nvSpPr>
          <p:spPr>
            <a:xfrm>
              <a:off x="1517675" y="3273375"/>
              <a:ext cx="50700" cy="22525"/>
            </a:xfrm>
            <a:custGeom>
              <a:avLst/>
              <a:gdLst/>
              <a:ahLst/>
              <a:cxnLst/>
              <a:rect l="l" t="t" r="r" b="b"/>
              <a:pathLst>
                <a:path w="2028" h="901" extrusionOk="0">
                  <a:moveTo>
                    <a:pt x="974" y="0"/>
                  </a:moveTo>
                  <a:cubicBezTo>
                    <a:pt x="250" y="0"/>
                    <a:pt x="1" y="652"/>
                    <a:pt x="1" y="652"/>
                  </a:cubicBezTo>
                  <a:cubicBezTo>
                    <a:pt x="185" y="834"/>
                    <a:pt x="411" y="901"/>
                    <a:pt x="644" y="901"/>
                  </a:cubicBezTo>
                  <a:cubicBezTo>
                    <a:pt x="1306" y="901"/>
                    <a:pt x="2027" y="361"/>
                    <a:pt x="2027" y="361"/>
                  </a:cubicBezTo>
                  <a:cubicBezTo>
                    <a:pt x="1598" y="96"/>
                    <a:pt x="1251" y="0"/>
                    <a:pt x="9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31"/>
            <p:cNvSpPr/>
            <p:nvPr/>
          </p:nvSpPr>
          <p:spPr>
            <a:xfrm>
              <a:off x="1531700" y="3282000"/>
              <a:ext cx="138775" cy="108750"/>
            </a:xfrm>
            <a:custGeom>
              <a:avLst/>
              <a:gdLst/>
              <a:ahLst/>
              <a:cxnLst/>
              <a:rect l="l" t="t" r="r" b="b"/>
              <a:pathLst>
                <a:path w="5551" h="4350" extrusionOk="0">
                  <a:moveTo>
                    <a:pt x="3433" y="1"/>
                  </a:moveTo>
                  <a:cubicBezTo>
                    <a:pt x="2842" y="1"/>
                    <a:pt x="2242" y="186"/>
                    <a:pt x="1872" y="557"/>
                  </a:cubicBezTo>
                  <a:cubicBezTo>
                    <a:pt x="1030" y="1388"/>
                    <a:pt x="1" y="941"/>
                    <a:pt x="458" y="2178"/>
                  </a:cubicBezTo>
                  <a:cubicBezTo>
                    <a:pt x="915" y="3425"/>
                    <a:pt x="2360" y="4173"/>
                    <a:pt x="2360" y="4173"/>
                  </a:cubicBezTo>
                  <a:cubicBezTo>
                    <a:pt x="2360" y="4173"/>
                    <a:pt x="1248" y="2521"/>
                    <a:pt x="1653" y="1700"/>
                  </a:cubicBezTo>
                  <a:cubicBezTo>
                    <a:pt x="1919" y="1168"/>
                    <a:pt x="2609" y="672"/>
                    <a:pt x="3326" y="672"/>
                  </a:cubicBezTo>
                  <a:cubicBezTo>
                    <a:pt x="3702" y="672"/>
                    <a:pt x="4085" y="809"/>
                    <a:pt x="4418" y="1149"/>
                  </a:cubicBezTo>
                  <a:cubicBezTo>
                    <a:pt x="5374" y="2147"/>
                    <a:pt x="3711" y="4350"/>
                    <a:pt x="3711" y="4350"/>
                  </a:cubicBezTo>
                  <a:cubicBezTo>
                    <a:pt x="4958" y="3986"/>
                    <a:pt x="5550" y="1960"/>
                    <a:pt x="5145" y="900"/>
                  </a:cubicBezTo>
                  <a:cubicBezTo>
                    <a:pt x="4918" y="300"/>
                    <a:pt x="4183" y="1"/>
                    <a:pt x="3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46" name="Google Shape;2546;p31"/>
            <p:cNvGrpSpPr/>
            <p:nvPr/>
          </p:nvGrpSpPr>
          <p:grpSpPr>
            <a:xfrm>
              <a:off x="1213863" y="3796038"/>
              <a:ext cx="121625" cy="276975"/>
              <a:chOff x="1277600" y="3765475"/>
              <a:chExt cx="121625" cy="276975"/>
            </a:xfrm>
          </p:grpSpPr>
          <p:sp>
            <p:nvSpPr>
              <p:cNvPr id="2547" name="Google Shape;2547;p31"/>
              <p:cNvSpPr/>
              <p:nvPr/>
            </p:nvSpPr>
            <p:spPr>
              <a:xfrm>
                <a:off x="1281250" y="3768325"/>
                <a:ext cx="115375" cy="268150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10726" extrusionOk="0">
                    <a:moveTo>
                      <a:pt x="4615" y="1"/>
                    </a:moveTo>
                    <a:lnTo>
                      <a:pt x="1861" y="603"/>
                    </a:lnTo>
                    <a:lnTo>
                      <a:pt x="0" y="10725"/>
                    </a:lnTo>
                    <a:cubicBezTo>
                      <a:pt x="0" y="10725"/>
                      <a:pt x="4199" y="7327"/>
                      <a:pt x="46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8" name="Google Shape;2548;p31"/>
              <p:cNvSpPr/>
              <p:nvPr/>
            </p:nvSpPr>
            <p:spPr>
              <a:xfrm>
                <a:off x="1277600" y="3765475"/>
                <a:ext cx="121625" cy="276975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11079" extrusionOk="0">
                    <a:moveTo>
                      <a:pt x="4657" y="239"/>
                    </a:moveTo>
                    <a:lnTo>
                      <a:pt x="4657" y="239"/>
                    </a:lnTo>
                    <a:cubicBezTo>
                      <a:pt x="4262" y="6433"/>
                      <a:pt x="1113" y="9800"/>
                      <a:pt x="281" y="10590"/>
                    </a:cubicBezTo>
                    <a:lnTo>
                      <a:pt x="2079" y="800"/>
                    </a:lnTo>
                    <a:lnTo>
                      <a:pt x="4657" y="239"/>
                    </a:lnTo>
                    <a:close/>
                    <a:moveTo>
                      <a:pt x="4865" y="0"/>
                    </a:moveTo>
                    <a:lnTo>
                      <a:pt x="1923" y="634"/>
                    </a:lnTo>
                    <a:lnTo>
                      <a:pt x="1" y="11078"/>
                    </a:lnTo>
                    <a:lnTo>
                      <a:pt x="198" y="10923"/>
                    </a:lnTo>
                    <a:cubicBezTo>
                      <a:pt x="240" y="10881"/>
                      <a:pt x="4438" y="7410"/>
                      <a:pt x="4854" y="125"/>
                    </a:cubicBezTo>
                    <a:lnTo>
                      <a:pt x="48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49" name="Google Shape;2549;p31"/>
            <p:cNvGrpSpPr/>
            <p:nvPr/>
          </p:nvGrpSpPr>
          <p:grpSpPr>
            <a:xfrm>
              <a:off x="1147650" y="3832800"/>
              <a:ext cx="121625" cy="276975"/>
              <a:chOff x="1277600" y="3765475"/>
              <a:chExt cx="121625" cy="276975"/>
            </a:xfrm>
          </p:grpSpPr>
          <p:sp>
            <p:nvSpPr>
              <p:cNvPr id="2550" name="Google Shape;2550;p31"/>
              <p:cNvSpPr/>
              <p:nvPr/>
            </p:nvSpPr>
            <p:spPr>
              <a:xfrm>
                <a:off x="1281250" y="3768325"/>
                <a:ext cx="115375" cy="268150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10726" extrusionOk="0">
                    <a:moveTo>
                      <a:pt x="4615" y="1"/>
                    </a:moveTo>
                    <a:lnTo>
                      <a:pt x="1861" y="603"/>
                    </a:lnTo>
                    <a:lnTo>
                      <a:pt x="0" y="10725"/>
                    </a:lnTo>
                    <a:cubicBezTo>
                      <a:pt x="0" y="10725"/>
                      <a:pt x="4199" y="7327"/>
                      <a:pt x="46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31"/>
              <p:cNvSpPr/>
              <p:nvPr/>
            </p:nvSpPr>
            <p:spPr>
              <a:xfrm>
                <a:off x="1277600" y="3765475"/>
                <a:ext cx="121625" cy="276975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11079" extrusionOk="0">
                    <a:moveTo>
                      <a:pt x="4657" y="239"/>
                    </a:moveTo>
                    <a:lnTo>
                      <a:pt x="4657" y="239"/>
                    </a:lnTo>
                    <a:cubicBezTo>
                      <a:pt x="4262" y="6433"/>
                      <a:pt x="1113" y="9800"/>
                      <a:pt x="281" y="10590"/>
                    </a:cubicBezTo>
                    <a:lnTo>
                      <a:pt x="2079" y="800"/>
                    </a:lnTo>
                    <a:lnTo>
                      <a:pt x="4657" y="239"/>
                    </a:lnTo>
                    <a:close/>
                    <a:moveTo>
                      <a:pt x="4865" y="0"/>
                    </a:moveTo>
                    <a:lnTo>
                      <a:pt x="1923" y="634"/>
                    </a:lnTo>
                    <a:lnTo>
                      <a:pt x="1" y="11078"/>
                    </a:lnTo>
                    <a:lnTo>
                      <a:pt x="198" y="10923"/>
                    </a:lnTo>
                    <a:cubicBezTo>
                      <a:pt x="240" y="10881"/>
                      <a:pt x="4438" y="7410"/>
                      <a:pt x="4854" y="125"/>
                    </a:cubicBezTo>
                    <a:lnTo>
                      <a:pt x="48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52" name="Google Shape;2552;p31"/>
            <p:cNvGrpSpPr/>
            <p:nvPr/>
          </p:nvGrpSpPr>
          <p:grpSpPr>
            <a:xfrm>
              <a:off x="1074825" y="3867738"/>
              <a:ext cx="121625" cy="276975"/>
              <a:chOff x="1277600" y="3765475"/>
              <a:chExt cx="121625" cy="276975"/>
            </a:xfrm>
          </p:grpSpPr>
          <p:sp>
            <p:nvSpPr>
              <p:cNvPr id="2553" name="Google Shape;2553;p31"/>
              <p:cNvSpPr/>
              <p:nvPr/>
            </p:nvSpPr>
            <p:spPr>
              <a:xfrm>
                <a:off x="1281250" y="3768325"/>
                <a:ext cx="115375" cy="268150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10726" extrusionOk="0">
                    <a:moveTo>
                      <a:pt x="4615" y="1"/>
                    </a:moveTo>
                    <a:lnTo>
                      <a:pt x="1861" y="603"/>
                    </a:lnTo>
                    <a:lnTo>
                      <a:pt x="0" y="10725"/>
                    </a:lnTo>
                    <a:cubicBezTo>
                      <a:pt x="0" y="10725"/>
                      <a:pt x="4199" y="7327"/>
                      <a:pt x="46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4" name="Google Shape;2554;p31"/>
              <p:cNvSpPr/>
              <p:nvPr/>
            </p:nvSpPr>
            <p:spPr>
              <a:xfrm>
                <a:off x="1277600" y="3765475"/>
                <a:ext cx="121625" cy="276975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11079" extrusionOk="0">
                    <a:moveTo>
                      <a:pt x="4657" y="239"/>
                    </a:moveTo>
                    <a:lnTo>
                      <a:pt x="4657" y="239"/>
                    </a:lnTo>
                    <a:cubicBezTo>
                      <a:pt x="4262" y="6433"/>
                      <a:pt x="1113" y="9800"/>
                      <a:pt x="281" y="10590"/>
                    </a:cubicBezTo>
                    <a:lnTo>
                      <a:pt x="2079" y="800"/>
                    </a:lnTo>
                    <a:lnTo>
                      <a:pt x="4657" y="239"/>
                    </a:lnTo>
                    <a:close/>
                    <a:moveTo>
                      <a:pt x="4865" y="0"/>
                    </a:moveTo>
                    <a:lnTo>
                      <a:pt x="1923" y="634"/>
                    </a:lnTo>
                    <a:lnTo>
                      <a:pt x="1" y="11078"/>
                    </a:lnTo>
                    <a:lnTo>
                      <a:pt x="198" y="10923"/>
                    </a:lnTo>
                    <a:cubicBezTo>
                      <a:pt x="240" y="10881"/>
                      <a:pt x="4438" y="7410"/>
                      <a:pt x="4854" y="125"/>
                    </a:cubicBezTo>
                    <a:lnTo>
                      <a:pt x="48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55" name="Google Shape;2555;p31"/>
            <p:cNvGrpSpPr/>
            <p:nvPr/>
          </p:nvGrpSpPr>
          <p:grpSpPr>
            <a:xfrm>
              <a:off x="1004675" y="3903350"/>
              <a:ext cx="121625" cy="276975"/>
              <a:chOff x="1277600" y="3765475"/>
              <a:chExt cx="121625" cy="276975"/>
            </a:xfrm>
          </p:grpSpPr>
          <p:sp>
            <p:nvSpPr>
              <p:cNvPr id="2556" name="Google Shape;2556;p31"/>
              <p:cNvSpPr/>
              <p:nvPr/>
            </p:nvSpPr>
            <p:spPr>
              <a:xfrm>
                <a:off x="1281250" y="3768325"/>
                <a:ext cx="115375" cy="268150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10726" extrusionOk="0">
                    <a:moveTo>
                      <a:pt x="4615" y="1"/>
                    </a:moveTo>
                    <a:lnTo>
                      <a:pt x="1861" y="603"/>
                    </a:lnTo>
                    <a:lnTo>
                      <a:pt x="0" y="10725"/>
                    </a:lnTo>
                    <a:cubicBezTo>
                      <a:pt x="0" y="10725"/>
                      <a:pt x="4199" y="7327"/>
                      <a:pt x="46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7" name="Google Shape;2557;p31"/>
              <p:cNvSpPr/>
              <p:nvPr/>
            </p:nvSpPr>
            <p:spPr>
              <a:xfrm>
                <a:off x="1277600" y="3765475"/>
                <a:ext cx="121625" cy="276975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11079" extrusionOk="0">
                    <a:moveTo>
                      <a:pt x="4657" y="239"/>
                    </a:moveTo>
                    <a:lnTo>
                      <a:pt x="4657" y="239"/>
                    </a:lnTo>
                    <a:cubicBezTo>
                      <a:pt x="4262" y="6433"/>
                      <a:pt x="1113" y="9800"/>
                      <a:pt x="281" y="10590"/>
                    </a:cubicBezTo>
                    <a:lnTo>
                      <a:pt x="2079" y="800"/>
                    </a:lnTo>
                    <a:lnTo>
                      <a:pt x="4657" y="239"/>
                    </a:lnTo>
                    <a:close/>
                    <a:moveTo>
                      <a:pt x="4865" y="0"/>
                    </a:moveTo>
                    <a:lnTo>
                      <a:pt x="1923" y="634"/>
                    </a:lnTo>
                    <a:lnTo>
                      <a:pt x="1" y="11078"/>
                    </a:lnTo>
                    <a:lnTo>
                      <a:pt x="198" y="10923"/>
                    </a:lnTo>
                    <a:cubicBezTo>
                      <a:pt x="240" y="10881"/>
                      <a:pt x="4438" y="7410"/>
                      <a:pt x="4854" y="125"/>
                    </a:cubicBezTo>
                    <a:lnTo>
                      <a:pt x="48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58" name="Google Shape;2558;p31"/>
            <p:cNvGrpSpPr/>
            <p:nvPr/>
          </p:nvGrpSpPr>
          <p:grpSpPr>
            <a:xfrm>
              <a:off x="935763" y="3935813"/>
              <a:ext cx="121625" cy="276975"/>
              <a:chOff x="1277600" y="3765475"/>
              <a:chExt cx="121625" cy="276975"/>
            </a:xfrm>
          </p:grpSpPr>
          <p:sp>
            <p:nvSpPr>
              <p:cNvPr id="2559" name="Google Shape;2559;p31"/>
              <p:cNvSpPr/>
              <p:nvPr/>
            </p:nvSpPr>
            <p:spPr>
              <a:xfrm>
                <a:off x="1281250" y="3768325"/>
                <a:ext cx="115375" cy="268150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10726" extrusionOk="0">
                    <a:moveTo>
                      <a:pt x="4615" y="1"/>
                    </a:moveTo>
                    <a:lnTo>
                      <a:pt x="1861" y="603"/>
                    </a:lnTo>
                    <a:lnTo>
                      <a:pt x="0" y="10725"/>
                    </a:lnTo>
                    <a:cubicBezTo>
                      <a:pt x="0" y="10725"/>
                      <a:pt x="4199" y="7327"/>
                      <a:pt x="46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31"/>
              <p:cNvSpPr/>
              <p:nvPr/>
            </p:nvSpPr>
            <p:spPr>
              <a:xfrm>
                <a:off x="1277600" y="3765475"/>
                <a:ext cx="121625" cy="276975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11079" extrusionOk="0">
                    <a:moveTo>
                      <a:pt x="4657" y="239"/>
                    </a:moveTo>
                    <a:lnTo>
                      <a:pt x="4657" y="239"/>
                    </a:lnTo>
                    <a:cubicBezTo>
                      <a:pt x="4262" y="6433"/>
                      <a:pt x="1113" y="9800"/>
                      <a:pt x="281" y="10590"/>
                    </a:cubicBezTo>
                    <a:lnTo>
                      <a:pt x="2079" y="800"/>
                    </a:lnTo>
                    <a:lnTo>
                      <a:pt x="4657" y="239"/>
                    </a:lnTo>
                    <a:close/>
                    <a:moveTo>
                      <a:pt x="4865" y="0"/>
                    </a:moveTo>
                    <a:lnTo>
                      <a:pt x="1923" y="634"/>
                    </a:lnTo>
                    <a:lnTo>
                      <a:pt x="1" y="11078"/>
                    </a:lnTo>
                    <a:lnTo>
                      <a:pt x="198" y="10923"/>
                    </a:lnTo>
                    <a:cubicBezTo>
                      <a:pt x="240" y="10881"/>
                      <a:pt x="4438" y="7410"/>
                      <a:pt x="4854" y="125"/>
                    </a:cubicBezTo>
                    <a:lnTo>
                      <a:pt x="48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61" name="Google Shape;2561;p31"/>
            <p:cNvSpPr/>
            <p:nvPr/>
          </p:nvSpPr>
          <p:spPr>
            <a:xfrm>
              <a:off x="692775" y="3237450"/>
              <a:ext cx="1116700" cy="769325"/>
            </a:xfrm>
            <a:custGeom>
              <a:avLst/>
              <a:gdLst/>
              <a:ahLst/>
              <a:cxnLst/>
              <a:rect l="l" t="t" r="r" b="b"/>
              <a:pathLst>
                <a:path w="44668" h="30773" extrusionOk="0">
                  <a:moveTo>
                    <a:pt x="37228" y="0"/>
                  </a:moveTo>
                  <a:cubicBezTo>
                    <a:pt x="36809" y="0"/>
                    <a:pt x="36551" y="63"/>
                    <a:pt x="36551" y="63"/>
                  </a:cubicBezTo>
                  <a:cubicBezTo>
                    <a:pt x="39014" y="915"/>
                    <a:pt x="40521" y="3960"/>
                    <a:pt x="38837" y="5643"/>
                  </a:cubicBezTo>
                  <a:cubicBezTo>
                    <a:pt x="33028" y="13126"/>
                    <a:pt x="14259" y="22178"/>
                    <a:pt x="1" y="28278"/>
                  </a:cubicBezTo>
                  <a:cubicBezTo>
                    <a:pt x="968" y="29612"/>
                    <a:pt x="2662" y="30772"/>
                    <a:pt x="5617" y="30772"/>
                  </a:cubicBezTo>
                  <a:cubicBezTo>
                    <a:pt x="7771" y="30772"/>
                    <a:pt x="10597" y="30155"/>
                    <a:pt x="14301" y="28538"/>
                  </a:cubicBezTo>
                  <a:cubicBezTo>
                    <a:pt x="25732" y="23539"/>
                    <a:pt x="38598" y="15506"/>
                    <a:pt x="44667" y="11557"/>
                  </a:cubicBezTo>
                  <a:cubicBezTo>
                    <a:pt x="43971" y="8927"/>
                    <a:pt x="43171" y="6402"/>
                    <a:pt x="42454" y="4500"/>
                  </a:cubicBezTo>
                  <a:cubicBezTo>
                    <a:pt x="40951" y="515"/>
                    <a:pt x="38430" y="0"/>
                    <a:pt x="372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Rectangle 4"/>
          <p:cNvSpPr/>
          <p:nvPr/>
        </p:nvSpPr>
        <p:spPr>
          <a:xfrm>
            <a:off x="1421101" y="1740753"/>
            <a:ext cx="6332733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sau lặp lại từ ngữ của câu trước, có tác dụng liên kết</a:t>
            </a:r>
            <a:endParaRPr lang="vi-VN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264936"/>
      </p:ext>
    </p:extLst>
  </p:cSld>
  <p:clrMapOvr>
    <a:masterClrMapping/>
  </p:clrMapOvr>
</p:sld>
</file>

<file path=ppt/theme/theme1.xml><?xml version="1.0" encoding="utf-8"?>
<a:theme xmlns:a="http://schemas.openxmlformats.org/drawingml/2006/main" name="Museum Company Profile by Slidesgo">
  <a:themeElements>
    <a:clrScheme name="Simple Light">
      <a:dk1>
        <a:srgbClr val="2A2A2A"/>
      </a:dk1>
      <a:lt1>
        <a:srgbClr val="FFFBE9"/>
      </a:lt1>
      <a:dk2>
        <a:srgbClr val="000000"/>
      </a:dk2>
      <a:lt2>
        <a:srgbClr val="FFFFFF"/>
      </a:lt2>
      <a:accent1>
        <a:srgbClr val="FF8E7B"/>
      </a:accent1>
      <a:accent2>
        <a:srgbClr val="FFCB78"/>
      </a:accent2>
      <a:accent3>
        <a:srgbClr val="99DDC6"/>
      </a:accent3>
      <a:accent4>
        <a:srgbClr val="498972"/>
      </a:accent4>
      <a:accent5>
        <a:srgbClr val="FF8E7B"/>
      </a:accent5>
      <a:accent6>
        <a:srgbClr val="99DDC6"/>
      </a:accent6>
      <a:hlink>
        <a:srgbClr val="2A2A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Language Arts Subject for High School - 9th Grade: Grammar by Slidesgo">
  <a:themeElements>
    <a:clrScheme name="Simple Light">
      <a:dk1>
        <a:srgbClr val="000000"/>
      </a:dk1>
      <a:lt1>
        <a:srgbClr val="FFE8DE"/>
      </a:lt1>
      <a:dk2>
        <a:srgbClr val="F4DED4"/>
      </a:dk2>
      <a:lt2>
        <a:srgbClr val="119B9B"/>
      </a:lt2>
      <a:accent1>
        <a:srgbClr val="F1C232"/>
      </a:accent1>
      <a:accent2>
        <a:srgbClr val="FFEBA5"/>
      </a:accent2>
      <a:accent3>
        <a:srgbClr val="E24747"/>
      </a:accent3>
      <a:accent4>
        <a:srgbClr val="FFFFFF"/>
      </a:accent4>
      <a:accent5>
        <a:srgbClr val="FAFAFA"/>
      </a:accent5>
      <a:accent6>
        <a:srgbClr val="FAFAFA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959</Words>
  <Application>Microsoft Office PowerPoint</Application>
  <PresentationFormat>On-screen Show (16:9)</PresentationFormat>
  <Paragraphs>141</Paragraphs>
  <Slides>17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Oxygen</vt:lpstr>
      <vt:lpstr>Josefin Sans</vt:lpstr>
      <vt:lpstr>Oswald</vt:lpstr>
      <vt:lpstr>Fira Sans Extra Condensed Medium</vt:lpstr>
      <vt:lpstr>.VnAvant</vt:lpstr>
      <vt:lpstr>Times New Roman</vt:lpstr>
      <vt:lpstr>Wingdings</vt:lpstr>
      <vt:lpstr>.VnTime</vt:lpstr>
      <vt:lpstr>Calibri</vt:lpstr>
      <vt:lpstr>Arial</vt:lpstr>
      <vt:lpstr>Hammersmith One</vt:lpstr>
      <vt:lpstr>Raleway</vt:lpstr>
      <vt:lpstr>Museum Company Profile by Slidesgo</vt:lpstr>
      <vt:lpstr>1_Language Arts Subject for High School - 9th Grade: Grammar by Slidesgo</vt:lpstr>
      <vt:lpstr>PowerPoint Presentation</vt:lpstr>
      <vt:lpstr>PowerPoint Presentation</vt:lpstr>
      <vt:lpstr>PowerPoint Presentation</vt:lpstr>
      <vt:lpstr>PowerPoint Presentation</vt:lpstr>
      <vt:lpstr>Tiết 100 THTV: MẠCH LẠC VÀ LIÊN KẾT </vt:lpstr>
      <vt:lpstr>I. Biện pháp liên kết và từ ngữ liên kết</vt:lpstr>
      <vt:lpstr> Phép nối</vt:lpstr>
      <vt:lpstr>Phép thế</vt:lpstr>
      <vt:lpstr>Phép lặp</vt:lpstr>
      <vt:lpstr>PowerPoint Presentation</vt:lpstr>
      <vt:lpstr>II. Thực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HẸN GẶP LẠI!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Tiết 101 Mạch lạc và liên kết (Biện pháp liên kết  và từ ngữ liên kết)</dc:title>
  <dc:creator>NGO DUNG</dc:creator>
  <cp:lastModifiedBy>PCHOME</cp:lastModifiedBy>
  <cp:revision>27</cp:revision>
  <dcterms:modified xsi:type="dcterms:W3CDTF">2025-03-26T01:34:08Z</dcterms:modified>
</cp:coreProperties>
</file>