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4"/>
  </p:notesMasterIdLst>
  <p:sldIdLst>
    <p:sldId id="296" r:id="rId3"/>
    <p:sldId id="297" r:id="rId4"/>
    <p:sldId id="257" r:id="rId5"/>
    <p:sldId id="256" r:id="rId6"/>
    <p:sldId id="258" r:id="rId7"/>
    <p:sldId id="295" r:id="rId8"/>
    <p:sldId id="268" r:id="rId9"/>
    <p:sldId id="263" r:id="rId10"/>
    <p:sldId id="290" r:id="rId11"/>
    <p:sldId id="289" r:id="rId12"/>
    <p:sldId id="291" r:id="rId13"/>
    <p:sldId id="264" r:id="rId14"/>
    <p:sldId id="267" r:id="rId15"/>
    <p:sldId id="271" r:id="rId16"/>
    <p:sldId id="292" r:id="rId17"/>
    <p:sldId id="293" r:id="rId18"/>
    <p:sldId id="265" r:id="rId19"/>
    <p:sldId id="298" r:id="rId20"/>
    <p:sldId id="285" r:id="rId21"/>
    <p:sldId id="294" r:id="rId22"/>
    <p:sldId id="288"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BA7C4-A60F-428C-900C-4D606A33C885}" type="datetimeFigureOut">
              <a:rPr lang="zh-CN" altLang="en-US" smtClean="0"/>
              <a:t>2025/3/2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0F3E1-F781-4E76-8528-509C5761BAD7}" type="slidenum">
              <a:rPr lang="zh-CN" altLang="en-US" smtClean="0"/>
              <a:t>‹#›</a:t>
            </a:fld>
            <a:endParaRPr lang="zh-CN" altLang="en-US"/>
          </a:p>
        </p:txBody>
      </p:sp>
    </p:spTree>
    <p:extLst>
      <p:ext uri="{BB962C8B-B14F-4D97-AF65-F5344CB8AC3E}">
        <p14:creationId xmlns:p14="http://schemas.microsoft.com/office/powerpoint/2010/main" val="413856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0F3E1-F781-4E76-8528-509C5761BA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86626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10</a:t>
            </a:fld>
            <a:endParaRPr lang="zh-CN" altLang="en-US"/>
          </a:p>
        </p:txBody>
      </p:sp>
    </p:spTree>
    <p:extLst>
      <p:ext uri="{BB962C8B-B14F-4D97-AF65-F5344CB8AC3E}">
        <p14:creationId xmlns:p14="http://schemas.microsoft.com/office/powerpoint/2010/main" val="2474372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11</a:t>
            </a:fld>
            <a:endParaRPr lang="zh-CN" altLang="en-US"/>
          </a:p>
        </p:txBody>
      </p:sp>
    </p:spTree>
    <p:extLst>
      <p:ext uri="{BB962C8B-B14F-4D97-AF65-F5344CB8AC3E}">
        <p14:creationId xmlns:p14="http://schemas.microsoft.com/office/powerpoint/2010/main" val="478498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12</a:t>
            </a:fld>
            <a:endParaRPr lang="zh-CN" altLang="en-US"/>
          </a:p>
        </p:txBody>
      </p:sp>
    </p:spTree>
    <p:extLst>
      <p:ext uri="{BB962C8B-B14F-4D97-AF65-F5344CB8AC3E}">
        <p14:creationId xmlns:p14="http://schemas.microsoft.com/office/powerpoint/2010/main" val="157531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13</a:t>
            </a:fld>
            <a:endParaRPr lang="zh-CN" altLang="en-US"/>
          </a:p>
        </p:txBody>
      </p:sp>
    </p:spTree>
    <p:extLst>
      <p:ext uri="{BB962C8B-B14F-4D97-AF65-F5344CB8AC3E}">
        <p14:creationId xmlns:p14="http://schemas.microsoft.com/office/powerpoint/2010/main" val="1753324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14</a:t>
            </a:fld>
            <a:endParaRPr lang="zh-CN" altLang="en-US"/>
          </a:p>
        </p:txBody>
      </p:sp>
    </p:spTree>
    <p:extLst>
      <p:ext uri="{BB962C8B-B14F-4D97-AF65-F5344CB8AC3E}">
        <p14:creationId xmlns:p14="http://schemas.microsoft.com/office/powerpoint/2010/main" val="971632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15</a:t>
            </a:fld>
            <a:endParaRPr lang="zh-CN" altLang="en-US"/>
          </a:p>
        </p:txBody>
      </p:sp>
    </p:spTree>
    <p:extLst>
      <p:ext uri="{BB962C8B-B14F-4D97-AF65-F5344CB8AC3E}">
        <p14:creationId xmlns:p14="http://schemas.microsoft.com/office/powerpoint/2010/main" val="843816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0F3E1-F781-4E76-8528-509C5761BA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38357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17</a:t>
            </a:fld>
            <a:endParaRPr lang="zh-CN" altLang="en-US"/>
          </a:p>
        </p:txBody>
      </p:sp>
    </p:spTree>
    <p:extLst>
      <p:ext uri="{BB962C8B-B14F-4D97-AF65-F5344CB8AC3E}">
        <p14:creationId xmlns:p14="http://schemas.microsoft.com/office/powerpoint/2010/main" val="336034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06299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20</a:t>
            </a:fld>
            <a:endParaRPr lang="zh-CN" altLang="en-US"/>
          </a:p>
        </p:txBody>
      </p:sp>
    </p:spTree>
    <p:extLst>
      <p:ext uri="{BB962C8B-B14F-4D97-AF65-F5344CB8AC3E}">
        <p14:creationId xmlns:p14="http://schemas.microsoft.com/office/powerpoint/2010/main" val="62076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0F3E1-F781-4E76-8528-509C5761BA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19349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21</a:t>
            </a:fld>
            <a:endParaRPr lang="zh-CN" altLang="en-US"/>
          </a:p>
        </p:txBody>
      </p:sp>
    </p:spTree>
    <p:extLst>
      <p:ext uri="{BB962C8B-B14F-4D97-AF65-F5344CB8AC3E}">
        <p14:creationId xmlns:p14="http://schemas.microsoft.com/office/powerpoint/2010/main" val="247848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3</a:t>
            </a:fld>
            <a:endParaRPr lang="zh-CN" altLang="en-US"/>
          </a:p>
        </p:txBody>
      </p:sp>
    </p:spTree>
    <p:extLst>
      <p:ext uri="{BB962C8B-B14F-4D97-AF65-F5344CB8AC3E}">
        <p14:creationId xmlns:p14="http://schemas.microsoft.com/office/powerpoint/2010/main" val="27144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4</a:t>
            </a:fld>
            <a:endParaRPr lang="zh-CN" altLang="en-US"/>
          </a:p>
        </p:txBody>
      </p:sp>
    </p:spTree>
    <p:extLst>
      <p:ext uri="{BB962C8B-B14F-4D97-AF65-F5344CB8AC3E}">
        <p14:creationId xmlns:p14="http://schemas.microsoft.com/office/powerpoint/2010/main" val="253903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5</a:t>
            </a:fld>
            <a:endParaRPr lang="zh-CN" altLang="en-US"/>
          </a:p>
        </p:txBody>
      </p:sp>
    </p:spTree>
    <p:extLst>
      <p:ext uri="{BB962C8B-B14F-4D97-AF65-F5344CB8AC3E}">
        <p14:creationId xmlns:p14="http://schemas.microsoft.com/office/powerpoint/2010/main" val="424657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36E48-CE7A-4CF4-88B1-17B6AE79228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054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7</a:t>
            </a:fld>
            <a:endParaRPr lang="zh-CN" altLang="en-US"/>
          </a:p>
        </p:txBody>
      </p:sp>
    </p:spTree>
    <p:extLst>
      <p:ext uri="{BB962C8B-B14F-4D97-AF65-F5344CB8AC3E}">
        <p14:creationId xmlns:p14="http://schemas.microsoft.com/office/powerpoint/2010/main" val="420187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00F3E1-F781-4E76-8528-509C5761BAD7}" type="slidenum">
              <a:rPr lang="zh-CN" altLang="en-US" smtClean="0"/>
              <a:t>8</a:t>
            </a:fld>
            <a:endParaRPr lang="zh-CN" altLang="en-US"/>
          </a:p>
        </p:txBody>
      </p:sp>
    </p:spTree>
    <p:extLst>
      <p:ext uri="{BB962C8B-B14F-4D97-AF65-F5344CB8AC3E}">
        <p14:creationId xmlns:p14="http://schemas.microsoft.com/office/powerpoint/2010/main" val="4270932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0F3E1-F781-4E76-8528-509C5761BA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9267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37417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523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EFEBE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1848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2025/3/2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37134613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2025/3/2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419990654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E127B0-1E9D-42D7-8002-D565E5E465A7}" type="datetimeFigureOut">
              <a:rPr lang="zh-CN" altLang="en-US" smtClean="0"/>
              <a:t>2025/3/2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421684270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9215" y="271340"/>
            <a:ext cx="10515600" cy="525829"/>
          </a:xfrm>
        </p:spPr>
        <p:txBody>
          <a:bodyPr>
            <a:normAutofit/>
          </a:bodyPr>
          <a:lstStyle>
            <a:lvl1pPr>
              <a:defRPr sz="3200" b="1">
                <a:solidFill>
                  <a:schemeClr val="accent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27B0-1E9D-42D7-8002-D565E5E465A7}" type="datetimeFigureOut">
              <a:rPr lang="zh-CN" altLang="en-US" smtClean="0"/>
              <a:t>2025/3/2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31908592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mp4"/><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video" Target="../media/media2.mp4"/></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270601" y="4530919"/>
            <a:ext cx="3705542" cy="2327081"/>
          </a:xfrm>
          <a:prstGeom prst="rect">
            <a:avLst/>
          </a:prstGeom>
        </p:spPr>
      </p:pic>
      <p:sp>
        <p:nvSpPr>
          <p:cNvPr id="2" name="TextBox 1">
            <a:extLst>
              <a:ext uri="{FF2B5EF4-FFF2-40B4-BE49-F238E27FC236}">
                <a16:creationId xmlns:a16="http://schemas.microsoft.com/office/drawing/2014/main" id="{659E65B3-82F0-43AF-857B-E2F9BE662EF4}"/>
              </a:ext>
            </a:extLst>
          </p:cNvPr>
          <p:cNvSpPr txBox="1"/>
          <p:nvPr/>
        </p:nvSpPr>
        <p:spPr>
          <a:xfrm>
            <a:off x="842568" y="2393069"/>
            <a:ext cx="5492243" cy="861774"/>
          </a:xfrm>
          <a:prstGeom prst="rect">
            <a:avLst/>
          </a:prstGeom>
          <a:noFill/>
        </p:spPr>
        <p:txBody>
          <a:bodyPr wrap="square" rtlCol="0">
            <a:spAutoFit/>
          </a:bodyPr>
          <a:lstStyle/>
          <a:p>
            <a:r>
              <a:rPr lang="en-US" sz="5000" b="1" dirty="0">
                <a:latin typeface="Times New Roman" panose="02020603050405020304" pitchFamily="18" charset="0"/>
                <a:cs typeface="Times New Roman" panose="02020603050405020304" pitchFamily="18" charset="0"/>
              </a:rPr>
              <a:t>L/C/H/Ạ/Ạ//C/M</a:t>
            </a:r>
          </a:p>
        </p:txBody>
      </p:sp>
    </p:spTree>
    <p:extLst>
      <p:ext uri="{BB962C8B-B14F-4D97-AF65-F5344CB8AC3E}">
        <p14:creationId xmlns:p14="http://schemas.microsoft.com/office/powerpoint/2010/main" val="41835625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4895" y="399356"/>
            <a:ext cx="10515600" cy="525829"/>
          </a:xfrm>
        </p:spPr>
        <p:txBody>
          <a:bodyPr>
            <a:noAutofit/>
          </a:bodyPr>
          <a:lstStyle/>
          <a:p>
            <a:r>
              <a:rPr lang="en-US" sz="3000" dirty="0" err="1">
                <a:solidFill>
                  <a:sysClr val="windowText" lastClr="000000"/>
                </a:solidFill>
                <a:latin typeface="Times New Roman" panose="02020603050405020304" pitchFamily="18" charset="0"/>
                <a:cs typeface="Times New Roman" panose="02020603050405020304" pitchFamily="18" charset="0"/>
              </a:rPr>
              <a:t>Bài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tập</a:t>
            </a:r>
            <a:r>
              <a:rPr lang="en-US" sz="3000" dirty="0">
                <a:solidFill>
                  <a:sysClr val="windowText" lastClr="000000"/>
                </a:solidFill>
                <a:latin typeface="Times New Roman" panose="02020603050405020304" pitchFamily="18" charset="0"/>
                <a:cs typeface="Times New Roman" panose="02020603050405020304" pitchFamily="18" charset="0"/>
              </a:rPr>
              <a:t> 1: </a:t>
            </a:r>
            <a:r>
              <a:rPr lang="en-US" sz="3000" dirty="0" err="1">
                <a:solidFill>
                  <a:sysClr val="windowText" lastClr="000000"/>
                </a:solidFill>
                <a:latin typeface="Times New Roman" panose="02020603050405020304" pitchFamily="18" charset="0"/>
                <a:cs typeface="Times New Roman" panose="02020603050405020304" pitchFamily="18" charset="0"/>
              </a:rPr>
              <a:t>Phân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tích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tính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mạch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lạc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của</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đoạn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văn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sau</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sgk</a:t>
            </a:r>
            <a:r>
              <a:rPr lang="en-US" sz="3000" dirty="0">
                <a:solidFill>
                  <a:sysClr val="windowText" lastClr="000000"/>
                </a:solidFill>
                <a:latin typeface="Times New Roman" panose="02020603050405020304" pitchFamily="18" charset="0"/>
                <a:cs typeface="Times New Roman" panose="02020603050405020304" pitchFamily="18" charset="0"/>
              </a:rPr>
              <a:t>/34)</a:t>
            </a:r>
            <a:endParaRPr lang="zh-CN" altLang="en-US" sz="3000" dirty="0">
              <a:solidFill>
                <a:sysClr val="windowText" lastClr="000000"/>
              </a:solidFill>
              <a:latin typeface="Times New Roman" panose="02020603050405020304" pitchFamily="18" charset="0"/>
              <a:ea typeface="+mn-ea"/>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05338158"/>
              </p:ext>
            </p:extLst>
          </p:nvPr>
        </p:nvGraphicFramePr>
        <p:xfrm>
          <a:off x="574647" y="1464342"/>
          <a:ext cx="10916095" cy="4799299"/>
        </p:xfrm>
        <a:graphic>
          <a:graphicData uri="http://schemas.openxmlformats.org/drawingml/2006/table">
            <a:tbl>
              <a:tblPr firstRow="1" firstCol="1" bandRow="1">
                <a:tableStyleId>{5940675A-B579-460E-94D1-54222C63F5DA}</a:tableStyleId>
              </a:tblPr>
              <a:tblGrid>
                <a:gridCol w="1491897">
                  <a:extLst>
                    <a:ext uri="{9D8B030D-6E8A-4147-A177-3AD203B41FA5}">
                      <a16:colId xmlns:a16="http://schemas.microsoft.com/office/drawing/2014/main" val="3695999741"/>
                    </a:ext>
                  </a:extLst>
                </a:gridCol>
                <a:gridCol w="9424198">
                  <a:extLst>
                    <a:ext uri="{9D8B030D-6E8A-4147-A177-3AD203B41FA5}">
                      <a16:colId xmlns:a16="http://schemas.microsoft.com/office/drawing/2014/main" val="3652335880"/>
                    </a:ext>
                  </a:extLst>
                </a:gridCol>
              </a:tblGrid>
              <a:tr h="558685">
                <a:tc>
                  <a:txBody>
                    <a:bodyPr/>
                    <a:lstStyle/>
                    <a:p>
                      <a:pPr algn="ctr">
                        <a:lnSpc>
                          <a:spcPct val="107000"/>
                        </a:lnSpc>
                        <a:spcAft>
                          <a:spcPts val="0"/>
                        </a:spcAft>
                      </a:pPr>
                      <a:r>
                        <a:rPr lang="en-US" sz="2500" b="1" dirty="0" err="1">
                          <a:effectLst/>
                          <a:latin typeface="Times New Roman" panose="02020603050405020304" pitchFamily="18" charset="0"/>
                          <a:cs typeface="Times New Roman" panose="02020603050405020304" pitchFamily="18" charset="0"/>
                        </a:rPr>
                        <a:t>Câu</a:t>
                      </a:r>
                      <a:r>
                        <a:rPr lang="en-US" sz="2500" b="1" dirty="0">
                          <a:effectLst/>
                          <a:latin typeface="Times New Roman" panose="02020603050405020304" pitchFamily="18" charset="0"/>
                          <a:cs typeface="Times New Roman" panose="02020603050405020304" pitchFamily="18" charset="0"/>
                        </a:rPr>
                        <a:t> </a:t>
                      </a:r>
                      <a:r>
                        <a:rPr lang="en-US" sz="2500" b="1" dirty="0" err="1">
                          <a:effectLst/>
                          <a:latin typeface="Times New Roman" panose="02020603050405020304" pitchFamily="18" charset="0"/>
                          <a:cs typeface="Times New Roman" panose="02020603050405020304" pitchFamily="18" charset="0"/>
                        </a:rPr>
                        <a:t>hỏi</a:t>
                      </a:r>
                      <a:endParaRPr lang="en-US" sz="2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R="638810" algn="ctr">
                        <a:lnSpc>
                          <a:spcPct val="107000"/>
                        </a:lnSpc>
                        <a:spcAft>
                          <a:spcPts val="0"/>
                        </a:spcAft>
                      </a:pPr>
                      <a:r>
                        <a:rPr lang="en-US" sz="2500" b="1" dirty="0" err="1">
                          <a:effectLst/>
                          <a:latin typeface="Times New Roman" panose="02020603050405020304" pitchFamily="18" charset="0"/>
                          <a:cs typeface="Times New Roman" panose="02020603050405020304" pitchFamily="18" charset="0"/>
                        </a:rPr>
                        <a:t>Nội</a:t>
                      </a:r>
                      <a:r>
                        <a:rPr lang="en-US" sz="2500" b="1" dirty="0">
                          <a:effectLst/>
                          <a:latin typeface="Times New Roman" panose="02020603050405020304" pitchFamily="18" charset="0"/>
                          <a:cs typeface="Times New Roman" panose="02020603050405020304" pitchFamily="18" charset="0"/>
                        </a:rPr>
                        <a:t> dung </a:t>
                      </a:r>
                      <a:r>
                        <a:rPr lang="en-US" sz="2500" b="1" dirty="0" err="1">
                          <a:effectLst/>
                          <a:latin typeface="Times New Roman" panose="02020603050405020304" pitchFamily="18" charset="0"/>
                          <a:cs typeface="Times New Roman" panose="02020603050405020304" pitchFamily="18" charset="0"/>
                        </a:rPr>
                        <a:t>câu</a:t>
                      </a:r>
                      <a:r>
                        <a:rPr lang="en-US" sz="2500" b="1" dirty="0">
                          <a:effectLst/>
                          <a:latin typeface="Times New Roman" panose="02020603050405020304" pitchFamily="18" charset="0"/>
                          <a:cs typeface="Times New Roman" panose="02020603050405020304" pitchFamily="18" charset="0"/>
                        </a:rPr>
                        <a:t> </a:t>
                      </a:r>
                      <a:r>
                        <a:rPr lang="en-US" sz="2500" b="1" dirty="0" err="1">
                          <a:effectLst/>
                          <a:latin typeface="Times New Roman" panose="02020603050405020304" pitchFamily="18" charset="0"/>
                          <a:cs typeface="Times New Roman" panose="02020603050405020304" pitchFamily="18" charset="0"/>
                        </a:rPr>
                        <a:t>hỏi</a:t>
                      </a:r>
                      <a:endParaRPr lang="en-US" sz="2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658598479"/>
                  </a:ext>
                </a:extLst>
              </a:tr>
              <a:tr h="845238">
                <a:tc>
                  <a:txBody>
                    <a:bodyPr/>
                    <a:lstStyle/>
                    <a:p>
                      <a:pPr algn="ctr">
                        <a:lnSpc>
                          <a:spcPct val="107000"/>
                        </a:lnSpc>
                        <a:spcAft>
                          <a:spcPts val="0"/>
                        </a:spcAft>
                      </a:pPr>
                      <a:r>
                        <a:rPr lang="en-US" sz="2500" dirty="0">
                          <a:effectLst/>
                          <a:latin typeface="Times New Roman" panose="02020603050405020304" pitchFamily="18" charset="0"/>
                          <a:cs typeface="Times New Roman" panose="02020603050405020304" pitchFamily="18" charset="0"/>
                        </a:rPr>
                        <a:t>1</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500" dirty="0" err="1">
                          <a:effectLst/>
                          <a:latin typeface="Times New Roman" panose="02020603050405020304" pitchFamily="18" charset="0"/>
                          <a:cs typeface="Times New Roman" panose="02020603050405020304" pitchFamily="18" charset="0"/>
                        </a:rPr>
                        <a:t>Đoạn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văn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kể</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về</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sự</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việc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gì</a:t>
                      </a:r>
                      <a:r>
                        <a:rPr lang="en-US" sz="2500"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en-US" sz="2500" dirty="0">
                          <a:effectLst/>
                          <a:latin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0344082"/>
                  </a:ext>
                </a:extLst>
              </a:tr>
              <a:tr h="1131792">
                <a:tc>
                  <a:txBody>
                    <a:bodyPr/>
                    <a:lstStyle/>
                    <a:p>
                      <a:pPr algn="ctr">
                        <a:lnSpc>
                          <a:spcPct val="107000"/>
                        </a:lnSpc>
                        <a:spcAft>
                          <a:spcPts val="0"/>
                        </a:spcAft>
                      </a:pPr>
                      <a:r>
                        <a:rPr lang="en-US" sz="2500" dirty="0">
                          <a:effectLst/>
                          <a:latin typeface="Times New Roman" panose="02020603050405020304" pitchFamily="18" charset="0"/>
                          <a:cs typeface="Times New Roman" panose="02020603050405020304" pitchFamily="18" charset="0"/>
                        </a:rPr>
                        <a:t>2</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500" dirty="0" err="1">
                          <a:effectLst/>
                          <a:latin typeface="Times New Roman" panose="02020603050405020304" pitchFamily="18" charset="0"/>
                          <a:cs typeface="Times New Roman" panose="02020603050405020304" pitchFamily="18" charset="0"/>
                        </a:rPr>
                        <a:t>Sự</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việc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đó</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diễn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ra</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trong</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thời</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gian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bao</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lâu</a:t>
                      </a:r>
                      <a:r>
                        <a:rPr lang="en-US" sz="25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2500" dirty="0">
                          <a:effectLst/>
                          <a:latin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6735388"/>
                  </a:ext>
                </a:extLst>
              </a:tr>
              <a:tr h="1131792">
                <a:tc>
                  <a:txBody>
                    <a:bodyPr/>
                    <a:lstStyle/>
                    <a:p>
                      <a:pPr algn="ctr">
                        <a:lnSpc>
                          <a:spcPct val="107000"/>
                        </a:lnSpc>
                        <a:spcAft>
                          <a:spcPts val="0"/>
                        </a:spcAft>
                      </a:pPr>
                      <a:r>
                        <a:rPr lang="en-US" sz="2500" dirty="0">
                          <a:effectLst/>
                          <a:latin typeface="Times New Roman" panose="02020603050405020304" pitchFamily="18" charset="0"/>
                          <a:cs typeface="Times New Roman" panose="02020603050405020304" pitchFamily="18" charset="0"/>
                        </a:rPr>
                        <a:t>3</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500" dirty="0" err="1">
                          <a:effectLst/>
                          <a:latin typeface="Times New Roman" panose="02020603050405020304" pitchFamily="18" charset="0"/>
                          <a:cs typeface="Times New Roman" panose="02020603050405020304" pitchFamily="18" charset="0"/>
                        </a:rPr>
                        <a:t>Sự</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việc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được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sắp</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xếp</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theo</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trật</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tự</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như</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thế</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nào</a:t>
                      </a:r>
                      <a:r>
                        <a:rPr lang="en-US" sz="2500" dirty="0">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500" dirty="0">
                          <a:effectLst/>
                          <a:latin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867850"/>
                  </a:ext>
                </a:extLst>
              </a:tr>
              <a:tr h="1131792">
                <a:tc>
                  <a:txBody>
                    <a:bodyPr/>
                    <a:lstStyle/>
                    <a:p>
                      <a:pPr algn="ctr">
                        <a:lnSpc>
                          <a:spcPct val="107000"/>
                        </a:lnSpc>
                        <a:spcAft>
                          <a:spcPts val="0"/>
                        </a:spcAft>
                      </a:pPr>
                      <a:r>
                        <a:rPr lang="en-US" sz="2500" dirty="0">
                          <a:effectLst/>
                          <a:latin typeface="Times New Roman" panose="02020603050405020304" pitchFamily="18" charset="0"/>
                          <a:cs typeface="Times New Roman" panose="02020603050405020304" pitchFamily="18" charset="0"/>
                        </a:rPr>
                        <a:t>4</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500" dirty="0" err="1">
                          <a:effectLst/>
                          <a:latin typeface="Times New Roman" panose="02020603050405020304" pitchFamily="18" charset="0"/>
                          <a:cs typeface="Times New Roman" panose="02020603050405020304" pitchFamily="18" charset="0"/>
                        </a:rPr>
                        <a:t>Em</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thử</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đảo</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vị</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trí</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của</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các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câu</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và</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nêu</a:t>
                      </a:r>
                      <a:r>
                        <a:rPr lang="en-US" sz="2500" dirty="0">
                          <a:effectLst/>
                          <a:latin typeface="Times New Roman" panose="02020603050405020304" pitchFamily="18" charset="0"/>
                          <a:cs typeface="Times New Roman" panose="02020603050405020304" pitchFamily="18" charset="0"/>
                        </a:rPr>
                        <a:t> ý </a:t>
                      </a:r>
                      <a:r>
                        <a:rPr lang="en-US" sz="2500" dirty="0" err="1">
                          <a:effectLst/>
                          <a:latin typeface="Times New Roman" panose="02020603050405020304" pitchFamily="18" charset="0"/>
                          <a:cs typeface="Times New Roman" panose="02020603050405020304" pitchFamily="18" charset="0"/>
                        </a:rPr>
                        <a:t>kiến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nhận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xét</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của</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mình</a:t>
                      </a:r>
                      <a:r>
                        <a:rPr lang="en-US" sz="2500" dirty="0">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500" dirty="0">
                          <a:effectLst/>
                          <a:latin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9160636"/>
                  </a:ext>
                </a:extLst>
              </a:tr>
            </a:tbl>
          </a:graphicData>
        </a:graphic>
      </p:graphicFrame>
    </p:spTree>
    <p:extLst>
      <p:ext uri="{BB962C8B-B14F-4D97-AF65-F5344CB8AC3E}">
        <p14:creationId xmlns:p14="http://schemas.microsoft.com/office/powerpoint/2010/main" val="2436681551"/>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4895" y="399356"/>
            <a:ext cx="10515600" cy="525829"/>
          </a:xfrm>
        </p:spPr>
        <p:txBody>
          <a:bodyPr>
            <a:noAutofit/>
          </a:bodyPr>
          <a:lstStyle/>
          <a:p>
            <a:r>
              <a:rPr lang="en-US" sz="3000" dirty="0" err="1">
                <a:solidFill>
                  <a:sysClr val="windowText" lastClr="000000"/>
                </a:solidFill>
                <a:latin typeface="Times New Roman" panose="02020603050405020304" pitchFamily="18" charset="0"/>
                <a:cs typeface="Times New Roman" panose="02020603050405020304" pitchFamily="18" charset="0"/>
              </a:rPr>
              <a:t>Bài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tập</a:t>
            </a:r>
            <a:r>
              <a:rPr lang="en-US" sz="3000" dirty="0">
                <a:solidFill>
                  <a:sysClr val="windowText" lastClr="000000"/>
                </a:solidFill>
                <a:latin typeface="Times New Roman" panose="02020603050405020304" pitchFamily="18" charset="0"/>
                <a:cs typeface="Times New Roman" panose="02020603050405020304" pitchFamily="18" charset="0"/>
              </a:rPr>
              <a:t> 1: </a:t>
            </a:r>
            <a:r>
              <a:rPr lang="en-US" sz="3000" dirty="0" err="1">
                <a:solidFill>
                  <a:sysClr val="windowText" lastClr="000000"/>
                </a:solidFill>
                <a:latin typeface="Times New Roman" panose="02020603050405020304" pitchFamily="18" charset="0"/>
                <a:cs typeface="Times New Roman" panose="02020603050405020304" pitchFamily="18" charset="0"/>
              </a:rPr>
              <a:t>Phân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tích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tính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mạch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lạc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của</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đoạn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văn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sau</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sgk</a:t>
            </a:r>
            <a:r>
              <a:rPr lang="en-US" sz="3000" dirty="0">
                <a:solidFill>
                  <a:sysClr val="windowText" lastClr="000000"/>
                </a:solidFill>
                <a:latin typeface="Times New Roman" panose="02020603050405020304" pitchFamily="18" charset="0"/>
                <a:cs typeface="Times New Roman" panose="02020603050405020304" pitchFamily="18" charset="0"/>
              </a:rPr>
              <a:t>/34)</a:t>
            </a:r>
            <a:endParaRPr lang="zh-CN" altLang="en-US" sz="3000" dirty="0">
              <a:solidFill>
                <a:sysClr val="windowText" lastClr="000000"/>
              </a:solidFill>
              <a:latin typeface="Times New Roman" panose="02020603050405020304" pitchFamily="18" charset="0"/>
              <a:ea typeface="+mn-ea"/>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29504627"/>
              </p:ext>
            </p:extLst>
          </p:nvPr>
        </p:nvGraphicFramePr>
        <p:xfrm>
          <a:off x="574647" y="1180878"/>
          <a:ext cx="10916095" cy="5411946"/>
        </p:xfrm>
        <a:graphic>
          <a:graphicData uri="http://schemas.openxmlformats.org/drawingml/2006/table">
            <a:tbl>
              <a:tblPr firstRow="1" firstCol="1" bandRow="1">
                <a:tableStyleId>{5940675A-B579-460E-94D1-54222C63F5DA}</a:tableStyleId>
              </a:tblPr>
              <a:tblGrid>
                <a:gridCol w="1491897">
                  <a:extLst>
                    <a:ext uri="{9D8B030D-6E8A-4147-A177-3AD203B41FA5}">
                      <a16:colId xmlns:a16="http://schemas.microsoft.com/office/drawing/2014/main" val="3695999741"/>
                    </a:ext>
                  </a:extLst>
                </a:gridCol>
                <a:gridCol w="9424198">
                  <a:extLst>
                    <a:ext uri="{9D8B030D-6E8A-4147-A177-3AD203B41FA5}">
                      <a16:colId xmlns:a16="http://schemas.microsoft.com/office/drawing/2014/main" val="3652335880"/>
                    </a:ext>
                  </a:extLst>
                </a:gridCol>
              </a:tblGrid>
              <a:tr h="630003">
                <a:tc>
                  <a:txBody>
                    <a:bodyPr/>
                    <a:lstStyle/>
                    <a:p>
                      <a:pPr algn="ctr">
                        <a:lnSpc>
                          <a:spcPct val="107000"/>
                        </a:lnSpc>
                        <a:spcAft>
                          <a:spcPts val="0"/>
                        </a:spcAft>
                      </a:pPr>
                      <a:r>
                        <a:rPr lang="en-US" sz="2500" b="1" dirty="0" err="1">
                          <a:effectLst/>
                          <a:latin typeface="Times New Roman" panose="02020603050405020304" pitchFamily="18" charset="0"/>
                          <a:cs typeface="Times New Roman" panose="02020603050405020304" pitchFamily="18" charset="0"/>
                        </a:rPr>
                        <a:t>Câu</a:t>
                      </a:r>
                      <a:r>
                        <a:rPr lang="en-US" sz="2500" b="1" dirty="0">
                          <a:effectLst/>
                          <a:latin typeface="Times New Roman" panose="02020603050405020304" pitchFamily="18" charset="0"/>
                          <a:cs typeface="Times New Roman" panose="02020603050405020304" pitchFamily="18" charset="0"/>
                        </a:rPr>
                        <a:t> </a:t>
                      </a:r>
                      <a:r>
                        <a:rPr lang="en-US" sz="2500" b="1" dirty="0" err="1">
                          <a:effectLst/>
                          <a:latin typeface="Times New Roman" panose="02020603050405020304" pitchFamily="18" charset="0"/>
                          <a:cs typeface="Times New Roman" panose="02020603050405020304" pitchFamily="18" charset="0"/>
                        </a:rPr>
                        <a:t>hỏi</a:t>
                      </a:r>
                      <a:endParaRPr lang="en-US" sz="2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R="638810" algn="ctr">
                        <a:lnSpc>
                          <a:spcPct val="107000"/>
                        </a:lnSpc>
                        <a:spcAft>
                          <a:spcPts val="0"/>
                        </a:spcAft>
                      </a:pPr>
                      <a:r>
                        <a:rPr lang="en-US" sz="2500" b="1"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5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baseline="0" dirty="0" err="1">
                          <a:effectLst/>
                          <a:latin typeface="Times New Roman" panose="02020603050405020304" pitchFamily="18" charset="0"/>
                          <a:ea typeface="Calibri" panose="020F0502020204030204" pitchFamily="34" charset="0"/>
                          <a:cs typeface="Times New Roman" panose="02020603050405020304" pitchFamily="18" charset="0"/>
                        </a:rPr>
                        <a:t>lời</a:t>
                      </a:r>
                      <a:endParaRPr lang="en-US" sz="2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658598479"/>
                  </a:ext>
                </a:extLst>
              </a:tr>
              <a:tr h="953136">
                <a:tc>
                  <a:txBody>
                    <a:bodyPr/>
                    <a:lstStyle/>
                    <a:p>
                      <a:pPr algn="ctr">
                        <a:lnSpc>
                          <a:spcPct val="107000"/>
                        </a:lnSpc>
                        <a:spcAft>
                          <a:spcPts val="0"/>
                        </a:spcAft>
                      </a:pPr>
                      <a:r>
                        <a:rPr lang="en-US" sz="2500" dirty="0">
                          <a:effectLst/>
                          <a:latin typeface="Times New Roman" panose="02020603050405020304" pitchFamily="18" charset="0"/>
                          <a:cs typeface="Times New Roman" panose="02020603050405020304" pitchFamily="18" charset="0"/>
                        </a:rPr>
                        <a:t>1</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0344082"/>
                  </a:ext>
                </a:extLst>
              </a:tr>
              <a:tr h="1276269">
                <a:tc>
                  <a:txBody>
                    <a:bodyPr/>
                    <a:lstStyle/>
                    <a:p>
                      <a:pPr algn="ctr">
                        <a:lnSpc>
                          <a:spcPct val="107000"/>
                        </a:lnSpc>
                        <a:spcAft>
                          <a:spcPts val="0"/>
                        </a:spcAft>
                      </a:pPr>
                      <a:r>
                        <a:rPr lang="en-US" sz="2500" dirty="0">
                          <a:effectLst/>
                          <a:latin typeface="Times New Roman" panose="02020603050405020304" pitchFamily="18" charset="0"/>
                          <a:cs typeface="Times New Roman" panose="02020603050405020304" pitchFamily="18" charset="0"/>
                        </a:rPr>
                        <a:t>2</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6735388"/>
                  </a:ext>
                </a:extLst>
              </a:tr>
              <a:tr h="1276269">
                <a:tc>
                  <a:txBody>
                    <a:bodyPr/>
                    <a:lstStyle/>
                    <a:p>
                      <a:pPr algn="ctr">
                        <a:lnSpc>
                          <a:spcPct val="107000"/>
                        </a:lnSpc>
                        <a:spcAft>
                          <a:spcPts val="0"/>
                        </a:spcAft>
                      </a:pPr>
                      <a:r>
                        <a:rPr lang="en-US" sz="2500" dirty="0">
                          <a:effectLst/>
                          <a:latin typeface="Times New Roman" panose="02020603050405020304" pitchFamily="18" charset="0"/>
                          <a:cs typeface="Times New Roman" panose="02020603050405020304" pitchFamily="18" charset="0"/>
                        </a:rPr>
                        <a:t>3</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867850"/>
                  </a:ext>
                </a:extLst>
              </a:tr>
              <a:tr h="1276269">
                <a:tc>
                  <a:txBody>
                    <a:bodyPr/>
                    <a:lstStyle/>
                    <a:p>
                      <a:pPr algn="ctr">
                        <a:lnSpc>
                          <a:spcPct val="107000"/>
                        </a:lnSpc>
                        <a:spcAft>
                          <a:spcPts val="0"/>
                        </a:spcAft>
                      </a:pPr>
                      <a:r>
                        <a:rPr lang="en-US" sz="2500" dirty="0">
                          <a:effectLst/>
                          <a:latin typeface="Times New Roman" panose="02020603050405020304" pitchFamily="18" charset="0"/>
                          <a:cs typeface="Times New Roman" panose="02020603050405020304" pitchFamily="18" charset="0"/>
                        </a:rPr>
                        <a:t>4</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9160636"/>
                  </a:ext>
                </a:extLst>
              </a:tr>
            </a:tbl>
          </a:graphicData>
        </a:graphic>
      </p:graphicFrame>
      <p:sp>
        <p:nvSpPr>
          <p:cNvPr id="4" name="Rectangle 3"/>
          <p:cNvSpPr/>
          <p:nvPr/>
        </p:nvSpPr>
        <p:spPr>
          <a:xfrm>
            <a:off x="2133600" y="1907971"/>
            <a:ext cx="8775192" cy="861774"/>
          </a:xfrm>
          <a:prstGeom prst="rect">
            <a:avLst/>
          </a:prstGeom>
        </p:spPr>
        <p:txBody>
          <a:bodyPr wrap="square">
            <a:spAutoFit/>
          </a:bodyPr>
          <a:lstStyle/>
          <a:p>
            <a:r>
              <a:rPr lang="en-US" sz="2500" dirty="0" err="1">
                <a:latin typeface="Times New Roman" panose="02020603050405020304" pitchFamily="18" charset="0"/>
                <a:ea typeface="Times New Roman" panose="02020603050405020304" pitchFamily="18" charset="0"/>
              </a:rPr>
              <a:t>Kể</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về</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sự</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việc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những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người</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trên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tàu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chiến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quan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sát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để</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tiếp</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cận</a:t>
            </a:r>
            <a:r>
              <a:rPr lang="en-US" sz="2500" dirty="0">
                <a:latin typeface="Times New Roman" panose="02020603050405020304" pitchFamily="18" charset="0"/>
                <a:ea typeface="Times New Roman" panose="02020603050405020304" pitchFamily="18" charset="0"/>
              </a:rPr>
              <a:t> “con </a:t>
            </a:r>
            <a:r>
              <a:rPr lang="en-US" sz="2500" dirty="0" err="1">
                <a:latin typeface="Times New Roman" panose="02020603050405020304" pitchFamily="18" charset="0"/>
                <a:ea typeface="Times New Roman" panose="02020603050405020304" pitchFamily="18" charset="0"/>
              </a:rPr>
              <a:t>cá</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thiết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kình</a:t>
            </a:r>
            <a:r>
              <a:rPr lang="en-US" sz="2500" dirty="0">
                <a:latin typeface="Times New Roman" panose="02020603050405020304" pitchFamily="18" charset="0"/>
                <a:ea typeface="Times New Roman" panose="02020603050405020304" pitchFamily="18" charset="0"/>
              </a:rPr>
              <a:t>”</a:t>
            </a:r>
            <a:endParaRPr lang="en-US" sz="2500" dirty="0"/>
          </a:p>
        </p:txBody>
      </p:sp>
      <p:sp>
        <p:nvSpPr>
          <p:cNvPr id="5" name="Rectangle 4"/>
          <p:cNvSpPr/>
          <p:nvPr/>
        </p:nvSpPr>
        <p:spPr>
          <a:xfrm>
            <a:off x="2133600" y="3015734"/>
            <a:ext cx="8144256" cy="477054"/>
          </a:xfrm>
          <a:prstGeom prst="rect">
            <a:avLst/>
          </a:prstGeom>
        </p:spPr>
        <p:txBody>
          <a:bodyPr wrap="square">
            <a:spAutoFit/>
          </a:bodyPr>
          <a:lstStyle/>
          <a:p>
            <a:r>
              <a:rPr lang="en-US" sz="2500" dirty="0" err="1">
                <a:latin typeface="Times New Roman" panose="02020603050405020304" pitchFamily="18" charset="0"/>
                <a:ea typeface="Times New Roman" panose="02020603050405020304" pitchFamily="18" charset="0"/>
              </a:rPr>
              <a:t>Sự</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việc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đó</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diễn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ra</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trong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thời</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gian</a:t>
            </a:r>
            <a:r>
              <a:rPr lang="en-US" sz="2500" dirty="0">
                <a:latin typeface="Times New Roman" panose="02020603050405020304" pitchFamily="18" charset="0"/>
                <a:ea typeface="Times New Roman" panose="02020603050405020304" pitchFamily="18" charset="0"/>
              </a:rPr>
              <a:t>: 1 </a:t>
            </a:r>
            <a:r>
              <a:rPr lang="en-US" sz="2500" dirty="0" err="1">
                <a:latin typeface="Times New Roman" panose="02020603050405020304" pitchFamily="18" charset="0"/>
                <a:ea typeface="Times New Roman" panose="02020603050405020304" pitchFamily="18" charset="0"/>
              </a:rPr>
              <a:t>tiếng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đồng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hồ</a:t>
            </a:r>
            <a:endParaRPr lang="en-US" sz="2500" dirty="0"/>
          </a:p>
        </p:txBody>
      </p:sp>
      <p:sp>
        <p:nvSpPr>
          <p:cNvPr id="6" name="Rectangle 5"/>
          <p:cNvSpPr/>
          <p:nvPr/>
        </p:nvSpPr>
        <p:spPr>
          <a:xfrm>
            <a:off x="2133600" y="4250397"/>
            <a:ext cx="8519160" cy="477054"/>
          </a:xfrm>
          <a:prstGeom prst="rect">
            <a:avLst/>
          </a:prstGeom>
        </p:spPr>
        <p:txBody>
          <a:bodyPr wrap="square">
            <a:spAutoFit/>
          </a:bodyPr>
          <a:lstStyle/>
          <a:p>
            <a:r>
              <a:rPr lang="en-US" sz="2500" dirty="0" err="1">
                <a:latin typeface="Times New Roman" panose="02020603050405020304" pitchFamily="18" charset="0"/>
                <a:ea typeface="Times New Roman" panose="02020603050405020304" pitchFamily="18" charset="0"/>
              </a:rPr>
              <a:t>Sự</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việc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sắp</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xếp</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theo</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trật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tự</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tuyến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tính</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sáu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giờ</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đến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bảy</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giờ</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sáng</a:t>
            </a:r>
            <a:endParaRPr lang="en-US" sz="2500" dirty="0"/>
          </a:p>
        </p:txBody>
      </p:sp>
      <p:sp>
        <p:nvSpPr>
          <p:cNvPr id="7" name="Rectangle 6"/>
          <p:cNvSpPr/>
          <p:nvPr/>
        </p:nvSpPr>
        <p:spPr>
          <a:xfrm>
            <a:off x="2133600" y="5556427"/>
            <a:ext cx="9113520" cy="477054"/>
          </a:xfrm>
          <a:prstGeom prst="rect">
            <a:avLst/>
          </a:prstGeom>
        </p:spPr>
        <p:txBody>
          <a:bodyPr wrap="square">
            <a:spAutoFit/>
          </a:bodyPr>
          <a:lstStyle/>
          <a:p>
            <a:r>
              <a:rPr lang="en-US" sz="2500" dirty="0" err="1">
                <a:latin typeface="Times New Roman" panose="02020603050405020304" pitchFamily="18" charset="0"/>
                <a:ea typeface="Times New Roman" panose="02020603050405020304" pitchFamily="18" charset="0"/>
              </a:rPr>
              <a:t>Nếu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đảo</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vị</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trí</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giữa</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các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câu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thì</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đoạn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văn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thiếu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mạch</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lạc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và</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khó</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hiểu</a:t>
            </a:r>
            <a:endParaRPr lang="en-US" sz="2500" dirty="0"/>
          </a:p>
        </p:txBody>
      </p:sp>
    </p:spTree>
    <p:extLst>
      <p:ext uri="{BB962C8B-B14F-4D97-AF65-F5344CB8AC3E}">
        <p14:creationId xmlns:p14="http://schemas.microsoft.com/office/powerpoint/2010/main" val="14372088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9799" y="1076012"/>
            <a:ext cx="8872025" cy="525829"/>
          </a:xfrm>
        </p:spPr>
        <p:txBody>
          <a:bodyPr>
            <a:noAutofit/>
          </a:bodyPr>
          <a:lstStyle/>
          <a:p>
            <a:r>
              <a:rPr lang="en-US" sz="2500" dirty="0" err="1">
                <a:solidFill>
                  <a:sysClr val="windowText" lastClr="000000"/>
                </a:solidFill>
                <a:latin typeface="Times New Roman" panose="02020603050405020304" pitchFamily="18" charset="0"/>
                <a:cs typeface="Times New Roman" panose="02020603050405020304" pitchFamily="18" charset="0"/>
              </a:rPr>
              <a:t>Bài</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tập</a:t>
            </a:r>
            <a:r>
              <a:rPr lang="en-US" sz="2500" dirty="0">
                <a:solidFill>
                  <a:sysClr val="windowText" lastClr="000000"/>
                </a:solidFill>
                <a:latin typeface="Times New Roman" panose="02020603050405020304" pitchFamily="18" charset="0"/>
                <a:cs typeface="Times New Roman" panose="02020603050405020304" pitchFamily="18" charset="0"/>
              </a:rPr>
              <a:t> 2: </a:t>
            </a:r>
            <a:r>
              <a:rPr lang="en-US" sz="2500" dirty="0" err="1">
                <a:solidFill>
                  <a:sysClr val="windowText" lastClr="000000"/>
                </a:solidFill>
                <a:latin typeface="Times New Roman" panose="02020603050405020304" pitchFamily="18" charset="0"/>
                <a:cs typeface="Times New Roman" panose="02020603050405020304" pitchFamily="18" charset="0"/>
              </a:rPr>
              <a:t>Chỉ</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ra</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phương</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tiện</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liên</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kết</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được</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sử</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dụng</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trong</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đoạn</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trích</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sau</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và</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nêu</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chức</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năng</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của</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chúng</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sgk</a:t>
            </a:r>
            <a:r>
              <a:rPr lang="en-US" sz="2500" dirty="0">
                <a:solidFill>
                  <a:sysClr val="windowText" lastClr="000000"/>
                </a:solidFill>
                <a:latin typeface="Times New Roman" panose="02020603050405020304" pitchFamily="18" charset="0"/>
                <a:cs typeface="Times New Roman" panose="02020603050405020304" pitchFamily="18" charset="0"/>
              </a:rPr>
              <a:t>/34)</a:t>
            </a:r>
            <a:br>
              <a:rPr lang="en-US" sz="2500" dirty="0">
                <a:solidFill>
                  <a:sysClr val="windowText" lastClr="000000"/>
                </a:solidFill>
                <a:latin typeface="Times New Roman" panose="02020603050405020304" pitchFamily="18" charset="0"/>
                <a:cs typeface="Times New Roman" panose="02020603050405020304" pitchFamily="18" charset="0"/>
              </a:rPr>
            </a:br>
            <a:endParaRPr lang="zh-CN" altLang="en-US" sz="2500" dirty="0">
              <a:solidFill>
                <a:sysClr val="windowText" lastClr="000000"/>
              </a:solidFill>
              <a:latin typeface="Times New Roman" panose="02020603050405020304" pitchFamily="18" charset="0"/>
              <a:ea typeface="+mn-ea"/>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52957770"/>
              </p:ext>
            </p:extLst>
          </p:nvPr>
        </p:nvGraphicFramePr>
        <p:xfrm>
          <a:off x="966919" y="1829213"/>
          <a:ext cx="9982137" cy="4076580"/>
        </p:xfrm>
        <a:graphic>
          <a:graphicData uri="http://schemas.openxmlformats.org/drawingml/2006/table">
            <a:tbl>
              <a:tblPr firstRow="1" firstCol="1" bandRow="1">
                <a:tableStyleId>{5940675A-B579-460E-94D1-54222C63F5DA}</a:tableStyleId>
              </a:tblPr>
              <a:tblGrid>
                <a:gridCol w="1661097">
                  <a:extLst>
                    <a:ext uri="{9D8B030D-6E8A-4147-A177-3AD203B41FA5}">
                      <a16:colId xmlns:a16="http://schemas.microsoft.com/office/drawing/2014/main" val="1694812553"/>
                    </a:ext>
                  </a:extLst>
                </a:gridCol>
                <a:gridCol w="8321040">
                  <a:extLst>
                    <a:ext uri="{9D8B030D-6E8A-4147-A177-3AD203B41FA5}">
                      <a16:colId xmlns:a16="http://schemas.microsoft.com/office/drawing/2014/main" val="2692058649"/>
                    </a:ext>
                  </a:extLst>
                </a:gridCol>
              </a:tblGrid>
              <a:tr h="1060291">
                <a:tc>
                  <a:txBody>
                    <a:bodyPr/>
                    <a:lstStyle/>
                    <a:p>
                      <a:pPr algn="ctr">
                        <a:lnSpc>
                          <a:spcPct val="107000"/>
                        </a:lnSpc>
                        <a:spcAft>
                          <a:spcPts val="0"/>
                        </a:spcAft>
                      </a:pPr>
                      <a:r>
                        <a:rPr lang="en-US" sz="2500" b="1" dirty="0" err="1">
                          <a:effectLst/>
                          <a:latin typeface="Times New Roman" panose="02020603050405020304" pitchFamily="18" charset="0"/>
                          <a:cs typeface="Times New Roman" panose="02020603050405020304" pitchFamily="18" charset="0"/>
                        </a:rPr>
                        <a:t>Câu</a:t>
                      </a:r>
                      <a:r>
                        <a:rPr lang="en-US" sz="2500" b="1" dirty="0">
                          <a:effectLst/>
                          <a:latin typeface="Times New Roman" panose="02020603050405020304" pitchFamily="18" charset="0"/>
                          <a:cs typeface="Times New Roman" panose="02020603050405020304" pitchFamily="18" charset="0"/>
                        </a:rPr>
                        <a:t> </a:t>
                      </a:r>
                      <a:r>
                        <a:rPr lang="en-US" sz="2500" b="1" dirty="0" err="1">
                          <a:effectLst/>
                          <a:latin typeface="Times New Roman" panose="02020603050405020304" pitchFamily="18" charset="0"/>
                          <a:cs typeface="Times New Roman" panose="02020603050405020304" pitchFamily="18" charset="0"/>
                        </a:rPr>
                        <a:t>hỏi</a:t>
                      </a:r>
                      <a:endParaRPr lang="en-US" sz="2500" b="1"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en-US" sz="2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ctr">
                        <a:lnSpc>
                          <a:spcPct val="107000"/>
                        </a:lnSpc>
                        <a:spcAft>
                          <a:spcPts val="0"/>
                        </a:spcAft>
                      </a:pPr>
                      <a:r>
                        <a:rPr lang="en-US" sz="2500" b="1" dirty="0" err="1">
                          <a:effectLst/>
                          <a:latin typeface="Times New Roman" panose="02020603050405020304" pitchFamily="18" charset="0"/>
                          <a:cs typeface="Times New Roman" panose="02020603050405020304" pitchFamily="18" charset="0"/>
                        </a:rPr>
                        <a:t>Nội</a:t>
                      </a:r>
                      <a:r>
                        <a:rPr lang="en-US" sz="2500" b="1" dirty="0">
                          <a:effectLst/>
                          <a:latin typeface="Times New Roman" panose="02020603050405020304" pitchFamily="18" charset="0"/>
                          <a:cs typeface="Times New Roman" panose="02020603050405020304" pitchFamily="18" charset="0"/>
                        </a:rPr>
                        <a:t> dung </a:t>
                      </a:r>
                      <a:r>
                        <a:rPr lang="en-US" sz="2500" b="1" dirty="0" err="1">
                          <a:effectLst/>
                          <a:latin typeface="Times New Roman" panose="02020603050405020304" pitchFamily="18" charset="0"/>
                          <a:cs typeface="Times New Roman" panose="02020603050405020304" pitchFamily="18" charset="0"/>
                        </a:rPr>
                        <a:t>câu</a:t>
                      </a:r>
                      <a:r>
                        <a:rPr lang="en-US" sz="2500" b="1" dirty="0">
                          <a:effectLst/>
                          <a:latin typeface="Times New Roman" panose="02020603050405020304" pitchFamily="18" charset="0"/>
                          <a:cs typeface="Times New Roman" panose="02020603050405020304" pitchFamily="18" charset="0"/>
                        </a:rPr>
                        <a:t> </a:t>
                      </a:r>
                      <a:r>
                        <a:rPr lang="en-US" sz="2500" b="1" dirty="0" err="1">
                          <a:effectLst/>
                          <a:latin typeface="Times New Roman" panose="02020603050405020304" pitchFamily="18" charset="0"/>
                          <a:cs typeface="Times New Roman" panose="02020603050405020304" pitchFamily="18" charset="0"/>
                        </a:rPr>
                        <a:t>hỏi</a:t>
                      </a:r>
                      <a:endParaRPr lang="en-US" sz="2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264033956"/>
                  </a:ext>
                </a:extLst>
              </a:tr>
              <a:tr h="744212">
                <a:tc>
                  <a:txBody>
                    <a:bodyPr/>
                    <a:lstStyle/>
                    <a:p>
                      <a:pPr algn="ctr">
                        <a:lnSpc>
                          <a:spcPct val="107000"/>
                        </a:lnSpc>
                        <a:spcAft>
                          <a:spcPts val="0"/>
                        </a:spcAft>
                      </a:pPr>
                      <a:r>
                        <a:rPr lang="en-US" sz="2500" dirty="0">
                          <a:effectLst/>
                          <a:latin typeface="Times New Roman" panose="02020603050405020304" pitchFamily="18" charset="0"/>
                          <a:cs typeface="Times New Roman" panose="02020603050405020304" pitchFamily="18" charset="0"/>
                        </a:rPr>
                        <a:t>1</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2500" dirty="0" err="1">
                          <a:effectLst/>
                          <a:latin typeface="Times New Roman" panose="02020603050405020304" pitchFamily="18" charset="0"/>
                          <a:cs typeface="Times New Roman" panose="02020603050405020304" pitchFamily="18" charset="0"/>
                        </a:rPr>
                        <a:t>Nội</a:t>
                      </a:r>
                      <a:r>
                        <a:rPr lang="en-US" sz="2500" dirty="0">
                          <a:effectLst/>
                          <a:latin typeface="Times New Roman" panose="02020603050405020304" pitchFamily="18" charset="0"/>
                          <a:cs typeface="Times New Roman" panose="02020603050405020304" pitchFamily="18" charset="0"/>
                        </a:rPr>
                        <a:t> dung </a:t>
                      </a:r>
                      <a:r>
                        <a:rPr lang="en-US" sz="2500" dirty="0" err="1">
                          <a:effectLst/>
                          <a:latin typeface="Times New Roman" panose="02020603050405020304" pitchFamily="18" charset="0"/>
                          <a:cs typeface="Times New Roman" panose="02020603050405020304" pitchFamily="18" charset="0"/>
                        </a:rPr>
                        <a:t>chính</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của</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đoạn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văn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là</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gì</a:t>
                      </a:r>
                      <a:r>
                        <a:rPr lang="en-US" sz="2500" dirty="0">
                          <a:effectLst/>
                          <a:latin typeface="Times New Roman" panose="02020603050405020304" pitchFamily="18" charset="0"/>
                          <a:cs typeface="Times New Roman" panose="02020603050405020304" pitchFamily="18" charset="0"/>
                        </a:rPr>
                        <a:t>? </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3266343"/>
                  </a:ext>
                </a:extLst>
              </a:tr>
              <a:tr h="1527865">
                <a:tc>
                  <a:txBody>
                    <a:bodyPr/>
                    <a:lstStyle/>
                    <a:p>
                      <a:pPr algn="ctr">
                        <a:lnSpc>
                          <a:spcPct val="107000"/>
                        </a:lnSpc>
                        <a:spcAft>
                          <a:spcPts val="0"/>
                        </a:spcAft>
                      </a:pPr>
                      <a:r>
                        <a:rPr lang="en-US" sz="2500" dirty="0">
                          <a:effectLst/>
                          <a:latin typeface="Times New Roman" panose="02020603050405020304" pitchFamily="18" charset="0"/>
                          <a:cs typeface="Times New Roman" panose="02020603050405020304" pitchFamily="18" charset="0"/>
                        </a:rPr>
                        <a:t>2</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2500" dirty="0" err="1">
                          <a:effectLst/>
                          <a:latin typeface="Times New Roman" panose="02020603050405020304" pitchFamily="18" charset="0"/>
                          <a:cs typeface="Times New Roman" panose="02020603050405020304" pitchFamily="18" charset="0"/>
                        </a:rPr>
                        <a:t>Hãy</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chỉ</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ra</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các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từ</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ngữ</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được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dùng</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làm</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phương</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tiện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liên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kết</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cho</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đoạn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văn</a:t>
                      </a:r>
                      <a:r>
                        <a:rPr lang="en-US" sz="2500" dirty="0">
                          <a:effectLst/>
                          <a:latin typeface="Times New Roman" panose="02020603050405020304" pitchFamily="18" charset="0"/>
                          <a:cs typeface="Times New Roman" panose="02020603050405020304" pitchFamily="18" charset="0"/>
                        </a:rPr>
                        <a:t>. </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9192968"/>
                  </a:ext>
                </a:extLst>
              </a:tr>
              <a:tr h="744212">
                <a:tc>
                  <a:txBody>
                    <a:bodyPr/>
                    <a:lstStyle/>
                    <a:p>
                      <a:pPr algn="ctr">
                        <a:lnSpc>
                          <a:spcPct val="107000"/>
                        </a:lnSpc>
                        <a:spcAft>
                          <a:spcPts val="0"/>
                        </a:spcAft>
                      </a:pPr>
                      <a:r>
                        <a:rPr lang="en-US" sz="2500" dirty="0">
                          <a:effectLst/>
                          <a:latin typeface="Times New Roman" panose="02020603050405020304" pitchFamily="18" charset="0"/>
                          <a:cs typeface="Times New Roman" panose="02020603050405020304" pitchFamily="18" charset="0"/>
                        </a:rPr>
                        <a:t>3</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2500" dirty="0" err="1">
                          <a:effectLst/>
                          <a:latin typeface="Times New Roman" panose="02020603050405020304" pitchFamily="18" charset="0"/>
                          <a:cs typeface="Times New Roman" panose="02020603050405020304" pitchFamily="18" charset="0"/>
                        </a:rPr>
                        <a:t>Nêu</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chức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năng</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của</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chúng</a:t>
                      </a:r>
                      <a:r>
                        <a:rPr lang="en-US" sz="2500" dirty="0">
                          <a:effectLst/>
                          <a:latin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5214667"/>
                  </a:ext>
                </a:extLst>
              </a:tr>
            </a:tbl>
          </a:graphicData>
        </a:graphic>
      </p:graphicFrame>
    </p:spTree>
    <p:extLst>
      <p:ext uri="{BB962C8B-B14F-4D97-AF65-F5344CB8AC3E}">
        <p14:creationId xmlns:p14="http://schemas.microsoft.com/office/powerpoint/2010/main" val="253720462"/>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963445" y="1712928"/>
            <a:ext cx="2345315" cy="140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87176" y="4734370"/>
            <a:ext cx="2812095" cy="176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9" name="组合 12"/>
          <p:cNvGrpSpPr>
            <a:grpSpLocks/>
          </p:cNvGrpSpPr>
          <p:nvPr/>
        </p:nvGrpSpPr>
        <p:grpSpPr bwMode="auto">
          <a:xfrm>
            <a:off x="8136203" y="4642924"/>
            <a:ext cx="77778" cy="1660525"/>
            <a:chOff x="4447640" y="4598361"/>
            <a:chExt cx="77272" cy="1660771"/>
          </a:xfrm>
          <a:solidFill>
            <a:schemeClr val="tx1">
              <a:lumMod val="50000"/>
              <a:lumOff val="50000"/>
            </a:schemeClr>
          </a:solidFill>
        </p:grpSpPr>
        <p:cxnSp>
          <p:nvCxnSpPr>
            <p:cNvPr id="14" name="直接连接符 13"/>
            <p:cNvCxnSpPr/>
            <p:nvPr/>
          </p:nvCxnSpPr>
          <p:spPr>
            <a:xfrm>
              <a:off x="4487065" y="4598361"/>
              <a:ext cx="0" cy="1582972"/>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447640" y="6181333"/>
              <a:ext cx="77272" cy="77799"/>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nvGrpSpPr>
          <p:cNvPr id="30730" name="组合 15"/>
          <p:cNvGrpSpPr>
            <a:grpSpLocks/>
          </p:cNvGrpSpPr>
          <p:nvPr/>
        </p:nvGrpSpPr>
        <p:grpSpPr bwMode="auto">
          <a:xfrm>
            <a:off x="7346854" y="1713750"/>
            <a:ext cx="76190" cy="1639887"/>
            <a:chOff x="6368203" y="2158186"/>
            <a:chExt cx="77272" cy="1641049"/>
          </a:xfrm>
          <a:solidFill>
            <a:schemeClr val="tx1">
              <a:lumMod val="50000"/>
              <a:lumOff val="50000"/>
            </a:schemeClr>
          </a:solidFill>
        </p:grpSpPr>
        <p:cxnSp>
          <p:nvCxnSpPr>
            <p:cNvPr id="17" name="直接连接符 16"/>
            <p:cNvCxnSpPr/>
            <p:nvPr/>
          </p:nvCxnSpPr>
          <p:spPr>
            <a:xfrm>
              <a:off x="6406839" y="2215376"/>
              <a:ext cx="0" cy="1583859"/>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368203" y="2158186"/>
              <a:ext cx="77272" cy="77842"/>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16" name="标题 1"/>
          <p:cNvSpPr>
            <a:spLocks noGrp="1"/>
          </p:cNvSpPr>
          <p:nvPr>
            <p:ph type="title"/>
          </p:nvPr>
        </p:nvSpPr>
        <p:spPr>
          <a:xfrm>
            <a:off x="1186375" y="500937"/>
            <a:ext cx="8872025" cy="525829"/>
          </a:xfrm>
        </p:spPr>
        <p:txBody>
          <a:bodyPr>
            <a:noAutofit/>
          </a:bodyPr>
          <a:lstStyle/>
          <a:p>
            <a:r>
              <a:rPr lang="en-US" sz="2500" dirty="0" err="1">
                <a:solidFill>
                  <a:sysClr val="windowText" lastClr="000000"/>
                </a:solidFill>
                <a:latin typeface="Times New Roman" panose="02020603050405020304" pitchFamily="18" charset="0"/>
                <a:cs typeface="Times New Roman" panose="02020603050405020304" pitchFamily="18" charset="0"/>
              </a:rPr>
              <a:t>Bài</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tập</a:t>
            </a:r>
            <a:r>
              <a:rPr lang="en-US" sz="2500" dirty="0">
                <a:solidFill>
                  <a:sysClr val="windowText" lastClr="000000"/>
                </a:solidFill>
                <a:latin typeface="Times New Roman" panose="02020603050405020304" pitchFamily="18" charset="0"/>
                <a:cs typeface="Times New Roman" panose="02020603050405020304" pitchFamily="18" charset="0"/>
              </a:rPr>
              <a:t> 2: </a:t>
            </a:r>
            <a:r>
              <a:rPr lang="en-US" sz="2500" dirty="0" err="1">
                <a:solidFill>
                  <a:sysClr val="windowText" lastClr="000000"/>
                </a:solidFill>
                <a:latin typeface="Times New Roman" panose="02020603050405020304" pitchFamily="18" charset="0"/>
                <a:cs typeface="Times New Roman" panose="02020603050405020304" pitchFamily="18" charset="0"/>
              </a:rPr>
              <a:t>Chỉ</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ra</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phương</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tiện</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liên</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kết</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được</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sử</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dụng</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trong</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đoạn</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trích</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sau</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và</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nêu</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chức</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năng</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của</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chúng</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sgk</a:t>
            </a:r>
            <a:r>
              <a:rPr lang="en-US" sz="2500" dirty="0">
                <a:solidFill>
                  <a:sysClr val="windowText" lastClr="000000"/>
                </a:solidFill>
                <a:latin typeface="Times New Roman" panose="02020603050405020304" pitchFamily="18" charset="0"/>
                <a:cs typeface="Times New Roman" panose="02020603050405020304" pitchFamily="18" charset="0"/>
              </a:rPr>
              <a:t>/34)</a:t>
            </a:r>
            <a:br>
              <a:rPr lang="en-US" sz="2500" dirty="0">
                <a:solidFill>
                  <a:sysClr val="windowText" lastClr="000000"/>
                </a:solidFill>
                <a:latin typeface="Times New Roman" panose="02020603050405020304" pitchFamily="18" charset="0"/>
                <a:cs typeface="Times New Roman" panose="02020603050405020304" pitchFamily="18" charset="0"/>
              </a:rPr>
            </a:br>
            <a:endParaRPr lang="zh-CN" altLang="en-US" sz="2500" dirty="0">
              <a:solidFill>
                <a:sysClr val="windowText" lastClr="000000"/>
              </a:solidFill>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983412" y="1084188"/>
            <a:ext cx="6527749" cy="400110"/>
          </a:xfrm>
          <a:prstGeom prst="rect">
            <a:avLst/>
          </a:prstGeom>
        </p:spPr>
        <p:txBody>
          <a:bodyPr wrap="none">
            <a:spAutoFit/>
          </a:bodyPr>
          <a:lstStyle/>
          <a:p>
            <a:r>
              <a:rPr lang="en-US" sz="2000" dirty="0">
                <a:latin typeface="Times New Roman" panose="02020603050405020304" pitchFamily="18" charset="0"/>
                <a:ea typeface="Times New Roman" panose="02020603050405020304" pitchFamily="18" charset="0"/>
              </a:rPr>
              <a:t>1. </a:t>
            </a:r>
            <a:r>
              <a:rPr lang="en-US" sz="2000" dirty="0" err="1">
                <a:latin typeface="Times New Roman" panose="02020603050405020304" pitchFamily="18" charset="0"/>
                <a:ea typeface="Times New Roman" panose="02020603050405020304" pitchFamily="18" charset="0"/>
              </a:rPr>
              <a:t>Đoạn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miêu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biệt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chú</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kình</a:t>
            </a:r>
            <a:endParaRPr lang="en-US" sz="2000" dirty="0"/>
          </a:p>
        </p:txBody>
      </p:sp>
      <p:sp>
        <p:nvSpPr>
          <p:cNvPr id="5" name="Rectangle 4"/>
          <p:cNvSpPr/>
          <p:nvPr/>
        </p:nvSpPr>
        <p:spPr>
          <a:xfrm>
            <a:off x="276354" y="2866299"/>
            <a:ext cx="7346807" cy="3693319"/>
          </a:xfrm>
          <a:prstGeom prst="rect">
            <a:avLst/>
          </a:prstGeom>
        </p:spPr>
        <p:txBody>
          <a:bodyPr wrap="square">
            <a:spAutoFit/>
          </a:bodyPr>
          <a:lstStyle/>
          <a:p>
            <a:pPr lvl="0" fontAlgn="base">
              <a:lnSpc>
                <a:spcPct val="107000"/>
              </a:lnSpc>
              <a:spcAft>
                <a:spcPts val="0"/>
              </a:spcAft>
              <a:buSzPts val="1000"/>
              <a:tabLst>
                <a:tab pos="457200" algn="l"/>
              </a:tabLs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fontAlgn="base">
              <a:lnSpc>
                <a:spcPct val="107000"/>
              </a:lnSpc>
              <a:spcAft>
                <a:spcPts val="0"/>
              </a:spcAft>
              <a:buSzPts val="1000"/>
              <a:buFont typeface="Symbol" panose="05050102010706020507" pitchFamily="18" charset="2"/>
              <a:buChar char=""/>
              <a:tabLst>
                <a:tab pos="457200"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i="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b="1" i="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2000" b="1" i="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000" b="1" i="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err="1">
                <a:latin typeface="Times New Roman" panose="02020603050405020304" pitchFamily="18" charset="0"/>
                <a:ea typeface="Times New Roman" panose="02020603050405020304" pitchFamily="18" charset="0"/>
                <a:cs typeface="Times New Roman" panose="02020603050405020304" pitchFamily="18" charset="0"/>
              </a:rPr>
              <a:t>đen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2000" b="1" i="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7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9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a:latin typeface="Times New Roman" panose="02020603050405020304" pitchFamily="18" charset="0"/>
                <a:ea typeface="Times New Roman" panose="02020603050405020304" pitchFamily="18" charset="0"/>
                <a:cs typeface="Times New Roman" panose="02020603050405020304" pitchFamily="18" charset="0"/>
              </a:rPr>
              <a:t>con </a:t>
            </a:r>
            <a:r>
              <a:rPr lang="en-US" sz="2000" b="1" i="1" u="sng"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6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8.</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err="1">
                <a:latin typeface="Times New Roman" panose="02020603050405020304" pitchFamily="18" charset="0"/>
                <a:ea typeface="Times New Roman" panose="02020603050405020304" pitchFamily="18" charset="0"/>
                <a:cs typeface="Times New Roman" panose="02020603050405020304" pitchFamily="18" charset="0"/>
              </a:rPr>
              <a:t>chiếc</a:t>
            </a:r>
            <a:r>
              <a:rPr lang="en-US" sz="2000" b="1" i="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err="1">
                <a:latin typeface="Times New Roman" panose="02020603050405020304" pitchFamily="18" charset="0"/>
                <a:ea typeface="Times New Roman" panose="02020603050405020304" pitchFamily="18" charset="0"/>
                <a:cs typeface="Times New Roman" panose="02020603050405020304" pitchFamily="18" charset="0"/>
              </a:rPr>
              <a:t>tàu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err="1">
                <a:latin typeface="Times New Roman" panose="02020603050405020304" pitchFamily="18" charset="0"/>
                <a:ea typeface="Times New Roman" panose="02020603050405020304" pitchFamily="18" charset="0"/>
                <a:cs typeface="Times New Roman" panose="02020603050405020304" pitchFamily="18" charset="0"/>
              </a:rPr>
              <a:t>tàu</a:t>
            </a:r>
            <a:r>
              <a:rPr lang="en-US" sz="2000" b="1" i="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a:latin typeface="Times New Roman" panose="02020603050405020304" pitchFamily="18" charset="0"/>
                <a:ea typeface="Times New Roman" panose="02020603050405020304" pitchFamily="18" charset="0"/>
                <a:cs typeface="Times New Roman" panose="02020603050405020304" pitchFamily="18" charset="0"/>
              </a:rPr>
              <a:t>con </a:t>
            </a:r>
            <a:r>
              <a:rPr lang="en-US" sz="2000" b="1" i="1" u="sng"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4,6,8.</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7699350" y="2835892"/>
            <a:ext cx="4020312" cy="1015663"/>
          </a:xfrm>
          <a:prstGeom prst="rect">
            <a:avLst/>
          </a:prstGeom>
        </p:spPr>
        <p:txBody>
          <a:bodyPr wrap="square">
            <a:spAutoFit/>
          </a:bodyPr>
          <a:lstStyle/>
          <a:p>
            <a:pPr algn="just"/>
            <a:r>
              <a:rPr lang="en-US" sz="2000" b="1" dirty="0">
                <a:latin typeface="Times New Roman" panose="02020603050405020304" pitchFamily="18" charset="0"/>
                <a:ea typeface="Times New Roman" panose="02020603050405020304" pitchFamily="18" charset="0"/>
              </a:rPr>
              <a:t>3. </a:t>
            </a:r>
            <a:r>
              <a:rPr lang="en-US" sz="2000" b="1" dirty="0" err="1">
                <a:latin typeface="Times New Roman" panose="02020603050405020304" pitchFamily="18" charset="0"/>
                <a:ea typeface="Times New Roman" panose="02020603050405020304" pitchFamily="18" charset="0"/>
              </a:rPr>
              <a:t>Nhận</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xét</a:t>
            </a:r>
            <a:r>
              <a:rPr lang="en-US" sz="2000" b="1"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giữa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7351556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1000"/>
                                        <p:tgtEl>
                                          <p:spTgt spid="30727"/>
                                        </p:tgtEl>
                                      </p:cBhvr>
                                    </p:animEffect>
                                    <p:anim calcmode="lin" valueType="num">
                                      <p:cBhvr>
                                        <p:cTn id="8" dur="1000" fill="hold"/>
                                        <p:tgtEl>
                                          <p:spTgt spid="30727"/>
                                        </p:tgtEl>
                                        <p:attrNameLst>
                                          <p:attrName>ppt_x</p:attrName>
                                        </p:attrNameLst>
                                      </p:cBhvr>
                                      <p:tavLst>
                                        <p:tav tm="0">
                                          <p:val>
                                            <p:strVal val="#ppt_x"/>
                                          </p:val>
                                        </p:tav>
                                        <p:tav tm="100000">
                                          <p:val>
                                            <p:strVal val="#ppt_x"/>
                                          </p:val>
                                        </p:tav>
                                      </p:tavLst>
                                    </p:anim>
                                    <p:anim calcmode="lin" valueType="num">
                                      <p:cBhvr>
                                        <p:cTn id="9" dur="1000" fill="hold"/>
                                        <p:tgtEl>
                                          <p:spTgt spid="3072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
                                  </p:stCondLst>
                                  <p:childTnLst>
                                    <p:set>
                                      <p:cBhvr>
                                        <p:cTn id="11" dur="1" fill="hold">
                                          <p:stCondLst>
                                            <p:cond delay="0"/>
                                          </p:stCondLst>
                                        </p:cTn>
                                        <p:tgtEl>
                                          <p:spTgt spid="30728"/>
                                        </p:tgtEl>
                                        <p:attrNameLst>
                                          <p:attrName>style.visibility</p:attrName>
                                        </p:attrNameLst>
                                      </p:cBhvr>
                                      <p:to>
                                        <p:strVal val="visible"/>
                                      </p:to>
                                    </p:set>
                                    <p:animEffect transition="in" filter="fade">
                                      <p:cBhvr>
                                        <p:cTn id="12" dur="1000"/>
                                        <p:tgtEl>
                                          <p:spTgt spid="30728"/>
                                        </p:tgtEl>
                                      </p:cBhvr>
                                    </p:animEffect>
                                    <p:anim calcmode="lin" valueType="num">
                                      <p:cBhvr>
                                        <p:cTn id="13" dur="1000" fill="hold"/>
                                        <p:tgtEl>
                                          <p:spTgt spid="30728"/>
                                        </p:tgtEl>
                                        <p:attrNameLst>
                                          <p:attrName>ppt_x</p:attrName>
                                        </p:attrNameLst>
                                      </p:cBhvr>
                                      <p:tavLst>
                                        <p:tav tm="0">
                                          <p:val>
                                            <p:strVal val="#ppt_x"/>
                                          </p:val>
                                        </p:tav>
                                        <p:tav tm="100000">
                                          <p:val>
                                            <p:strVal val="#ppt_x"/>
                                          </p:val>
                                        </p:tav>
                                      </p:tavLst>
                                    </p:anim>
                                    <p:anim calcmode="lin" valueType="num">
                                      <p:cBhvr>
                                        <p:cTn id="14" dur="1000" fill="hold"/>
                                        <p:tgtEl>
                                          <p:spTgt spid="30728"/>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600"/>
                                  </p:stCondLst>
                                  <p:childTnLst>
                                    <p:set>
                                      <p:cBhvr>
                                        <p:cTn id="16" dur="1" fill="hold">
                                          <p:stCondLst>
                                            <p:cond delay="0"/>
                                          </p:stCondLst>
                                        </p:cTn>
                                        <p:tgtEl>
                                          <p:spTgt spid="30729"/>
                                        </p:tgtEl>
                                        <p:attrNameLst>
                                          <p:attrName>style.visibility</p:attrName>
                                        </p:attrNameLst>
                                      </p:cBhvr>
                                      <p:to>
                                        <p:strVal val="visible"/>
                                      </p:to>
                                    </p:set>
                                    <p:animEffect transition="in" filter="wipe(up)">
                                      <p:cBhvr>
                                        <p:cTn id="17" dur="500"/>
                                        <p:tgtEl>
                                          <p:spTgt spid="30729"/>
                                        </p:tgtEl>
                                      </p:cBhvr>
                                    </p:animEffect>
                                  </p:childTnLst>
                                </p:cTn>
                              </p:par>
                              <p:par>
                                <p:cTn id="18" presetID="22" presetClass="entr" presetSubtype="4" fill="hold" nodeType="withEffect">
                                  <p:stCondLst>
                                    <p:cond delay="900"/>
                                  </p:stCondLst>
                                  <p:childTnLst>
                                    <p:set>
                                      <p:cBhvr>
                                        <p:cTn id="19" dur="1" fill="hold">
                                          <p:stCondLst>
                                            <p:cond delay="0"/>
                                          </p:stCondLst>
                                        </p:cTn>
                                        <p:tgtEl>
                                          <p:spTgt spid="30730"/>
                                        </p:tgtEl>
                                        <p:attrNameLst>
                                          <p:attrName>style.visibility</p:attrName>
                                        </p:attrNameLst>
                                      </p:cBhvr>
                                      <p:to>
                                        <p:strVal val="visible"/>
                                      </p:to>
                                    </p:set>
                                    <p:animEffect transition="in" filter="wipe(down)">
                                      <p:cBhvr>
                                        <p:cTn id="20" dur="500"/>
                                        <p:tgtEl>
                                          <p:spTgt spid="3073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数据 5"/>
          <p:cNvSpPr/>
          <p:nvPr/>
        </p:nvSpPr>
        <p:spPr>
          <a:xfrm>
            <a:off x="1312581" y="2263758"/>
            <a:ext cx="2706692" cy="14622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71"/>
              <a:gd name="connsiteY0" fmla="*/ 10000 h 10000"/>
              <a:gd name="connsiteX1" fmla="*/ 2000 w 13871"/>
              <a:gd name="connsiteY1" fmla="*/ 0 h 10000"/>
              <a:gd name="connsiteX2" fmla="*/ 13871 w 13871"/>
              <a:gd name="connsiteY2" fmla="*/ 2910 h 10000"/>
              <a:gd name="connsiteX3" fmla="*/ 8000 w 13871"/>
              <a:gd name="connsiteY3" fmla="*/ 10000 h 10000"/>
              <a:gd name="connsiteX4" fmla="*/ 0 w 13871"/>
              <a:gd name="connsiteY4" fmla="*/ 10000 h 10000"/>
              <a:gd name="connsiteX0" fmla="*/ 0 w 13871"/>
              <a:gd name="connsiteY0" fmla="*/ 8360 h 8360"/>
              <a:gd name="connsiteX1" fmla="*/ 11153 w 13871"/>
              <a:gd name="connsiteY1" fmla="*/ 0 h 8360"/>
              <a:gd name="connsiteX2" fmla="*/ 13871 w 13871"/>
              <a:gd name="connsiteY2" fmla="*/ 1270 h 8360"/>
              <a:gd name="connsiteX3" fmla="*/ 8000 w 13871"/>
              <a:gd name="connsiteY3" fmla="*/ 8360 h 8360"/>
              <a:gd name="connsiteX4" fmla="*/ 0 w 13871"/>
              <a:gd name="connsiteY4" fmla="*/ 8360 h 8360"/>
              <a:gd name="connsiteX0" fmla="*/ 0 w 16221"/>
              <a:gd name="connsiteY0" fmla="*/ 5063 h 10000"/>
              <a:gd name="connsiteX1" fmla="*/ 14262 w 16221"/>
              <a:gd name="connsiteY1" fmla="*/ 0 h 10000"/>
              <a:gd name="connsiteX2" fmla="*/ 16221 w 16221"/>
              <a:gd name="connsiteY2" fmla="*/ 1519 h 10000"/>
              <a:gd name="connsiteX3" fmla="*/ 11988 w 16221"/>
              <a:gd name="connsiteY3" fmla="*/ 10000 h 10000"/>
              <a:gd name="connsiteX4" fmla="*/ 0 w 16221"/>
              <a:gd name="connsiteY4" fmla="*/ 5063 h 10000"/>
              <a:gd name="connsiteX0" fmla="*/ 0 w 16221"/>
              <a:gd name="connsiteY0" fmla="*/ 7246 h 12183"/>
              <a:gd name="connsiteX1" fmla="*/ 10250 w 16221"/>
              <a:gd name="connsiteY1" fmla="*/ 0 h 12183"/>
              <a:gd name="connsiteX2" fmla="*/ 16221 w 16221"/>
              <a:gd name="connsiteY2" fmla="*/ 3702 h 12183"/>
              <a:gd name="connsiteX3" fmla="*/ 11988 w 16221"/>
              <a:gd name="connsiteY3" fmla="*/ 12183 h 12183"/>
              <a:gd name="connsiteX4" fmla="*/ 0 w 16221"/>
              <a:gd name="connsiteY4" fmla="*/ 7246 h 12183"/>
              <a:gd name="connsiteX0" fmla="*/ 0 w 16221"/>
              <a:gd name="connsiteY0" fmla="*/ 7246 h 13132"/>
              <a:gd name="connsiteX1" fmla="*/ 10250 w 16221"/>
              <a:gd name="connsiteY1" fmla="*/ 0 h 13132"/>
              <a:gd name="connsiteX2" fmla="*/ 16221 w 16221"/>
              <a:gd name="connsiteY2" fmla="*/ 3702 h 13132"/>
              <a:gd name="connsiteX3" fmla="*/ 3412 w 16221"/>
              <a:gd name="connsiteY3" fmla="*/ 13132 h 13132"/>
              <a:gd name="connsiteX4" fmla="*/ 0 w 16221"/>
              <a:gd name="connsiteY4" fmla="*/ 7246 h 13132"/>
              <a:gd name="connsiteX0" fmla="*/ 0 w 16279"/>
              <a:gd name="connsiteY0" fmla="*/ 7246 h 13132"/>
              <a:gd name="connsiteX1" fmla="*/ 10250 w 16279"/>
              <a:gd name="connsiteY1" fmla="*/ 0 h 13132"/>
              <a:gd name="connsiteX2" fmla="*/ 16279 w 16279"/>
              <a:gd name="connsiteY2" fmla="*/ 3765 h 13132"/>
              <a:gd name="connsiteX3" fmla="*/ 3412 w 16279"/>
              <a:gd name="connsiteY3" fmla="*/ 13132 h 13132"/>
              <a:gd name="connsiteX4" fmla="*/ 0 w 16279"/>
              <a:gd name="connsiteY4" fmla="*/ 7246 h 13132"/>
              <a:gd name="connsiteX0" fmla="*/ 0 w 16301"/>
              <a:gd name="connsiteY0" fmla="*/ 7246 h 13132"/>
              <a:gd name="connsiteX1" fmla="*/ 10250 w 16301"/>
              <a:gd name="connsiteY1" fmla="*/ 0 h 13132"/>
              <a:gd name="connsiteX2" fmla="*/ 16301 w 16301"/>
              <a:gd name="connsiteY2" fmla="*/ 3812 h 13132"/>
              <a:gd name="connsiteX3" fmla="*/ 3412 w 16301"/>
              <a:gd name="connsiteY3" fmla="*/ 13132 h 13132"/>
              <a:gd name="connsiteX4" fmla="*/ 0 w 16301"/>
              <a:gd name="connsiteY4" fmla="*/ 7246 h 13132"/>
              <a:gd name="connsiteX0" fmla="*/ 0 w 16366"/>
              <a:gd name="connsiteY0" fmla="*/ 7246 h 13132"/>
              <a:gd name="connsiteX1" fmla="*/ 10250 w 16366"/>
              <a:gd name="connsiteY1" fmla="*/ 0 h 13132"/>
              <a:gd name="connsiteX2" fmla="*/ 16366 w 16366"/>
              <a:gd name="connsiteY2" fmla="*/ 3836 h 13132"/>
              <a:gd name="connsiteX3" fmla="*/ 3412 w 16366"/>
              <a:gd name="connsiteY3" fmla="*/ 13132 h 13132"/>
              <a:gd name="connsiteX4" fmla="*/ 0 w 16366"/>
              <a:gd name="connsiteY4" fmla="*/ 7246 h 1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4" name="流程图: 数据 5"/>
          <p:cNvSpPr/>
          <p:nvPr/>
        </p:nvSpPr>
        <p:spPr>
          <a:xfrm>
            <a:off x="2385590" y="3445676"/>
            <a:ext cx="2706692" cy="146228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71"/>
              <a:gd name="connsiteY0" fmla="*/ 10000 h 10000"/>
              <a:gd name="connsiteX1" fmla="*/ 2000 w 13871"/>
              <a:gd name="connsiteY1" fmla="*/ 0 h 10000"/>
              <a:gd name="connsiteX2" fmla="*/ 13871 w 13871"/>
              <a:gd name="connsiteY2" fmla="*/ 2910 h 10000"/>
              <a:gd name="connsiteX3" fmla="*/ 8000 w 13871"/>
              <a:gd name="connsiteY3" fmla="*/ 10000 h 10000"/>
              <a:gd name="connsiteX4" fmla="*/ 0 w 13871"/>
              <a:gd name="connsiteY4" fmla="*/ 10000 h 10000"/>
              <a:gd name="connsiteX0" fmla="*/ 0 w 13871"/>
              <a:gd name="connsiteY0" fmla="*/ 8360 h 8360"/>
              <a:gd name="connsiteX1" fmla="*/ 11153 w 13871"/>
              <a:gd name="connsiteY1" fmla="*/ 0 h 8360"/>
              <a:gd name="connsiteX2" fmla="*/ 13871 w 13871"/>
              <a:gd name="connsiteY2" fmla="*/ 1270 h 8360"/>
              <a:gd name="connsiteX3" fmla="*/ 8000 w 13871"/>
              <a:gd name="connsiteY3" fmla="*/ 8360 h 8360"/>
              <a:gd name="connsiteX4" fmla="*/ 0 w 13871"/>
              <a:gd name="connsiteY4" fmla="*/ 8360 h 8360"/>
              <a:gd name="connsiteX0" fmla="*/ 0 w 16221"/>
              <a:gd name="connsiteY0" fmla="*/ 5063 h 10000"/>
              <a:gd name="connsiteX1" fmla="*/ 14262 w 16221"/>
              <a:gd name="connsiteY1" fmla="*/ 0 h 10000"/>
              <a:gd name="connsiteX2" fmla="*/ 16221 w 16221"/>
              <a:gd name="connsiteY2" fmla="*/ 1519 h 10000"/>
              <a:gd name="connsiteX3" fmla="*/ 11988 w 16221"/>
              <a:gd name="connsiteY3" fmla="*/ 10000 h 10000"/>
              <a:gd name="connsiteX4" fmla="*/ 0 w 16221"/>
              <a:gd name="connsiteY4" fmla="*/ 5063 h 10000"/>
              <a:gd name="connsiteX0" fmla="*/ 0 w 16221"/>
              <a:gd name="connsiteY0" fmla="*/ 7246 h 12183"/>
              <a:gd name="connsiteX1" fmla="*/ 10250 w 16221"/>
              <a:gd name="connsiteY1" fmla="*/ 0 h 12183"/>
              <a:gd name="connsiteX2" fmla="*/ 16221 w 16221"/>
              <a:gd name="connsiteY2" fmla="*/ 3702 h 12183"/>
              <a:gd name="connsiteX3" fmla="*/ 11988 w 16221"/>
              <a:gd name="connsiteY3" fmla="*/ 12183 h 12183"/>
              <a:gd name="connsiteX4" fmla="*/ 0 w 16221"/>
              <a:gd name="connsiteY4" fmla="*/ 7246 h 12183"/>
              <a:gd name="connsiteX0" fmla="*/ 0 w 16221"/>
              <a:gd name="connsiteY0" fmla="*/ 7246 h 13132"/>
              <a:gd name="connsiteX1" fmla="*/ 10250 w 16221"/>
              <a:gd name="connsiteY1" fmla="*/ 0 h 13132"/>
              <a:gd name="connsiteX2" fmla="*/ 16221 w 16221"/>
              <a:gd name="connsiteY2" fmla="*/ 3702 h 13132"/>
              <a:gd name="connsiteX3" fmla="*/ 3412 w 16221"/>
              <a:gd name="connsiteY3" fmla="*/ 13132 h 13132"/>
              <a:gd name="connsiteX4" fmla="*/ 0 w 16221"/>
              <a:gd name="connsiteY4" fmla="*/ 7246 h 13132"/>
              <a:gd name="connsiteX0" fmla="*/ 0 w 16279"/>
              <a:gd name="connsiteY0" fmla="*/ 7246 h 13132"/>
              <a:gd name="connsiteX1" fmla="*/ 10250 w 16279"/>
              <a:gd name="connsiteY1" fmla="*/ 0 h 13132"/>
              <a:gd name="connsiteX2" fmla="*/ 16279 w 16279"/>
              <a:gd name="connsiteY2" fmla="*/ 3765 h 13132"/>
              <a:gd name="connsiteX3" fmla="*/ 3412 w 16279"/>
              <a:gd name="connsiteY3" fmla="*/ 13132 h 13132"/>
              <a:gd name="connsiteX4" fmla="*/ 0 w 16279"/>
              <a:gd name="connsiteY4" fmla="*/ 7246 h 13132"/>
              <a:gd name="connsiteX0" fmla="*/ 0 w 16301"/>
              <a:gd name="connsiteY0" fmla="*/ 7246 h 13132"/>
              <a:gd name="connsiteX1" fmla="*/ 10250 w 16301"/>
              <a:gd name="connsiteY1" fmla="*/ 0 h 13132"/>
              <a:gd name="connsiteX2" fmla="*/ 16301 w 16301"/>
              <a:gd name="connsiteY2" fmla="*/ 3812 h 13132"/>
              <a:gd name="connsiteX3" fmla="*/ 3412 w 16301"/>
              <a:gd name="connsiteY3" fmla="*/ 13132 h 13132"/>
              <a:gd name="connsiteX4" fmla="*/ 0 w 16301"/>
              <a:gd name="connsiteY4" fmla="*/ 7246 h 13132"/>
              <a:gd name="connsiteX0" fmla="*/ 0 w 16366"/>
              <a:gd name="connsiteY0" fmla="*/ 7246 h 13132"/>
              <a:gd name="connsiteX1" fmla="*/ 10250 w 16366"/>
              <a:gd name="connsiteY1" fmla="*/ 0 h 13132"/>
              <a:gd name="connsiteX2" fmla="*/ 16366 w 16366"/>
              <a:gd name="connsiteY2" fmla="*/ 3836 h 13132"/>
              <a:gd name="connsiteX3" fmla="*/ 3412 w 16366"/>
              <a:gd name="connsiteY3" fmla="*/ 13132 h 13132"/>
              <a:gd name="connsiteX4" fmla="*/ 0 w 16366"/>
              <a:gd name="connsiteY4" fmla="*/ 7246 h 1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cs typeface="+mn-ea"/>
            </a:endParaRPr>
          </a:p>
        </p:txBody>
      </p:sp>
      <p:sp>
        <p:nvSpPr>
          <p:cNvPr id="5" name="流程图: 数据 5"/>
          <p:cNvSpPr/>
          <p:nvPr/>
        </p:nvSpPr>
        <p:spPr>
          <a:xfrm>
            <a:off x="3448933" y="4625172"/>
            <a:ext cx="2706692" cy="146470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71"/>
              <a:gd name="connsiteY0" fmla="*/ 10000 h 10000"/>
              <a:gd name="connsiteX1" fmla="*/ 2000 w 13871"/>
              <a:gd name="connsiteY1" fmla="*/ 0 h 10000"/>
              <a:gd name="connsiteX2" fmla="*/ 13871 w 13871"/>
              <a:gd name="connsiteY2" fmla="*/ 2910 h 10000"/>
              <a:gd name="connsiteX3" fmla="*/ 8000 w 13871"/>
              <a:gd name="connsiteY3" fmla="*/ 10000 h 10000"/>
              <a:gd name="connsiteX4" fmla="*/ 0 w 13871"/>
              <a:gd name="connsiteY4" fmla="*/ 10000 h 10000"/>
              <a:gd name="connsiteX0" fmla="*/ 0 w 13871"/>
              <a:gd name="connsiteY0" fmla="*/ 8360 h 8360"/>
              <a:gd name="connsiteX1" fmla="*/ 11153 w 13871"/>
              <a:gd name="connsiteY1" fmla="*/ 0 h 8360"/>
              <a:gd name="connsiteX2" fmla="*/ 13871 w 13871"/>
              <a:gd name="connsiteY2" fmla="*/ 1270 h 8360"/>
              <a:gd name="connsiteX3" fmla="*/ 8000 w 13871"/>
              <a:gd name="connsiteY3" fmla="*/ 8360 h 8360"/>
              <a:gd name="connsiteX4" fmla="*/ 0 w 13871"/>
              <a:gd name="connsiteY4" fmla="*/ 8360 h 8360"/>
              <a:gd name="connsiteX0" fmla="*/ 0 w 16221"/>
              <a:gd name="connsiteY0" fmla="*/ 5063 h 10000"/>
              <a:gd name="connsiteX1" fmla="*/ 14262 w 16221"/>
              <a:gd name="connsiteY1" fmla="*/ 0 h 10000"/>
              <a:gd name="connsiteX2" fmla="*/ 16221 w 16221"/>
              <a:gd name="connsiteY2" fmla="*/ 1519 h 10000"/>
              <a:gd name="connsiteX3" fmla="*/ 11988 w 16221"/>
              <a:gd name="connsiteY3" fmla="*/ 10000 h 10000"/>
              <a:gd name="connsiteX4" fmla="*/ 0 w 16221"/>
              <a:gd name="connsiteY4" fmla="*/ 5063 h 10000"/>
              <a:gd name="connsiteX0" fmla="*/ 0 w 16221"/>
              <a:gd name="connsiteY0" fmla="*/ 7246 h 12183"/>
              <a:gd name="connsiteX1" fmla="*/ 10250 w 16221"/>
              <a:gd name="connsiteY1" fmla="*/ 0 h 12183"/>
              <a:gd name="connsiteX2" fmla="*/ 16221 w 16221"/>
              <a:gd name="connsiteY2" fmla="*/ 3702 h 12183"/>
              <a:gd name="connsiteX3" fmla="*/ 11988 w 16221"/>
              <a:gd name="connsiteY3" fmla="*/ 12183 h 12183"/>
              <a:gd name="connsiteX4" fmla="*/ 0 w 16221"/>
              <a:gd name="connsiteY4" fmla="*/ 7246 h 12183"/>
              <a:gd name="connsiteX0" fmla="*/ 0 w 16221"/>
              <a:gd name="connsiteY0" fmla="*/ 7246 h 13132"/>
              <a:gd name="connsiteX1" fmla="*/ 10250 w 16221"/>
              <a:gd name="connsiteY1" fmla="*/ 0 h 13132"/>
              <a:gd name="connsiteX2" fmla="*/ 16221 w 16221"/>
              <a:gd name="connsiteY2" fmla="*/ 3702 h 13132"/>
              <a:gd name="connsiteX3" fmla="*/ 3412 w 16221"/>
              <a:gd name="connsiteY3" fmla="*/ 13132 h 13132"/>
              <a:gd name="connsiteX4" fmla="*/ 0 w 16221"/>
              <a:gd name="connsiteY4" fmla="*/ 7246 h 13132"/>
              <a:gd name="connsiteX0" fmla="*/ 0 w 16279"/>
              <a:gd name="connsiteY0" fmla="*/ 7246 h 13132"/>
              <a:gd name="connsiteX1" fmla="*/ 10250 w 16279"/>
              <a:gd name="connsiteY1" fmla="*/ 0 h 13132"/>
              <a:gd name="connsiteX2" fmla="*/ 16279 w 16279"/>
              <a:gd name="connsiteY2" fmla="*/ 3765 h 13132"/>
              <a:gd name="connsiteX3" fmla="*/ 3412 w 16279"/>
              <a:gd name="connsiteY3" fmla="*/ 13132 h 13132"/>
              <a:gd name="connsiteX4" fmla="*/ 0 w 16279"/>
              <a:gd name="connsiteY4" fmla="*/ 7246 h 13132"/>
              <a:gd name="connsiteX0" fmla="*/ 0 w 16301"/>
              <a:gd name="connsiteY0" fmla="*/ 7246 h 13132"/>
              <a:gd name="connsiteX1" fmla="*/ 10250 w 16301"/>
              <a:gd name="connsiteY1" fmla="*/ 0 h 13132"/>
              <a:gd name="connsiteX2" fmla="*/ 16301 w 16301"/>
              <a:gd name="connsiteY2" fmla="*/ 3812 h 13132"/>
              <a:gd name="connsiteX3" fmla="*/ 3412 w 16301"/>
              <a:gd name="connsiteY3" fmla="*/ 13132 h 13132"/>
              <a:gd name="connsiteX4" fmla="*/ 0 w 16301"/>
              <a:gd name="connsiteY4" fmla="*/ 7246 h 13132"/>
              <a:gd name="connsiteX0" fmla="*/ 0 w 16366"/>
              <a:gd name="connsiteY0" fmla="*/ 7246 h 13132"/>
              <a:gd name="connsiteX1" fmla="*/ 10250 w 16366"/>
              <a:gd name="connsiteY1" fmla="*/ 0 h 13132"/>
              <a:gd name="connsiteX2" fmla="*/ 16366 w 16366"/>
              <a:gd name="connsiteY2" fmla="*/ 3836 h 13132"/>
              <a:gd name="connsiteX3" fmla="*/ 3412 w 16366"/>
              <a:gd name="connsiteY3" fmla="*/ 13132 h 13132"/>
              <a:gd name="connsiteX4" fmla="*/ 0 w 16366"/>
              <a:gd name="connsiteY4" fmla="*/ 7246 h 1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6" name="矩形 5"/>
          <p:cNvSpPr/>
          <p:nvPr/>
        </p:nvSpPr>
        <p:spPr>
          <a:xfrm flipH="1">
            <a:off x="3448933" y="5432452"/>
            <a:ext cx="3770035" cy="804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dirty="0">
              <a:latin typeface="微软雅黑" panose="020B0503020204020204" pitchFamily="34" charset="-122"/>
              <a:cs typeface="+mn-ea"/>
            </a:endParaRPr>
          </a:p>
        </p:txBody>
      </p:sp>
      <p:sp>
        <p:nvSpPr>
          <p:cNvPr id="7" name="矩形 6"/>
          <p:cNvSpPr/>
          <p:nvPr/>
        </p:nvSpPr>
        <p:spPr>
          <a:xfrm flipH="1">
            <a:off x="2400090" y="4226961"/>
            <a:ext cx="3770035" cy="802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dirty="0">
              <a:latin typeface="微软雅黑" panose="020B0503020204020204" pitchFamily="34" charset="-122"/>
              <a:cs typeface="+mn-ea"/>
            </a:endParaRPr>
          </a:p>
        </p:txBody>
      </p:sp>
      <p:sp>
        <p:nvSpPr>
          <p:cNvPr id="8" name="矩形 7"/>
          <p:cNvSpPr/>
          <p:nvPr/>
        </p:nvSpPr>
        <p:spPr>
          <a:xfrm flipH="1">
            <a:off x="1322248" y="3071039"/>
            <a:ext cx="3770035" cy="804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dirty="0">
              <a:latin typeface="微软雅黑" panose="020B0503020204020204" pitchFamily="34" charset="-122"/>
              <a:cs typeface="+mn-ea"/>
            </a:endParaRPr>
          </a:p>
        </p:txBody>
      </p:sp>
      <p:sp>
        <p:nvSpPr>
          <p:cNvPr id="9" name="矩形 8"/>
          <p:cNvSpPr/>
          <p:nvPr/>
        </p:nvSpPr>
        <p:spPr>
          <a:xfrm flipH="1">
            <a:off x="249238" y="1889125"/>
            <a:ext cx="3770035" cy="804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dirty="0">
              <a:latin typeface="微软雅黑" panose="020B0503020204020204" pitchFamily="34" charset="-122"/>
              <a:cs typeface="+mn-ea"/>
            </a:endParaRPr>
          </a:p>
        </p:txBody>
      </p:sp>
      <p:sp>
        <p:nvSpPr>
          <p:cNvPr id="10" name="文本框 12"/>
          <p:cNvSpPr txBox="1"/>
          <p:nvPr/>
        </p:nvSpPr>
        <p:spPr>
          <a:xfrm>
            <a:off x="4038607" y="2024477"/>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1" name="文本框 13"/>
          <p:cNvSpPr txBox="1"/>
          <p:nvPr/>
        </p:nvSpPr>
        <p:spPr>
          <a:xfrm>
            <a:off x="5082617" y="3211225"/>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2" name="文本框 14"/>
          <p:cNvSpPr txBox="1"/>
          <p:nvPr/>
        </p:nvSpPr>
        <p:spPr>
          <a:xfrm>
            <a:off x="6184626" y="4397974"/>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3" name="文本框 15"/>
          <p:cNvSpPr txBox="1"/>
          <p:nvPr/>
        </p:nvSpPr>
        <p:spPr>
          <a:xfrm>
            <a:off x="7228636" y="5565386"/>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2" name="标题 1"/>
          <p:cNvSpPr>
            <a:spLocks noGrp="1"/>
          </p:cNvSpPr>
          <p:nvPr>
            <p:ph type="title"/>
          </p:nvPr>
        </p:nvSpPr>
        <p:spPr>
          <a:xfrm>
            <a:off x="1216590" y="438178"/>
            <a:ext cx="8113778" cy="525829"/>
          </a:xfrm>
        </p:spPr>
        <p:txBody>
          <a:bodyPr>
            <a:noAutofit/>
          </a:bodyPr>
          <a:lstStyle/>
          <a:p>
            <a:r>
              <a:rPr lang="en-US" sz="2500" dirty="0" err="1">
                <a:solidFill>
                  <a:sysClr val="windowText" lastClr="000000"/>
                </a:solidFill>
                <a:latin typeface="Times New Roman" panose="02020603050405020304" pitchFamily="18" charset="0"/>
                <a:cs typeface="Times New Roman" panose="02020603050405020304" pitchFamily="18" charset="0"/>
              </a:rPr>
              <a:t>Bài</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tập</a:t>
            </a:r>
            <a:r>
              <a:rPr lang="en-US" sz="2500" dirty="0">
                <a:solidFill>
                  <a:sysClr val="windowText" lastClr="000000"/>
                </a:solidFill>
                <a:latin typeface="Times New Roman" panose="02020603050405020304" pitchFamily="18" charset="0"/>
                <a:cs typeface="Times New Roman" panose="02020603050405020304" pitchFamily="18" charset="0"/>
              </a:rPr>
              <a:t> 3: Theo </a:t>
            </a:r>
            <a:r>
              <a:rPr lang="en-US" sz="2500" dirty="0" err="1">
                <a:solidFill>
                  <a:sysClr val="windowText" lastClr="000000"/>
                </a:solidFill>
                <a:latin typeface="Times New Roman" panose="02020603050405020304" pitchFamily="18" charset="0"/>
                <a:cs typeface="Times New Roman" panose="02020603050405020304" pitchFamily="18" charset="0"/>
              </a:rPr>
              <a:t>em</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có</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thể</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sắp</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xếp</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các</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câu</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trong</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đoạn</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văn</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dưới</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đây</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theo</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một</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trật</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tự</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khác</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được</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không</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Vì</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sao</a:t>
            </a:r>
            <a:r>
              <a:rPr lang="en-US" sz="2500" dirty="0">
                <a:solidFill>
                  <a:sysClr val="windowText" lastClr="000000"/>
                </a:solidFill>
                <a:latin typeface="Times New Roman" panose="02020603050405020304" pitchFamily="18" charset="0"/>
                <a:cs typeface="Times New Roman" panose="02020603050405020304" pitchFamily="18" charset="0"/>
              </a:rPr>
              <a:t>?</a:t>
            </a:r>
            <a:endParaRPr lang="zh-CN" altLang="en-US" sz="2500" dirty="0">
              <a:solidFill>
                <a:sysClr val="windowText" lastClr="000000"/>
              </a:solidFill>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5407152" y="2263758"/>
            <a:ext cx="6096000" cy="1631216"/>
          </a:xfrm>
          <a:prstGeom prst="rect">
            <a:avLst/>
          </a:prstGeom>
        </p:spPr>
        <p:txBody>
          <a:bodyPr>
            <a:spAutoFit/>
          </a:bodyPr>
          <a:lstStyle/>
          <a:p>
            <a:pPr algn="just" fontAlgn="base">
              <a:spcAft>
                <a:spcPts val="0"/>
              </a:spcAft>
            </a:pPr>
            <a:r>
              <a:rPr lang="en-US" sz="2500" dirty="0" err="1">
                <a:latin typeface="Times New Roman" panose="02020603050405020304" pitchFamily="18" charset="0"/>
                <a:ea typeface="Times New Roman" panose="02020603050405020304" pitchFamily="18" charset="0"/>
              </a:rPr>
              <a:t>Không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thể</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đảo</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vị</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trí</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của</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các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câu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Nếu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đảo</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vị</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trí</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giữa</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các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câu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thì</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đoạn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văn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sẽ</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mất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tính</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mạch</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lạc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Từ</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đó</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người</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đọc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không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thể</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hiểu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được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nội</a:t>
            </a:r>
            <a:r>
              <a:rPr lang="en-US" sz="2500" dirty="0">
                <a:latin typeface="Times New Roman" panose="02020603050405020304" pitchFamily="18" charset="0"/>
                <a:ea typeface="Times New Roman" panose="02020603050405020304" pitchFamily="18" charset="0"/>
              </a:rPr>
              <a:t> dung </a:t>
            </a:r>
            <a:r>
              <a:rPr lang="en-US" sz="2500" dirty="0" err="1">
                <a:latin typeface="Times New Roman" panose="02020603050405020304" pitchFamily="18" charset="0"/>
                <a:ea typeface="Times New Roman" panose="02020603050405020304" pitchFamily="18" charset="0"/>
              </a:rPr>
              <a:t>của</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nó</a:t>
            </a:r>
            <a:r>
              <a:rPr lang="en-US" sz="2500" dirty="0">
                <a:latin typeface="Times New Roman" panose="02020603050405020304" pitchFamily="18"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13545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8" fill="hold" grpId="0"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1"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8" fill="hold" grpId="0" nodeType="withEffect">
                                  <p:stCondLst>
                                    <p:cond delay="12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1" fill="hold" grpId="0"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8" fill="hold" grpId="0" nodeType="withEffect">
                                  <p:stCondLst>
                                    <p:cond delay="18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0091" y="1910063"/>
            <a:ext cx="7370064" cy="1938992"/>
          </a:xfrm>
          <a:prstGeom prst="rect">
            <a:avLst/>
          </a:prstGeom>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spcBef>
                <a:spcPts val="0"/>
              </a:spcBef>
              <a:spcAft>
                <a:spcPts val="0"/>
              </a:spcAft>
              <a:defRPr/>
            </a:pPr>
            <a:r>
              <a:rPr lang="en-US" altLang="zh-CN" sz="4000" b="1" spc="50" dirty="0">
                <a:ln w="11430"/>
                <a:solidFill>
                  <a:sysClr val="windowText" lastClr="000000"/>
                </a:solidFill>
                <a:latin typeface="Times New Roman" panose="02020603050405020304" pitchFamily="18" charset="0"/>
                <a:ea typeface="华康方圆体W7" pitchFamily="81" charset="-122"/>
                <a:cs typeface="Times New Roman" panose="02020603050405020304" pitchFamily="18" charset="0"/>
              </a:rPr>
              <a:t>TIẾT 91</a:t>
            </a:r>
          </a:p>
          <a:p>
            <a:pPr algn="ctr" eaLnBrk="1" fontAlgn="auto" hangingPunct="1">
              <a:spcBef>
                <a:spcPts val="0"/>
              </a:spcBef>
              <a:spcAft>
                <a:spcPts val="0"/>
              </a:spcAft>
              <a:defRPr/>
            </a:pPr>
            <a:r>
              <a:rPr lang="en-US" altLang="zh-CN" sz="4000" b="1" spc="50" dirty="0">
                <a:ln w="11430"/>
                <a:solidFill>
                  <a:sysClr val="windowText" lastClr="000000"/>
                </a:solidFill>
                <a:latin typeface="Times New Roman" panose="02020603050405020304" pitchFamily="18" charset="0"/>
                <a:ea typeface="华康方圆体W7" pitchFamily="81" charset="-122"/>
                <a:cs typeface="Times New Roman" panose="02020603050405020304" pitchFamily="18" charset="0"/>
              </a:rPr>
              <a:t>THTV: DẤU CHẤM LỬNG </a:t>
            </a:r>
          </a:p>
          <a:p>
            <a:pPr algn="ctr" eaLnBrk="1" fontAlgn="auto" hangingPunct="1">
              <a:spcBef>
                <a:spcPts val="0"/>
              </a:spcBef>
              <a:spcAft>
                <a:spcPts val="0"/>
              </a:spcAft>
              <a:defRPr/>
            </a:pPr>
            <a:r>
              <a:rPr lang="en-US" altLang="zh-CN" sz="4000" b="1" spc="50" dirty="0">
                <a:ln w="11430"/>
                <a:solidFill>
                  <a:sysClr val="windowText" lastClr="000000"/>
                </a:solidFill>
                <a:latin typeface="Times New Roman" panose="02020603050405020304" pitchFamily="18" charset="0"/>
                <a:ea typeface="华康方圆体W7" pitchFamily="81" charset="-122"/>
                <a:cs typeface="Times New Roman" panose="02020603050405020304" pitchFamily="18" charset="0"/>
              </a:rPr>
              <a:t>VÀ DẤU NGOẶC KÉP</a:t>
            </a:r>
            <a:endParaRPr lang="zh-CN" altLang="en-US" sz="4000" b="1" spc="50" dirty="0">
              <a:ln w="11430"/>
              <a:solidFill>
                <a:sysClr val="windowText" lastClr="000000"/>
              </a:solidFill>
              <a:latin typeface="Times New Roman" panose="02020603050405020304" pitchFamily="18" charset="0"/>
              <a:ea typeface="华康方圆体W7" pitchFamily="81" charset="-122"/>
              <a:cs typeface="Times New Roman" panose="02020603050405020304" pitchFamily="18" charset="0"/>
            </a:endParaRPr>
          </a:p>
        </p:txBody>
      </p:sp>
      <p:pic>
        <p:nvPicPr>
          <p:cNvPr id="8" name="图片 7"/>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270601" y="4530919"/>
            <a:ext cx="3705542" cy="2327081"/>
          </a:xfrm>
          <a:prstGeom prst="rect">
            <a:avLst/>
          </a:prstGeom>
        </p:spPr>
      </p:pic>
    </p:spTree>
    <p:extLst>
      <p:ext uri="{BB962C8B-B14F-4D97-AF65-F5344CB8AC3E}">
        <p14:creationId xmlns:p14="http://schemas.microsoft.com/office/powerpoint/2010/main" val="28291601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2" presetClass="entr" presetSubtype="0" fill="hold" grpId="0" nodeType="withEffect">
                                  <p:stCondLst>
                                    <p:cond delay="750"/>
                                  </p:stCondLst>
                                  <p:iterate type="lt">
                                    <p:tmPct val="15000"/>
                                  </p:iterate>
                                  <p:childTnLst>
                                    <p:set>
                                      <p:cBhvr>
                                        <p:cTn id="11" dur="1" fill="hold">
                                          <p:stCondLst>
                                            <p:cond delay="0"/>
                                          </p:stCondLst>
                                        </p:cTn>
                                        <p:tgtEl>
                                          <p:spTgt spid="7"/>
                                        </p:tgtEl>
                                        <p:attrNameLst>
                                          <p:attrName>style.visibility</p:attrName>
                                        </p:attrNameLst>
                                      </p:cBhvr>
                                      <p:to>
                                        <p:strVal val="visible"/>
                                      </p:to>
                                    </p:set>
                                    <p:animScale>
                                      <p:cBhvr>
                                        <p:cTn id="1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gtEl>
                                        <p:attrNameLst>
                                          <p:attrName>ppt_x</p:attrName>
                                          <p:attrName>ppt_y</p:attrName>
                                        </p:attrNameLst>
                                      </p:cBhvr>
                                    </p:animMotion>
                                    <p:animEffect transition="in" filter="fade">
                                      <p:cBhvr>
                                        <p:cTn id="14" dur="1000"/>
                                        <p:tgtEl>
                                          <p:spTgt spid="7"/>
                                        </p:tgtEl>
                                      </p:cBhvr>
                                    </p:animEffect>
                                  </p:childTnLst>
                                </p:cTn>
                              </p:par>
                            </p:childTnLst>
                          </p:cTn>
                        </p:par>
                        <p:par>
                          <p:cTn id="15" fill="hold">
                            <p:stCondLst>
                              <p:cond delay="6850"/>
                            </p:stCondLst>
                            <p:childTnLst>
                              <p:par>
                                <p:cTn id="16" presetID="34" presetClass="emph" presetSubtype="0" fill="hold" grpId="1" nodeType="afterEffect">
                                  <p:stCondLst>
                                    <p:cond delay="0"/>
                                  </p:stCondLst>
                                  <p:iterate type="lt">
                                    <p:tmPct val="10000"/>
                                  </p:iterate>
                                  <p:childTnLst>
                                    <p:animMotion origin="layout" path="M -6.25E-7 2.59259E-6 L -6.25E-7 -0.07222 " pathEditMode="relative" rAng="0" ptsTypes="AA">
                                      <p:cBhvr>
                                        <p:cTn id="17" dur="250" accel="50000" decel="50000" autoRev="1" fill="hold">
                                          <p:stCondLst>
                                            <p:cond delay="0"/>
                                          </p:stCondLst>
                                        </p:cTn>
                                        <p:tgtEl>
                                          <p:spTgt spid="7"/>
                                        </p:tgtEl>
                                        <p:attrNameLst>
                                          <p:attrName>ppt_x</p:attrName>
                                          <p:attrName>ppt_y</p:attrName>
                                        </p:attrNameLst>
                                      </p:cBhvr>
                                      <p:rCtr x="0" y="-3611"/>
                                    </p:animMotion>
                                    <p:animRot by="1500000">
                                      <p:cBhvr>
                                        <p:cTn id="18" dur="125" fill="hold">
                                          <p:stCondLst>
                                            <p:cond delay="0"/>
                                          </p:stCondLst>
                                        </p:cTn>
                                        <p:tgtEl>
                                          <p:spTgt spid="7"/>
                                        </p:tgtEl>
                                        <p:attrNameLst>
                                          <p:attrName>r</p:attrName>
                                        </p:attrNameLst>
                                      </p:cBhvr>
                                    </p:animRot>
                                    <p:animRot by="-1500000">
                                      <p:cBhvr>
                                        <p:cTn id="19" dur="125" fill="hold">
                                          <p:stCondLst>
                                            <p:cond delay="125"/>
                                          </p:stCondLst>
                                        </p:cTn>
                                        <p:tgtEl>
                                          <p:spTgt spid="7"/>
                                        </p:tgtEl>
                                        <p:attrNameLst>
                                          <p:attrName>r</p:attrName>
                                        </p:attrNameLst>
                                      </p:cBhvr>
                                    </p:animRot>
                                    <p:animRot by="-1500000">
                                      <p:cBhvr>
                                        <p:cTn id="20" dur="125" fill="hold">
                                          <p:stCondLst>
                                            <p:cond delay="250"/>
                                          </p:stCondLst>
                                        </p:cTn>
                                        <p:tgtEl>
                                          <p:spTgt spid="7"/>
                                        </p:tgtEl>
                                        <p:attrNameLst>
                                          <p:attrName>r</p:attrName>
                                        </p:attrNameLst>
                                      </p:cBhvr>
                                    </p:animRot>
                                    <p:animRot by="1500000">
                                      <p:cBhvr>
                                        <p:cTn id="21"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1397812" y="599485"/>
            <a:ext cx="42714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srgbClr val="2B6F7D"/>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rPr>
              <a:t>KHỞI ĐỘNG</a:t>
            </a:r>
            <a:endParaRPr kumimoji="0" lang="zh-CN" altLang="en-US" sz="4800" b="0" i="0" u="none" strike="noStrike" kern="1200" cap="none" spc="0" normalizeH="0" baseline="0" noProof="0" dirty="0">
              <a:ln>
                <a:noFill/>
              </a:ln>
              <a:solidFill>
                <a:srgbClr val="2B6F7D"/>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endParaRPr>
          </a:p>
        </p:txBody>
      </p:sp>
      <p:sp>
        <p:nvSpPr>
          <p:cNvPr id="3" name="Rectangle 2"/>
          <p:cNvSpPr/>
          <p:nvPr/>
        </p:nvSpPr>
        <p:spPr>
          <a:xfrm>
            <a:off x="211226" y="1939305"/>
            <a:ext cx="6096000" cy="1497398"/>
          </a:xfrm>
          <a:prstGeom prst="rect">
            <a:avLst/>
          </a:prstGeom>
        </p:spPr>
        <p:txBody>
          <a:bodyPr>
            <a:spAutoFit/>
          </a:bodyPr>
          <a:lstStyle/>
          <a:p>
            <a:pPr lvl="0" algn="just">
              <a:lnSpc>
                <a:spcPct val="125000"/>
              </a:lnSpc>
              <a:spcAft>
                <a:spcPts val="0"/>
              </a:spcAft>
            </a:pPr>
            <a:r>
              <a:rPr lang="en-US" sz="2500" dirty="0">
                <a:latin typeface="Times New Roman" panose="02020603050405020304" pitchFamily="18" charset="0"/>
                <a:ea typeface="Times New Roman" panose="02020603050405020304" pitchFamily="18" charset="0"/>
              </a:rPr>
              <a:t>1. Hs </a:t>
            </a:r>
            <a:r>
              <a:rPr lang="en-US" sz="2500" dirty="0" err="1">
                <a:latin typeface="Times New Roman" panose="02020603050405020304" pitchFamily="18" charset="0"/>
                <a:ea typeface="Times New Roman" panose="02020603050405020304" pitchFamily="18" charset="0"/>
              </a:rPr>
              <a:t>ghi</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nhanh</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tên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của</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các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dấu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câu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đã</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học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ra</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giấy</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bạn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nào</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ghi</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nhanh</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nhất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đủ</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nhất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là</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người</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chiến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thắng</a:t>
            </a:r>
            <a:r>
              <a:rPr lang="en-US" sz="2500" dirty="0">
                <a:latin typeface="Times New Roman" panose="02020603050405020304" pitchFamily="18" charset="0"/>
                <a:ea typeface="Times New Roman" panose="02020603050405020304" pitchFamily="18" charset="0"/>
              </a:rPr>
              <a:t>.</a:t>
            </a:r>
            <a:endParaRPr lang="en-US" sz="2500" u="none" strike="noStrike" dirty="0">
              <a:effectLst/>
              <a:latin typeface="Calibri" panose="020F0502020204030204" pitchFamily="34" charset="0"/>
              <a:ea typeface="Calibri" panose="020F0502020204030204" pitchFamily="34" charset="0"/>
            </a:endParaRPr>
          </a:p>
        </p:txBody>
      </p:sp>
      <p:sp>
        <p:nvSpPr>
          <p:cNvPr id="4" name="Rectangle 3"/>
          <p:cNvSpPr/>
          <p:nvPr/>
        </p:nvSpPr>
        <p:spPr>
          <a:xfrm>
            <a:off x="899160" y="3804681"/>
            <a:ext cx="6096000" cy="1497398"/>
          </a:xfrm>
          <a:prstGeom prst="rect">
            <a:avLst/>
          </a:prstGeom>
        </p:spPr>
        <p:txBody>
          <a:bodyPr>
            <a:spAutoFit/>
          </a:bodyPr>
          <a:lstStyle/>
          <a:p>
            <a:pPr lvl="0" algn="just">
              <a:lnSpc>
                <a:spcPct val="125000"/>
              </a:lnSpc>
              <a:spcAft>
                <a:spcPts val="0"/>
              </a:spcAft>
            </a:pPr>
            <a:r>
              <a:rPr lang="en-US" sz="2500" dirty="0">
                <a:latin typeface="Times New Roman" panose="02020603050405020304" pitchFamily="18" charset="0"/>
                <a:ea typeface="Times New Roman" panose="02020603050405020304" pitchFamily="18" charset="0"/>
              </a:rPr>
              <a:t>2. GV </a:t>
            </a:r>
            <a:r>
              <a:rPr lang="en-US" sz="2500" dirty="0" err="1">
                <a:latin typeface="Times New Roman" panose="02020603050405020304" pitchFamily="18" charset="0"/>
                <a:ea typeface="Times New Roman" panose="02020603050405020304" pitchFamily="18" charset="0"/>
              </a:rPr>
              <a:t>đọc</a:t>
            </a:r>
            <a:r>
              <a:rPr lang="en-US" sz="2500" dirty="0">
                <a:latin typeface="Times New Roman" panose="02020603050405020304" pitchFamily="18" charset="0"/>
                <a:ea typeface="Times New Roman" panose="02020603050405020304" pitchFamily="18" charset="0"/>
              </a:rPr>
              <a:t> 1 </a:t>
            </a:r>
            <a:r>
              <a:rPr lang="en-US" sz="2500" dirty="0" err="1">
                <a:latin typeface="Times New Roman" panose="02020603050405020304" pitchFamily="18" charset="0"/>
                <a:ea typeface="Times New Roman" panose="02020603050405020304" pitchFamily="18" charset="0"/>
              </a:rPr>
              <a:t>câu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văn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hs</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dùng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hình</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thể</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tay</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chân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cử</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động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cơ</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thể</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để</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điền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dấu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câu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thích</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hợp</a:t>
            </a:r>
            <a:r>
              <a:rPr lang="en-US" sz="2500" dirty="0">
                <a:latin typeface="Times New Roman" panose="02020603050405020304" pitchFamily="18" charset="0"/>
                <a:ea typeface="Times New Roman" panose="02020603050405020304" pitchFamily="18" charset="0"/>
              </a:rPr>
              <a:t>.</a:t>
            </a:r>
            <a:endParaRPr lang="en-US" sz="2500" u="none" strike="noStrike"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49175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p:cNvGrpSpPr>
          <p:nvPr/>
        </p:nvGrpSpPr>
        <p:grpSpPr bwMode="auto">
          <a:xfrm>
            <a:off x="4911880" y="2218904"/>
            <a:ext cx="2839668" cy="4162425"/>
            <a:chOff x="4630681" y="1678712"/>
            <a:chExt cx="2841356" cy="4162738"/>
          </a:xfrm>
        </p:grpSpPr>
        <p:sp>
          <p:nvSpPr>
            <p:cNvPr id="4" name="圆角矩形 1"/>
            <p:cNvSpPr>
              <a:spLocks noChangeArrowheads="1"/>
            </p:cNvSpPr>
            <p:nvPr/>
          </p:nvSpPr>
          <p:spPr bwMode="auto">
            <a:xfrm>
              <a:off x="4630681" y="1678712"/>
              <a:ext cx="2841356" cy="4162738"/>
            </a:xfrm>
            <a:prstGeom prst="roundRect">
              <a:avLst>
                <a:gd name="adj" fmla="val 6667"/>
              </a:avLst>
            </a:prstGeom>
            <a:solidFill>
              <a:schemeClr val="bg1"/>
            </a:solidFill>
            <a:ln w="19050" cap="flat" cmpd="sng">
              <a:solidFill>
                <a:schemeClr val="accent1"/>
              </a:solidFill>
              <a:round/>
              <a:headEnd/>
              <a:tailEnd/>
            </a:ln>
          </p:spPr>
          <p:txBody>
            <a:bodyPr anchor="ctr"/>
            <a:lstStyle/>
            <a:p>
              <a:pPr algn="ctr">
                <a:defRPr/>
              </a:pPr>
              <a:endParaRPr lang="zh-CN" altLang="zh-CN" sz="2303">
                <a:solidFill>
                  <a:srgbClr val="FFFFFF"/>
                </a:solidFill>
                <a:latin typeface="+mn-ea"/>
                <a:cs typeface="+mn-ea"/>
                <a:sym typeface="微软雅黑" panose="020B0503020204020204" pitchFamily="34" charset="-122"/>
              </a:endParaRPr>
            </a:p>
          </p:txBody>
        </p:sp>
        <p:sp>
          <p:nvSpPr>
            <p:cNvPr id="5" name="等腰三角形 11"/>
            <p:cNvSpPr>
              <a:spLocks noChangeArrowheads="1"/>
            </p:cNvSpPr>
            <p:nvPr/>
          </p:nvSpPr>
          <p:spPr bwMode="auto">
            <a:xfrm flipV="1">
              <a:off x="5613800" y="1678712"/>
              <a:ext cx="875118" cy="408019"/>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2303">
                <a:solidFill>
                  <a:srgbClr val="FFFFFF"/>
                </a:solidFill>
                <a:latin typeface="+mn-ea"/>
                <a:cs typeface="+mn-ea"/>
                <a:sym typeface="微软雅黑" panose="020B0503020204020204" pitchFamily="34" charset="-122"/>
              </a:endParaRPr>
            </a:p>
          </p:txBody>
        </p:sp>
      </p:grpSp>
      <p:sp>
        <p:nvSpPr>
          <p:cNvPr id="6" name="等腰三角形 12"/>
          <p:cNvSpPr>
            <a:spLocks noChangeArrowheads="1"/>
          </p:cNvSpPr>
          <p:nvPr/>
        </p:nvSpPr>
        <p:spPr bwMode="auto">
          <a:xfrm flipV="1">
            <a:off x="5905526" y="2015702"/>
            <a:ext cx="865075" cy="407988"/>
          </a:xfrm>
          <a:prstGeom prst="triangle">
            <a:avLst>
              <a:gd name="adj" fmla="val 50000"/>
            </a:avLst>
          </a:prstGeom>
          <a:solidFill>
            <a:schemeClr val="accent1"/>
          </a:solidFill>
          <a:ln w="57150" cap="flat" cmpd="sng">
            <a:solidFill>
              <a:schemeClr val="bg1"/>
            </a:solidFill>
            <a:miter lim="800000"/>
            <a:headEnd/>
            <a:tailEnd/>
          </a:ln>
        </p:spPr>
        <p:txBody>
          <a:bodyPr anchor="ctr"/>
          <a:lstStyle/>
          <a:p>
            <a:pPr algn="ctr">
              <a:defRPr/>
            </a:pPr>
            <a:endParaRPr lang="zh-CN" altLang="zh-CN" sz="2303">
              <a:solidFill>
                <a:srgbClr val="FFFFFF"/>
              </a:solidFill>
              <a:latin typeface="+mn-ea"/>
              <a:cs typeface="+mn-ea"/>
              <a:sym typeface="微软雅黑" panose="020B0503020204020204" pitchFamily="34" charset="-122"/>
            </a:endParaRPr>
          </a:p>
        </p:txBody>
      </p:sp>
      <p:sp>
        <p:nvSpPr>
          <p:cNvPr id="7" name="矩形 13"/>
          <p:cNvSpPr>
            <a:spLocks noChangeArrowheads="1"/>
          </p:cNvSpPr>
          <p:nvPr/>
        </p:nvSpPr>
        <p:spPr bwMode="auto">
          <a:xfrm>
            <a:off x="5990155" y="1262674"/>
            <a:ext cx="56938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defRPr/>
            </a:pPr>
            <a:r>
              <a:rPr lang="en-US" altLang="zh-CN" sz="3000" b="1" dirty="0">
                <a:solidFill>
                  <a:schemeClr val="accent1"/>
                </a:solidFill>
                <a:latin typeface="Times New Roman" panose="02020603050405020304" pitchFamily="18" charset="0"/>
                <a:cs typeface="Times New Roman" panose="02020603050405020304" pitchFamily="18" charset="0"/>
              </a:rPr>
              <a:t>02</a:t>
            </a:r>
            <a:endParaRPr lang="zh-CN" altLang="en-US" sz="3000" b="1" dirty="0">
              <a:solidFill>
                <a:schemeClr val="accent1"/>
              </a:solidFill>
              <a:latin typeface="Times New Roman" panose="02020603050405020304" pitchFamily="18" charset="0"/>
              <a:cs typeface="Times New Roman" panose="02020603050405020304" pitchFamily="18" charset="0"/>
            </a:endParaRPr>
          </a:p>
        </p:txBody>
      </p:sp>
      <p:sp>
        <p:nvSpPr>
          <p:cNvPr id="8" name="矩形 14"/>
          <p:cNvSpPr>
            <a:spLocks noChangeArrowheads="1"/>
          </p:cNvSpPr>
          <p:nvPr/>
        </p:nvSpPr>
        <p:spPr bwMode="auto">
          <a:xfrm>
            <a:off x="5050951" y="2869782"/>
            <a:ext cx="257581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lửng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nói</a:t>
            </a:r>
            <a:r>
              <a:rPr lang="en-US" sz="2500"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bỏ</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dở</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ngập</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ngừng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ngắt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quãng</a:t>
            </a:r>
            <a:r>
              <a:rPr lang="en-US" sz="2500" b="1" dirty="0">
                <a:latin typeface="Times New Roman" panose="02020603050405020304" pitchFamily="18" charset="0"/>
                <a:cs typeface="Times New Roman" panose="02020603050405020304" pitchFamily="18" charset="0"/>
              </a:rPr>
              <a:t>.</a:t>
            </a:r>
            <a:endParaRPr lang="zh-CN" altLang="zh-CN" sz="2500" b="1" kern="3000" spc="31" dirty="0">
              <a:solidFill>
                <a:schemeClr val="tx1">
                  <a:lumMod val="50000"/>
                  <a:lumOff val="50000"/>
                </a:schemeClr>
              </a:solidFill>
              <a:latin typeface="Times New Roman" panose="02020603050405020304" pitchFamily="18" charset="0"/>
              <a:ea typeface="+mj-ea"/>
              <a:cs typeface="Times New Roman" panose="02020603050405020304" pitchFamily="18" charset="0"/>
            </a:endParaRPr>
          </a:p>
        </p:txBody>
      </p:sp>
      <p:grpSp>
        <p:nvGrpSpPr>
          <p:cNvPr id="9" name="组合 8"/>
          <p:cNvGrpSpPr>
            <a:grpSpLocks/>
          </p:cNvGrpSpPr>
          <p:nvPr/>
        </p:nvGrpSpPr>
        <p:grpSpPr bwMode="auto">
          <a:xfrm>
            <a:off x="1552277" y="2127464"/>
            <a:ext cx="2841255" cy="4162425"/>
            <a:chOff x="1266045" y="1678712"/>
            <a:chExt cx="2841356" cy="4162738"/>
          </a:xfrm>
        </p:grpSpPr>
        <p:sp>
          <p:nvSpPr>
            <p:cNvPr id="10" name="圆角矩形 16"/>
            <p:cNvSpPr>
              <a:spLocks noChangeArrowheads="1"/>
            </p:cNvSpPr>
            <p:nvPr/>
          </p:nvSpPr>
          <p:spPr bwMode="auto">
            <a:xfrm>
              <a:off x="1266045" y="1678712"/>
              <a:ext cx="2841356" cy="4162738"/>
            </a:xfrm>
            <a:prstGeom prst="roundRect">
              <a:avLst>
                <a:gd name="adj" fmla="val 6667"/>
              </a:avLst>
            </a:prstGeom>
            <a:solidFill>
              <a:schemeClr val="bg1"/>
            </a:solidFill>
            <a:ln w="19050" cap="flat" cmpd="sng">
              <a:solidFill>
                <a:schemeClr val="tx2"/>
              </a:solidFill>
              <a:round/>
              <a:headEnd/>
              <a:tailEnd/>
            </a:ln>
          </p:spPr>
          <p:txBody>
            <a:bodyPr anchor="ctr"/>
            <a:lstStyle/>
            <a:p>
              <a:pPr algn="ctr">
                <a:defRPr/>
              </a:pPr>
              <a:endParaRPr lang="zh-CN" altLang="zh-CN" sz="2303">
                <a:solidFill>
                  <a:srgbClr val="FFFFFF"/>
                </a:solidFill>
                <a:latin typeface="+mn-ea"/>
                <a:cs typeface="+mn-ea"/>
                <a:sym typeface="微软雅黑" panose="020B0503020204020204" pitchFamily="34" charset="-122"/>
              </a:endParaRPr>
            </a:p>
          </p:txBody>
        </p:sp>
        <p:sp>
          <p:nvSpPr>
            <p:cNvPr id="11" name="等腰三角形 17"/>
            <p:cNvSpPr>
              <a:spLocks noChangeArrowheads="1"/>
            </p:cNvSpPr>
            <p:nvPr/>
          </p:nvSpPr>
          <p:spPr bwMode="auto">
            <a:xfrm flipV="1">
              <a:off x="2248615" y="1678712"/>
              <a:ext cx="876217" cy="408019"/>
            </a:xfrm>
            <a:prstGeom prst="triangle">
              <a:avLst>
                <a:gd name="adj" fmla="val 5000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2303">
                <a:solidFill>
                  <a:srgbClr val="FFFFFF"/>
                </a:solidFill>
                <a:latin typeface="+mn-ea"/>
                <a:cs typeface="+mn-ea"/>
                <a:sym typeface="微软雅黑" panose="020B0503020204020204" pitchFamily="34" charset="-122"/>
              </a:endParaRPr>
            </a:p>
          </p:txBody>
        </p:sp>
      </p:grpSp>
      <p:sp>
        <p:nvSpPr>
          <p:cNvPr id="12" name="等腰三角形 18"/>
          <p:cNvSpPr>
            <a:spLocks noChangeArrowheads="1"/>
          </p:cNvSpPr>
          <p:nvPr/>
        </p:nvSpPr>
        <p:spPr bwMode="auto">
          <a:xfrm flipV="1">
            <a:off x="2542051" y="2015702"/>
            <a:ext cx="863488" cy="407988"/>
          </a:xfrm>
          <a:prstGeom prst="triangle">
            <a:avLst>
              <a:gd name="adj" fmla="val 50000"/>
            </a:avLst>
          </a:prstGeom>
          <a:solidFill>
            <a:schemeClr val="tx2"/>
          </a:solidFill>
          <a:ln w="57150" cap="flat" cmpd="sng">
            <a:solidFill>
              <a:schemeClr val="bg1"/>
            </a:solidFill>
            <a:miter lim="800000"/>
            <a:headEnd/>
            <a:tailEnd/>
          </a:ln>
        </p:spPr>
        <p:txBody>
          <a:bodyPr anchor="ctr"/>
          <a:lstStyle/>
          <a:p>
            <a:pPr algn="ctr">
              <a:defRPr/>
            </a:pPr>
            <a:endParaRPr lang="zh-CN" altLang="zh-CN" sz="2303">
              <a:solidFill>
                <a:srgbClr val="FFFFFF"/>
              </a:solidFill>
              <a:latin typeface="+mn-ea"/>
              <a:cs typeface="+mn-ea"/>
              <a:sym typeface="微软雅黑" panose="020B0503020204020204" pitchFamily="34" charset="-122"/>
            </a:endParaRPr>
          </a:p>
        </p:txBody>
      </p:sp>
      <p:sp>
        <p:nvSpPr>
          <p:cNvPr id="13" name="矩形 19"/>
          <p:cNvSpPr>
            <a:spLocks noChangeArrowheads="1"/>
          </p:cNvSpPr>
          <p:nvPr/>
        </p:nvSpPr>
        <p:spPr bwMode="auto">
          <a:xfrm>
            <a:off x="2625887" y="1262674"/>
            <a:ext cx="569387" cy="70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defRPr/>
            </a:pPr>
            <a:r>
              <a:rPr lang="en-US" altLang="zh-CN" sz="3000" b="1" dirty="0">
                <a:solidFill>
                  <a:schemeClr val="tx2"/>
                </a:solidFill>
                <a:latin typeface="Times New Roman" panose="02020603050405020304" pitchFamily="18" charset="0"/>
                <a:cs typeface="Times New Roman" panose="02020603050405020304" pitchFamily="18" charset="0"/>
              </a:rPr>
              <a:t>01</a:t>
            </a:r>
            <a:endParaRPr lang="zh-CN" altLang="en-US" sz="3000" b="1" dirty="0">
              <a:solidFill>
                <a:schemeClr val="tx2"/>
              </a:solidFill>
              <a:latin typeface="Times New Roman" panose="02020603050405020304" pitchFamily="18" charset="0"/>
              <a:cs typeface="Times New Roman" panose="02020603050405020304" pitchFamily="18" charset="0"/>
            </a:endParaRPr>
          </a:p>
        </p:txBody>
      </p:sp>
      <p:grpSp>
        <p:nvGrpSpPr>
          <p:cNvPr id="14" name="组合 13"/>
          <p:cNvGrpSpPr>
            <a:grpSpLocks/>
          </p:cNvGrpSpPr>
          <p:nvPr/>
        </p:nvGrpSpPr>
        <p:grpSpPr bwMode="auto">
          <a:xfrm>
            <a:off x="7873359" y="2092256"/>
            <a:ext cx="3646834" cy="4162425"/>
            <a:chOff x="7990063" y="1678712"/>
            <a:chExt cx="2841356" cy="4162738"/>
          </a:xfrm>
        </p:grpSpPr>
        <p:sp>
          <p:nvSpPr>
            <p:cNvPr id="15" name="圆角矩形 22"/>
            <p:cNvSpPr>
              <a:spLocks noChangeArrowheads="1"/>
            </p:cNvSpPr>
            <p:nvPr/>
          </p:nvSpPr>
          <p:spPr bwMode="auto">
            <a:xfrm>
              <a:off x="7990063" y="1678712"/>
              <a:ext cx="2841356" cy="4162738"/>
            </a:xfrm>
            <a:prstGeom prst="roundRect">
              <a:avLst>
                <a:gd name="adj" fmla="val 6667"/>
              </a:avLst>
            </a:prstGeom>
            <a:solidFill>
              <a:schemeClr val="bg1"/>
            </a:solidFill>
            <a:ln w="19050" cap="flat" cmpd="sng">
              <a:solidFill>
                <a:schemeClr val="accent2"/>
              </a:solidFill>
              <a:round/>
              <a:headEnd/>
              <a:tailEnd/>
            </a:ln>
          </p:spPr>
          <p:txBody>
            <a:bodyPr anchor="ctr"/>
            <a:lstStyle/>
            <a:p>
              <a:pPr algn="ctr">
                <a:defRPr/>
              </a:pPr>
              <a:endParaRPr lang="zh-CN" altLang="zh-CN" sz="2303">
                <a:solidFill>
                  <a:srgbClr val="FFFFFF"/>
                </a:solidFill>
                <a:latin typeface="+mn-ea"/>
                <a:cs typeface="+mn-ea"/>
                <a:sym typeface="微软雅黑" panose="020B0503020204020204" pitchFamily="34" charset="-122"/>
              </a:endParaRPr>
            </a:p>
          </p:txBody>
        </p:sp>
        <p:sp>
          <p:nvSpPr>
            <p:cNvPr id="16" name="等腰三角形 23"/>
            <p:cNvSpPr>
              <a:spLocks noChangeArrowheads="1"/>
            </p:cNvSpPr>
            <p:nvPr/>
          </p:nvSpPr>
          <p:spPr bwMode="auto">
            <a:xfrm flipV="1">
              <a:off x="8973182" y="1678712"/>
              <a:ext cx="875118" cy="408019"/>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2303">
                <a:solidFill>
                  <a:srgbClr val="FFFFFF"/>
                </a:solidFill>
                <a:latin typeface="+mn-ea"/>
                <a:cs typeface="+mn-ea"/>
                <a:sym typeface="微软雅黑" panose="020B0503020204020204" pitchFamily="34" charset="-122"/>
              </a:endParaRPr>
            </a:p>
          </p:txBody>
        </p:sp>
      </p:grpSp>
      <p:sp>
        <p:nvSpPr>
          <p:cNvPr id="17" name="等腰三角形 24"/>
          <p:cNvSpPr>
            <a:spLocks noChangeArrowheads="1"/>
          </p:cNvSpPr>
          <p:nvPr/>
        </p:nvSpPr>
        <p:spPr bwMode="auto">
          <a:xfrm flipV="1">
            <a:off x="9264239" y="2015702"/>
            <a:ext cx="865075" cy="407988"/>
          </a:xfrm>
          <a:prstGeom prst="triangle">
            <a:avLst>
              <a:gd name="adj" fmla="val 50000"/>
            </a:avLst>
          </a:prstGeom>
          <a:solidFill>
            <a:schemeClr val="accent2"/>
          </a:solidFill>
          <a:ln w="57150" cap="flat" cmpd="sng">
            <a:solidFill>
              <a:schemeClr val="bg1"/>
            </a:solidFill>
            <a:miter lim="800000"/>
            <a:headEnd/>
            <a:tailEnd/>
          </a:ln>
        </p:spPr>
        <p:txBody>
          <a:bodyPr anchor="ctr"/>
          <a:lstStyle/>
          <a:p>
            <a:pPr algn="ctr">
              <a:defRPr/>
            </a:pPr>
            <a:endParaRPr lang="zh-CN" altLang="zh-CN" sz="2303">
              <a:solidFill>
                <a:srgbClr val="FFFFFF"/>
              </a:solidFill>
              <a:latin typeface="+mn-ea"/>
              <a:cs typeface="+mn-ea"/>
              <a:sym typeface="微软雅黑" panose="020B0503020204020204" pitchFamily="34" charset="-122"/>
            </a:endParaRPr>
          </a:p>
        </p:txBody>
      </p:sp>
      <p:sp>
        <p:nvSpPr>
          <p:cNvPr id="18" name="矩形 25"/>
          <p:cNvSpPr>
            <a:spLocks noChangeArrowheads="1"/>
          </p:cNvSpPr>
          <p:nvPr/>
        </p:nvSpPr>
        <p:spPr bwMode="auto">
          <a:xfrm>
            <a:off x="9348868" y="1262674"/>
            <a:ext cx="569388" cy="70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defRPr/>
            </a:pPr>
            <a:r>
              <a:rPr lang="en-US" altLang="zh-CN" sz="3000" b="1" dirty="0">
                <a:solidFill>
                  <a:schemeClr val="accent2"/>
                </a:solidFill>
                <a:latin typeface="Times New Roman" panose="02020603050405020304" pitchFamily="18" charset="0"/>
                <a:cs typeface="Times New Roman" panose="02020603050405020304" pitchFamily="18" charset="0"/>
              </a:rPr>
              <a:t>03</a:t>
            </a:r>
            <a:endParaRPr lang="zh-CN" altLang="en-US" sz="3000" b="1" dirty="0">
              <a:solidFill>
                <a:schemeClr val="accent2"/>
              </a:solidFill>
              <a:latin typeface="Times New Roman" panose="02020603050405020304" pitchFamily="18" charset="0"/>
              <a:cs typeface="Times New Roman" panose="02020603050405020304" pitchFamily="18" charset="0"/>
            </a:endParaRPr>
          </a:p>
        </p:txBody>
      </p:sp>
      <p:sp>
        <p:nvSpPr>
          <p:cNvPr id="19" name="矩形 14"/>
          <p:cNvSpPr>
            <a:spLocks noChangeArrowheads="1"/>
          </p:cNvSpPr>
          <p:nvPr/>
        </p:nvSpPr>
        <p:spPr bwMode="auto">
          <a:xfrm>
            <a:off x="1638089" y="2626892"/>
            <a:ext cx="2698999"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lửng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hợp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phẩy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ngầm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tượng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tự</a:t>
            </a:r>
            <a:r>
              <a:rPr lang="en-US" sz="2500"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chưa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liệt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kê</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hết</a:t>
            </a:r>
            <a:r>
              <a:rPr lang="en-US" sz="2500" b="1" dirty="0">
                <a:latin typeface="Times New Roman" panose="02020603050405020304" pitchFamily="18" charset="0"/>
                <a:cs typeface="Times New Roman" panose="02020603050405020304" pitchFamily="18" charset="0"/>
              </a:rPr>
              <a:t>.</a:t>
            </a:r>
            <a:endParaRPr lang="zh-CN" altLang="zh-CN" sz="2500" b="1" kern="3000" spc="31" dirty="0">
              <a:solidFill>
                <a:schemeClr val="tx1">
                  <a:lumMod val="50000"/>
                  <a:lumOff val="50000"/>
                </a:schemeClr>
              </a:solidFill>
              <a:latin typeface="Times New Roman" panose="02020603050405020304" pitchFamily="18" charset="0"/>
              <a:ea typeface="+mj-ea"/>
              <a:cs typeface="Times New Roman" panose="02020603050405020304" pitchFamily="18" charset="0"/>
            </a:endParaRPr>
          </a:p>
        </p:txBody>
      </p:sp>
      <p:sp>
        <p:nvSpPr>
          <p:cNvPr id="21" name="矩形 14"/>
          <p:cNvSpPr>
            <a:spLocks noChangeArrowheads="1"/>
          </p:cNvSpPr>
          <p:nvPr/>
        </p:nvSpPr>
        <p:spPr bwMode="auto">
          <a:xfrm>
            <a:off x="8092815" y="2515115"/>
            <a:ext cx="342737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lửng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giãn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nhịp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chuẩn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sự</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xuất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hiện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cùa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một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từ</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ngữ</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biểu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thị</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nội</a:t>
            </a:r>
            <a:r>
              <a:rPr lang="en-US" sz="2500" b="1" dirty="0">
                <a:latin typeface="Times New Roman" panose="02020603050405020304" pitchFamily="18" charset="0"/>
                <a:cs typeface="Times New Roman" panose="02020603050405020304" pitchFamily="18" charset="0"/>
              </a:rPr>
              <a:t> dung </a:t>
            </a:r>
            <a:r>
              <a:rPr lang="en-US" sz="2500" b="1" dirty="0" err="1">
                <a:latin typeface="Times New Roman" panose="02020603050405020304" pitchFamily="18" charset="0"/>
                <a:cs typeface="Times New Roman" panose="02020603050405020304" pitchFamily="18" charset="0"/>
              </a:rPr>
              <a:t>bất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ngờ</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hước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biếm</a:t>
            </a:r>
            <a:r>
              <a:rPr lang="en-US" sz="2500" dirty="0">
                <a:latin typeface="Times New Roman" panose="02020603050405020304" pitchFamily="18" charset="0"/>
                <a:cs typeface="Times New Roman" panose="02020603050405020304" pitchFamily="18" charset="0"/>
              </a:rPr>
              <a:t>.</a:t>
            </a:r>
          </a:p>
          <a:p>
            <a:pPr>
              <a:lnSpc>
                <a:spcPct val="130000"/>
              </a:lnSpc>
            </a:pPr>
            <a:endParaRPr lang="zh-CN" altLang="zh-CN" sz="2500" kern="3000" spc="31" dirty="0">
              <a:solidFill>
                <a:schemeClr val="tx1">
                  <a:lumMod val="50000"/>
                  <a:lumOff val="50000"/>
                </a:schemeClr>
              </a:solidFill>
              <a:latin typeface="Times New Roman" panose="02020603050405020304" pitchFamily="18" charset="0"/>
              <a:ea typeface="+mj-ea"/>
              <a:cs typeface="Times New Roman" panose="02020603050405020304" pitchFamily="18" charset="0"/>
            </a:endParaRPr>
          </a:p>
        </p:txBody>
      </p:sp>
      <p:sp>
        <p:nvSpPr>
          <p:cNvPr id="2" name="标题 1"/>
          <p:cNvSpPr>
            <a:spLocks noGrp="1"/>
          </p:cNvSpPr>
          <p:nvPr>
            <p:ph type="title"/>
          </p:nvPr>
        </p:nvSpPr>
        <p:spPr>
          <a:xfrm>
            <a:off x="1686641" y="597036"/>
            <a:ext cx="10515600" cy="525829"/>
          </a:xfrm>
        </p:spPr>
        <p:txBody>
          <a:bodyPr>
            <a:normAutofit fontScale="90000"/>
          </a:bodyPr>
          <a:lstStyle/>
          <a:p>
            <a:r>
              <a:rPr lang="en-US" altLang="zh-CN" dirty="0">
                <a:solidFill>
                  <a:sysClr val="windowText" lastClr="000000"/>
                </a:solidFill>
                <a:latin typeface="Times New Roman" panose="02020603050405020304" pitchFamily="18" charset="0"/>
                <a:ea typeface="+mn-ea"/>
                <a:cs typeface="Times New Roman" panose="02020603050405020304" pitchFamily="18" charset="0"/>
              </a:rPr>
              <a:t>I. HỆ THỐNG LÍ THUYẾT</a:t>
            </a:r>
            <a:br>
              <a:rPr lang="en-US" altLang="zh-CN" dirty="0">
                <a:solidFill>
                  <a:sysClr val="windowText" lastClr="000000"/>
                </a:solidFill>
                <a:latin typeface="Times New Roman" panose="02020603050405020304" pitchFamily="18" charset="0"/>
                <a:ea typeface="+mn-ea"/>
                <a:cs typeface="Times New Roman" panose="02020603050405020304" pitchFamily="18" charset="0"/>
              </a:rPr>
            </a:br>
            <a:r>
              <a:rPr lang="en-US" altLang="zh-CN" dirty="0">
                <a:solidFill>
                  <a:sysClr val="windowText" lastClr="000000"/>
                </a:solidFill>
                <a:latin typeface="Times New Roman" panose="02020603050405020304" pitchFamily="18" charset="0"/>
                <a:ea typeface="+mn-ea"/>
                <a:cs typeface="Times New Roman" panose="02020603050405020304" pitchFamily="18" charset="0"/>
              </a:rPr>
              <a:t>1. </a:t>
            </a:r>
            <a:r>
              <a:rPr lang="en-US" altLang="zh-CN" dirty="0" err="1">
                <a:solidFill>
                  <a:sysClr val="windowText" lastClr="000000"/>
                </a:solidFill>
                <a:latin typeface="Times New Roman" panose="02020603050405020304" pitchFamily="18" charset="0"/>
                <a:ea typeface="+mn-ea"/>
                <a:cs typeface="Times New Roman" panose="02020603050405020304" pitchFamily="18" charset="0"/>
              </a:rPr>
              <a:t>Tác</a:t>
            </a:r>
            <a:r>
              <a:rPr lang="en-US" altLang="zh-CN" dirty="0">
                <a:solidFill>
                  <a:sysClr val="windowText" lastClr="000000"/>
                </a:solidFill>
                <a:latin typeface="Times New Roman" panose="02020603050405020304" pitchFamily="18" charset="0"/>
                <a:ea typeface="+mn-ea"/>
                <a:cs typeface="Times New Roman" panose="02020603050405020304" pitchFamily="18" charset="0"/>
              </a:rPr>
              <a:t> </a:t>
            </a:r>
            <a:r>
              <a:rPr lang="en-US" altLang="zh-CN" dirty="0" err="1">
                <a:solidFill>
                  <a:sysClr val="windowText" lastClr="000000"/>
                </a:solidFill>
                <a:latin typeface="Times New Roman" panose="02020603050405020304" pitchFamily="18" charset="0"/>
                <a:ea typeface="+mn-ea"/>
                <a:cs typeface="Times New Roman" panose="02020603050405020304" pitchFamily="18" charset="0"/>
              </a:rPr>
              <a:t>dụng</a:t>
            </a:r>
            <a:r>
              <a:rPr lang="en-US" altLang="zh-CN" dirty="0">
                <a:solidFill>
                  <a:sysClr val="windowText" lastClr="000000"/>
                </a:solidFill>
                <a:latin typeface="Times New Roman" panose="02020603050405020304" pitchFamily="18" charset="0"/>
                <a:ea typeface="+mn-ea"/>
                <a:cs typeface="Times New Roman" panose="02020603050405020304" pitchFamily="18" charset="0"/>
              </a:rPr>
              <a:t> </a:t>
            </a:r>
            <a:r>
              <a:rPr lang="en-US" altLang="zh-CN" dirty="0" err="1">
                <a:solidFill>
                  <a:sysClr val="windowText" lastClr="000000"/>
                </a:solidFill>
                <a:latin typeface="Times New Roman" panose="02020603050405020304" pitchFamily="18" charset="0"/>
                <a:ea typeface="+mn-ea"/>
                <a:cs typeface="Times New Roman" panose="02020603050405020304" pitchFamily="18" charset="0"/>
              </a:rPr>
              <a:t>của</a:t>
            </a:r>
            <a:r>
              <a:rPr lang="en-US" altLang="zh-CN" dirty="0">
                <a:solidFill>
                  <a:sysClr val="windowText" lastClr="000000"/>
                </a:solidFill>
                <a:latin typeface="Times New Roman" panose="02020603050405020304" pitchFamily="18" charset="0"/>
                <a:ea typeface="+mn-ea"/>
                <a:cs typeface="Times New Roman" panose="02020603050405020304" pitchFamily="18" charset="0"/>
              </a:rPr>
              <a:t> </a:t>
            </a:r>
            <a:r>
              <a:rPr lang="en-US" altLang="zh-CN" dirty="0" err="1">
                <a:solidFill>
                  <a:sysClr val="windowText" lastClr="000000"/>
                </a:solidFill>
                <a:latin typeface="Times New Roman" panose="02020603050405020304" pitchFamily="18" charset="0"/>
                <a:ea typeface="+mn-ea"/>
                <a:cs typeface="Times New Roman" panose="02020603050405020304" pitchFamily="18" charset="0"/>
              </a:rPr>
              <a:t>dấu</a:t>
            </a:r>
            <a:r>
              <a:rPr lang="en-US" altLang="zh-CN" dirty="0">
                <a:solidFill>
                  <a:sysClr val="windowText" lastClr="000000"/>
                </a:solidFill>
                <a:latin typeface="Times New Roman" panose="02020603050405020304" pitchFamily="18" charset="0"/>
                <a:ea typeface="+mn-ea"/>
                <a:cs typeface="Times New Roman" panose="02020603050405020304" pitchFamily="18" charset="0"/>
              </a:rPr>
              <a:t> </a:t>
            </a:r>
            <a:r>
              <a:rPr lang="en-US" altLang="zh-CN" dirty="0" err="1">
                <a:solidFill>
                  <a:sysClr val="windowText" lastClr="000000"/>
                </a:solidFill>
                <a:latin typeface="Times New Roman" panose="02020603050405020304" pitchFamily="18" charset="0"/>
                <a:ea typeface="+mn-ea"/>
                <a:cs typeface="Times New Roman" panose="02020603050405020304" pitchFamily="18" charset="0"/>
              </a:rPr>
              <a:t>chấm</a:t>
            </a:r>
            <a:r>
              <a:rPr lang="en-US" altLang="zh-CN" dirty="0">
                <a:solidFill>
                  <a:sysClr val="windowText" lastClr="000000"/>
                </a:solidFill>
                <a:latin typeface="Times New Roman" panose="02020603050405020304" pitchFamily="18" charset="0"/>
                <a:ea typeface="+mn-ea"/>
                <a:cs typeface="Times New Roman" panose="02020603050405020304" pitchFamily="18" charset="0"/>
              </a:rPr>
              <a:t> </a:t>
            </a:r>
            <a:r>
              <a:rPr lang="en-US" altLang="zh-CN" dirty="0" err="1">
                <a:solidFill>
                  <a:sysClr val="windowText" lastClr="000000"/>
                </a:solidFill>
                <a:latin typeface="Times New Roman" panose="02020603050405020304" pitchFamily="18" charset="0"/>
                <a:ea typeface="+mn-ea"/>
                <a:cs typeface="Times New Roman" panose="02020603050405020304" pitchFamily="18" charset="0"/>
              </a:rPr>
              <a:t>lửng</a:t>
            </a:r>
            <a:r>
              <a:rPr lang="en-US" altLang="zh-CN" dirty="0">
                <a:solidFill>
                  <a:sysClr val="windowText" lastClr="000000"/>
                </a:solidFill>
                <a:latin typeface="Times New Roman" panose="02020603050405020304" pitchFamily="18" charset="0"/>
                <a:ea typeface="+mn-ea"/>
                <a:cs typeface="Times New Roman" panose="02020603050405020304" pitchFamily="18" charset="0"/>
              </a:rPr>
              <a:t>:</a:t>
            </a:r>
            <a:endParaRPr lang="zh-CN" altLang="en-US" dirty="0">
              <a:solidFill>
                <a:sysClr val="windowText" lastClr="00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6547115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nodeType="afterGroup">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1000"/>
                                        <p:tgtEl>
                                          <p:spTgt spid="19"/>
                                        </p:tgtEl>
                                        <p:attrNameLst>
                                          <p:attrName>ppt_y</p:attrName>
                                        </p:attrNameLst>
                                      </p:cBhvr>
                                      <p:tavLst>
                                        <p:tav tm="0">
                                          <p:val>
                                            <p:strVal val="#ppt_y+#ppt_h*1.125000"/>
                                          </p:val>
                                        </p:tav>
                                        <p:tav tm="100000">
                                          <p:val>
                                            <p:strVal val="#ppt_y"/>
                                          </p:val>
                                        </p:tav>
                                      </p:tavLst>
                                    </p:anim>
                                    <p:animEffect transition="in" filter="wipe(up)">
                                      <p:cBhvr>
                                        <p:cTn id="21" dur="1000"/>
                                        <p:tgtEl>
                                          <p:spTgt spid="19"/>
                                        </p:tgtEl>
                                      </p:cBhvr>
                                    </p:animEffect>
                                  </p:childTnLst>
                                </p:cTn>
                              </p:par>
                            </p:childTnLst>
                          </p:cTn>
                        </p:par>
                        <p:par>
                          <p:cTn id="22" fill="hold" nodeType="afterGroup">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3000"/>
                            </p:stCondLst>
                            <p:childTnLst>
                              <p:par>
                                <p:cTn id="28" presetID="22" presetClass="entr" presetSubtype="1"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nodeType="afterGroup">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nodeType="afterGroup">
                            <p:stCondLst>
                              <p:cond delay="4000"/>
                            </p:stCondLst>
                            <p:childTnLst>
                              <p:par>
                                <p:cTn id="36" presetID="1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p:tgtEl>
                                          <p:spTgt spid="8"/>
                                        </p:tgtEl>
                                        <p:attrNameLst>
                                          <p:attrName>ppt_y</p:attrName>
                                        </p:attrNameLst>
                                      </p:cBhvr>
                                      <p:tavLst>
                                        <p:tav tm="0">
                                          <p:val>
                                            <p:strVal val="#ppt_y+#ppt_h*1.125000"/>
                                          </p:val>
                                        </p:tav>
                                        <p:tav tm="100000">
                                          <p:val>
                                            <p:strVal val="#ppt_y"/>
                                          </p:val>
                                        </p:tav>
                                      </p:tavLst>
                                    </p:anim>
                                    <p:animEffect transition="in" filter="wipe(up)">
                                      <p:cBhvr>
                                        <p:cTn id="39" dur="1000"/>
                                        <p:tgtEl>
                                          <p:spTgt spid="8"/>
                                        </p:tgtEl>
                                      </p:cBhvr>
                                    </p:animEffect>
                                  </p:childTnLst>
                                </p:cTn>
                              </p:par>
                            </p:childTnLst>
                          </p:cTn>
                        </p:par>
                        <p:par>
                          <p:cTn id="40" fill="hold" nodeType="afterGroup">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5500"/>
                            </p:stCondLst>
                            <p:childTnLst>
                              <p:par>
                                <p:cTn id="46" presetID="22" presetClass="entr" presetSubtype="1"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par>
                          <p:cTn id="49" fill="hold" nodeType="afterGroup">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par>
                          <p:cTn id="53" fill="hold" nodeType="afterGroup">
                            <p:stCondLst>
                              <p:cond delay="6500"/>
                            </p:stCondLst>
                            <p:childTnLst>
                              <p:par>
                                <p:cTn id="54" presetID="12" presetClass="entr" presetSubtype="4"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1000"/>
                                        <p:tgtEl>
                                          <p:spTgt spid="21"/>
                                        </p:tgtEl>
                                        <p:attrNameLst>
                                          <p:attrName>ppt_y</p:attrName>
                                        </p:attrNameLst>
                                      </p:cBhvr>
                                      <p:tavLst>
                                        <p:tav tm="0">
                                          <p:val>
                                            <p:strVal val="#ppt_y+#ppt_h*1.125000"/>
                                          </p:val>
                                        </p:tav>
                                        <p:tav tm="100000">
                                          <p:val>
                                            <p:strVal val="#ppt_y"/>
                                          </p:val>
                                        </p:tav>
                                      </p:tavLst>
                                    </p:anim>
                                    <p:animEffect transition="in" filter="wipe(up)">
                                      <p:cBhvr>
                                        <p:cTn id="5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animBg="1"/>
      <p:bldP spid="13" grpId="0"/>
      <p:bldP spid="17" grpId="0" animBg="1"/>
      <p:bldP spid="18"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31920"/>
            <a:ext cx="6964218" cy="2858475"/>
          </a:xfrm>
          <a:prstGeom prst="rect">
            <a:avLst/>
          </a:prstGeom>
        </p:spPr>
        <p:txBody>
          <a:bodyPr wrap="square">
            <a:spAutoFit/>
          </a:bodyPr>
          <a:lstStyle/>
          <a:p>
            <a:pPr lvl="0">
              <a:lnSpc>
                <a:spcPct val="107000"/>
              </a:lnSpc>
              <a:spcAft>
                <a:spcPts val="0"/>
              </a:spcAft>
            </a:pP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2. Tác dụng của </a:t>
            </a:r>
            <a:r>
              <a:rPr lang="vi-VN" sz="2800" b="1" dirty="0">
                <a:latin typeface="Times New Roman" panose="02020603050405020304" pitchFamily="18" charset="0"/>
                <a:ea typeface="Calibri" panose="020F0502020204030204" pitchFamily="34" charset="0"/>
                <a:cs typeface="Times New Roman" panose="02020603050405020304" pitchFamily="18" charset="0"/>
              </a:rPr>
              <a:t>d</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ấu</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ngoặc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kép</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2800" dirty="0" err="1">
                <a:latin typeface="Times New Roman" panose="02020603050405020304" pitchFamily="18" charset="0"/>
                <a:ea typeface="Arial" panose="020B0604020202020204" pitchFamily="34" charset="0"/>
                <a:cs typeface="Times New Roman" panose="02020603050405020304" pitchFamily="18" charset="0"/>
              </a:rPr>
              <a:t>Đánh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dấu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đoạn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dẫn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trực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tiếp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lời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nói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nhân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vật</a:t>
            </a:r>
            <a:endParaRPr lang="en-US" sz="2000" dirty="0">
              <a:latin typeface="Calibri" panose="020F050202020403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2800" dirty="0" err="1">
                <a:latin typeface="Times New Roman" panose="02020603050405020304" pitchFamily="18" charset="0"/>
                <a:ea typeface="Arial" panose="020B0604020202020204" pitchFamily="34" charset="0"/>
                <a:cs typeface="Times New Roman" panose="02020603050405020304" pitchFamily="18" charset="0"/>
              </a:rPr>
              <a:t>Đánh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dấu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từ</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ngữ</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hiểu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theo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nghĩa</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biệt</a:t>
            </a:r>
            <a:endParaRPr lang="en-US" sz="2000" dirty="0">
              <a:latin typeface="Calibri" panose="020F050202020403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2800" dirty="0" err="1">
                <a:latin typeface="Times New Roman" panose="02020603050405020304" pitchFamily="18" charset="0"/>
                <a:ea typeface="Arial" panose="020B0604020202020204" pitchFamily="34" charset="0"/>
                <a:cs typeface="Times New Roman" panose="02020603050405020304" pitchFamily="18" charset="0"/>
              </a:rPr>
              <a:t>Đánh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dấu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tác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phẩm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văn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bản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quyển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sách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chương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trình</a:t>
            </a:r>
            <a:r>
              <a:rPr lang="en-US" sz="2800" dirty="0">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Calibri" panose="020F050202020403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25515704"/>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06001" y="277374"/>
            <a:ext cx="2940761" cy="525829"/>
          </a:xfrm>
        </p:spPr>
        <p:txBody>
          <a:bodyPr>
            <a:normAutofit fontScale="90000"/>
          </a:bodyPr>
          <a:lstStyle/>
          <a:p>
            <a:r>
              <a:rPr lang="en-US" altLang="zh-CN" dirty="0">
                <a:solidFill>
                  <a:sysClr val="windowText" lastClr="000000"/>
                </a:solidFill>
                <a:latin typeface="Times New Roman" panose="02020603050405020304" pitchFamily="18" charset="0"/>
                <a:cs typeface="Times New Roman" panose="02020603050405020304" pitchFamily="18" charset="0"/>
              </a:rPr>
              <a:t>II. LUYỆN TẬP</a:t>
            </a:r>
            <a:br>
              <a:rPr lang="en-US" altLang="zh-CN" dirty="0">
                <a:solidFill>
                  <a:sysClr val="windowText" lastClr="000000"/>
                </a:solidFill>
                <a:latin typeface="Times New Roman" panose="02020603050405020304" pitchFamily="18" charset="0"/>
                <a:cs typeface="Times New Roman" panose="02020603050405020304" pitchFamily="18" charset="0"/>
              </a:rPr>
            </a:br>
            <a:r>
              <a:rPr lang="en-US" altLang="zh-CN" dirty="0" err="1">
                <a:solidFill>
                  <a:sysClr val="windowText" lastClr="000000"/>
                </a:solidFill>
                <a:latin typeface="Times New Roman" panose="02020603050405020304" pitchFamily="18" charset="0"/>
                <a:cs typeface="Times New Roman" panose="02020603050405020304" pitchFamily="18" charset="0"/>
              </a:rPr>
              <a:t>Bài</a:t>
            </a:r>
            <a:r>
              <a:rPr lang="en-US" altLang="zh-CN" dirty="0">
                <a:solidFill>
                  <a:sysClr val="windowText" lastClr="000000"/>
                </a:solidFill>
                <a:latin typeface="Times New Roman" panose="02020603050405020304" pitchFamily="18" charset="0"/>
                <a:cs typeface="Times New Roman" panose="02020603050405020304" pitchFamily="18" charset="0"/>
              </a:rPr>
              <a:t> 1/tr.41</a:t>
            </a:r>
            <a:endParaRPr lang="zh-CN" altLang="en-US" dirty="0">
              <a:solidFill>
                <a:sysClr val="windowText" lastClr="000000"/>
              </a:solidFill>
              <a:latin typeface="Times New Roman" panose="02020603050405020304" pitchFamily="18" charset="0"/>
              <a:cs typeface="Times New Roman" panose="02020603050405020304" pitchFamily="18" charset="0"/>
            </a:endParaRPr>
          </a:p>
        </p:txBody>
      </p:sp>
      <p:sp>
        <p:nvSpPr>
          <p:cNvPr id="504" name="Shape 504"/>
          <p:cNvSpPr>
            <a:spLocks noGrp="1"/>
          </p:cNvSpPr>
          <p:nvPr>
            <p:ph type="sldNum" sz="quarter" idx="12"/>
          </p:nvPr>
        </p:nvSpPr>
        <p:spPr>
          <a:xfrm>
            <a:off x="10897418" y="6369635"/>
            <a:ext cx="457176" cy="338554"/>
          </a:xfrm>
          <a:prstGeom prst="rect">
            <a:avLst/>
          </a:prstGeom>
          <a:extLst>
            <a:ext uri="{C572A759-6A51-4108-AA02-DFA0A04FC94B}">
              <ma14:wrappingTextBoxFlag xmlns="" xmlns:ma14="http://schemas.microsoft.com/office/mac/drawingml/2011/main" val="1"/>
            </a:ext>
          </a:extLst>
        </p:spPr>
        <p:txBody>
          <a:bodyPr wrap="none">
            <a:spAutoFit/>
          </a:bodyPr>
          <a:lstStyle/>
          <a:p>
            <a:pPr lvl="0">
              <a:defRPr sz="1800">
                <a:solidFill>
                  <a:srgbClr val="000000"/>
                </a:solidFill>
              </a:defRPr>
            </a:pPr>
            <a:fld id="{86CB4B4D-7CA3-9044-876B-883B54F8677D}" type="slidenum">
              <a:rPr sz="160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19</a:t>
            </a:fld>
            <a:endParaRPr sz="160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28" name="Group 528"/>
          <p:cNvGrpSpPr/>
          <p:nvPr/>
        </p:nvGrpSpPr>
        <p:grpSpPr>
          <a:xfrm>
            <a:off x="2149527" y="789899"/>
            <a:ext cx="2138313" cy="5530690"/>
            <a:chOff x="-1" y="0"/>
            <a:chExt cx="2138590" cy="5530688"/>
          </a:xfrm>
        </p:grpSpPr>
        <p:grpSp>
          <p:nvGrpSpPr>
            <p:cNvPr id="520" name="Group 520"/>
            <p:cNvGrpSpPr/>
            <p:nvPr/>
          </p:nvGrpSpPr>
          <p:grpSpPr>
            <a:xfrm>
              <a:off x="-1" y="0"/>
              <a:ext cx="2138590" cy="5530688"/>
              <a:chOff x="0" y="0"/>
              <a:chExt cx="2138588" cy="5530687"/>
            </a:xfrm>
          </p:grpSpPr>
          <p:grpSp>
            <p:nvGrpSpPr>
              <p:cNvPr id="507" name="Group 507"/>
              <p:cNvGrpSpPr/>
              <p:nvPr/>
            </p:nvGrpSpPr>
            <p:grpSpPr>
              <a:xfrm>
                <a:off x="1035288" y="1005595"/>
                <a:ext cx="1103301" cy="1422269"/>
                <a:chOff x="0" y="0"/>
                <a:chExt cx="1103299" cy="1422267"/>
              </a:xfrm>
            </p:grpSpPr>
            <p:sp>
              <p:nvSpPr>
                <p:cNvPr id="505" name="Shape 505"/>
                <p:cNvSpPr/>
                <p:nvPr/>
              </p:nvSpPr>
              <p:spPr>
                <a:xfrm>
                  <a:off x="91282"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6" name="Shape 506"/>
                <p:cNvSpPr/>
                <p:nvPr/>
              </p:nvSpPr>
              <p:spPr>
                <a:xfrm rot="10800000" flipH="1">
                  <a:off x="0" y="759817"/>
                  <a:ext cx="1103299"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0" name="Group 510"/>
              <p:cNvGrpSpPr/>
              <p:nvPr/>
            </p:nvGrpSpPr>
            <p:grpSpPr>
              <a:xfrm>
                <a:off x="0" y="2039841"/>
                <a:ext cx="1103300" cy="1422269"/>
                <a:chOff x="0" y="0"/>
                <a:chExt cx="1103299" cy="1422267"/>
              </a:xfrm>
            </p:grpSpPr>
            <p:sp>
              <p:nvSpPr>
                <p:cNvPr id="508" name="Shape 508"/>
                <p:cNvSpPr/>
                <p:nvPr/>
              </p:nvSpPr>
              <p:spPr>
                <a:xfrm flipH="1">
                  <a:off x="0"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9" name="Shape 509"/>
                <p:cNvSpPr/>
                <p:nvPr/>
              </p:nvSpPr>
              <p:spPr>
                <a:xfrm rot="10800000">
                  <a:off x="0" y="759817"/>
                  <a:ext cx="1103300"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3" name="Group 513"/>
              <p:cNvGrpSpPr/>
              <p:nvPr/>
            </p:nvGrpSpPr>
            <p:grpSpPr>
              <a:xfrm>
                <a:off x="1035288" y="3074087"/>
                <a:ext cx="1103301" cy="1422269"/>
                <a:chOff x="0" y="0"/>
                <a:chExt cx="1103299" cy="1422267"/>
              </a:xfrm>
            </p:grpSpPr>
            <p:sp>
              <p:nvSpPr>
                <p:cNvPr id="511" name="Shape 511"/>
                <p:cNvSpPr/>
                <p:nvPr/>
              </p:nvSpPr>
              <p:spPr>
                <a:xfrm>
                  <a:off x="91282"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 name="Shape 512"/>
                <p:cNvSpPr/>
                <p:nvPr/>
              </p:nvSpPr>
              <p:spPr>
                <a:xfrm rot="10800000" flipH="1">
                  <a:off x="0" y="759817"/>
                  <a:ext cx="1103299"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6" name="Group 516"/>
              <p:cNvGrpSpPr/>
              <p:nvPr/>
            </p:nvGrpSpPr>
            <p:grpSpPr>
              <a:xfrm>
                <a:off x="-1" y="4108334"/>
                <a:ext cx="1304236" cy="1422354"/>
                <a:chOff x="0" y="0"/>
                <a:chExt cx="1304234" cy="1422352"/>
              </a:xfrm>
            </p:grpSpPr>
            <p:sp>
              <p:nvSpPr>
                <p:cNvPr id="514" name="Shape 514"/>
                <p:cNvSpPr/>
                <p:nvPr/>
              </p:nvSpPr>
              <p:spPr>
                <a:xfrm flipH="1">
                  <a:off x="0"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a:ln/>
              </p:spPr>
              <p:style>
                <a:lnRef idx="3">
                  <a:schemeClr val="lt1"/>
                </a:lnRef>
                <a:fillRef idx="1">
                  <a:schemeClr val="accent5"/>
                </a:fillRef>
                <a:effectRef idx="1">
                  <a:schemeClr val="accent5"/>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15" name="Shape 515"/>
                <p:cNvSpPr/>
                <p:nvPr/>
              </p:nvSpPr>
              <p:spPr>
                <a:xfrm rot="10800000">
                  <a:off x="-1" y="759817"/>
                  <a:ext cx="1304236" cy="662536"/>
                </a:xfrm>
                <a:custGeom>
                  <a:avLst/>
                  <a:gdLst/>
                  <a:ahLst/>
                  <a:cxnLst>
                    <a:cxn ang="0">
                      <a:pos x="wd2" y="hd2"/>
                    </a:cxn>
                    <a:cxn ang="5400000">
                      <a:pos x="wd2" y="hd2"/>
                    </a:cxn>
                    <a:cxn ang="10800000">
                      <a:pos x="wd2" y="hd2"/>
                    </a:cxn>
                    <a:cxn ang="16200000">
                      <a:pos x="wd2" y="hd2"/>
                    </a:cxn>
                  </a:cxnLst>
                  <a:rect l="0" t="0" r="r" b="b"/>
                  <a:pathLst>
                    <a:path w="21600" h="18940" extrusionOk="0">
                      <a:moveTo>
                        <a:pt x="0" y="9897"/>
                      </a:moveTo>
                      <a:lnTo>
                        <a:pt x="0" y="9897"/>
                      </a:lnTo>
                      <a:cubicBezTo>
                        <a:pt x="2989" y="779"/>
                        <a:pt x="9944" y="-2660"/>
                        <a:pt x="15534" y="2216"/>
                      </a:cubicBezTo>
                      <a:cubicBezTo>
                        <a:pt x="19268" y="5473"/>
                        <a:pt x="21600" y="11819"/>
                        <a:pt x="21600" y="18726"/>
                      </a:cubicBezTo>
                      <a:lnTo>
                        <a:pt x="19417" y="18940"/>
                      </a:lnTo>
                      <a:cubicBezTo>
                        <a:pt x="19417" y="10680"/>
                        <a:pt x="15255" y="3984"/>
                        <a:pt x="10121" y="3984"/>
                      </a:cubicBezTo>
                      <a:cubicBezTo>
                        <a:pt x="6710" y="3984"/>
                        <a:pt x="3574" y="6988"/>
                        <a:pt x="1948" y="11812"/>
                      </a:cubicBezTo>
                      <a:close/>
                    </a:path>
                  </a:pathLst>
                </a:custGeom>
                <a:ln/>
              </p:spPr>
              <p:style>
                <a:lnRef idx="3">
                  <a:schemeClr val="lt1"/>
                </a:lnRef>
                <a:fillRef idx="1">
                  <a:schemeClr val="accent5"/>
                </a:fillRef>
                <a:effectRef idx="1">
                  <a:schemeClr val="accent5"/>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19" name="Group 519"/>
              <p:cNvGrpSpPr/>
              <p:nvPr/>
            </p:nvGrpSpPr>
            <p:grpSpPr>
              <a:xfrm>
                <a:off x="0" y="0"/>
                <a:ext cx="1103300" cy="1393617"/>
                <a:chOff x="0" y="0"/>
                <a:chExt cx="1103299" cy="1393616"/>
              </a:xfrm>
            </p:grpSpPr>
            <p:sp>
              <p:nvSpPr>
                <p:cNvPr id="517" name="Shape 517"/>
                <p:cNvSpPr/>
                <p:nvPr/>
              </p:nvSpPr>
              <p:spPr>
                <a:xfrm flipH="1">
                  <a:off x="0" y="0"/>
                  <a:ext cx="531336" cy="633892"/>
                </a:xfrm>
                <a:custGeom>
                  <a:avLst/>
                  <a:gdLst/>
                  <a:ahLst/>
                  <a:cxnLst>
                    <a:cxn ang="0">
                      <a:pos x="wd2" y="hd2"/>
                    </a:cxn>
                    <a:cxn ang="5400000">
                      <a:pos x="wd2" y="hd2"/>
                    </a:cxn>
                    <a:cxn ang="10800000">
                      <a:pos x="wd2" y="hd2"/>
                    </a:cxn>
                    <a:cxn ang="16200000">
                      <a:pos x="wd2" y="hd2"/>
                    </a:cxn>
                  </a:cxnLst>
                  <a:rect l="0" t="0" r="r" b="b"/>
                  <a:pathLst>
                    <a:path w="21600" h="21600" extrusionOk="0">
                      <a:moveTo>
                        <a:pt x="1649" y="0"/>
                      </a:moveTo>
                      <a:lnTo>
                        <a:pt x="1649" y="0"/>
                      </a:lnTo>
                      <a:cubicBezTo>
                        <a:pt x="13502" y="2865"/>
                        <a:pt x="21600" y="11528"/>
                        <a:pt x="21600" y="21345"/>
                      </a:cubicBezTo>
                      <a:lnTo>
                        <a:pt x="16243" y="21600"/>
                      </a:lnTo>
                      <a:cubicBezTo>
                        <a:pt x="16243" y="13733"/>
                        <a:pt x="9642" y="6796"/>
                        <a:pt x="0" y="4529"/>
                      </a:cubicBezTo>
                      <a:close/>
                    </a:path>
                  </a:pathLst>
                </a:custGeom>
                <a:ln/>
              </p:spPr>
              <p:style>
                <a:lnRef idx="3">
                  <a:schemeClr val="lt1"/>
                </a:lnRef>
                <a:fillRef idx="1">
                  <a:schemeClr val="accent1"/>
                </a:fillRef>
                <a:effectRef idx="1">
                  <a:schemeClr val="accent1"/>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18" name="Shape 518"/>
                <p:cNvSpPr/>
                <p:nvPr/>
              </p:nvSpPr>
              <p:spPr>
                <a:xfrm rot="10800000">
                  <a:off x="0" y="731165"/>
                  <a:ext cx="1103300" cy="662452"/>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a:ln/>
              </p:spPr>
              <p:style>
                <a:lnRef idx="3">
                  <a:schemeClr val="lt1"/>
                </a:lnRef>
                <a:fillRef idx="1">
                  <a:schemeClr val="accent1"/>
                </a:fillRef>
                <a:effectRef idx="1">
                  <a:schemeClr val="accent1"/>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523" name="Shape 523"/>
            <p:cNvSpPr/>
            <p:nvPr/>
          </p:nvSpPr>
          <p:spPr>
            <a:xfrm>
              <a:off x="1229918" y="1514824"/>
              <a:ext cx="380921" cy="5539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sz="1600">
                  <a:solidFill>
                    <a:srgbClr val="F79A00"/>
                  </a:solidFill>
                  <a:latin typeface="+mj-lt"/>
                  <a:ea typeface="+mj-ea"/>
                  <a:cs typeface="+mj-cs"/>
                  <a:sym typeface="Source Sans Pro"/>
                </a:defRPr>
              </a:lvl1pPr>
            </a:lstStyle>
            <a:p>
              <a:pPr lvl="0">
                <a:defRPr sz="1800">
                  <a:solidFill>
                    <a:srgbClr val="000000"/>
                  </a:solidFill>
                </a:defRPr>
              </a:pPr>
              <a:r>
                <a:rPr lang="en-US" sz="3000" b="1"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a:t>
              </a:r>
              <a:endParaRPr sz="3000" b="1"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524" name="Shape 524"/>
            <p:cNvSpPr/>
            <p:nvPr/>
          </p:nvSpPr>
          <p:spPr>
            <a:xfrm>
              <a:off x="1422756" y="3599712"/>
              <a:ext cx="360080" cy="5539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sz="1600">
                  <a:solidFill>
                    <a:srgbClr val="F79A00"/>
                  </a:solidFill>
                  <a:latin typeface="+mj-lt"/>
                  <a:ea typeface="+mj-ea"/>
                  <a:cs typeface="+mj-cs"/>
                  <a:sym typeface="Source Sans Pro"/>
                </a:defRPr>
              </a:lvl1pPr>
            </a:lstStyle>
            <a:p>
              <a:pPr lvl="0">
                <a:defRPr sz="1800">
                  <a:solidFill>
                    <a:srgbClr val="000000"/>
                  </a:solidFill>
                </a:defRPr>
              </a:pPr>
              <a:r>
                <a:rPr lang="en-US" sz="3000" b="1"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a:t>
              </a:r>
              <a:endParaRPr sz="3000" b="1"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526" name="Shape 526"/>
            <p:cNvSpPr/>
            <p:nvPr/>
          </p:nvSpPr>
          <p:spPr>
            <a:xfrm>
              <a:off x="200374" y="2597779"/>
              <a:ext cx="972506" cy="5539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600">
                  <a:solidFill>
                    <a:srgbClr val="619405"/>
                  </a:solidFill>
                  <a:latin typeface="+mj-lt"/>
                  <a:ea typeface="+mj-ea"/>
                  <a:cs typeface="+mj-cs"/>
                  <a:sym typeface="Source Sans Pro"/>
                </a:defRPr>
              </a:lvl1pPr>
            </a:lstStyle>
            <a:p>
              <a:pPr lvl="0">
                <a:defRPr sz="1800">
                  <a:solidFill>
                    <a:srgbClr val="000000"/>
                  </a:solidFill>
                </a:defRPr>
              </a:pPr>
              <a:r>
                <a:rPr lang="en-US" sz="3000" b="1"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b.</a:t>
              </a:r>
              <a:endParaRPr sz="3000" b="1"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527" name="Shape 527"/>
            <p:cNvSpPr/>
            <p:nvPr/>
          </p:nvSpPr>
          <p:spPr>
            <a:xfrm>
              <a:off x="1223572" y="2667418"/>
              <a:ext cx="228610" cy="216025"/>
            </a:xfrm>
            <a:prstGeom prst="chevron">
              <a:avLst>
                <a:gd name="adj" fmla="val 0"/>
              </a:avLst>
            </a:prstGeom>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3" name="Group 533"/>
          <p:cNvGrpSpPr/>
          <p:nvPr/>
        </p:nvGrpSpPr>
        <p:grpSpPr>
          <a:xfrm>
            <a:off x="4222397" y="1673285"/>
            <a:ext cx="6848734" cy="861772"/>
            <a:chOff x="-1" y="37131"/>
            <a:chExt cx="6849624" cy="861770"/>
          </a:xfrm>
        </p:grpSpPr>
        <p:sp>
          <p:nvSpPr>
            <p:cNvPr id="529" name="Shape 529"/>
            <p:cNvSpPr/>
            <p:nvPr/>
          </p:nvSpPr>
          <p:spPr>
            <a:xfrm>
              <a:off x="-1" y="89152"/>
              <a:ext cx="228611" cy="216025"/>
            </a:xfrm>
            <a:prstGeom prst="chevron">
              <a:avLst>
                <a:gd name="adj" fmla="val 0"/>
              </a:avLst>
            </a:prstGeom>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sz="250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531" name="Shape 531"/>
            <p:cNvSpPr/>
            <p:nvPr/>
          </p:nvSpPr>
          <p:spPr>
            <a:xfrm>
              <a:off x="418212" y="37131"/>
              <a:ext cx="6431411" cy="8617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a:solidFill>
                    <a:srgbClr val="000000"/>
                  </a:solidFill>
                </a:defRPr>
              </a:pP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lửng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nói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bỏ</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ngắt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quãng</a:t>
              </a:r>
              <a:r>
                <a:rPr lang="en-US" sz="2500" dirty="0">
                  <a:latin typeface="Times New Roman" panose="02020603050405020304" pitchFamily="18" charset="0"/>
                  <a:cs typeface="Times New Roman" panose="02020603050405020304" pitchFamily="18" charset="0"/>
                </a:rPr>
                <a:t>.</a:t>
              </a:r>
              <a:endParaRPr sz="2500" b="1" i="1" dirty="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535" name="Shape 535"/>
          <p:cNvSpPr/>
          <p:nvPr/>
        </p:nvSpPr>
        <p:spPr>
          <a:xfrm>
            <a:off x="4466844" y="2942083"/>
            <a:ext cx="6430574" cy="12464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a:solidFill>
                  <a:srgbClr val="000000"/>
                </a:solidFill>
              </a:defRPr>
            </a:pP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lửng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giãn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nhịp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chuẩn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xuất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từ</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nội</a:t>
            </a:r>
            <a:r>
              <a:rPr lang="en-US" sz="2500" dirty="0">
                <a:latin typeface="Times New Roman" panose="02020603050405020304" pitchFamily="18" charset="0"/>
                <a:cs typeface="Times New Roman" panose="02020603050405020304" pitchFamily="18" charset="0"/>
              </a:rPr>
              <a:t> dung </a:t>
            </a:r>
            <a:r>
              <a:rPr lang="en-US" sz="2500" dirty="0" err="1">
                <a:latin typeface="Times New Roman" panose="02020603050405020304" pitchFamily="18" charset="0"/>
                <a:cs typeface="Times New Roman" panose="02020603050405020304" pitchFamily="18" charset="0"/>
              </a:rPr>
              <a:t>bất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ngờ</a:t>
            </a:r>
            <a:r>
              <a:rPr lang="en-US" sz="2500" dirty="0">
                <a:latin typeface="Times New Roman" panose="02020603050405020304" pitchFamily="18" charset="0"/>
                <a:cs typeface="Times New Roman" panose="02020603050405020304" pitchFamily="18" charset="0"/>
              </a:rPr>
              <a:t>.</a:t>
            </a:r>
            <a:endParaRPr sz="2500" dirty="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541" name="Group 541"/>
          <p:cNvGrpSpPr/>
          <p:nvPr/>
        </p:nvGrpSpPr>
        <p:grpSpPr>
          <a:xfrm>
            <a:off x="4222392" y="4522796"/>
            <a:ext cx="6786283" cy="2092683"/>
            <a:chOff x="-1" y="101250"/>
            <a:chExt cx="6787165" cy="2092680"/>
          </a:xfrm>
        </p:grpSpPr>
        <p:sp>
          <p:nvSpPr>
            <p:cNvPr id="537" name="Shape 537"/>
            <p:cNvSpPr/>
            <p:nvPr/>
          </p:nvSpPr>
          <p:spPr>
            <a:xfrm>
              <a:off x="-1" y="101250"/>
              <a:ext cx="228611" cy="216025"/>
            </a:xfrm>
            <a:prstGeom prst="chevron">
              <a:avLst>
                <a:gd name="adj" fmla="val 0"/>
              </a:avLst>
            </a:prstGeom>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sz="250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539" name="Shape 539"/>
            <p:cNvSpPr/>
            <p:nvPr/>
          </p:nvSpPr>
          <p:spPr>
            <a:xfrm>
              <a:off x="355753" y="177999"/>
              <a:ext cx="6431411" cy="20159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lửng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tượng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chưa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kê</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hết</a:t>
              </a:r>
              <a:r>
                <a:rPr lang="en-US" sz="2500" dirty="0">
                  <a:latin typeface="Times New Roman" panose="02020603050405020304" pitchFamily="18" charset="0"/>
                  <a:cs typeface="Times New Roman" panose="02020603050405020304" pitchFamily="18" charset="0"/>
                </a:rPr>
                <a:t>.</a:t>
              </a:r>
            </a:p>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lửng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hai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nói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bỏ</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dở</a:t>
              </a:r>
              <a:r>
                <a:rPr lang="en-US" sz="2500" dirty="0">
                  <a:latin typeface="Times New Roman" panose="02020603050405020304" pitchFamily="18" charset="0"/>
                  <a:cs typeface="Times New Roman" panose="02020603050405020304" pitchFamily="18" charset="0"/>
                </a:rPr>
                <a:t>.</a:t>
              </a:r>
            </a:p>
            <a:p>
              <a:pPr lvl="0">
                <a:defRPr>
                  <a:solidFill>
                    <a:srgbClr val="000000"/>
                  </a:solidFill>
                </a:defRPr>
              </a:pPr>
              <a:endParaRPr sz="2500" b="1" i="1" dirty="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Tree>
    <p:extLst>
      <p:ext uri="{BB962C8B-B14F-4D97-AF65-F5344CB8AC3E}">
        <p14:creationId xmlns:p14="http://schemas.microsoft.com/office/powerpoint/2010/main" val="2261095949"/>
      </p:ext>
    </p:extLst>
  </p:cSld>
  <p:clrMapOvr>
    <a:masterClrMapping/>
  </p:clrMapOvr>
  <p:transition>
    <p:random/>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28"/>
                                        </p:tgtEl>
                                        <p:attrNameLst>
                                          <p:attrName>style.visibility</p:attrName>
                                        </p:attrNameLst>
                                      </p:cBhvr>
                                      <p:to>
                                        <p:strVal val="visible"/>
                                      </p:to>
                                    </p:set>
                                    <p:anim calcmode="lin" valueType="num">
                                      <p:cBhvr>
                                        <p:cTn id="7" dur="500" fill="hold"/>
                                        <p:tgtEl>
                                          <p:spTgt spid="528"/>
                                        </p:tgtEl>
                                        <p:attrNameLst>
                                          <p:attrName>ppt_x</p:attrName>
                                        </p:attrNameLst>
                                      </p:cBhvr>
                                      <p:tavLst>
                                        <p:tav tm="0">
                                          <p:val>
                                            <p:strVal val="0-#ppt_w/2"/>
                                          </p:val>
                                        </p:tav>
                                        <p:tav tm="100000">
                                          <p:val>
                                            <p:strVal val="#ppt_x"/>
                                          </p:val>
                                        </p:tav>
                                      </p:tavLst>
                                    </p:anim>
                                    <p:anim calcmode="lin" valueType="num">
                                      <p:cBhvr>
                                        <p:cTn id="8" dur="500" fill="hold"/>
                                        <p:tgtEl>
                                          <p:spTgt spid="5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33"/>
                                        </p:tgtEl>
                                        <p:attrNameLst>
                                          <p:attrName>style.visibility</p:attrName>
                                        </p:attrNameLst>
                                      </p:cBhvr>
                                      <p:to>
                                        <p:strVal val="visible"/>
                                      </p:to>
                                    </p:set>
                                    <p:animEffect transition="in" filter="fade">
                                      <p:cBhvr>
                                        <p:cTn id="13" dur="1000"/>
                                        <p:tgtEl>
                                          <p:spTgt spid="533"/>
                                        </p:tgtEl>
                                      </p:cBhvr>
                                    </p:animEffect>
                                    <p:anim calcmode="lin" valueType="num">
                                      <p:cBhvr>
                                        <p:cTn id="14" dur="1000" fill="hold"/>
                                        <p:tgtEl>
                                          <p:spTgt spid="533"/>
                                        </p:tgtEl>
                                        <p:attrNameLst>
                                          <p:attrName>ppt_x</p:attrName>
                                        </p:attrNameLst>
                                      </p:cBhvr>
                                      <p:tavLst>
                                        <p:tav tm="0">
                                          <p:val>
                                            <p:strVal val="#ppt_x"/>
                                          </p:val>
                                        </p:tav>
                                        <p:tav tm="100000">
                                          <p:val>
                                            <p:strVal val="#ppt_x"/>
                                          </p:val>
                                        </p:tav>
                                      </p:tavLst>
                                    </p:anim>
                                    <p:anim calcmode="lin" valueType="num">
                                      <p:cBhvr>
                                        <p:cTn id="15" dur="1000" fill="hold"/>
                                        <p:tgtEl>
                                          <p:spTgt spid="5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35"/>
                                        </p:tgtEl>
                                        <p:attrNameLst>
                                          <p:attrName>style.visibility</p:attrName>
                                        </p:attrNameLst>
                                      </p:cBhvr>
                                      <p:to>
                                        <p:strVal val="visible"/>
                                      </p:to>
                                    </p:set>
                                    <p:animEffect transition="in" filter="fade">
                                      <p:cBhvr>
                                        <p:cTn id="20" dur="1000"/>
                                        <p:tgtEl>
                                          <p:spTgt spid="535"/>
                                        </p:tgtEl>
                                      </p:cBhvr>
                                    </p:animEffect>
                                    <p:anim calcmode="lin" valueType="num">
                                      <p:cBhvr>
                                        <p:cTn id="21" dur="1000" fill="hold"/>
                                        <p:tgtEl>
                                          <p:spTgt spid="535"/>
                                        </p:tgtEl>
                                        <p:attrNameLst>
                                          <p:attrName>ppt_x</p:attrName>
                                        </p:attrNameLst>
                                      </p:cBhvr>
                                      <p:tavLst>
                                        <p:tav tm="0">
                                          <p:val>
                                            <p:strVal val="#ppt_x"/>
                                          </p:val>
                                        </p:tav>
                                        <p:tav tm="100000">
                                          <p:val>
                                            <p:strVal val="#ppt_x"/>
                                          </p:val>
                                        </p:tav>
                                      </p:tavLst>
                                    </p:anim>
                                    <p:anim calcmode="lin" valueType="num">
                                      <p:cBhvr>
                                        <p:cTn id="22" dur="1000" fill="hold"/>
                                        <p:tgtEl>
                                          <p:spTgt spid="53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41"/>
                                        </p:tgtEl>
                                        <p:attrNameLst>
                                          <p:attrName>style.visibility</p:attrName>
                                        </p:attrNameLst>
                                      </p:cBhvr>
                                      <p:to>
                                        <p:strVal val="visible"/>
                                      </p:to>
                                    </p:set>
                                    <p:animEffect transition="in" filter="fade">
                                      <p:cBhvr>
                                        <p:cTn id="27" dur="1000"/>
                                        <p:tgtEl>
                                          <p:spTgt spid="541"/>
                                        </p:tgtEl>
                                      </p:cBhvr>
                                    </p:animEffect>
                                    <p:anim calcmode="lin" valueType="num">
                                      <p:cBhvr>
                                        <p:cTn id="28" dur="1000" fill="hold"/>
                                        <p:tgtEl>
                                          <p:spTgt spid="541"/>
                                        </p:tgtEl>
                                        <p:attrNameLst>
                                          <p:attrName>ppt_x</p:attrName>
                                        </p:attrNameLst>
                                      </p:cBhvr>
                                      <p:tavLst>
                                        <p:tav tm="0">
                                          <p:val>
                                            <p:strVal val="#ppt_x"/>
                                          </p:val>
                                        </p:tav>
                                        <p:tav tm="100000">
                                          <p:val>
                                            <p:strVal val="#ppt_x"/>
                                          </p:val>
                                        </p:tav>
                                      </p:tavLst>
                                    </p:anim>
                                    <p:anim calcmode="lin" valueType="num">
                                      <p:cBhvr>
                                        <p:cTn id="29" dur="1000" fill="hold"/>
                                        <p:tgtEl>
                                          <p:spTgt spid="5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advAuto="0"/>
      <p:bldP spid="5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270601" y="4530919"/>
            <a:ext cx="3705542" cy="2327081"/>
          </a:xfrm>
          <a:prstGeom prst="rect">
            <a:avLst/>
          </a:prstGeom>
        </p:spPr>
      </p:pic>
      <p:sp>
        <p:nvSpPr>
          <p:cNvPr id="2" name="TextBox 1">
            <a:extLst>
              <a:ext uri="{FF2B5EF4-FFF2-40B4-BE49-F238E27FC236}">
                <a16:creationId xmlns:a16="http://schemas.microsoft.com/office/drawing/2014/main" id="{659E65B3-82F0-43AF-857B-E2F9BE662EF4}"/>
              </a:ext>
            </a:extLst>
          </p:cNvPr>
          <p:cNvSpPr txBox="1"/>
          <p:nvPr/>
        </p:nvSpPr>
        <p:spPr>
          <a:xfrm>
            <a:off x="1200788" y="2327081"/>
            <a:ext cx="446830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K/T/L/I/N/Ế/Ê</a:t>
            </a:r>
          </a:p>
        </p:txBody>
      </p:sp>
    </p:spTree>
    <p:extLst>
      <p:ext uri="{BB962C8B-B14F-4D97-AF65-F5344CB8AC3E}">
        <p14:creationId xmlns:p14="http://schemas.microsoft.com/office/powerpoint/2010/main" val="385790960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036086" y="5137141"/>
            <a:ext cx="2345315" cy="140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87176" y="4734370"/>
            <a:ext cx="2812095" cy="176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9" name="组合 12"/>
          <p:cNvGrpSpPr>
            <a:grpSpLocks/>
          </p:cNvGrpSpPr>
          <p:nvPr/>
        </p:nvGrpSpPr>
        <p:grpSpPr bwMode="auto">
          <a:xfrm>
            <a:off x="8130462" y="4838883"/>
            <a:ext cx="77778" cy="1660525"/>
            <a:chOff x="4447640" y="4598361"/>
            <a:chExt cx="77272" cy="1660771"/>
          </a:xfrm>
          <a:solidFill>
            <a:schemeClr val="tx1">
              <a:lumMod val="50000"/>
              <a:lumOff val="50000"/>
            </a:schemeClr>
          </a:solidFill>
        </p:grpSpPr>
        <p:cxnSp>
          <p:nvCxnSpPr>
            <p:cNvPr id="14" name="直接连接符 13"/>
            <p:cNvCxnSpPr/>
            <p:nvPr/>
          </p:nvCxnSpPr>
          <p:spPr>
            <a:xfrm>
              <a:off x="4487065" y="4598361"/>
              <a:ext cx="0" cy="1582972"/>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447640" y="6181333"/>
              <a:ext cx="77272" cy="77799"/>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nvGrpSpPr>
          <p:cNvPr id="30730" name="组合 15"/>
          <p:cNvGrpSpPr>
            <a:grpSpLocks/>
          </p:cNvGrpSpPr>
          <p:nvPr/>
        </p:nvGrpSpPr>
        <p:grpSpPr bwMode="auto">
          <a:xfrm>
            <a:off x="2905763" y="4749214"/>
            <a:ext cx="76190" cy="1639887"/>
            <a:chOff x="6368203" y="2158186"/>
            <a:chExt cx="77272" cy="1641049"/>
          </a:xfrm>
          <a:solidFill>
            <a:schemeClr val="tx1">
              <a:lumMod val="50000"/>
              <a:lumOff val="50000"/>
            </a:schemeClr>
          </a:solidFill>
        </p:grpSpPr>
        <p:cxnSp>
          <p:nvCxnSpPr>
            <p:cNvPr id="17" name="直接连接符 16"/>
            <p:cNvCxnSpPr/>
            <p:nvPr/>
          </p:nvCxnSpPr>
          <p:spPr>
            <a:xfrm>
              <a:off x="6406839" y="2215376"/>
              <a:ext cx="0" cy="1583859"/>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368203" y="2158186"/>
              <a:ext cx="77272" cy="77842"/>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16" name="标题 1"/>
          <p:cNvSpPr>
            <a:spLocks noGrp="1"/>
          </p:cNvSpPr>
          <p:nvPr>
            <p:ph type="title"/>
          </p:nvPr>
        </p:nvSpPr>
        <p:spPr>
          <a:xfrm>
            <a:off x="473741" y="350783"/>
            <a:ext cx="8872025" cy="525829"/>
          </a:xfrm>
        </p:spPr>
        <p:txBody>
          <a:bodyPr>
            <a:noAutofit/>
          </a:bodyPr>
          <a:lstStyle/>
          <a:p>
            <a:r>
              <a:rPr lang="en-US" sz="2500" dirty="0" err="1">
                <a:solidFill>
                  <a:sysClr val="windowText" lastClr="000000"/>
                </a:solidFill>
                <a:latin typeface="Times New Roman" panose="02020603050405020304" pitchFamily="18" charset="0"/>
                <a:cs typeface="Times New Roman" panose="02020603050405020304" pitchFamily="18" charset="0"/>
              </a:rPr>
              <a:t>Bài</a:t>
            </a:r>
            <a:r>
              <a:rPr lang="en-US" sz="2500" dirty="0">
                <a:solidFill>
                  <a:sysClr val="windowText" lastClr="000000"/>
                </a:solidFill>
                <a:latin typeface="Times New Roman" panose="02020603050405020304" pitchFamily="18" charset="0"/>
                <a:cs typeface="Times New Roman" panose="02020603050405020304" pitchFamily="18" charset="0"/>
              </a:rPr>
              <a:t> </a:t>
            </a:r>
            <a:r>
              <a:rPr lang="en-US" sz="2500" dirty="0" err="1">
                <a:solidFill>
                  <a:sysClr val="windowText" lastClr="000000"/>
                </a:solidFill>
                <a:latin typeface="Times New Roman" panose="02020603050405020304" pitchFamily="18" charset="0"/>
                <a:cs typeface="Times New Roman" panose="02020603050405020304" pitchFamily="18" charset="0"/>
              </a:rPr>
              <a:t>tập</a:t>
            </a:r>
            <a:r>
              <a:rPr lang="en-US" sz="2500" dirty="0">
                <a:solidFill>
                  <a:sysClr val="windowText" lastClr="000000"/>
                </a:solidFill>
                <a:latin typeface="Times New Roman" panose="02020603050405020304" pitchFamily="18" charset="0"/>
                <a:cs typeface="Times New Roman" panose="02020603050405020304" pitchFamily="18" charset="0"/>
              </a:rPr>
              <a:t> 2/tr.41:</a:t>
            </a:r>
            <a:endParaRPr lang="zh-CN" altLang="en-US" sz="2500" dirty="0">
              <a:solidFill>
                <a:sysClr val="windowText" lastClr="000000"/>
              </a:solidFill>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09733" y="926612"/>
            <a:ext cx="10012897" cy="915635"/>
          </a:xfrm>
          <a:prstGeom prst="rect">
            <a:avLst/>
          </a:prstGeom>
        </p:spPr>
        <p:txBody>
          <a:bodyPr wrap="square">
            <a:spAutoFit/>
          </a:bodyPr>
          <a:lstStyle/>
          <a:p>
            <a:pPr algn="just">
              <a:lnSpc>
                <a:spcPct val="107000"/>
              </a:lnSpc>
              <a:spcAft>
                <a:spcPts val="0"/>
              </a:spcAft>
            </a:pPr>
            <a:r>
              <a:rPr lang="en-US" sz="2500" dirty="0" err="1">
                <a:solidFill>
                  <a:srgbClr val="000000"/>
                </a:solidFill>
                <a:latin typeface="Times New Roman" panose="02020603050405020304" pitchFamily="18" charset="0"/>
                <a:ea typeface="Times New Roman" panose="02020603050405020304" pitchFamily="18" charset="0"/>
              </a:rPr>
              <a:t>Đoạn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trích</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từ</a:t>
            </a:r>
            <a:r>
              <a:rPr lang="en-US" sz="2500" dirty="0">
                <a:solidFill>
                  <a:srgbClr val="000000"/>
                </a:solidFill>
                <a:latin typeface="Times New Roman" panose="02020603050405020304" pitchFamily="18" charset="0"/>
                <a:ea typeface="Times New Roman" panose="02020603050405020304" pitchFamily="18" charset="0"/>
              </a:rPr>
              <a:t> </a:t>
            </a:r>
            <a:r>
              <a:rPr lang="en-US" sz="2500" i="1" dirty="0">
                <a:solidFill>
                  <a:srgbClr val="000000"/>
                </a:solidFill>
                <a:latin typeface="Times New Roman" panose="02020603050405020304" pitchFamily="18" charset="0"/>
                <a:ea typeface="Times New Roman" panose="02020603050405020304" pitchFamily="18" charset="0"/>
              </a:rPr>
              <a:t>Theo </a:t>
            </a:r>
            <a:r>
              <a:rPr lang="en-US" sz="2500" i="1" dirty="0" err="1">
                <a:solidFill>
                  <a:srgbClr val="000000"/>
                </a:solidFill>
                <a:latin typeface="Times New Roman" panose="02020603050405020304" pitchFamily="18" charset="0"/>
                <a:ea typeface="Times New Roman" panose="02020603050405020304" pitchFamily="18" charset="0"/>
              </a:rPr>
              <a:t>truyến</a:t>
            </a:r>
            <a:r>
              <a:rPr lang="en-US" sz="2500" i="1" dirty="0">
                <a:solidFill>
                  <a:srgbClr val="000000"/>
                </a:solidFill>
                <a:latin typeface="Times New Roman" panose="02020603050405020304" pitchFamily="18" charset="0"/>
                <a:ea typeface="Times New Roman" panose="02020603050405020304" pitchFamily="18" charset="0"/>
              </a:rPr>
              <a:t> </a:t>
            </a:r>
            <a:r>
              <a:rPr lang="en-US" sz="2500" i="1" dirty="0" err="1">
                <a:solidFill>
                  <a:srgbClr val="000000"/>
                </a:solidFill>
                <a:latin typeface="Times New Roman" panose="02020603050405020304" pitchFamily="18" charset="0"/>
                <a:ea typeface="Times New Roman" panose="02020603050405020304" pitchFamily="18" charset="0"/>
              </a:rPr>
              <a:t>thuyết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đến</a:t>
            </a:r>
            <a:r>
              <a:rPr lang="en-US" sz="2500" dirty="0">
                <a:solidFill>
                  <a:srgbClr val="000000"/>
                </a:solidFill>
                <a:latin typeface="Times New Roman" panose="02020603050405020304" pitchFamily="18" charset="0"/>
                <a:ea typeface="Times New Roman" panose="02020603050405020304" pitchFamily="18" charset="0"/>
              </a:rPr>
              <a:t> </a:t>
            </a:r>
            <a:r>
              <a:rPr lang="en-US" sz="2500" i="1" dirty="0" err="1">
                <a:solidFill>
                  <a:srgbClr val="000000"/>
                </a:solidFill>
                <a:latin typeface="Times New Roman" panose="02020603050405020304" pitchFamily="18" charset="0"/>
                <a:ea typeface="Times New Roman" panose="02020603050405020304" pitchFamily="18" charset="0"/>
              </a:rPr>
              <a:t>Tôi</a:t>
            </a:r>
            <a:r>
              <a:rPr lang="en-US" sz="2500" i="1" dirty="0">
                <a:solidFill>
                  <a:srgbClr val="000000"/>
                </a:solidFill>
                <a:latin typeface="Times New Roman" panose="02020603050405020304" pitchFamily="18" charset="0"/>
                <a:ea typeface="Times New Roman" panose="02020603050405020304" pitchFamily="18" charset="0"/>
              </a:rPr>
              <a:t> </a:t>
            </a:r>
            <a:r>
              <a:rPr lang="en-US" sz="2500" i="1" dirty="0" err="1">
                <a:solidFill>
                  <a:srgbClr val="000000"/>
                </a:solidFill>
                <a:latin typeface="Times New Roman" panose="02020603050405020304" pitchFamily="18" charset="0"/>
                <a:ea typeface="Times New Roman" panose="02020603050405020304" pitchFamily="18" charset="0"/>
              </a:rPr>
              <a:t>khích</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để</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tìm</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ra</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câu</a:t>
            </a:r>
            <a:r>
              <a:rPr lang="en-US" sz="2500" dirty="0">
                <a:solidFill>
                  <a:srgbClr val="000000"/>
                </a:solidFill>
                <a:latin typeface="Times New Roman" panose="02020603050405020304" pitchFamily="18" charset="0"/>
                <a:ea typeface="Times New Roman" panose="02020603050405020304" pitchFamily="18" charset="0"/>
              </a:rPr>
              <a:t>: “</a:t>
            </a:r>
            <a:r>
              <a:rPr lang="en-US" sz="2500" b="1" i="1" dirty="0" err="1">
                <a:solidFill>
                  <a:srgbClr val="000000"/>
                </a:solidFill>
                <a:latin typeface="Times New Roman" panose="02020603050405020304" pitchFamily="18" charset="0"/>
                <a:ea typeface="Times New Roman" panose="02020603050405020304" pitchFamily="18" charset="0"/>
              </a:rPr>
              <a:t>Chẳng</a:t>
            </a:r>
            <a:r>
              <a:rPr lang="en-US" sz="2500" b="1" i="1" dirty="0">
                <a:solidFill>
                  <a:srgbClr val="000000"/>
                </a:solidFill>
                <a:latin typeface="Times New Roman" panose="02020603050405020304" pitchFamily="18" charset="0"/>
                <a:ea typeface="Times New Roman" panose="02020603050405020304" pitchFamily="18" charset="0"/>
              </a:rPr>
              <a:t> qua </a:t>
            </a:r>
            <a:r>
              <a:rPr lang="en-US" sz="2500" b="1" i="1" dirty="0" err="1">
                <a:solidFill>
                  <a:srgbClr val="000000"/>
                </a:solidFill>
                <a:latin typeface="Times New Roman" panose="02020603050405020304" pitchFamily="18" charset="0"/>
                <a:ea typeface="Times New Roman" panose="02020603050405020304" pitchFamily="18" charset="0"/>
              </a:rPr>
              <a:t>chỉ</a:t>
            </a:r>
            <a:r>
              <a:rPr lang="en-US" sz="2500" b="1" i="1" dirty="0">
                <a:solidFill>
                  <a:srgbClr val="000000"/>
                </a:solidFill>
                <a:latin typeface="Times New Roman" panose="02020603050405020304" pitchFamily="18" charset="0"/>
                <a:ea typeface="Times New Roman" panose="02020603050405020304" pitchFamily="18" charset="0"/>
              </a:rPr>
              <a:t> </a:t>
            </a:r>
            <a:r>
              <a:rPr lang="en-US" sz="2500" b="1" i="1" dirty="0" err="1">
                <a:solidFill>
                  <a:srgbClr val="000000"/>
                </a:solidFill>
                <a:latin typeface="Times New Roman" panose="02020603050405020304" pitchFamily="18" charset="0"/>
                <a:ea typeface="Times New Roman" panose="02020603050405020304" pitchFamily="18" charset="0"/>
              </a:rPr>
              <a:t>lả</a:t>
            </a:r>
            <a:r>
              <a:rPr lang="en-US" sz="2500" b="1" i="1" dirty="0">
                <a:solidFill>
                  <a:srgbClr val="000000"/>
                </a:solidFill>
                <a:latin typeface="Times New Roman" panose="02020603050405020304" pitchFamily="18" charset="0"/>
                <a:ea typeface="Times New Roman" panose="02020603050405020304" pitchFamily="18" charset="0"/>
              </a:rPr>
              <a:t> </a:t>
            </a:r>
            <a:r>
              <a:rPr lang="en-US" sz="2500" b="1" i="1" dirty="0" err="1">
                <a:solidFill>
                  <a:srgbClr val="000000"/>
                </a:solidFill>
                <a:latin typeface="Times New Roman" panose="02020603050405020304" pitchFamily="18" charset="0"/>
                <a:ea typeface="Times New Roman" panose="02020603050405020304" pitchFamily="18" charset="0"/>
              </a:rPr>
              <a:t>cái</a:t>
            </a:r>
            <a:r>
              <a:rPr lang="en-US" sz="2500" b="1" i="1" dirty="0">
                <a:solidFill>
                  <a:srgbClr val="000000"/>
                </a:solidFill>
                <a:latin typeface="Times New Roman" panose="02020603050405020304" pitchFamily="18" charset="0"/>
                <a:ea typeface="Times New Roman" panose="02020603050405020304" pitchFamily="18" charset="0"/>
              </a:rPr>
              <a:t>... ổ </a:t>
            </a:r>
            <a:r>
              <a:rPr lang="en-US" sz="2500" b="1" i="1" dirty="0" err="1">
                <a:solidFill>
                  <a:srgbClr val="000000"/>
                </a:solidFill>
                <a:latin typeface="Times New Roman" panose="02020603050405020304" pitchFamily="18" charset="0"/>
                <a:ea typeface="Times New Roman" panose="02020603050405020304" pitchFamily="18" charset="0"/>
              </a:rPr>
              <a:t>voi</a:t>
            </a:r>
            <a:r>
              <a:rPr lang="en-US" sz="2500" b="1" i="1" dirty="0">
                <a:solidFill>
                  <a:srgbClr val="000000"/>
                </a:solidFill>
                <a:latin typeface="Times New Roman" panose="02020603050405020304" pitchFamily="18" charset="0"/>
                <a:ea typeface="Times New Roman" panose="02020603050405020304" pitchFamily="18" charset="0"/>
              </a:rPr>
              <a:t> </a:t>
            </a:r>
            <a:r>
              <a:rPr lang="en-US" sz="2500" b="1" i="1" dirty="0" err="1">
                <a:solidFill>
                  <a:srgbClr val="000000"/>
                </a:solidFill>
                <a:latin typeface="Times New Roman" panose="02020603050405020304" pitchFamily="18" charset="0"/>
                <a:ea typeface="Times New Roman" panose="02020603050405020304" pitchFamily="18" charset="0"/>
              </a:rPr>
              <a:t>thôi</a:t>
            </a:r>
            <a:r>
              <a:rPr lang="en-US" sz="2500" b="1" i="1" dirty="0">
                <a:solidFill>
                  <a:srgbClr val="000000"/>
                </a:solidFill>
                <a:latin typeface="Times New Roman" panose="02020603050405020304" pitchFamily="18" charset="0"/>
                <a:ea typeface="Times New Roman" panose="02020603050405020304" pitchFamily="18" charset="0"/>
              </a:rPr>
              <a:t> </a:t>
            </a:r>
            <a:r>
              <a:rPr lang="en-US" sz="2500" b="1" i="1" dirty="0" err="1">
                <a:solidFill>
                  <a:srgbClr val="000000"/>
                </a:solidFill>
                <a:latin typeface="Times New Roman" panose="02020603050405020304" pitchFamily="18" charset="0"/>
                <a:ea typeface="Times New Roman" panose="02020603050405020304" pitchFamily="18" charset="0"/>
              </a:rPr>
              <a:t>mà</a:t>
            </a:r>
            <a:r>
              <a:rPr lang="en-US" sz="2500" b="1" i="1" dirty="0">
                <a:solidFill>
                  <a:srgbClr val="000000"/>
                </a:solidFill>
                <a:latin typeface="Times New Roman" panose="02020603050405020304" pitchFamily="18" charset="0"/>
                <a:ea typeface="Times New Roman" panose="02020603050405020304" pitchFamily="18" charset="0"/>
              </a:rPr>
              <a:t>! Ai </a:t>
            </a:r>
            <a:r>
              <a:rPr lang="en-US" sz="2500" b="1" i="1" dirty="0" err="1">
                <a:solidFill>
                  <a:srgbClr val="000000"/>
                </a:solidFill>
                <a:latin typeface="Times New Roman" panose="02020603050405020304" pitchFamily="18" charset="0"/>
                <a:ea typeface="Times New Roman" panose="02020603050405020304" pitchFamily="18" charset="0"/>
              </a:rPr>
              <a:t>bảo</a:t>
            </a:r>
            <a:r>
              <a:rPr lang="en-US" sz="2500" b="1" i="1" dirty="0">
                <a:solidFill>
                  <a:srgbClr val="000000"/>
                </a:solidFill>
                <a:latin typeface="Times New Roman" panose="02020603050405020304" pitchFamily="18" charset="0"/>
                <a:ea typeface="Times New Roman" panose="02020603050405020304" pitchFamily="18" charset="0"/>
              </a:rPr>
              <a:t> </a:t>
            </a:r>
            <a:r>
              <a:rPr lang="en-US" sz="2500" b="1" i="1" dirty="0" err="1">
                <a:solidFill>
                  <a:srgbClr val="000000"/>
                </a:solidFill>
                <a:latin typeface="Times New Roman" panose="02020603050405020304" pitchFamily="18" charset="0"/>
                <a:ea typeface="Times New Roman" panose="02020603050405020304" pitchFamily="18" charset="0"/>
              </a:rPr>
              <a:t>có</a:t>
            </a:r>
            <a:r>
              <a:rPr lang="en-US" sz="2500" b="1" i="1" dirty="0">
                <a:solidFill>
                  <a:srgbClr val="000000"/>
                </a:solidFill>
                <a:latin typeface="Times New Roman" panose="02020603050405020304" pitchFamily="18" charset="0"/>
                <a:ea typeface="Times New Roman" panose="02020603050405020304" pitchFamily="18" charset="0"/>
              </a:rPr>
              <a:t> </a:t>
            </a:r>
            <a:r>
              <a:rPr lang="en-US" sz="2500" b="1" i="1" dirty="0" err="1">
                <a:solidFill>
                  <a:srgbClr val="000000"/>
                </a:solidFill>
                <a:latin typeface="Times New Roman" panose="02020603050405020304" pitchFamily="18" charset="0"/>
                <a:ea typeface="Times New Roman" panose="02020603050405020304" pitchFamily="18" charset="0"/>
              </a:rPr>
              <a:t>người</a:t>
            </a:r>
            <a:r>
              <a:rPr lang="en-US" sz="2500" b="1" i="1" dirty="0">
                <a:solidFill>
                  <a:srgbClr val="000000"/>
                </a:solidFill>
                <a:latin typeface="Times New Roman" panose="02020603050405020304" pitchFamily="18" charset="0"/>
                <a:ea typeface="Times New Roman" panose="02020603050405020304" pitchFamily="18" charset="0"/>
              </a:rPr>
              <a:t> “</a:t>
            </a:r>
            <a:r>
              <a:rPr lang="en-US" sz="2500" b="1" i="1" dirty="0" err="1">
                <a:solidFill>
                  <a:srgbClr val="000000"/>
                </a:solidFill>
                <a:latin typeface="Times New Roman" panose="02020603050405020304" pitchFamily="18" charset="0"/>
                <a:ea typeface="Times New Roman" panose="02020603050405020304" pitchFamily="18" charset="0"/>
              </a:rPr>
              <a:t>mắt</a:t>
            </a:r>
            <a:r>
              <a:rPr lang="en-US" sz="2500" b="1" i="1" dirty="0">
                <a:solidFill>
                  <a:srgbClr val="000000"/>
                </a:solidFill>
                <a:latin typeface="Times New Roman" panose="02020603050405020304" pitchFamily="18" charset="0"/>
                <a:ea typeface="Times New Roman" panose="02020603050405020304" pitchFamily="18" charset="0"/>
              </a:rPr>
              <a:t> </a:t>
            </a:r>
            <a:r>
              <a:rPr lang="en-US" sz="2500" b="1" i="1" dirty="0" err="1">
                <a:solidFill>
                  <a:srgbClr val="000000"/>
                </a:solidFill>
                <a:latin typeface="Times New Roman" panose="02020603050405020304" pitchFamily="18" charset="0"/>
                <a:ea typeface="Times New Roman" panose="02020603050405020304" pitchFamily="18" charset="0"/>
              </a:rPr>
              <a:t>toét</a:t>
            </a:r>
            <a:r>
              <a:rPr lang="en-US" sz="2500" b="1" i="1" dirty="0">
                <a:solidFill>
                  <a:srgbClr val="000000"/>
                </a:solidFill>
                <a:latin typeface="Times New Roman" panose="02020603050405020304" pitchFamily="18" charset="0"/>
                <a:ea typeface="Times New Roman" panose="02020603050405020304" pitchFamily="18" charset="0"/>
              </a:rPr>
              <a:t>”! - </a:t>
            </a:r>
            <a:r>
              <a:rPr lang="en-US" sz="2500" b="1" i="1" dirty="0" err="1">
                <a:solidFill>
                  <a:srgbClr val="000000"/>
                </a:solidFill>
                <a:latin typeface="Times New Roman" panose="02020603050405020304" pitchFamily="18" charset="0"/>
                <a:ea typeface="Times New Roman" panose="02020603050405020304" pitchFamily="18" charset="0"/>
              </a:rPr>
              <a:t>Tôi</a:t>
            </a:r>
            <a:r>
              <a:rPr lang="en-US" sz="2500" b="1" i="1" dirty="0">
                <a:solidFill>
                  <a:srgbClr val="000000"/>
                </a:solidFill>
                <a:latin typeface="Times New Roman" panose="02020603050405020304" pitchFamily="18" charset="0"/>
                <a:ea typeface="Times New Roman" panose="02020603050405020304" pitchFamily="18" charset="0"/>
              </a:rPr>
              <a:t> </a:t>
            </a:r>
            <a:r>
              <a:rPr lang="en-US" sz="2500" b="1" i="1" dirty="0" err="1">
                <a:solidFill>
                  <a:srgbClr val="000000"/>
                </a:solidFill>
                <a:latin typeface="Times New Roman" panose="02020603050405020304" pitchFamily="18" charset="0"/>
                <a:ea typeface="Times New Roman" panose="02020603050405020304" pitchFamily="18" charset="0"/>
              </a:rPr>
              <a:t>khích</a:t>
            </a:r>
            <a:r>
              <a:rPr lang="en-US" sz="2500" b="1" i="1" dirty="0">
                <a:solidFill>
                  <a:srgbClr val="000000"/>
                </a:solidFill>
                <a:latin typeface="Times New Roman" panose="02020603050405020304" pitchFamily="18" charset="0"/>
                <a:ea typeface="Times New Roman" panose="02020603050405020304" pitchFamily="18" charset="0"/>
              </a:rPr>
              <a:t>.”</a:t>
            </a:r>
            <a:endParaRPr lang="en-US" sz="2500" dirty="0">
              <a:effectLst/>
              <a:latin typeface="Calibri" panose="020F0502020204030204" pitchFamily="34" charset="0"/>
              <a:ea typeface="Calibri" panose="020F0502020204030204" pitchFamily="34" charset="0"/>
            </a:endParaRPr>
          </a:p>
        </p:txBody>
      </p:sp>
      <p:sp>
        <p:nvSpPr>
          <p:cNvPr id="3" name="Rectangle 2"/>
          <p:cNvSpPr/>
          <p:nvPr/>
        </p:nvSpPr>
        <p:spPr>
          <a:xfrm>
            <a:off x="374113" y="1952532"/>
            <a:ext cx="2315057" cy="503984"/>
          </a:xfrm>
          <a:prstGeom prst="rect">
            <a:avLst/>
          </a:prstGeom>
        </p:spPr>
        <p:txBody>
          <a:bodyPr wrap="none">
            <a:spAutoFit/>
          </a:bodyPr>
          <a:lstStyle/>
          <a:p>
            <a:pPr algn="just">
              <a:lnSpc>
                <a:spcPct val="107000"/>
              </a:lnSpc>
              <a:spcAft>
                <a:spcPts val="0"/>
              </a:spcAft>
            </a:pPr>
            <a:r>
              <a:rPr lang="en-US" sz="2500" b="1" dirty="0" err="1">
                <a:solidFill>
                  <a:srgbClr val="000000"/>
                </a:solidFill>
                <a:latin typeface="Times New Roman" panose="02020603050405020304" pitchFamily="18" charset="0"/>
                <a:ea typeface="Times New Roman" panose="02020603050405020304" pitchFamily="18" charset="0"/>
              </a:rPr>
              <a:t>Bài</a:t>
            </a:r>
            <a:r>
              <a:rPr lang="en-US" sz="2500" b="1" dirty="0">
                <a:solidFill>
                  <a:srgbClr val="000000"/>
                </a:solidFill>
                <a:latin typeface="Times New Roman" panose="02020603050405020304" pitchFamily="18" charset="0"/>
                <a:ea typeface="Times New Roman" panose="02020603050405020304" pitchFamily="18" charset="0"/>
              </a:rPr>
              <a:t> 3/ </a:t>
            </a:r>
            <a:r>
              <a:rPr lang="en-US" sz="2500" b="1" dirty="0" err="1">
                <a:solidFill>
                  <a:srgbClr val="000000"/>
                </a:solidFill>
                <a:latin typeface="Times New Roman" panose="02020603050405020304" pitchFamily="18" charset="0"/>
                <a:ea typeface="Times New Roman" panose="02020603050405020304" pitchFamily="18" charset="0"/>
              </a:rPr>
              <a:t>trang</a:t>
            </a:r>
            <a:r>
              <a:rPr lang="en-US" sz="2500" b="1" dirty="0">
                <a:solidFill>
                  <a:srgbClr val="000000"/>
                </a:solidFill>
                <a:latin typeface="Times New Roman" panose="02020603050405020304" pitchFamily="18" charset="0"/>
                <a:ea typeface="Times New Roman" panose="02020603050405020304" pitchFamily="18" charset="0"/>
              </a:rPr>
              <a:t> 42:</a:t>
            </a:r>
            <a:endParaRPr lang="en-US" sz="2500" dirty="0">
              <a:effectLst/>
              <a:latin typeface="Calibri" panose="020F0502020204030204" pitchFamily="34" charset="0"/>
              <a:ea typeface="Calibri" panose="020F0502020204030204" pitchFamily="34" charset="0"/>
            </a:endParaRPr>
          </a:p>
        </p:txBody>
      </p:sp>
      <p:sp>
        <p:nvSpPr>
          <p:cNvPr id="7" name="Rectangle 6"/>
          <p:cNvSpPr/>
          <p:nvPr/>
        </p:nvSpPr>
        <p:spPr>
          <a:xfrm>
            <a:off x="419355" y="2434142"/>
            <a:ext cx="11075131" cy="895310"/>
          </a:xfrm>
          <a:prstGeom prst="rect">
            <a:avLst/>
          </a:prstGeom>
        </p:spPr>
        <p:txBody>
          <a:bodyPr wrap="square">
            <a:spAutoFit/>
          </a:bodyPr>
          <a:lstStyle/>
          <a:p>
            <a:pPr>
              <a:lnSpc>
                <a:spcPct val="107000"/>
              </a:lnSpc>
              <a:spcAft>
                <a:spcPts val="1200"/>
              </a:spcAft>
            </a:pPr>
            <a:r>
              <a:rPr lang="en-US" sz="2500" dirty="0">
                <a:solidFill>
                  <a:srgbClr val="000000"/>
                </a:solidFill>
                <a:latin typeface="Times New Roman" panose="02020603050405020304" pitchFamily="18" charset="0"/>
                <a:ea typeface="Times New Roman" panose="02020603050405020304" pitchFamily="18" charset="0"/>
              </a:rPr>
              <a:t>a. </a:t>
            </a:r>
            <a:r>
              <a:rPr lang="en-US" sz="2500" dirty="0" err="1">
                <a:solidFill>
                  <a:srgbClr val="000000"/>
                </a:solidFill>
                <a:latin typeface="Times New Roman" panose="02020603050405020304" pitchFamily="18" charset="0"/>
                <a:ea typeface="Times New Roman" panose="02020603050405020304" pitchFamily="18" charset="0"/>
              </a:rPr>
              <a:t>Dấu</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ngoặc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kép</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dùng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để</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đánh</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dấu</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từ</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ngữ</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hiểu</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theo</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nghĩa</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đặc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biệt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nhằm</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nhấn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mạnh</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vị</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trí</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trung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tâm</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của</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vũ</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trụ</a:t>
            </a:r>
            <a:r>
              <a:rPr lang="en-US" sz="2500" dirty="0">
                <a:solidFill>
                  <a:srgbClr val="000000"/>
                </a:solidFill>
                <a:latin typeface="Times New Roman" panose="02020603050405020304" pitchFamily="18" charset="0"/>
                <a:ea typeface="Times New Roman" panose="02020603050405020304" pitchFamily="18" charset="0"/>
              </a:rPr>
              <a:t>.</a:t>
            </a:r>
            <a:endParaRPr lang="en-US" sz="2500" dirty="0">
              <a:effectLst/>
              <a:latin typeface="Calibri" panose="020F0502020204030204" pitchFamily="34" charset="0"/>
              <a:ea typeface="Calibri" panose="020F0502020204030204" pitchFamily="34" charset="0"/>
            </a:endParaRPr>
          </a:p>
        </p:txBody>
      </p:sp>
      <p:sp>
        <p:nvSpPr>
          <p:cNvPr id="8" name="Rectangle 7"/>
          <p:cNvSpPr/>
          <p:nvPr/>
        </p:nvSpPr>
        <p:spPr>
          <a:xfrm>
            <a:off x="398460" y="3385176"/>
            <a:ext cx="11086403" cy="1327286"/>
          </a:xfrm>
          <a:prstGeom prst="rect">
            <a:avLst/>
          </a:prstGeom>
        </p:spPr>
        <p:txBody>
          <a:bodyPr wrap="square">
            <a:spAutoFit/>
          </a:bodyPr>
          <a:lstStyle/>
          <a:p>
            <a:pPr algn="just">
              <a:lnSpc>
                <a:spcPct val="107000"/>
              </a:lnSpc>
              <a:spcAft>
                <a:spcPts val="0"/>
              </a:spcAft>
            </a:pPr>
            <a:r>
              <a:rPr lang="en-US" sz="2500" dirty="0">
                <a:solidFill>
                  <a:srgbClr val="000000"/>
                </a:solidFill>
                <a:latin typeface="Times New Roman" panose="02020603050405020304" pitchFamily="18" charset="0"/>
                <a:ea typeface="Times New Roman" panose="02020603050405020304" pitchFamily="18" charset="0"/>
              </a:rPr>
              <a:t>b. </a:t>
            </a:r>
            <a:r>
              <a:rPr lang="en-US" sz="2500" dirty="0" err="1">
                <a:solidFill>
                  <a:srgbClr val="000000"/>
                </a:solidFill>
                <a:latin typeface="Times New Roman" panose="02020603050405020304" pitchFamily="18" charset="0"/>
                <a:ea typeface="Times New Roman" panose="02020603050405020304" pitchFamily="18" charset="0"/>
              </a:rPr>
              <a:t>Dấu</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ngoặc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kép</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dùng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để</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đánh</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dấu</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từ</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ngữ</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hiểu</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theo</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nghĩa</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đặc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biệt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nhằm</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nhấn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mạnh</a:t>
            </a:r>
            <a:r>
              <a:rPr lang="en-US" sz="2500" dirty="0">
                <a:solidFill>
                  <a:srgbClr val="000000"/>
                </a:solidFill>
                <a:latin typeface="Times New Roman" panose="02020603050405020304" pitchFamily="18" charset="0"/>
                <a:ea typeface="Times New Roman" panose="02020603050405020304" pitchFamily="18" charset="0"/>
              </a:rPr>
              <a:t> ý </a:t>
            </a:r>
            <a:r>
              <a:rPr lang="en-US" sz="2500" dirty="0" err="1">
                <a:solidFill>
                  <a:srgbClr val="000000"/>
                </a:solidFill>
                <a:latin typeface="Times New Roman" panose="02020603050405020304" pitchFamily="18" charset="0"/>
                <a:ea typeface="Times New Roman" panose="02020603050405020304" pitchFamily="18" charset="0"/>
              </a:rPr>
              <a:t>nghĩa</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của</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từ</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và</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giúp</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người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đọc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hình</a:t>
            </a:r>
            <a:r>
              <a:rPr lang="en-US" sz="2500" dirty="0">
                <a:solidFill>
                  <a:srgbClr val="000000"/>
                </a:solidFill>
                <a:latin typeface="Times New Roman" panose="02020603050405020304" pitchFamily="18" charset="0"/>
                <a:ea typeface="Times New Roman" panose="02020603050405020304" pitchFamily="18" charset="0"/>
              </a:rPr>
              <a:t> dung </a:t>
            </a:r>
            <a:r>
              <a:rPr lang="en-US" sz="2500" dirty="0" err="1">
                <a:solidFill>
                  <a:srgbClr val="000000"/>
                </a:solidFill>
                <a:latin typeface="Times New Roman" panose="02020603050405020304" pitchFamily="18" charset="0"/>
                <a:ea typeface="Times New Roman" panose="02020603050405020304" pitchFamily="18" charset="0"/>
              </a:rPr>
              <a:t>Tâm</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Vũ</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Trụ</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như</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một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viện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bảo</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tàng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khổng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lồ</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và</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sống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động</a:t>
            </a:r>
            <a:r>
              <a:rPr lang="en-US" sz="2500" dirty="0">
                <a:solidFill>
                  <a:srgbClr val="000000"/>
                </a:solidFill>
                <a:latin typeface="Times New Roman" panose="02020603050405020304" pitchFamily="18" charset="0"/>
                <a:ea typeface="Times New Roman" panose="02020603050405020304" pitchFamily="18" charset="0"/>
              </a:rPr>
              <a:t>.</a:t>
            </a:r>
            <a:endParaRPr lang="en-US" sz="25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507068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600"/>
                                  </p:stCondLst>
                                  <p:childTnLst>
                                    <p:set>
                                      <p:cBhvr>
                                        <p:cTn id="6" dur="1" fill="hold">
                                          <p:stCondLst>
                                            <p:cond delay="0"/>
                                          </p:stCondLst>
                                        </p:cTn>
                                        <p:tgtEl>
                                          <p:spTgt spid="30729"/>
                                        </p:tgtEl>
                                        <p:attrNameLst>
                                          <p:attrName>style.visibility</p:attrName>
                                        </p:attrNameLst>
                                      </p:cBhvr>
                                      <p:to>
                                        <p:strVal val="visible"/>
                                      </p:to>
                                    </p:set>
                                    <p:animEffect transition="in" filter="wipe(up)">
                                      <p:cBhvr>
                                        <p:cTn id="7" dur="500"/>
                                        <p:tgtEl>
                                          <p:spTgt spid="30729"/>
                                        </p:tgtEl>
                                      </p:cBhvr>
                                    </p:animEffect>
                                  </p:childTnLst>
                                </p:cTn>
                              </p:par>
                              <p:par>
                                <p:cTn id="8" presetID="22" presetClass="entr" presetSubtype="4" fill="hold" nodeType="withEffect">
                                  <p:stCondLst>
                                    <p:cond delay="900"/>
                                  </p:stCondLst>
                                  <p:childTnLst>
                                    <p:set>
                                      <p:cBhvr>
                                        <p:cTn id="9" dur="1" fill="hold">
                                          <p:stCondLst>
                                            <p:cond delay="0"/>
                                          </p:stCondLst>
                                        </p:cTn>
                                        <p:tgtEl>
                                          <p:spTgt spid="30730"/>
                                        </p:tgtEl>
                                        <p:attrNameLst>
                                          <p:attrName>style.visibility</p:attrName>
                                        </p:attrNameLst>
                                      </p:cBhvr>
                                      <p:to>
                                        <p:strVal val="visible"/>
                                      </p:to>
                                    </p:set>
                                    <p:animEffect transition="in" filter="wipe(down)">
                                      <p:cBhvr>
                                        <p:cTn id="10" dur="500"/>
                                        <p:tgtEl>
                                          <p:spTgt spid="3073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983" y="0"/>
            <a:ext cx="4595446" cy="4595446"/>
          </a:xfrm>
          <a:prstGeom prst="rect">
            <a:avLst/>
          </a:prstGeom>
        </p:spPr>
      </p:pic>
      <p:sp>
        <p:nvSpPr>
          <p:cNvPr id="7" name="矩形 6"/>
          <p:cNvSpPr/>
          <p:nvPr/>
        </p:nvSpPr>
        <p:spPr>
          <a:xfrm>
            <a:off x="-126274" y="3693143"/>
            <a:ext cx="8739921" cy="1015663"/>
          </a:xfrm>
          <a:prstGeom prst="rect">
            <a:avLst/>
          </a:prstGeom>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spcBef>
                <a:spcPts val="0"/>
              </a:spcBef>
              <a:spcAft>
                <a:spcPts val="0"/>
              </a:spcAft>
              <a:defRPr/>
            </a:pPr>
            <a:r>
              <a:rPr lang="en-US" altLang="zh-CN" sz="6000" spc="50" dirty="0">
                <a:ln w="11430"/>
                <a:solidFill>
                  <a:schemeClr val="accent5"/>
                </a:solidFill>
                <a:latin typeface="Times New Roman" panose="02020603050405020304" pitchFamily="18" charset="0"/>
                <a:ea typeface="Cambria" panose="02040503050406030204" pitchFamily="18" charset="0"/>
                <a:cs typeface="Times New Roman" panose="02020603050405020304" pitchFamily="18" charset="0"/>
              </a:rPr>
              <a:t>TẠM BIỆT CÁC CON!</a:t>
            </a:r>
            <a:endParaRPr lang="zh-CN" altLang="en-US" sz="6000" spc="50" dirty="0">
              <a:ln w="11430"/>
              <a:solidFill>
                <a:schemeClr val="accent5"/>
              </a:solidFill>
              <a:latin typeface="Times New Roman" panose="02020603050405020304" pitchFamily="18" charset="0"/>
              <a:ea typeface="华康方圆体W7" pitchFamily="81" charset="-122"/>
              <a:cs typeface="Times New Roman" panose="02020603050405020304" pitchFamily="18" charset="0"/>
            </a:endParaRPr>
          </a:p>
        </p:txBody>
      </p:sp>
      <p:pic>
        <p:nvPicPr>
          <p:cNvPr id="8" name="图片 7"/>
          <p:cNvPicPr>
            <a:picLocks noChangeAspect="1"/>
          </p:cNvPicPr>
          <p:nvPr/>
        </p:nvPicPr>
        <p:blipFill>
          <a:blip r:embed="rId4" cstate="print">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270601" y="4530919"/>
            <a:ext cx="3705542" cy="2327081"/>
          </a:xfrm>
          <a:prstGeom prst="rect">
            <a:avLst/>
          </a:prstGeom>
        </p:spPr>
      </p:pic>
    </p:spTree>
    <p:extLst>
      <p:ext uri="{BB962C8B-B14F-4D97-AF65-F5344CB8AC3E}">
        <p14:creationId xmlns:p14="http://schemas.microsoft.com/office/powerpoint/2010/main" val="9342266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52" presetClass="entr" presetSubtype="0" fill="hold" grpId="0" nodeType="withEffect">
                                  <p:stCondLst>
                                    <p:cond delay="750"/>
                                  </p:stCondLst>
                                  <p:iterate type="lt">
                                    <p:tmPct val="15000"/>
                                  </p:iterate>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childTnLst>
                          </p:cTn>
                        </p:par>
                        <p:par>
                          <p:cTn id="21" fill="hold">
                            <p:stCondLst>
                              <p:cond delay="4700"/>
                            </p:stCondLst>
                            <p:childTnLst>
                              <p:par>
                                <p:cTn id="22" presetID="34" presetClass="emph" presetSubtype="0" fill="hold" grpId="1" nodeType="afterEffect">
                                  <p:stCondLst>
                                    <p:cond delay="0"/>
                                  </p:stCondLst>
                                  <p:iterate type="lt">
                                    <p:tmPct val="10000"/>
                                  </p:iterate>
                                  <p:childTnLst>
                                    <p:animMotion origin="layout" path="M 3.125E-6 0 L 3.125E-6 -0.07222 " pathEditMode="relative" rAng="0" ptsTypes="AA">
                                      <p:cBhvr>
                                        <p:cTn id="23" dur="250" accel="50000" decel="50000" autoRev="1" fill="hold">
                                          <p:stCondLst>
                                            <p:cond delay="0"/>
                                          </p:stCondLst>
                                        </p:cTn>
                                        <p:tgtEl>
                                          <p:spTgt spid="7"/>
                                        </p:tgtEl>
                                        <p:attrNameLst>
                                          <p:attrName>ppt_x</p:attrName>
                                          <p:attrName>ppt_y</p:attrName>
                                        </p:attrNameLst>
                                      </p:cBhvr>
                                      <p:rCtr x="0" y="-3611"/>
                                    </p:animMotion>
                                    <p:animRot by="1500000">
                                      <p:cBhvr>
                                        <p:cTn id="24" dur="125" fill="hold">
                                          <p:stCondLst>
                                            <p:cond delay="0"/>
                                          </p:stCondLst>
                                        </p:cTn>
                                        <p:tgtEl>
                                          <p:spTgt spid="7"/>
                                        </p:tgtEl>
                                        <p:attrNameLst>
                                          <p:attrName>r</p:attrName>
                                        </p:attrNameLst>
                                      </p:cBhvr>
                                    </p:animRot>
                                    <p:animRot by="-1500000">
                                      <p:cBhvr>
                                        <p:cTn id="25" dur="125" fill="hold">
                                          <p:stCondLst>
                                            <p:cond delay="125"/>
                                          </p:stCondLst>
                                        </p:cTn>
                                        <p:tgtEl>
                                          <p:spTgt spid="7"/>
                                        </p:tgtEl>
                                        <p:attrNameLst>
                                          <p:attrName>r</p:attrName>
                                        </p:attrNameLst>
                                      </p:cBhvr>
                                    </p:animRot>
                                    <p:animRot by="-1500000">
                                      <p:cBhvr>
                                        <p:cTn id="26" dur="125" fill="hold">
                                          <p:stCondLst>
                                            <p:cond delay="250"/>
                                          </p:stCondLst>
                                        </p:cTn>
                                        <p:tgtEl>
                                          <p:spTgt spid="7"/>
                                        </p:tgtEl>
                                        <p:attrNameLst>
                                          <p:attrName>r</p:attrName>
                                        </p:attrNameLst>
                                      </p:cBhvr>
                                    </p:animRot>
                                    <p:animRot by="1500000">
                                      <p:cBhvr>
                                        <p:cTn id="27"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4"/>
          <p:cNvSpPr txBox="1"/>
          <p:nvPr/>
        </p:nvSpPr>
        <p:spPr>
          <a:xfrm flipH="1">
            <a:off x="-582706" y="814971"/>
            <a:ext cx="7741701" cy="1323439"/>
          </a:xfrm>
          <a:prstGeom prst="rect">
            <a:avLst/>
          </a:prstGeom>
          <a:noFill/>
        </p:spPr>
        <p:txBody>
          <a:bodyPr wrap="square" rtlCol="0">
            <a:spAutoFit/>
          </a:bodyPr>
          <a:lstStyle/>
          <a:p>
            <a:pPr algn="ctr"/>
            <a:r>
              <a:rPr lang="en-US" altLang="zh-CN" sz="4000" b="1" i="1" dirty="0">
                <a:solidFill>
                  <a:srgbClr val="FF0000"/>
                </a:solidFill>
                <a:latin typeface="Baskerville Old Face" panose="02020602080505020303" pitchFamily="18" charset="0"/>
                <a:ea typeface="萝莉体 第二版" panose="02000500000000000000" pitchFamily="2" charset="-122"/>
                <a:cs typeface="Times New Roman" panose="02020603050405020304" pitchFamily="18" charset="0"/>
              </a:rPr>
              <a:t>CHÚNG MÌNH </a:t>
            </a:r>
          </a:p>
          <a:p>
            <a:pPr algn="ctr"/>
            <a:r>
              <a:rPr lang="en-US" altLang="zh-CN" sz="4000" b="1" i="1" dirty="0">
                <a:solidFill>
                  <a:srgbClr val="FF0000"/>
                </a:solidFill>
                <a:latin typeface="Baskerville Old Face" panose="02020602080505020303" pitchFamily="18" charset="0"/>
                <a:ea typeface="萝莉体 第二版" panose="02000500000000000000" pitchFamily="2" charset="-122"/>
                <a:cs typeface="Times New Roman" panose="02020603050405020304" pitchFamily="18" charset="0"/>
              </a:rPr>
              <a:t>HIỂU NHAU BAO NHIÊU?</a:t>
            </a:r>
            <a:endParaRPr lang="zh-CN" altLang="en-US" sz="4000" b="1" i="1" dirty="0">
              <a:solidFill>
                <a:srgbClr val="FF0000"/>
              </a:solidFill>
              <a:latin typeface="Baskerville Old Face" panose="02020602080505020303" pitchFamily="18" charset="0"/>
              <a:ea typeface="萝莉体 第二版" panose="02000500000000000000" pitchFamily="2" charset="-122"/>
              <a:cs typeface="Times New Roman" panose="02020603050405020304" pitchFamily="18" charset="0"/>
            </a:endParaRPr>
          </a:p>
        </p:txBody>
      </p:sp>
      <p:sp>
        <p:nvSpPr>
          <p:cNvPr id="5" name="TextBox 4"/>
          <p:cNvSpPr txBox="1"/>
          <p:nvPr/>
        </p:nvSpPr>
        <p:spPr>
          <a:xfrm>
            <a:off x="459440" y="2236678"/>
            <a:ext cx="8609577" cy="2677656"/>
          </a:xfrm>
          <a:prstGeom prst="rect">
            <a:avLst/>
          </a:prstGeom>
          <a:noFill/>
        </p:spPr>
        <p:txBody>
          <a:bodyPr wrap="square" rtlCol="0">
            <a:spAutoFit/>
          </a:bodyPr>
          <a:lstStyle/>
          <a:p>
            <a:pPr marL="285750" indent="-285750">
              <a:buFontTx/>
              <a:buChar char="-"/>
            </a:pPr>
            <a:r>
              <a:rPr lang="en-US" sz="2800" dirty="0">
                <a:latin typeface="Times New Roman" panose="02020603050405020304" pitchFamily="18" charset="0"/>
                <a:cs typeface="Times New Roman" panose="02020603050405020304" pitchFamily="18" charset="0"/>
              </a:rPr>
              <a:t>6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logic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thưởng</a:t>
            </a:r>
            <a:r>
              <a:rPr lang="en-US" sz="2800" dirty="0">
                <a:latin typeface="Times New Roman" panose="02020603050405020304" pitchFamily="18" charset="0"/>
                <a:cs typeface="Times New Roman" panose="02020603050405020304" pitchFamily="18" charset="0"/>
              </a:rPr>
              <a:t> 10 </a:t>
            </a:r>
            <a:r>
              <a:rPr lang="en-US" sz="2800" dirty="0" err="1">
                <a:latin typeface="Times New Roman" panose="02020603050405020304" pitchFamily="18" charset="0"/>
                <a:cs typeface="Times New Roman" panose="02020603050405020304" pitchFamily="18" charset="0"/>
              </a:rPr>
              <a:t>điểm</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6" name="1 Minute timer (Đồng hồ đếm ngược 1 phú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097199" y="4914334"/>
            <a:ext cx="2190946" cy="1231445"/>
          </a:xfrm>
          <a:prstGeom prst="rect">
            <a:avLst/>
          </a:prstGeom>
        </p:spPr>
      </p:pic>
      <p:pic>
        <p:nvPicPr>
          <p:cNvPr id="7" name="2 Minutes timer (Đồng hồ đếm ngược 2 phút)">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3977460" y="4914334"/>
            <a:ext cx="2190946" cy="1231445"/>
          </a:xfrm>
          <a:prstGeom prst="rect">
            <a:avLst/>
          </a:prstGeom>
        </p:spPr>
      </p:pic>
    </p:spTree>
    <p:extLst>
      <p:ext uri="{BB962C8B-B14F-4D97-AF65-F5344CB8AC3E}">
        <p14:creationId xmlns:p14="http://schemas.microsoft.com/office/powerpoint/2010/main" val="35491713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6"/>
                                        </p:tgtEl>
                                      </p:cBhvr>
                                    </p:cmd>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7"/>
                                        </p:tgtEl>
                                      </p:cBhvr>
                                    </p:cmd>
                                  </p:childTnLst>
                                </p:cTn>
                              </p:par>
                            </p:childTnLst>
                          </p:cTn>
                        </p:par>
                      </p:childTnLst>
                    </p:cTn>
                  </p:par>
                </p:childTnLst>
              </p:cTn>
              <p:nextCondLst>
                <p:cond evt="onClick" delay="0">
                  <p:tgtEl>
                    <p:spTgt spid="7"/>
                  </p:tgtEl>
                </p:cond>
              </p:nextCondLst>
            </p:seq>
            <p:video>
              <p:cMediaNode vol="80000">
                <p:cTn id="20" fill="hold" display="0">
                  <p:stCondLst>
                    <p:cond delay="indefinite"/>
                  </p:stCondLst>
                </p:cTn>
                <p:tgtEl>
                  <p:spTgt spid="6"/>
                </p:tgtEl>
              </p:cMediaNode>
            </p:video>
            <p:video>
              <p:cMediaNode vol="80000">
                <p:cTn id="21" fill="hold" display="0">
                  <p:stCondLst>
                    <p:cond delay="indefinite"/>
                  </p:stCondLst>
                </p:cTn>
                <p:tgtEl>
                  <p:spTgt spid="7"/>
                </p:tgtEl>
              </p:cMediaNode>
            </p:video>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727183"/>
            <a:ext cx="9251985" cy="1323439"/>
          </a:xfrm>
          <a:prstGeom prst="rect">
            <a:avLst/>
          </a:prstGeom>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spcBef>
                <a:spcPts val="0"/>
              </a:spcBef>
              <a:spcAft>
                <a:spcPts val="0"/>
              </a:spcAft>
              <a:defRPr/>
            </a:pPr>
            <a:r>
              <a:rPr lang="en-US" altLang="zh-CN" sz="4000" b="1" spc="50" dirty="0">
                <a:ln w="11430"/>
                <a:solidFill>
                  <a:sysClr val="windowText" lastClr="000000"/>
                </a:solidFill>
                <a:latin typeface="Times New Roman" panose="02020603050405020304" pitchFamily="18" charset="0"/>
                <a:ea typeface="华康方圆体W7" pitchFamily="81" charset="-122"/>
                <a:cs typeface="Times New Roman" panose="02020603050405020304" pitchFamily="18" charset="0"/>
              </a:rPr>
              <a:t>TIẾT 89</a:t>
            </a:r>
          </a:p>
          <a:p>
            <a:pPr algn="ctr" eaLnBrk="1" fontAlgn="auto" hangingPunct="1">
              <a:spcBef>
                <a:spcPts val="0"/>
              </a:spcBef>
              <a:spcAft>
                <a:spcPts val="0"/>
              </a:spcAft>
              <a:defRPr/>
            </a:pPr>
            <a:r>
              <a:rPr lang="en-US" altLang="zh-CN" sz="4000" b="1" spc="50" dirty="0">
                <a:ln w="11430"/>
                <a:solidFill>
                  <a:sysClr val="windowText" lastClr="000000"/>
                </a:solidFill>
                <a:latin typeface="Times New Roman" panose="02020603050405020304" pitchFamily="18" charset="0"/>
                <a:ea typeface="华康方圆体W7" pitchFamily="81" charset="-122"/>
                <a:cs typeface="Times New Roman" panose="02020603050405020304" pitchFamily="18" charset="0"/>
              </a:rPr>
              <a:t>THTV: MẠCH LẠCH VÀ LIÊN KẾT</a:t>
            </a:r>
            <a:endParaRPr lang="zh-CN" altLang="en-US" sz="4000" b="1" spc="50" dirty="0">
              <a:ln w="11430"/>
              <a:solidFill>
                <a:sysClr val="windowText" lastClr="000000"/>
              </a:solidFill>
              <a:latin typeface="Times New Roman" panose="02020603050405020304" pitchFamily="18" charset="0"/>
              <a:ea typeface="华康方圆体W7" pitchFamily="81" charset="-122"/>
              <a:cs typeface="Times New Roman" panose="02020603050405020304" pitchFamily="18" charset="0"/>
            </a:endParaRPr>
          </a:p>
        </p:txBody>
      </p:sp>
      <p:pic>
        <p:nvPicPr>
          <p:cNvPr id="8" name="图片 7"/>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270601" y="4530919"/>
            <a:ext cx="3705542" cy="2327081"/>
          </a:xfrm>
          <a:prstGeom prst="rect">
            <a:avLst/>
          </a:prstGeom>
        </p:spPr>
      </p:pic>
    </p:spTree>
    <p:extLst>
      <p:ext uri="{BB962C8B-B14F-4D97-AF65-F5344CB8AC3E}">
        <p14:creationId xmlns:p14="http://schemas.microsoft.com/office/powerpoint/2010/main" val="8952147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2" presetClass="entr" presetSubtype="0" fill="hold" grpId="0" nodeType="withEffect">
                                  <p:stCondLst>
                                    <p:cond delay="750"/>
                                  </p:stCondLst>
                                  <p:iterate type="lt">
                                    <p:tmPct val="15000"/>
                                  </p:iterate>
                                  <p:childTnLst>
                                    <p:set>
                                      <p:cBhvr>
                                        <p:cTn id="11" dur="1" fill="hold">
                                          <p:stCondLst>
                                            <p:cond delay="0"/>
                                          </p:stCondLst>
                                        </p:cTn>
                                        <p:tgtEl>
                                          <p:spTgt spid="7"/>
                                        </p:tgtEl>
                                        <p:attrNameLst>
                                          <p:attrName>style.visibility</p:attrName>
                                        </p:attrNameLst>
                                      </p:cBhvr>
                                      <p:to>
                                        <p:strVal val="visible"/>
                                      </p:to>
                                    </p:set>
                                    <p:animScale>
                                      <p:cBhvr>
                                        <p:cTn id="1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gtEl>
                                        <p:attrNameLst>
                                          <p:attrName>ppt_x</p:attrName>
                                          <p:attrName>ppt_y</p:attrName>
                                        </p:attrNameLst>
                                      </p:cBhvr>
                                    </p:animMotion>
                                    <p:animEffect transition="in" filter="fade">
                                      <p:cBhvr>
                                        <p:cTn id="14" dur="1000"/>
                                        <p:tgtEl>
                                          <p:spTgt spid="7"/>
                                        </p:tgtEl>
                                      </p:cBhvr>
                                    </p:animEffect>
                                  </p:childTnLst>
                                </p:cTn>
                              </p:par>
                            </p:childTnLst>
                          </p:cTn>
                        </p:par>
                        <p:par>
                          <p:cTn id="15" fill="hold">
                            <p:stCondLst>
                              <p:cond delay="5800"/>
                            </p:stCondLst>
                            <p:childTnLst>
                              <p:par>
                                <p:cTn id="16" presetID="34" presetClass="emph" presetSubtype="0" fill="hold" grpId="1" nodeType="afterEffect">
                                  <p:stCondLst>
                                    <p:cond delay="0"/>
                                  </p:stCondLst>
                                  <p:iterate type="lt">
                                    <p:tmPct val="10000"/>
                                  </p:iterate>
                                  <p:childTnLst>
                                    <p:animMotion origin="layout" path="M -3.33333E-6 1.11022E-16 L -3.33333E-6 -0.07222 " pathEditMode="relative" rAng="0" ptsTypes="AA">
                                      <p:cBhvr>
                                        <p:cTn id="17" dur="250" accel="50000" decel="50000" autoRev="1" fill="hold">
                                          <p:stCondLst>
                                            <p:cond delay="0"/>
                                          </p:stCondLst>
                                        </p:cTn>
                                        <p:tgtEl>
                                          <p:spTgt spid="7"/>
                                        </p:tgtEl>
                                        <p:attrNameLst>
                                          <p:attrName>ppt_x</p:attrName>
                                          <p:attrName>ppt_y</p:attrName>
                                        </p:attrNameLst>
                                      </p:cBhvr>
                                      <p:rCtr x="0" y="-3611"/>
                                    </p:animMotion>
                                    <p:animRot by="1500000">
                                      <p:cBhvr>
                                        <p:cTn id="18" dur="125" fill="hold">
                                          <p:stCondLst>
                                            <p:cond delay="0"/>
                                          </p:stCondLst>
                                        </p:cTn>
                                        <p:tgtEl>
                                          <p:spTgt spid="7"/>
                                        </p:tgtEl>
                                        <p:attrNameLst>
                                          <p:attrName>r</p:attrName>
                                        </p:attrNameLst>
                                      </p:cBhvr>
                                    </p:animRot>
                                    <p:animRot by="-1500000">
                                      <p:cBhvr>
                                        <p:cTn id="19" dur="125" fill="hold">
                                          <p:stCondLst>
                                            <p:cond delay="125"/>
                                          </p:stCondLst>
                                        </p:cTn>
                                        <p:tgtEl>
                                          <p:spTgt spid="7"/>
                                        </p:tgtEl>
                                        <p:attrNameLst>
                                          <p:attrName>r</p:attrName>
                                        </p:attrNameLst>
                                      </p:cBhvr>
                                    </p:animRot>
                                    <p:animRot by="-1500000">
                                      <p:cBhvr>
                                        <p:cTn id="20" dur="125" fill="hold">
                                          <p:stCondLst>
                                            <p:cond delay="250"/>
                                          </p:stCondLst>
                                        </p:cTn>
                                        <p:tgtEl>
                                          <p:spTgt spid="7"/>
                                        </p:tgtEl>
                                        <p:attrNameLst>
                                          <p:attrName>r</p:attrName>
                                        </p:attrNameLst>
                                      </p:cBhvr>
                                    </p:animRot>
                                    <p:animRot by="1500000">
                                      <p:cBhvr>
                                        <p:cTn id="21"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9"/>
          <p:cNvSpPr>
            <a:spLocks noChangeArrowheads="1"/>
          </p:cNvSpPr>
          <p:nvPr/>
        </p:nvSpPr>
        <p:spPr bwMode="auto">
          <a:xfrm>
            <a:off x="498529" y="2310485"/>
            <a:ext cx="793223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en-US" altLang="zh-CN" sz="4500" b="1" dirty="0">
                <a:solidFill>
                  <a:sysClr val="windowText" lastClr="000000"/>
                </a:solidFill>
                <a:latin typeface="Times New Roman" panose="02020603050405020304" pitchFamily="18" charset="0"/>
                <a:ea typeface="方正卡通简体" panose="03000509000000000000" pitchFamily="65" charset="-122"/>
                <a:cs typeface="Times New Roman" panose="02020603050405020304" pitchFamily="18" charset="0"/>
                <a:sym typeface="微软雅黑" pitchFamily="34" charset="-122"/>
              </a:rPr>
              <a:t>I. HỆ THỐNG LÍ THUYẾT</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93" y="2915316"/>
            <a:ext cx="7205487" cy="1207011"/>
          </a:xfrm>
          <a:prstGeom prst="rect">
            <a:avLst/>
          </a:prstGeom>
        </p:spPr>
      </p:pic>
    </p:spTree>
    <p:extLst>
      <p:ext uri="{BB962C8B-B14F-4D97-AF65-F5344CB8AC3E}">
        <p14:creationId xmlns:p14="http://schemas.microsoft.com/office/powerpoint/2010/main" val="6529438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文本框 111">
            <a:extLst>
              <a:ext uri="{FF2B5EF4-FFF2-40B4-BE49-F238E27FC236}">
                <a16:creationId xmlns:a16="http://schemas.microsoft.com/office/drawing/2014/main" id="{A253C5FA-DE08-4BD9-9169-B2700DFC3573}"/>
              </a:ext>
            </a:extLst>
          </p:cNvPr>
          <p:cNvSpPr txBox="1"/>
          <p:nvPr/>
        </p:nvSpPr>
        <p:spPr>
          <a:xfrm>
            <a:off x="1183895" y="127547"/>
            <a:ext cx="53316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F000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Phân</a:t>
            </a:r>
            <a:r>
              <a:rPr kumimoji="0" lang="en-US" altLang="zh-CN" sz="2800" b="1" i="0" u="none" strike="noStrike" kern="1200" cap="none" spc="0" normalizeH="0" noProof="0" dirty="0">
                <a:ln>
                  <a:noFill/>
                </a:ln>
                <a:solidFill>
                  <a:srgbClr val="FF000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 </a:t>
            </a:r>
            <a:r>
              <a:rPr kumimoji="0" lang="en-US" altLang="zh-CN" sz="2800" b="1" i="0" u="none" strike="noStrike" kern="1200" cap="none" spc="0" normalizeH="0" noProof="0" dirty="0" err="1">
                <a:ln>
                  <a:noFill/>
                </a:ln>
                <a:solidFill>
                  <a:srgbClr val="FF000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tích</a:t>
            </a:r>
            <a:r>
              <a:rPr kumimoji="0" lang="en-US" altLang="zh-CN" sz="2800" b="1" i="0" u="none" strike="noStrike" kern="1200" cap="none" spc="0" normalizeH="0" noProof="0" dirty="0">
                <a:ln>
                  <a:noFill/>
                </a:ln>
                <a:solidFill>
                  <a:srgbClr val="FF000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 </a:t>
            </a:r>
            <a:r>
              <a:rPr kumimoji="0" lang="en-US" altLang="zh-CN" sz="2800" b="1" i="0" u="none" strike="noStrike" kern="1200" cap="none" spc="0" normalizeH="0" noProof="0" dirty="0" err="1">
                <a:ln>
                  <a:noFill/>
                </a:ln>
                <a:solidFill>
                  <a:srgbClr val="FF000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ví</a:t>
            </a:r>
            <a:r>
              <a:rPr kumimoji="0" lang="en-US" altLang="zh-CN" sz="2800" b="1" i="0" u="none" strike="noStrike" kern="1200" cap="none" spc="0" normalizeH="0" noProof="0" dirty="0">
                <a:ln>
                  <a:noFill/>
                </a:ln>
                <a:solidFill>
                  <a:srgbClr val="FF000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 </a:t>
            </a:r>
            <a:r>
              <a:rPr kumimoji="0" lang="en-US" altLang="zh-CN" sz="2800" b="1" i="0" u="none" strike="noStrike" kern="1200" cap="none" spc="0" normalizeH="0" noProof="0" dirty="0" err="1">
                <a:ln>
                  <a:noFill/>
                </a:ln>
                <a:solidFill>
                  <a:srgbClr val="FF000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dụ</a:t>
            </a:r>
            <a:endParaRPr kumimoji="0" lang="zh-C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grpSp>
        <p:nvGrpSpPr>
          <p:cNvPr id="113" name="组合 112">
            <a:extLst>
              <a:ext uri="{FF2B5EF4-FFF2-40B4-BE49-F238E27FC236}">
                <a16:creationId xmlns:a16="http://schemas.microsoft.com/office/drawing/2014/main" id="{F1E2462B-0917-4D96-A699-F6D4E82BB816}"/>
              </a:ext>
            </a:extLst>
          </p:cNvPr>
          <p:cNvGrpSpPr/>
          <p:nvPr/>
        </p:nvGrpSpPr>
        <p:grpSpPr>
          <a:xfrm>
            <a:off x="1295747" y="249375"/>
            <a:ext cx="10960927" cy="548429"/>
            <a:chOff x="1497774" y="260008"/>
            <a:chExt cx="10960927" cy="548429"/>
          </a:xfrm>
        </p:grpSpPr>
        <p:sp>
          <p:nvSpPr>
            <p:cNvPr id="114" name="任意多边形: 形状 113">
              <a:extLst>
                <a:ext uri="{FF2B5EF4-FFF2-40B4-BE49-F238E27FC236}">
                  <a16:creationId xmlns:a16="http://schemas.microsoft.com/office/drawing/2014/main" id="{80E347B8-62C9-4817-B66C-1DC725E40271}"/>
                </a:ext>
              </a:extLst>
            </p:cNvPr>
            <p:cNvSpPr/>
            <p:nvPr/>
          </p:nvSpPr>
          <p:spPr>
            <a:xfrm>
              <a:off x="1497774" y="436286"/>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 fmla="*/ 0 w 9877777"/>
                <a:gd name="connsiteY0" fmla="*/ 284617 h 431037"/>
                <a:gd name="connsiteX1" fmla="*/ 595855 w 9877777"/>
                <a:gd name="connsiteY1" fmla="*/ 307195 h 431037"/>
                <a:gd name="connsiteX2" fmla="*/ 2302933 w 9877777"/>
                <a:gd name="connsiteY2" fmla="*/ 420084 h 431037"/>
                <a:gd name="connsiteX3" fmla="*/ 4696177 w 9877777"/>
                <a:gd name="connsiteY3" fmla="*/ 2395 h 431037"/>
                <a:gd name="connsiteX4" fmla="*/ 6886222 w 9877777"/>
                <a:gd name="connsiteY4" fmla="*/ 250751 h 431037"/>
                <a:gd name="connsiteX5" fmla="*/ 9098844 w 9877777"/>
                <a:gd name="connsiteY5" fmla="*/ 284617 h 431037"/>
                <a:gd name="connsiteX6" fmla="*/ 9877777 w 9877777"/>
                <a:gd name="connsiteY6" fmla="*/ 149151 h 43103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60818 h 291409"/>
                <a:gd name="connsiteX1" fmla="*/ 633406 w 9915328"/>
                <a:gd name="connsiteY1" fmla="*/ 173707 h 291409"/>
                <a:gd name="connsiteX2" fmla="*/ 2340484 w 9915328"/>
                <a:gd name="connsiteY2" fmla="*/ 286596 h 291409"/>
                <a:gd name="connsiteX3" fmla="*/ 5071684 w 9915328"/>
                <a:gd name="connsiteY3" fmla="*/ 4374 h 291409"/>
                <a:gd name="connsiteX4" fmla="*/ 6923773 w 9915328"/>
                <a:gd name="connsiteY4" fmla="*/ 117263 h 291409"/>
                <a:gd name="connsiteX5" fmla="*/ 9136395 w 9915328"/>
                <a:gd name="connsiteY5" fmla="*/ 151129 h 291409"/>
                <a:gd name="connsiteX6" fmla="*/ 9915328 w 9915328"/>
                <a:gd name="connsiteY6" fmla="*/ 15663 h 291409"/>
                <a:gd name="connsiteX0" fmla="*/ 0 w 9915328"/>
                <a:gd name="connsiteY0" fmla="*/ 163495 h 394086"/>
                <a:gd name="connsiteX1" fmla="*/ 633406 w 9915328"/>
                <a:gd name="connsiteY1" fmla="*/ 276384 h 394086"/>
                <a:gd name="connsiteX2" fmla="*/ 2340484 w 9915328"/>
                <a:gd name="connsiteY2" fmla="*/ 389273 h 394086"/>
                <a:gd name="connsiteX3" fmla="*/ 5071684 w 9915328"/>
                <a:gd name="connsiteY3" fmla="*/ 107051 h 394086"/>
                <a:gd name="connsiteX4" fmla="*/ 6986358 w 9915328"/>
                <a:gd name="connsiteY4" fmla="*/ 5451 h 394086"/>
                <a:gd name="connsiteX5" fmla="*/ 9136395 w 9915328"/>
                <a:gd name="connsiteY5" fmla="*/ 253806 h 394086"/>
                <a:gd name="connsiteX6" fmla="*/ 9915328 w 9915328"/>
                <a:gd name="connsiteY6" fmla="*/ 118340 h 394086"/>
                <a:gd name="connsiteX0" fmla="*/ 0 w 9915328"/>
                <a:gd name="connsiteY0" fmla="*/ 179002 h 409593"/>
                <a:gd name="connsiteX1" fmla="*/ 633406 w 9915328"/>
                <a:gd name="connsiteY1" fmla="*/ 291891 h 409593"/>
                <a:gd name="connsiteX2" fmla="*/ 2340484 w 9915328"/>
                <a:gd name="connsiteY2" fmla="*/ 404780 h 409593"/>
                <a:gd name="connsiteX3" fmla="*/ 5071684 w 9915328"/>
                <a:gd name="connsiteY3" fmla="*/ 122558 h 409593"/>
                <a:gd name="connsiteX4" fmla="*/ 6986358 w 9915328"/>
                <a:gd name="connsiteY4" fmla="*/ 20958 h 409593"/>
                <a:gd name="connsiteX5" fmla="*/ 9136395 w 9915328"/>
                <a:gd name="connsiteY5" fmla="*/ 9669 h 409593"/>
                <a:gd name="connsiteX6" fmla="*/ 9915328 w 9915328"/>
                <a:gd name="connsiteY6" fmla="*/ 133847 h 409593"/>
                <a:gd name="connsiteX0" fmla="*/ 0 w 9915328"/>
                <a:gd name="connsiteY0" fmla="*/ 198509 h 429100"/>
                <a:gd name="connsiteX1" fmla="*/ 633406 w 9915328"/>
                <a:gd name="connsiteY1" fmla="*/ 311398 h 429100"/>
                <a:gd name="connsiteX2" fmla="*/ 2340484 w 9915328"/>
                <a:gd name="connsiteY2" fmla="*/ 424287 h 429100"/>
                <a:gd name="connsiteX3" fmla="*/ 5071684 w 9915328"/>
                <a:gd name="connsiteY3" fmla="*/ 142065 h 429100"/>
                <a:gd name="connsiteX4" fmla="*/ 6986358 w 9915328"/>
                <a:gd name="connsiteY4" fmla="*/ 40465 h 429100"/>
                <a:gd name="connsiteX5" fmla="*/ 9136395 w 9915328"/>
                <a:gd name="connsiteY5" fmla="*/ 29176 h 429100"/>
                <a:gd name="connsiteX6" fmla="*/ 9915328 w 9915328"/>
                <a:gd name="connsiteY6" fmla="*/ 153354 h 429100"/>
                <a:gd name="connsiteX0" fmla="*/ 0 w 9915328"/>
                <a:gd name="connsiteY0" fmla="*/ 158109 h 388700"/>
                <a:gd name="connsiteX1" fmla="*/ 633406 w 9915328"/>
                <a:gd name="connsiteY1" fmla="*/ 270998 h 388700"/>
                <a:gd name="connsiteX2" fmla="*/ 2340484 w 9915328"/>
                <a:gd name="connsiteY2" fmla="*/ 383887 h 388700"/>
                <a:gd name="connsiteX3" fmla="*/ 5071684 w 9915328"/>
                <a:gd name="connsiteY3" fmla="*/ 101665 h 388700"/>
                <a:gd name="connsiteX4" fmla="*/ 6986358 w 9915328"/>
                <a:gd name="connsiteY4" fmla="*/ 65 h 388700"/>
                <a:gd name="connsiteX5" fmla="*/ 8835990 w 9915328"/>
                <a:gd name="connsiteY5" fmla="*/ 112954 h 388700"/>
                <a:gd name="connsiteX6" fmla="*/ 9915328 w 9915328"/>
                <a:gd name="connsiteY6" fmla="*/ 112954 h 388700"/>
                <a:gd name="connsiteX0" fmla="*/ 0 w 9915328"/>
                <a:gd name="connsiteY0" fmla="*/ 158569 h 385714"/>
                <a:gd name="connsiteX1" fmla="*/ 633406 w 9915328"/>
                <a:gd name="connsiteY1" fmla="*/ 271458 h 385714"/>
                <a:gd name="connsiteX2" fmla="*/ 2340484 w 9915328"/>
                <a:gd name="connsiteY2" fmla="*/ 384347 h 385714"/>
                <a:gd name="connsiteX3" fmla="*/ 5270277 w 9915328"/>
                <a:gd name="connsiteY3" fmla="*/ 191025 h 385714"/>
                <a:gd name="connsiteX4" fmla="*/ 6986358 w 9915328"/>
                <a:gd name="connsiteY4" fmla="*/ 525 h 385714"/>
                <a:gd name="connsiteX5" fmla="*/ 8835990 w 9915328"/>
                <a:gd name="connsiteY5" fmla="*/ 113414 h 385714"/>
                <a:gd name="connsiteX6" fmla="*/ 9915328 w 9915328"/>
                <a:gd name="connsiteY6" fmla="*/ 113414 h 385714"/>
                <a:gd name="connsiteX0" fmla="*/ 0 w 9915328"/>
                <a:gd name="connsiteY0" fmla="*/ 158569 h 323756"/>
                <a:gd name="connsiteX1" fmla="*/ 633406 w 9915328"/>
                <a:gd name="connsiteY1" fmla="*/ 271458 h 323756"/>
                <a:gd name="connsiteX2" fmla="*/ 2340484 w 9915328"/>
                <a:gd name="connsiteY2" fmla="*/ 320847 h 323756"/>
                <a:gd name="connsiteX3" fmla="*/ 5270277 w 9915328"/>
                <a:gd name="connsiteY3" fmla="*/ 191025 h 323756"/>
                <a:gd name="connsiteX4" fmla="*/ 6986358 w 9915328"/>
                <a:gd name="connsiteY4" fmla="*/ 525 h 323756"/>
                <a:gd name="connsiteX5" fmla="*/ 8835990 w 9915328"/>
                <a:gd name="connsiteY5" fmla="*/ 113414 h 323756"/>
                <a:gd name="connsiteX6" fmla="*/ 9915328 w 9915328"/>
                <a:gd name="connsiteY6" fmla="*/ 113414 h 323756"/>
                <a:gd name="connsiteX0" fmla="*/ 0 w 9915328"/>
                <a:gd name="connsiteY0" fmla="*/ 95979 h 261166"/>
                <a:gd name="connsiteX1" fmla="*/ 633406 w 9915328"/>
                <a:gd name="connsiteY1" fmla="*/ 208868 h 261166"/>
                <a:gd name="connsiteX2" fmla="*/ 2340484 w 9915328"/>
                <a:gd name="connsiteY2" fmla="*/ 258257 h 261166"/>
                <a:gd name="connsiteX3" fmla="*/ 5270277 w 9915328"/>
                <a:gd name="connsiteY3" fmla="*/ 128435 h 261166"/>
                <a:gd name="connsiteX4" fmla="*/ 8835990 w 9915328"/>
                <a:gd name="connsiteY4" fmla="*/ 50824 h 261166"/>
                <a:gd name="connsiteX5" fmla="*/ 9915328 w 9915328"/>
                <a:gd name="connsiteY5" fmla="*/ 50824 h 261166"/>
                <a:gd name="connsiteX0" fmla="*/ 0 w 9915328"/>
                <a:gd name="connsiteY0" fmla="*/ 201048 h 366235"/>
                <a:gd name="connsiteX1" fmla="*/ 633406 w 9915328"/>
                <a:gd name="connsiteY1" fmla="*/ 313937 h 366235"/>
                <a:gd name="connsiteX2" fmla="*/ 2340484 w 9915328"/>
                <a:gd name="connsiteY2" fmla="*/ 363326 h 366235"/>
                <a:gd name="connsiteX3" fmla="*/ 5270277 w 9915328"/>
                <a:gd name="connsiteY3" fmla="*/ 233504 h 366235"/>
                <a:gd name="connsiteX4" fmla="*/ 7659714 w 9915328"/>
                <a:gd name="connsiteY4" fmla="*/ 28893 h 366235"/>
                <a:gd name="connsiteX5" fmla="*/ 9915328 w 9915328"/>
                <a:gd name="connsiteY5" fmla="*/ 155893 h 366235"/>
                <a:gd name="connsiteX0" fmla="*/ 0 w 9915328"/>
                <a:gd name="connsiteY0" fmla="*/ 173629 h 338816"/>
                <a:gd name="connsiteX1" fmla="*/ 633406 w 9915328"/>
                <a:gd name="connsiteY1" fmla="*/ 286518 h 338816"/>
                <a:gd name="connsiteX2" fmla="*/ 2340484 w 9915328"/>
                <a:gd name="connsiteY2" fmla="*/ 335907 h 338816"/>
                <a:gd name="connsiteX3" fmla="*/ 5270277 w 9915328"/>
                <a:gd name="connsiteY3" fmla="*/ 206085 h 338816"/>
                <a:gd name="connsiteX4" fmla="*/ 7659714 w 9915328"/>
                <a:gd name="connsiteY4" fmla="*/ 1474 h 338816"/>
                <a:gd name="connsiteX5" fmla="*/ 9915328 w 9915328"/>
                <a:gd name="connsiteY5" fmla="*/ 128474 h 338816"/>
                <a:gd name="connsiteX0" fmla="*/ 0 w 10190302"/>
                <a:gd name="connsiteY0" fmla="*/ 174097 h 339284"/>
                <a:gd name="connsiteX1" fmla="*/ 633406 w 10190302"/>
                <a:gd name="connsiteY1" fmla="*/ 286986 h 339284"/>
                <a:gd name="connsiteX2" fmla="*/ 2340484 w 10190302"/>
                <a:gd name="connsiteY2" fmla="*/ 336375 h 339284"/>
                <a:gd name="connsiteX3" fmla="*/ 5270277 w 10190302"/>
                <a:gd name="connsiteY3" fmla="*/ 206553 h 339284"/>
                <a:gd name="connsiteX4" fmla="*/ 7659714 w 10190302"/>
                <a:gd name="connsiteY4" fmla="*/ 1942 h 339284"/>
                <a:gd name="connsiteX5" fmla="*/ 10190302 w 10190302"/>
                <a:gd name="connsiteY5" fmla="*/ 103542 h 339284"/>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118179 h 372151"/>
                <a:gd name="connsiteX1" fmla="*/ 2279379 w 10129197"/>
                <a:gd name="connsiteY1" fmla="*/ 369357 h 372151"/>
                <a:gd name="connsiteX2" fmla="*/ 5209172 w 10129197"/>
                <a:gd name="connsiteY2" fmla="*/ 239535 h 372151"/>
                <a:gd name="connsiteX3" fmla="*/ 7598609 w 10129197"/>
                <a:gd name="connsiteY3" fmla="*/ 34924 h 372151"/>
                <a:gd name="connsiteX4" fmla="*/ 10129197 w 10129197"/>
                <a:gd name="connsiteY4" fmla="*/ 9524 h 37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rgbClr val="AE7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7F4F"/>
                </a:solidFill>
                <a:effectLst/>
                <a:uLnTx/>
                <a:uFillTx/>
                <a:latin typeface="Calibri"/>
                <a:ea typeface="宋体" panose="02010600030101010101" pitchFamily="2" charset="-122"/>
                <a:cs typeface="+mn-cs"/>
              </a:endParaRPr>
            </a:p>
          </p:txBody>
        </p:sp>
        <p:sp>
          <p:nvSpPr>
            <p:cNvPr id="115" name="文本框 114">
              <a:extLst>
                <a:ext uri="{FF2B5EF4-FFF2-40B4-BE49-F238E27FC236}">
                  <a16:creationId xmlns:a16="http://schemas.microsoft.com/office/drawing/2014/main" id="{50AD750C-C6AD-4B76-9467-71A913BDF5C4}"/>
                </a:ext>
              </a:extLst>
            </p:cNvPr>
            <p:cNvSpPr txBox="1"/>
            <p:nvPr/>
          </p:nvSpPr>
          <p:spPr>
            <a:xfrm>
              <a:off x="8585453" y="260008"/>
              <a:ext cx="38732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AE7F4F"/>
                </a:solidFill>
                <a:effectLst/>
                <a:uLnTx/>
                <a:uFillTx/>
                <a:latin typeface="Arial Black" panose="020B0A04020102020204" pitchFamily="34" charset="0"/>
                <a:ea typeface="萝莉体 第二版" panose="02000500000000000000" pitchFamily="2" charset="-122"/>
                <a:cs typeface="萝莉体 第二版" panose="02000500000000000000" pitchFamily="2" charset="-122"/>
              </a:endParaRPr>
            </a:p>
          </p:txBody>
        </p:sp>
      </p:grpSp>
      <p:sp>
        <p:nvSpPr>
          <p:cNvPr id="116" name="Freeform 34">
            <a:extLst>
              <a:ext uri="{FF2B5EF4-FFF2-40B4-BE49-F238E27FC236}">
                <a16:creationId xmlns:a16="http://schemas.microsoft.com/office/drawing/2014/main" id="{55763080-0760-4061-B7C5-1A7BAF7F2320}"/>
              </a:ext>
            </a:extLst>
          </p:cNvPr>
          <p:cNvSpPr>
            <a:spLocks noEditPoints="1"/>
          </p:cNvSpPr>
          <p:nvPr/>
        </p:nvSpPr>
        <p:spPr bwMode="auto">
          <a:xfrm rot="21082951" flipH="1">
            <a:off x="444104" y="138201"/>
            <a:ext cx="903684" cy="52321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 name="组合 2">
            <a:extLst>
              <a:ext uri="{FF2B5EF4-FFF2-40B4-BE49-F238E27FC236}">
                <a16:creationId xmlns:a16="http://schemas.microsoft.com/office/drawing/2014/main" id="{89D7069C-96B1-4583-BFB8-74294864D0BA}"/>
              </a:ext>
            </a:extLst>
          </p:cNvPr>
          <p:cNvGrpSpPr/>
          <p:nvPr/>
        </p:nvGrpSpPr>
        <p:grpSpPr>
          <a:xfrm>
            <a:off x="1286676" y="834459"/>
            <a:ext cx="3961581" cy="2625083"/>
            <a:chOff x="1949253" y="1627716"/>
            <a:chExt cx="3271491" cy="2503925"/>
          </a:xfrm>
        </p:grpSpPr>
        <p:grpSp>
          <p:nvGrpSpPr>
            <p:cNvPr id="136" name="组合 135">
              <a:extLst>
                <a:ext uri="{FF2B5EF4-FFF2-40B4-BE49-F238E27FC236}">
                  <a16:creationId xmlns:a16="http://schemas.microsoft.com/office/drawing/2014/main" id="{CDDB1FF4-2DA9-48EF-A3DD-670D284FB298}"/>
                </a:ext>
              </a:extLst>
            </p:cNvPr>
            <p:cNvGrpSpPr/>
            <p:nvPr/>
          </p:nvGrpSpPr>
          <p:grpSpPr>
            <a:xfrm>
              <a:off x="1949253" y="1627716"/>
              <a:ext cx="3271491" cy="2309600"/>
              <a:chOff x="3246438" y="1068388"/>
              <a:chExt cx="5711825" cy="4678363"/>
            </a:xfrm>
            <a:solidFill>
              <a:schemeClr val="tx1"/>
            </a:solidFill>
          </p:grpSpPr>
          <p:sp>
            <p:nvSpPr>
              <p:cNvPr id="137" name="Freeform 5">
                <a:extLst>
                  <a:ext uri="{FF2B5EF4-FFF2-40B4-BE49-F238E27FC236}">
                    <a16:creationId xmlns:a16="http://schemas.microsoft.com/office/drawing/2014/main" id="{14858378-5DDC-4FD5-A11E-C51AEEDCA11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6">
                <a:extLst>
                  <a:ext uri="{FF2B5EF4-FFF2-40B4-BE49-F238E27FC236}">
                    <a16:creationId xmlns:a16="http://schemas.microsoft.com/office/drawing/2014/main" id="{6B40ABC8-A149-424F-843C-980830A19062}"/>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7">
                <a:extLst>
                  <a:ext uri="{FF2B5EF4-FFF2-40B4-BE49-F238E27FC236}">
                    <a16:creationId xmlns:a16="http://schemas.microsoft.com/office/drawing/2014/main" id="{FB4AFAEF-28AD-4F44-94A9-938E76202AD0}"/>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8">
                <a:extLst>
                  <a:ext uri="{FF2B5EF4-FFF2-40B4-BE49-F238E27FC236}">
                    <a16:creationId xmlns:a16="http://schemas.microsoft.com/office/drawing/2014/main" id="{A01050DE-85DC-4208-9F6A-B133A7C7ED6C}"/>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9">
                <a:extLst>
                  <a:ext uri="{FF2B5EF4-FFF2-40B4-BE49-F238E27FC236}">
                    <a16:creationId xmlns:a16="http://schemas.microsoft.com/office/drawing/2014/main" id="{0B85E670-D50F-4F11-B8CD-DC6F95054D8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10">
                <a:extLst>
                  <a:ext uri="{FF2B5EF4-FFF2-40B4-BE49-F238E27FC236}">
                    <a16:creationId xmlns:a16="http://schemas.microsoft.com/office/drawing/2014/main" id="{B20C789C-16F1-4EF7-862E-29CFDA89903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11">
                <a:extLst>
                  <a:ext uri="{FF2B5EF4-FFF2-40B4-BE49-F238E27FC236}">
                    <a16:creationId xmlns:a16="http://schemas.microsoft.com/office/drawing/2014/main" id="{7E348CE0-0143-4F94-ABDF-57EC06E23B6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4" name="组合 143">
                <a:extLst>
                  <a:ext uri="{FF2B5EF4-FFF2-40B4-BE49-F238E27FC236}">
                    <a16:creationId xmlns:a16="http://schemas.microsoft.com/office/drawing/2014/main" id="{23BE7271-760C-46FC-905D-CEC512557A8C}"/>
                  </a:ext>
                </a:extLst>
              </p:cNvPr>
              <p:cNvGrpSpPr/>
              <p:nvPr/>
            </p:nvGrpSpPr>
            <p:grpSpPr>
              <a:xfrm>
                <a:off x="3517901" y="1225551"/>
                <a:ext cx="5260975" cy="4090987"/>
                <a:chOff x="3517901" y="1225551"/>
                <a:chExt cx="5260975" cy="4090987"/>
              </a:xfrm>
              <a:grpFill/>
            </p:grpSpPr>
            <p:sp>
              <p:nvSpPr>
                <p:cNvPr id="145" name="Freeform 12">
                  <a:extLst>
                    <a:ext uri="{FF2B5EF4-FFF2-40B4-BE49-F238E27FC236}">
                      <a16:creationId xmlns:a16="http://schemas.microsoft.com/office/drawing/2014/main" id="{0E2D0DDB-4831-4663-B59D-E243F06D923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13">
                  <a:extLst>
                    <a:ext uri="{FF2B5EF4-FFF2-40B4-BE49-F238E27FC236}">
                      <a16:creationId xmlns:a16="http://schemas.microsoft.com/office/drawing/2014/main" id="{B878F212-6D47-4B11-BBB0-8E27F0D49DD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14">
                  <a:extLst>
                    <a:ext uri="{FF2B5EF4-FFF2-40B4-BE49-F238E27FC236}">
                      <a16:creationId xmlns:a16="http://schemas.microsoft.com/office/drawing/2014/main" id="{A7DA7313-5DDE-4642-B905-3227C039A43D}"/>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15">
                  <a:extLst>
                    <a:ext uri="{FF2B5EF4-FFF2-40B4-BE49-F238E27FC236}">
                      <a16:creationId xmlns:a16="http://schemas.microsoft.com/office/drawing/2014/main" id="{FA4B0E27-6CC5-4870-A2AC-5004A45E760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16">
                  <a:extLst>
                    <a:ext uri="{FF2B5EF4-FFF2-40B4-BE49-F238E27FC236}">
                      <a16:creationId xmlns:a16="http://schemas.microsoft.com/office/drawing/2014/main" id="{BF0033B4-F2E0-43CD-B136-B2B1726FCDC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17">
                  <a:extLst>
                    <a:ext uri="{FF2B5EF4-FFF2-40B4-BE49-F238E27FC236}">
                      <a16:creationId xmlns:a16="http://schemas.microsoft.com/office/drawing/2014/main" id="{99762D8A-558B-4B02-AF3F-0B0A585228D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18">
                  <a:extLst>
                    <a:ext uri="{FF2B5EF4-FFF2-40B4-BE49-F238E27FC236}">
                      <a16:creationId xmlns:a16="http://schemas.microsoft.com/office/drawing/2014/main" id="{8A495014-42FC-46DB-9619-2F7C16FCCFC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19">
                  <a:extLst>
                    <a:ext uri="{FF2B5EF4-FFF2-40B4-BE49-F238E27FC236}">
                      <a16:creationId xmlns:a16="http://schemas.microsoft.com/office/drawing/2014/main" id="{D5F2707C-03AC-46D4-91C7-F7EC9019DD6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20">
                  <a:extLst>
                    <a:ext uri="{FF2B5EF4-FFF2-40B4-BE49-F238E27FC236}">
                      <a16:creationId xmlns:a16="http://schemas.microsoft.com/office/drawing/2014/main" id="{809B0FDD-8A7C-4BB2-AC92-080696A0FA72}"/>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21">
                  <a:extLst>
                    <a:ext uri="{FF2B5EF4-FFF2-40B4-BE49-F238E27FC236}">
                      <a16:creationId xmlns:a16="http://schemas.microsoft.com/office/drawing/2014/main" id="{EF573E1F-ACD8-479F-9A6A-DADE9BF7A08D}"/>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22">
                  <a:extLst>
                    <a:ext uri="{FF2B5EF4-FFF2-40B4-BE49-F238E27FC236}">
                      <a16:creationId xmlns:a16="http://schemas.microsoft.com/office/drawing/2014/main" id="{0AA93260-A19B-4186-AD12-9006117902F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23">
                  <a:extLst>
                    <a:ext uri="{FF2B5EF4-FFF2-40B4-BE49-F238E27FC236}">
                      <a16:creationId xmlns:a16="http://schemas.microsoft.com/office/drawing/2014/main" id="{D1AAD918-0DF5-47D3-998E-FEB881FC0DE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24">
                  <a:extLst>
                    <a:ext uri="{FF2B5EF4-FFF2-40B4-BE49-F238E27FC236}">
                      <a16:creationId xmlns:a16="http://schemas.microsoft.com/office/drawing/2014/main" id="{9C0973DF-743E-4359-816B-7F16508C671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25">
                  <a:extLst>
                    <a:ext uri="{FF2B5EF4-FFF2-40B4-BE49-F238E27FC236}">
                      <a16:creationId xmlns:a16="http://schemas.microsoft.com/office/drawing/2014/main" id="{18474AA9-221F-4C49-98F0-13890C9CB4F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26">
                  <a:extLst>
                    <a:ext uri="{FF2B5EF4-FFF2-40B4-BE49-F238E27FC236}">
                      <a16:creationId xmlns:a16="http://schemas.microsoft.com/office/drawing/2014/main" id="{8FDCC407-54D8-4302-8366-2CFE3342ED0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27">
                  <a:extLst>
                    <a:ext uri="{FF2B5EF4-FFF2-40B4-BE49-F238E27FC236}">
                      <a16:creationId xmlns:a16="http://schemas.microsoft.com/office/drawing/2014/main" id="{BEFBF12D-AAB0-4292-B9BD-54B475725A55}"/>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28">
                  <a:extLst>
                    <a:ext uri="{FF2B5EF4-FFF2-40B4-BE49-F238E27FC236}">
                      <a16:creationId xmlns:a16="http://schemas.microsoft.com/office/drawing/2014/main" id="{7F2A51AC-A5D2-43EB-BD1B-59074B2A993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29">
                  <a:extLst>
                    <a:ext uri="{FF2B5EF4-FFF2-40B4-BE49-F238E27FC236}">
                      <a16:creationId xmlns:a16="http://schemas.microsoft.com/office/drawing/2014/main" id="{793A0ACB-A00C-4FF6-BB25-1435FEC6212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30">
                  <a:extLst>
                    <a:ext uri="{FF2B5EF4-FFF2-40B4-BE49-F238E27FC236}">
                      <a16:creationId xmlns:a16="http://schemas.microsoft.com/office/drawing/2014/main" id="{76C19411-FDFC-47CB-B05C-6EB972808A93}"/>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31">
                  <a:extLst>
                    <a:ext uri="{FF2B5EF4-FFF2-40B4-BE49-F238E27FC236}">
                      <a16:creationId xmlns:a16="http://schemas.microsoft.com/office/drawing/2014/main" id="{BE561FA8-CCF5-42EB-8538-3F7178B665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32">
                  <a:extLst>
                    <a:ext uri="{FF2B5EF4-FFF2-40B4-BE49-F238E27FC236}">
                      <a16:creationId xmlns:a16="http://schemas.microsoft.com/office/drawing/2014/main" id="{959A9B13-01E8-4E77-9BF7-DD1B923D5D2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33">
                  <a:extLst>
                    <a:ext uri="{FF2B5EF4-FFF2-40B4-BE49-F238E27FC236}">
                      <a16:creationId xmlns:a16="http://schemas.microsoft.com/office/drawing/2014/main" id="{E59A5DF2-64C0-487E-894F-986E99F731F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34">
                  <a:extLst>
                    <a:ext uri="{FF2B5EF4-FFF2-40B4-BE49-F238E27FC236}">
                      <a16:creationId xmlns:a16="http://schemas.microsoft.com/office/drawing/2014/main" id="{CFEB418C-0D84-40F4-9147-C96168F6115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35">
                  <a:extLst>
                    <a:ext uri="{FF2B5EF4-FFF2-40B4-BE49-F238E27FC236}">
                      <a16:creationId xmlns:a16="http://schemas.microsoft.com/office/drawing/2014/main" id="{D53701DC-CDD4-4C6A-815B-FA8A4DEBBB9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36">
                  <a:extLst>
                    <a:ext uri="{FF2B5EF4-FFF2-40B4-BE49-F238E27FC236}">
                      <a16:creationId xmlns:a16="http://schemas.microsoft.com/office/drawing/2014/main" id="{9F8C459A-F15A-4ED5-8227-771C009D476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37">
                  <a:extLst>
                    <a:ext uri="{FF2B5EF4-FFF2-40B4-BE49-F238E27FC236}">
                      <a16:creationId xmlns:a16="http://schemas.microsoft.com/office/drawing/2014/main" id="{5C703814-ED3B-4AF1-9F04-0F7BF3F7B66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38">
                  <a:extLst>
                    <a:ext uri="{FF2B5EF4-FFF2-40B4-BE49-F238E27FC236}">
                      <a16:creationId xmlns:a16="http://schemas.microsoft.com/office/drawing/2014/main" id="{800CCE18-35C4-4615-8162-E4C9A5A16C0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39">
                  <a:extLst>
                    <a:ext uri="{FF2B5EF4-FFF2-40B4-BE49-F238E27FC236}">
                      <a16:creationId xmlns:a16="http://schemas.microsoft.com/office/drawing/2014/main" id="{87FF38C1-110E-49C4-AD0F-87B97CE4AAA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40">
                  <a:extLst>
                    <a:ext uri="{FF2B5EF4-FFF2-40B4-BE49-F238E27FC236}">
                      <a16:creationId xmlns:a16="http://schemas.microsoft.com/office/drawing/2014/main" id="{F9E859F7-A972-478C-B279-BD88E93AC40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41">
                  <a:extLst>
                    <a:ext uri="{FF2B5EF4-FFF2-40B4-BE49-F238E27FC236}">
                      <a16:creationId xmlns:a16="http://schemas.microsoft.com/office/drawing/2014/main" id="{8F97F585-7DC2-4519-8D41-FEA3E99034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42">
                  <a:extLst>
                    <a:ext uri="{FF2B5EF4-FFF2-40B4-BE49-F238E27FC236}">
                      <a16:creationId xmlns:a16="http://schemas.microsoft.com/office/drawing/2014/main" id="{C7867F24-9320-4AB7-BDDD-72672BEEB627}"/>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43">
                  <a:extLst>
                    <a:ext uri="{FF2B5EF4-FFF2-40B4-BE49-F238E27FC236}">
                      <a16:creationId xmlns:a16="http://schemas.microsoft.com/office/drawing/2014/main" id="{789038FA-2FBC-4027-ADD7-08F0E9AC123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44">
                  <a:extLst>
                    <a:ext uri="{FF2B5EF4-FFF2-40B4-BE49-F238E27FC236}">
                      <a16:creationId xmlns:a16="http://schemas.microsoft.com/office/drawing/2014/main" id="{ABAB6472-89C6-44DF-9897-EF1B5F37FA54}"/>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45">
                  <a:extLst>
                    <a:ext uri="{FF2B5EF4-FFF2-40B4-BE49-F238E27FC236}">
                      <a16:creationId xmlns:a16="http://schemas.microsoft.com/office/drawing/2014/main" id="{77A6CC0A-CAB9-4ADF-B417-11F749CDD6B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46">
                  <a:extLst>
                    <a:ext uri="{FF2B5EF4-FFF2-40B4-BE49-F238E27FC236}">
                      <a16:creationId xmlns:a16="http://schemas.microsoft.com/office/drawing/2014/main" id="{45CF05EF-9827-4AC1-9F3A-F734F43EE0B1}"/>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47">
                  <a:extLst>
                    <a:ext uri="{FF2B5EF4-FFF2-40B4-BE49-F238E27FC236}">
                      <a16:creationId xmlns:a16="http://schemas.microsoft.com/office/drawing/2014/main" id="{64A7D2E8-DBC9-42B3-B389-C29464D46CC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48">
                  <a:extLst>
                    <a:ext uri="{FF2B5EF4-FFF2-40B4-BE49-F238E27FC236}">
                      <a16:creationId xmlns:a16="http://schemas.microsoft.com/office/drawing/2014/main" id="{A3B52F17-C57B-4331-8D45-0D36A062CAC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49">
                  <a:extLst>
                    <a:ext uri="{FF2B5EF4-FFF2-40B4-BE49-F238E27FC236}">
                      <a16:creationId xmlns:a16="http://schemas.microsoft.com/office/drawing/2014/main" id="{8B4EB06A-3570-4C83-B697-3969C315EE9C}"/>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50">
                  <a:extLst>
                    <a:ext uri="{FF2B5EF4-FFF2-40B4-BE49-F238E27FC236}">
                      <a16:creationId xmlns:a16="http://schemas.microsoft.com/office/drawing/2014/main" id="{428C56E4-2ACC-4226-871F-19520CC806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51">
                  <a:extLst>
                    <a:ext uri="{FF2B5EF4-FFF2-40B4-BE49-F238E27FC236}">
                      <a16:creationId xmlns:a16="http://schemas.microsoft.com/office/drawing/2014/main" id="{DFB92550-AB78-40BA-8B1B-ADBC84850F5D}"/>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52">
                  <a:extLst>
                    <a:ext uri="{FF2B5EF4-FFF2-40B4-BE49-F238E27FC236}">
                      <a16:creationId xmlns:a16="http://schemas.microsoft.com/office/drawing/2014/main" id="{D76B173E-EB09-4BA5-836A-93DF8FCB64A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53">
                  <a:extLst>
                    <a:ext uri="{FF2B5EF4-FFF2-40B4-BE49-F238E27FC236}">
                      <a16:creationId xmlns:a16="http://schemas.microsoft.com/office/drawing/2014/main" id="{AE6BF7D0-FE1C-4E68-BDEC-CF3E4F453C44}"/>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54">
                  <a:extLst>
                    <a:ext uri="{FF2B5EF4-FFF2-40B4-BE49-F238E27FC236}">
                      <a16:creationId xmlns:a16="http://schemas.microsoft.com/office/drawing/2014/main" id="{9C188A14-55FB-4667-A67E-027C5B6E7B3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55">
                  <a:extLst>
                    <a:ext uri="{FF2B5EF4-FFF2-40B4-BE49-F238E27FC236}">
                      <a16:creationId xmlns:a16="http://schemas.microsoft.com/office/drawing/2014/main" id="{F881D683-E767-4962-ADE0-D17A58E16DA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56">
                  <a:extLst>
                    <a:ext uri="{FF2B5EF4-FFF2-40B4-BE49-F238E27FC236}">
                      <a16:creationId xmlns:a16="http://schemas.microsoft.com/office/drawing/2014/main" id="{5522D810-645A-4DCF-9070-FF3C77E1D41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57">
                  <a:extLst>
                    <a:ext uri="{FF2B5EF4-FFF2-40B4-BE49-F238E27FC236}">
                      <a16:creationId xmlns:a16="http://schemas.microsoft.com/office/drawing/2014/main" id="{183166C4-691E-44B0-AF63-E4686D811C8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1" name="Freeform 58">
                  <a:extLst>
                    <a:ext uri="{FF2B5EF4-FFF2-40B4-BE49-F238E27FC236}">
                      <a16:creationId xmlns:a16="http://schemas.microsoft.com/office/drawing/2014/main" id="{6B4A35E6-5790-4710-AD51-810AF7158E0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2" name="Freeform 59">
                  <a:extLst>
                    <a:ext uri="{FF2B5EF4-FFF2-40B4-BE49-F238E27FC236}">
                      <a16:creationId xmlns:a16="http://schemas.microsoft.com/office/drawing/2014/main" id="{9A50C362-B95B-46B8-AE25-CDB49E056EA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3" name="Freeform 60">
                  <a:extLst>
                    <a:ext uri="{FF2B5EF4-FFF2-40B4-BE49-F238E27FC236}">
                      <a16:creationId xmlns:a16="http://schemas.microsoft.com/office/drawing/2014/main" id="{B49FA33F-FA04-4B64-B5DF-0E7659FADE8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4" name="Freeform 61">
                  <a:extLst>
                    <a:ext uri="{FF2B5EF4-FFF2-40B4-BE49-F238E27FC236}">
                      <a16:creationId xmlns:a16="http://schemas.microsoft.com/office/drawing/2014/main" id="{65B65078-363F-4988-AD87-40267E0F468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5" name="Freeform 62">
                  <a:extLst>
                    <a:ext uri="{FF2B5EF4-FFF2-40B4-BE49-F238E27FC236}">
                      <a16:creationId xmlns:a16="http://schemas.microsoft.com/office/drawing/2014/main" id="{CBA0262B-8B80-44A8-ABEE-C79312F3616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63">
                  <a:extLst>
                    <a:ext uri="{FF2B5EF4-FFF2-40B4-BE49-F238E27FC236}">
                      <a16:creationId xmlns:a16="http://schemas.microsoft.com/office/drawing/2014/main" id="{240E71B6-3368-49E2-907C-C1269B33DBB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64">
                  <a:extLst>
                    <a:ext uri="{FF2B5EF4-FFF2-40B4-BE49-F238E27FC236}">
                      <a16:creationId xmlns:a16="http://schemas.microsoft.com/office/drawing/2014/main" id="{61EED78B-0978-46A9-8EEF-110218E939FB}"/>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65">
                  <a:extLst>
                    <a:ext uri="{FF2B5EF4-FFF2-40B4-BE49-F238E27FC236}">
                      <a16:creationId xmlns:a16="http://schemas.microsoft.com/office/drawing/2014/main" id="{1A7E066F-3DA2-4D97-9917-B3F84F129D2B}"/>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9" name="Freeform 66">
                  <a:extLst>
                    <a:ext uri="{FF2B5EF4-FFF2-40B4-BE49-F238E27FC236}">
                      <a16:creationId xmlns:a16="http://schemas.microsoft.com/office/drawing/2014/main" id="{36AEAFB0-ABBB-48A9-B77D-63F89B7A5A4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0" name="Freeform 67">
                  <a:extLst>
                    <a:ext uri="{FF2B5EF4-FFF2-40B4-BE49-F238E27FC236}">
                      <a16:creationId xmlns:a16="http://schemas.microsoft.com/office/drawing/2014/main" id="{0659DABE-5B17-4AB5-B244-736D6C159904}"/>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1" name="Freeform 68">
                  <a:extLst>
                    <a:ext uri="{FF2B5EF4-FFF2-40B4-BE49-F238E27FC236}">
                      <a16:creationId xmlns:a16="http://schemas.microsoft.com/office/drawing/2014/main" id="{FA77D12E-4A60-4606-8085-2B1EAA95F3F6}"/>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2" name="Freeform 69">
                  <a:extLst>
                    <a:ext uri="{FF2B5EF4-FFF2-40B4-BE49-F238E27FC236}">
                      <a16:creationId xmlns:a16="http://schemas.microsoft.com/office/drawing/2014/main" id="{D0497E6F-42A7-42DF-9ADD-78D643E8648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3" name="Freeform 70">
                  <a:extLst>
                    <a:ext uri="{FF2B5EF4-FFF2-40B4-BE49-F238E27FC236}">
                      <a16:creationId xmlns:a16="http://schemas.microsoft.com/office/drawing/2014/main" id="{7E08FEDB-4A3B-41EC-A972-71C501082D9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4" name="Freeform 71">
                  <a:extLst>
                    <a:ext uri="{FF2B5EF4-FFF2-40B4-BE49-F238E27FC236}">
                      <a16:creationId xmlns:a16="http://schemas.microsoft.com/office/drawing/2014/main" id="{1759BC08-51FD-4342-B621-1F858B516C1D}"/>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5" name="Freeform 72">
                  <a:extLst>
                    <a:ext uri="{FF2B5EF4-FFF2-40B4-BE49-F238E27FC236}">
                      <a16:creationId xmlns:a16="http://schemas.microsoft.com/office/drawing/2014/main" id="{38DE151C-7BAF-4192-8B14-400FB29C987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6" name="Freeform 73">
                  <a:extLst>
                    <a:ext uri="{FF2B5EF4-FFF2-40B4-BE49-F238E27FC236}">
                      <a16:creationId xmlns:a16="http://schemas.microsoft.com/office/drawing/2014/main" id="{0BF15CC9-7545-4E5D-9A85-61B83F7EC12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7" name="Freeform 74">
                  <a:extLst>
                    <a:ext uri="{FF2B5EF4-FFF2-40B4-BE49-F238E27FC236}">
                      <a16:creationId xmlns:a16="http://schemas.microsoft.com/office/drawing/2014/main" id="{E5D2544A-C889-438E-92D2-7148EDDF45FF}"/>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8" name="Freeform 75">
                  <a:extLst>
                    <a:ext uri="{FF2B5EF4-FFF2-40B4-BE49-F238E27FC236}">
                      <a16:creationId xmlns:a16="http://schemas.microsoft.com/office/drawing/2014/main" id="{731E5A3F-BF4A-435B-9D86-6CF30BC5855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9" name="Freeform 76">
                  <a:extLst>
                    <a:ext uri="{FF2B5EF4-FFF2-40B4-BE49-F238E27FC236}">
                      <a16:creationId xmlns:a16="http://schemas.microsoft.com/office/drawing/2014/main" id="{DD265C15-3CCE-44DB-BB63-A7AAE31A4E5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77">
                  <a:extLst>
                    <a:ext uri="{FF2B5EF4-FFF2-40B4-BE49-F238E27FC236}">
                      <a16:creationId xmlns:a16="http://schemas.microsoft.com/office/drawing/2014/main" id="{D61FE383-FDE7-4189-9BDC-0E6EF15D51BC}"/>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78">
                  <a:extLst>
                    <a:ext uri="{FF2B5EF4-FFF2-40B4-BE49-F238E27FC236}">
                      <a16:creationId xmlns:a16="http://schemas.microsoft.com/office/drawing/2014/main" id="{D2206564-4CE0-4C31-AC3D-81B2B52010C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79">
                  <a:extLst>
                    <a:ext uri="{FF2B5EF4-FFF2-40B4-BE49-F238E27FC236}">
                      <a16:creationId xmlns:a16="http://schemas.microsoft.com/office/drawing/2014/main" id="{486D7118-1620-4317-B218-4902CF538E42}"/>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80">
                  <a:extLst>
                    <a:ext uri="{FF2B5EF4-FFF2-40B4-BE49-F238E27FC236}">
                      <a16:creationId xmlns:a16="http://schemas.microsoft.com/office/drawing/2014/main" id="{1731CB55-4725-4804-9257-F9DBD9540DE5}"/>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81">
                  <a:extLst>
                    <a:ext uri="{FF2B5EF4-FFF2-40B4-BE49-F238E27FC236}">
                      <a16:creationId xmlns:a16="http://schemas.microsoft.com/office/drawing/2014/main" id="{7E229051-52C8-4F16-AF57-D9152D391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82">
                  <a:extLst>
                    <a:ext uri="{FF2B5EF4-FFF2-40B4-BE49-F238E27FC236}">
                      <a16:creationId xmlns:a16="http://schemas.microsoft.com/office/drawing/2014/main" id="{A63A7863-B028-4A08-B14B-43CE0E4103E7}"/>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6" name="Freeform 83">
                  <a:extLst>
                    <a:ext uri="{FF2B5EF4-FFF2-40B4-BE49-F238E27FC236}">
                      <a16:creationId xmlns:a16="http://schemas.microsoft.com/office/drawing/2014/main" id="{B432E908-D14B-46D0-953F-059D7EF35F0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7" name="Freeform 84">
                  <a:extLst>
                    <a:ext uri="{FF2B5EF4-FFF2-40B4-BE49-F238E27FC236}">
                      <a16:creationId xmlns:a16="http://schemas.microsoft.com/office/drawing/2014/main" id="{0FAE09AA-DE03-442A-A267-A6E6153835B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85">
                  <a:extLst>
                    <a:ext uri="{FF2B5EF4-FFF2-40B4-BE49-F238E27FC236}">
                      <a16:creationId xmlns:a16="http://schemas.microsoft.com/office/drawing/2014/main" id="{94E3DC7C-06EC-493B-A20F-94241B17CBDE}"/>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86">
                  <a:extLst>
                    <a:ext uri="{FF2B5EF4-FFF2-40B4-BE49-F238E27FC236}">
                      <a16:creationId xmlns:a16="http://schemas.microsoft.com/office/drawing/2014/main" id="{6389C68A-E1DC-4313-9BCD-DA82B916F454}"/>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87">
                  <a:extLst>
                    <a:ext uri="{FF2B5EF4-FFF2-40B4-BE49-F238E27FC236}">
                      <a16:creationId xmlns:a16="http://schemas.microsoft.com/office/drawing/2014/main" id="{EC3DD3EB-0E25-4DB7-A3B9-9A2857DC7B5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88">
                  <a:extLst>
                    <a:ext uri="{FF2B5EF4-FFF2-40B4-BE49-F238E27FC236}">
                      <a16:creationId xmlns:a16="http://schemas.microsoft.com/office/drawing/2014/main" id="{B3E0694E-C01F-4C68-8925-EEEFEA9E294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89">
                  <a:extLst>
                    <a:ext uri="{FF2B5EF4-FFF2-40B4-BE49-F238E27FC236}">
                      <a16:creationId xmlns:a16="http://schemas.microsoft.com/office/drawing/2014/main" id="{CC9937B0-6927-4171-83C8-9ABF7BEDFE8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90">
                  <a:extLst>
                    <a:ext uri="{FF2B5EF4-FFF2-40B4-BE49-F238E27FC236}">
                      <a16:creationId xmlns:a16="http://schemas.microsoft.com/office/drawing/2014/main" id="{1DBB37C3-EE54-47BB-A4CC-45DD754885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91">
                  <a:extLst>
                    <a:ext uri="{FF2B5EF4-FFF2-40B4-BE49-F238E27FC236}">
                      <a16:creationId xmlns:a16="http://schemas.microsoft.com/office/drawing/2014/main" id="{E5C684AE-CA1E-4FF0-B6FF-3EC0F0BD6F3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92">
                  <a:extLst>
                    <a:ext uri="{FF2B5EF4-FFF2-40B4-BE49-F238E27FC236}">
                      <a16:creationId xmlns:a16="http://schemas.microsoft.com/office/drawing/2014/main" id="{973D22E1-8FBD-4CF3-90E0-293410A6601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406" name="文本框 49">
              <a:extLst>
                <a:ext uri="{FF2B5EF4-FFF2-40B4-BE49-F238E27FC236}">
                  <a16:creationId xmlns:a16="http://schemas.microsoft.com/office/drawing/2014/main" id="{70052EF7-ED44-4587-A1EC-D88194FCE1B1}"/>
                </a:ext>
              </a:extLst>
            </p:cNvPr>
            <p:cNvSpPr txBox="1">
              <a:spLocks noChangeArrowheads="1"/>
            </p:cNvSpPr>
            <p:nvPr/>
          </p:nvSpPr>
          <p:spPr bwMode="auto">
            <a:xfrm>
              <a:off x="2358311" y="2085397"/>
              <a:ext cx="2552546" cy="2046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400" rtl="0" eaLnBrk="1" fontAlgn="auto" latinLnBrk="0" hangingPunct="1">
                <a:lnSpc>
                  <a:spcPct val="100000"/>
                </a:lnSpc>
                <a:spcBef>
                  <a:spcPts val="1000"/>
                </a:spcBef>
                <a:spcAft>
                  <a:spcPts val="0"/>
                </a:spcAft>
                <a:buClrTx/>
                <a:buSzTx/>
                <a:buFont typeface="Arial" pitchFamily="34" charset="0"/>
                <a:buNone/>
                <a:tabLst/>
                <a:defRPr/>
              </a:pP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Các</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câu</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trong</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đoạn</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văn</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được</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sắp</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xếp</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theo</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trình</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tự</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gì</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a:t>
              </a:r>
              <a:endParaRPr kumimoji="0" lang="en-US" altLang="zh-CN" sz="11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nvGrpSpPr>
          <p:cNvPr id="2" name="组合 1">
            <a:extLst>
              <a:ext uri="{FF2B5EF4-FFF2-40B4-BE49-F238E27FC236}">
                <a16:creationId xmlns:a16="http://schemas.microsoft.com/office/drawing/2014/main" id="{94E7CD19-E1A9-4910-AE5C-F10C7CDBCA29}"/>
              </a:ext>
            </a:extLst>
          </p:cNvPr>
          <p:cNvGrpSpPr/>
          <p:nvPr/>
        </p:nvGrpSpPr>
        <p:grpSpPr>
          <a:xfrm>
            <a:off x="-35133" y="3576483"/>
            <a:ext cx="3197308" cy="1956222"/>
            <a:chOff x="993517" y="3712963"/>
            <a:chExt cx="2195954" cy="1643551"/>
          </a:xfrm>
        </p:grpSpPr>
        <p:grpSp>
          <p:nvGrpSpPr>
            <p:cNvPr id="24" name="组合 23">
              <a:extLst>
                <a:ext uri="{FF2B5EF4-FFF2-40B4-BE49-F238E27FC236}">
                  <a16:creationId xmlns:a16="http://schemas.microsoft.com/office/drawing/2014/main" id="{BD207435-2650-4BA3-8CD4-0C2DDF54D0FC}"/>
                </a:ext>
              </a:extLst>
            </p:cNvPr>
            <p:cNvGrpSpPr/>
            <p:nvPr/>
          </p:nvGrpSpPr>
          <p:grpSpPr>
            <a:xfrm rot="20550789">
              <a:off x="993517" y="3712963"/>
              <a:ext cx="2195954" cy="1643551"/>
              <a:chOff x="3246438" y="1068388"/>
              <a:chExt cx="5711825" cy="4678363"/>
            </a:xfrm>
            <a:solidFill>
              <a:schemeClr val="tx1"/>
            </a:solidFill>
          </p:grpSpPr>
          <p:sp>
            <p:nvSpPr>
              <p:cNvPr id="25" name="Freeform 5">
                <a:extLst>
                  <a:ext uri="{FF2B5EF4-FFF2-40B4-BE49-F238E27FC236}">
                    <a16:creationId xmlns:a16="http://schemas.microsoft.com/office/drawing/2014/main" id="{876557FD-0BA2-4BE7-B3B4-5913436B35B2}"/>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6">
                <a:extLst>
                  <a:ext uri="{FF2B5EF4-FFF2-40B4-BE49-F238E27FC236}">
                    <a16:creationId xmlns:a16="http://schemas.microsoft.com/office/drawing/2014/main" id="{1F441097-2165-4BA1-BBF6-F08B0D2CACD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7">
                <a:extLst>
                  <a:ext uri="{FF2B5EF4-FFF2-40B4-BE49-F238E27FC236}">
                    <a16:creationId xmlns:a16="http://schemas.microsoft.com/office/drawing/2014/main" id="{DE60A533-CE3B-49ED-85AC-B0B46EC27D88}"/>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8">
                <a:extLst>
                  <a:ext uri="{FF2B5EF4-FFF2-40B4-BE49-F238E27FC236}">
                    <a16:creationId xmlns:a16="http://schemas.microsoft.com/office/drawing/2014/main" id="{05714E24-25ED-4E15-8451-C20CA464B44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9">
                <a:extLst>
                  <a:ext uri="{FF2B5EF4-FFF2-40B4-BE49-F238E27FC236}">
                    <a16:creationId xmlns:a16="http://schemas.microsoft.com/office/drawing/2014/main" id="{5465306A-7CF5-4E2D-A36B-E653C5097323}"/>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0">
                <a:extLst>
                  <a:ext uri="{FF2B5EF4-FFF2-40B4-BE49-F238E27FC236}">
                    <a16:creationId xmlns:a16="http://schemas.microsoft.com/office/drawing/2014/main" id="{E82BE38A-0E50-4854-897A-B3F81C0A3D9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1">
                <a:extLst>
                  <a:ext uri="{FF2B5EF4-FFF2-40B4-BE49-F238E27FC236}">
                    <a16:creationId xmlns:a16="http://schemas.microsoft.com/office/drawing/2014/main" id="{5F88D645-3129-4DC2-904B-B7DFC9AC4880}"/>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2" name="组合 31">
                <a:extLst>
                  <a:ext uri="{FF2B5EF4-FFF2-40B4-BE49-F238E27FC236}">
                    <a16:creationId xmlns:a16="http://schemas.microsoft.com/office/drawing/2014/main" id="{A0BEBAFC-5F1E-4E22-AC40-1AF1A127A2D8}"/>
                  </a:ext>
                </a:extLst>
              </p:cNvPr>
              <p:cNvGrpSpPr/>
              <p:nvPr/>
            </p:nvGrpSpPr>
            <p:grpSpPr>
              <a:xfrm>
                <a:off x="3517901" y="1225551"/>
                <a:ext cx="5260975" cy="4090987"/>
                <a:chOff x="3517901" y="1225551"/>
                <a:chExt cx="5260975" cy="4090987"/>
              </a:xfrm>
              <a:grpFill/>
            </p:grpSpPr>
            <p:sp>
              <p:nvSpPr>
                <p:cNvPr id="33" name="Freeform 12">
                  <a:extLst>
                    <a:ext uri="{FF2B5EF4-FFF2-40B4-BE49-F238E27FC236}">
                      <a16:creationId xmlns:a16="http://schemas.microsoft.com/office/drawing/2014/main" id="{82C1135D-126B-41E0-957A-9EE1045C77D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13">
                  <a:extLst>
                    <a:ext uri="{FF2B5EF4-FFF2-40B4-BE49-F238E27FC236}">
                      <a16:creationId xmlns:a16="http://schemas.microsoft.com/office/drawing/2014/main" id="{3C44DA3B-2E33-468C-BF02-2AC4971AFA5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14">
                  <a:extLst>
                    <a:ext uri="{FF2B5EF4-FFF2-40B4-BE49-F238E27FC236}">
                      <a16:creationId xmlns:a16="http://schemas.microsoft.com/office/drawing/2014/main" id="{7ED7555F-FEC1-40D7-8B2C-971B0D4DF841}"/>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15">
                  <a:extLst>
                    <a:ext uri="{FF2B5EF4-FFF2-40B4-BE49-F238E27FC236}">
                      <a16:creationId xmlns:a16="http://schemas.microsoft.com/office/drawing/2014/main" id="{5F6B362F-9B42-487C-A554-BC0B38A66CF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16">
                  <a:extLst>
                    <a:ext uri="{FF2B5EF4-FFF2-40B4-BE49-F238E27FC236}">
                      <a16:creationId xmlns:a16="http://schemas.microsoft.com/office/drawing/2014/main" id="{B9F7F2B3-0FDD-498C-BD7A-CAEEE63C1561}"/>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7">
                  <a:extLst>
                    <a:ext uri="{FF2B5EF4-FFF2-40B4-BE49-F238E27FC236}">
                      <a16:creationId xmlns:a16="http://schemas.microsoft.com/office/drawing/2014/main" id="{3323D93C-9D66-437B-82C0-87165923C22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8">
                  <a:extLst>
                    <a:ext uri="{FF2B5EF4-FFF2-40B4-BE49-F238E27FC236}">
                      <a16:creationId xmlns:a16="http://schemas.microsoft.com/office/drawing/2014/main" id="{4D1EA7E1-D490-400F-AAA4-D6460D5F307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19">
                  <a:extLst>
                    <a:ext uri="{FF2B5EF4-FFF2-40B4-BE49-F238E27FC236}">
                      <a16:creationId xmlns:a16="http://schemas.microsoft.com/office/drawing/2014/main" id="{9278265A-43DD-4E36-8FC1-28977EBEAA0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0">
                  <a:extLst>
                    <a:ext uri="{FF2B5EF4-FFF2-40B4-BE49-F238E27FC236}">
                      <a16:creationId xmlns:a16="http://schemas.microsoft.com/office/drawing/2014/main" id="{463CA05C-D33C-4D5C-A93F-99208470F30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21">
                  <a:extLst>
                    <a:ext uri="{FF2B5EF4-FFF2-40B4-BE49-F238E27FC236}">
                      <a16:creationId xmlns:a16="http://schemas.microsoft.com/office/drawing/2014/main" id="{1C578800-6EEA-461B-A61A-DA24868606F9}"/>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22">
                  <a:extLst>
                    <a:ext uri="{FF2B5EF4-FFF2-40B4-BE49-F238E27FC236}">
                      <a16:creationId xmlns:a16="http://schemas.microsoft.com/office/drawing/2014/main" id="{1AD6E51A-1370-4E96-B412-74EAA35D9639}"/>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23">
                  <a:extLst>
                    <a:ext uri="{FF2B5EF4-FFF2-40B4-BE49-F238E27FC236}">
                      <a16:creationId xmlns:a16="http://schemas.microsoft.com/office/drawing/2014/main" id="{EDCE5EEE-2793-492B-A83E-04C4569B9B8F}"/>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24">
                  <a:extLst>
                    <a:ext uri="{FF2B5EF4-FFF2-40B4-BE49-F238E27FC236}">
                      <a16:creationId xmlns:a16="http://schemas.microsoft.com/office/drawing/2014/main" id="{501AFB7C-D062-41EF-AD58-88BD4B18AF1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25">
                  <a:extLst>
                    <a:ext uri="{FF2B5EF4-FFF2-40B4-BE49-F238E27FC236}">
                      <a16:creationId xmlns:a16="http://schemas.microsoft.com/office/drawing/2014/main" id="{0853A7DD-614C-47A3-99FD-8723B892F32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26">
                  <a:extLst>
                    <a:ext uri="{FF2B5EF4-FFF2-40B4-BE49-F238E27FC236}">
                      <a16:creationId xmlns:a16="http://schemas.microsoft.com/office/drawing/2014/main" id="{34D69C9D-28AB-48CF-89C9-31BB84C99F5D}"/>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27">
                  <a:extLst>
                    <a:ext uri="{FF2B5EF4-FFF2-40B4-BE49-F238E27FC236}">
                      <a16:creationId xmlns:a16="http://schemas.microsoft.com/office/drawing/2014/main" id="{2D4AA48A-215E-4C75-8308-29C0E985A1F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8">
                  <a:extLst>
                    <a:ext uri="{FF2B5EF4-FFF2-40B4-BE49-F238E27FC236}">
                      <a16:creationId xmlns:a16="http://schemas.microsoft.com/office/drawing/2014/main" id="{9AE054B1-0C12-493A-B135-F48A0E4B25D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9">
                  <a:extLst>
                    <a:ext uri="{FF2B5EF4-FFF2-40B4-BE49-F238E27FC236}">
                      <a16:creationId xmlns:a16="http://schemas.microsoft.com/office/drawing/2014/main" id="{D3BE402D-6AAD-4975-A706-90FDBBB762B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0">
                  <a:extLst>
                    <a:ext uri="{FF2B5EF4-FFF2-40B4-BE49-F238E27FC236}">
                      <a16:creationId xmlns:a16="http://schemas.microsoft.com/office/drawing/2014/main" id="{ED0A3B89-FCB6-4BBC-A55B-CA00E971F263}"/>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31">
                  <a:extLst>
                    <a:ext uri="{FF2B5EF4-FFF2-40B4-BE49-F238E27FC236}">
                      <a16:creationId xmlns:a16="http://schemas.microsoft.com/office/drawing/2014/main" id="{2B259155-CF18-4A15-851C-F0CFDFD34574}"/>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32">
                  <a:extLst>
                    <a:ext uri="{FF2B5EF4-FFF2-40B4-BE49-F238E27FC236}">
                      <a16:creationId xmlns:a16="http://schemas.microsoft.com/office/drawing/2014/main" id="{14B1F4B9-2D77-477D-B92A-7BA05EC4ADF4}"/>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33">
                  <a:extLst>
                    <a:ext uri="{FF2B5EF4-FFF2-40B4-BE49-F238E27FC236}">
                      <a16:creationId xmlns:a16="http://schemas.microsoft.com/office/drawing/2014/main" id="{3150C845-96C1-429C-A60B-13184DC9F03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34">
                  <a:extLst>
                    <a:ext uri="{FF2B5EF4-FFF2-40B4-BE49-F238E27FC236}">
                      <a16:creationId xmlns:a16="http://schemas.microsoft.com/office/drawing/2014/main" id="{144DD406-40FD-4BD9-ADA3-074543F1AE4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35">
                  <a:extLst>
                    <a:ext uri="{FF2B5EF4-FFF2-40B4-BE49-F238E27FC236}">
                      <a16:creationId xmlns:a16="http://schemas.microsoft.com/office/drawing/2014/main" id="{F95BAB64-F5A5-4163-BF5E-513970C2AC3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36">
                  <a:extLst>
                    <a:ext uri="{FF2B5EF4-FFF2-40B4-BE49-F238E27FC236}">
                      <a16:creationId xmlns:a16="http://schemas.microsoft.com/office/drawing/2014/main" id="{19DA6FFE-B55A-4398-B6BB-88B06C5BD72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37">
                  <a:extLst>
                    <a:ext uri="{FF2B5EF4-FFF2-40B4-BE49-F238E27FC236}">
                      <a16:creationId xmlns:a16="http://schemas.microsoft.com/office/drawing/2014/main" id="{5EDC052C-0F96-4C0F-8303-8469AB22054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8">
                  <a:extLst>
                    <a:ext uri="{FF2B5EF4-FFF2-40B4-BE49-F238E27FC236}">
                      <a16:creationId xmlns:a16="http://schemas.microsoft.com/office/drawing/2014/main" id="{4D82CAB6-1180-4D50-8E1C-CCB373CEEE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9">
                  <a:extLst>
                    <a:ext uri="{FF2B5EF4-FFF2-40B4-BE49-F238E27FC236}">
                      <a16:creationId xmlns:a16="http://schemas.microsoft.com/office/drawing/2014/main" id="{459716B8-CEE5-45EB-93A4-2515E389D61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0">
                  <a:extLst>
                    <a:ext uri="{FF2B5EF4-FFF2-40B4-BE49-F238E27FC236}">
                      <a16:creationId xmlns:a16="http://schemas.microsoft.com/office/drawing/2014/main" id="{1C68D543-B23E-46ED-B7BE-3B84C09082E2}"/>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41">
                  <a:extLst>
                    <a:ext uri="{FF2B5EF4-FFF2-40B4-BE49-F238E27FC236}">
                      <a16:creationId xmlns:a16="http://schemas.microsoft.com/office/drawing/2014/main" id="{58FCB16F-4147-4C51-8716-D193C11036A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42">
                  <a:extLst>
                    <a:ext uri="{FF2B5EF4-FFF2-40B4-BE49-F238E27FC236}">
                      <a16:creationId xmlns:a16="http://schemas.microsoft.com/office/drawing/2014/main" id="{67958D19-C1C6-4986-B9F1-523FFEEA4345}"/>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43">
                  <a:extLst>
                    <a:ext uri="{FF2B5EF4-FFF2-40B4-BE49-F238E27FC236}">
                      <a16:creationId xmlns:a16="http://schemas.microsoft.com/office/drawing/2014/main" id="{EE467832-5310-4040-B45E-6AC427807C1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44">
                  <a:extLst>
                    <a:ext uri="{FF2B5EF4-FFF2-40B4-BE49-F238E27FC236}">
                      <a16:creationId xmlns:a16="http://schemas.microsoft.com/office/drawing/2014/main" id="{0801D297-B96F-4E2E-BF1F-B7E344D07D2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45">
                  <a:extLst>
                    <a:ext uri="{FF2B5EF4-FFF2-40B4-BE49-F238E27FC236}">
                      <a16:creationId xmlns:a16="http://schemas.microsoft.com/office/drawing/2014/main" id="{16129A2E-DD1D-4E13-B832-6419421F12C1}"/>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46">
                  <a:extLst>
                    <a:ext uri="{FF2B5EF4-FFF2-40B4-BE49-F238E27FC236}">
                      <a16:creationId xmlns:a16="http://schemas.microsoft.com/office/drawing/2014/main" id="{3DE77CA3-E632-49EE-888B-6E590928C20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47">
                  <a:extLst>
                    <a:ext uri="{FF2B5EF4-FFF2-40B4-BE49-F238E27FC236}">
                      <a16:creationId xmlns:a16="http://schemas.microsoft.com/office/drawing/2014/main" id="{1ABAA8FF-F866-464C-A933-64711756EFA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8">
                  <a:extLst>
                    <a:ext uri="{FF2B5EF4-FFF2-40B4-BE49-F238E27FC236}">
                      <a16:creationId xmlns:a16="http://schemas.microsoft.com/office/drawing/2014/main" id="{B180B4E3-F37E-4586-8BD8-10AD22CFC01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9">
                  <a:extLst>
                    <a:ext uri="{FF2B5EF4-FFF2-40B4-BE49-F238E27FC236}">
                      <a16:creationId xmlns:a16="http://schemas.microsoft.com/office/drawing/2014/main" id="{B43E1B87-C859-47E4-9DBB-88E09EBB56C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0">
                  <a:extLst>
                    <a:ext uri="{FF2B5EF4-FFF2-40B4-BE49-F238E27FC236}">
                      <a16:creationId xmlns:a16="http://schemas.microsoft.com/office/drawing/2014/main" id="{4B4B0D61-64CC-4F03-B07D-8A352F975E3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51">
                  <a:extLst>
                    <a:ext uri="{FF2B5EF4-FFF2-40B4-BE49-F238E27FC236}">
                      <a16:creationId xmlns:a16="http://schemas.microsoft.com/office/drawing/2014/main" id="{BE7D73E4-BA68-4CCD-A579-13FACE20C99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52">
                  <a:extLst>
                    <a:ext uri="{FF2B5EF4-FFF2-40B4-BE49-F238E27FC236}">
                      <a16:creationId xmlns:a16="http://schemas.microsoft.com/office/drawing/2014/main" id="{1DDFF12E-7D15-421B-96F0-850EE065A97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53">
                  <a:extLst>
                    <a:ext uri="{FF2B5EF4-FFF2-40B4-BE49-F238E27FC236}">
                      <a16:creationId xmlns:a16="http://schemas.microsoft.com/office/drawing/2014/main" id="{F454C914-E17C-4B30-84A2-36989A63DE12}"/>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54">
                  <a:extLst>
                    <a:ext uri="{FF2B5EF4-FFF2-40B4-BE49-F238E27FC236}">
                      <a16:creationId xmlns:a16="http://schemas.microsoft.com/office/drawing/2014/main" id="{7A1F7FD5-48B2-4C70-968C-0CDC27DED9F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55">
                  <a:extLst>
                    <a:ext uri="{FF2B5EF4-FFF2-40B4-BE49-F238E27FC236}">
                      <a16:creationId xmlns:a16="http://schemas.microsoft.com/office/drawing/2014/main" id="{459D1666-021F-40F4-85D0-955644CE479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56">
                  <a:extLst>
                    <a:ext uri="{FF2B5EF4-FFF2-40B4-BE49-F238E27FC236}">
                      <a16:creationId xmlns:a16="http://schemas.microsoft.com/office/drawing/2014/main" id="{C7F9376F-04B1-422F-B889-B56073CBF13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57">
                  <a:extLst>
                    <a:ext uri="{FF2B5EF4-FFF2-40B4-BE49-F238E27FC236}">
                      <a16:creationId xmlns:a16="http://schemas.microsoft.com/office/drawing/2014/main" id="{084F4901-1D34-4705-8AD1-DDA5A5BC05DE}"/>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8">
                  <a:extLst>
                    <a:ext uri="{FF2B5EF4-FFF2-40B4-BE49-F238E27FC236}">
                      <a16:creationId xmlns:a16="http://schemas.microsoft.com/office/drawing/2014/main" id="{11265C89-065A-4014-AB30-D8E9E328364E}"/>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9">
                  <a:extLst>
                    <a:ext uri="{FF2B5EF4-FFF2-40B4-BE49-F238E27FC236}">
                      <a16:creationId xmlns:a16="http://schemas.microsoft.com/office/drawing/2014/main" id="{F0635800-C0A6-4549-A988-115EE44E8D7E}"/>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0">
                  <a:extLst>
                    <a:ext uri="{FF2B5EF4-FFF2-40B4-BE49-F238E27FC236}">
                      <a16:creationId xmlns:a16="http://schemas.microsoft.com/office/drawing/2014/main" id="{795E7B1C-332F-4E3C-AC8B-EC8A5C64F07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61">
                  <a:extLst>
                    <a:ext uri="{FF2B5EF4-FFF2-40B4-BE49-F238E27FC236}">
                      <a16:creationId xmlns:a16="http://schemas.microsoft.com/office/drawing/2014/main" id="{2B6616B2-51B4-49FE-A42B-7A2162E04B9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62">
                  <a:extLst>
                    <a:ext uri="{FF2B5EF4-FFF2-40B4-BE49-F238E27FC236}">
                      <a16:creationId xmlns:a16="http://schemas.microsoft.com/office/drawing/2014/main" id="{AC3A8B03-AFF7-4827-9F10-64153D66D8C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63">
                  <a:extLst>
                    <a:ext uri="{FF2B5EF4-FFF2-40B4-BE49-F238E27FC236}">
                      <a16:creationId xmlns:a16="http://schemas.microsoft.com/office/drawing/2014/main" id="{5EA4EEC0-7740-43EE-94E8-96DDE6F4C84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64">
                  <a:extLst>
                    <a:ext uri="{FF2B5EF4-FFF2-40B4-BE49-F238E27FC236}">
                      <a16:creationId xmlns:a16="http://schemas.microsoft.com/office/drawing/2014/main" id="{A9EFB8DE-3DD6-4603-BDC1-D06997638694}"/>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65">
                  <a:extLst>
                    <a:ext uri="{FF2B5EF4-FFF2-40B4-BE49-F238E27FC236}">
                      <a16:creationId xmlns:a16="http://schemas.microsoft.com/office/drawing/2014/main" id="{AE79050C-DEC3-4431-B686-223602A857C7}"/>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66">
                  <a:extLst>
                    <a:ext uri="{FF2B5EF4-FFF2-40B4-BE49-F238E27FC236}">
                      <a16:creationId xmlns:a16="http://schemas.microsoft.com/office/drawing/2014/main" id="{E86EAE85-162C-4CA2-901F-C2D6DAE9A0C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67">
                  <a:extLst>
                    <a:ext uri="{FF2B5EF4-FFF2-40B4-BE49-F238E27FC236}">
                      <a16:creationId xmlns:a16="http://schemas.microsoft.com/office/drawing/2014/main" id="{FAA37F7C-2F42-4BEE-A107-F1C2BFA5BBF5}"/>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8">
                  <a:extLst>
                    <a:ext uri="{FF2B5EF4-FFF2-40B4-BE49-F238E27FC236}">
                      <a16:creationId xmlns:a16="http://schemas.microsoft.com/office/drawing/2014/main" id="{1F5D0F11-547E-4BB7-A19B-E927D69409E9}"/>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9">
                  <a:extLst>
                    <a:ext uri="{FF2B5EF4-FFF2-40B4-BE49-F238E27FC236}">
                      <a16:creationId xmlns:a16="http://schemas.microsoft.com/office/drawing/2014/main" id="{F6472A71-25C8-4E37-9BBD-AD7D5DCCCE29}"/>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0">
                  <a:extLst>
                    <a:ext uri="{FF2B5EF4-FFF2-40B4-BE49-F238E27FC236}">
                      <a16:creationId xmlns:a16="http://schemas.microsoft.com/office/drawing/2014/main" id="{DA779B9E-0149-4262-9600-345B684D6768}"/>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71">
                  <a:extLst>
                    <a:ext uri="{FF2B5EF4-FFF2-40B4-BE49-F238E27FC236}">
                      <a16:creationId xmlns:a16="http://schemas.microsoft.com/office/drawing/2014/main" id="{E3B789E0-B844-4161-8BCC-7F7A7B593BB8}"/>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72">
                  <a:extLst>
                    <a:ext uri="{FF2B5EF4-FFF2-40B4-BE49-F238E27FC236}">
                      <a16:creationId xmlns:a16="http://schemas.microsoft.com/office/drawing/2014/main" id="{0B09B24B-E119-4841-B46C-4D6A67A2EDF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73">
                  <a:extLst>
                    <a:ext uri="{FF2B5EF4-FFF2-40B4-BE49-F238E27FC236}">
                      <a16:creationId xmlns:a16="http://schemas.microsoft.com/office/drawing/2014/main" id="{2B61EFEA-201B-4458-B43F-A6DC251A9843}"/>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74">
                  <a:extLst>
                    <a:ext uri="{FF2B5EF4-FFF2-40B4-BE49-F238E27FC236}">
                      <a16:creationId xmlns:a16="http://schemas.microsoft.com/office/drawing/2014/main" id="{D4684720-CC18-4572-8973-54EDE2A5272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75">
                  <a:extLst>
                    <a:ext uri="{FF2B5EF4-FFF2-40B4-BE49-F238E27FC236}">
                      <a16:creationId xmlns:a16="http://schemas.microsoft.com/office/drawing/2014/main" id="{D274CEBA-DD42-40EE-B44D-8D875B427E0F}"/>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76">
                  <a:extLst>
                    <a:ext uri="{FF2B5EF4-FFF2-40B4-BE49-F238E27FC236}">
                      <a16:creationId xmlns:a16="http://schemas.microsoft.com/office/drawing/2014/main" id="{CB9E326D-72FC-427D-9ADD-14D7910A41BB}"/>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77">
                  <a:extLst>
                    <a:ext uri="{FF2B5EF4-FFF2-40B4-BE49-F238E27FC236}">
                      <a16:creationId xmlns:a16="http://schemas.microsoft.com/office/drawing/2014/main" id="{8567707B-779E-4276-8CF4-DF9285F5B36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78">
                  <a:extLst>
                    <a:ext uri="{FF2B5EF4-FFF2-40B4-BE49-F238E27FC236}">
                      <a16:creationId xmlns:a16="http://schemas.microsoft.com/office/drawing/2014/main" id="{33A4C751-1B35-47E1-8689-FB585C8538D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79">
                  <a:extLst>
                    <a:ext uri="{FF2B5EF4-FFF2-40B4-BE49-F238E27FC236}">
                      <a16:creationId xmlns:a16="http://schemas.microsoft.com/office/drawing/2014/main" id="{3628D2F7-E3E4-4B67-9A72-8FB6BF65673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80">
                  <a:extLst>
                    <a:ext uri="{FF2B5EF4-FFF2-40B4-BE49-F238E27FC236}">
                      <a16:creationId xmlns:a16="http://schemas.microsoft.com/office/drawing/2014/main" id="{BCDFF519-3615-4F92-81B2-B7A754115720}"/>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81">
                  <a:extLst>
                    <a:ext uri="{FF2B5EF4-FFF2-40B4-BE49-F238E27FC236}">
                      <a16:creationId xmlns:a16="http://schemas.microsoft.com/office/drawing/2014/main" id="{03E9BA0B-9D88-4E1B-9B87-8EFB3588652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82">
                  <a:extLst>
                    <a:ext uri="{FF2B5EF4-FFF2-40B4-BE49-F238E27FC236}">
                      <a16:creationId xmlns:a16="http://schemas.microsoft.com/office/drawing/2014/main" id="{A513B6FC-4D7D-45E0-8D1E-1D3236BF2A0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83">
                  <a:extLst>
                    <a:ext uri="{FF2B5EF4-FFF2-40B4-BE49-F238E27FC236}">
                      <a16:creationId xmlns:a16="http://schemas.microsoft.com/office/drawing/2014/main" id="{4BFFFB06-4133-4663-8690-2258B6DDB16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84">
                  <a:extLst>
                    <a:ext uri="{FF2B5EF4-FFF2-40B4-BE49-F238E27FC236}">
                      <a16:creationId xmlns:a16="http://schemas.microsoft.com/office/drawing/2014/main" id="{868DFED6-97CD-4658-A15B-18C41C1C490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85">
                  <a:extLst>
                    <a:ext uri="{FF2B5EF4-FFF2-40B4-BE49-F238E27FC236}">
                      <a16:creationId xmlns:a16="http://schemas.microsoft.com/office/drawing/2014/main" id="{1EE287E9-9D3A-433B-AFD0-41B67FCF7E75}"/>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86">
                  <a:extLst>
                    <a:ext uri="{FF2B5EF4-FFF2-40B4-BE49-F238E27FC236}">
                      <a16:creationId xmlns:a16="http://schemas.microsoft.com/office/drawing/2014/main" id="{D5B34EA8-2255-4890-B486-DEFC5392CD8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87">
                  <a:extLst>
                    <a:ext uri="{FF2B5EF4-FFF2-40B4-BE49-F238E27FC236}">
                      <a16:creationId xmlns:a16="http://schemas.microsoft.com/office/drawing/2014/main" id="{F5EE0EF4-94D3-414A-99F4-282A01E5E8CE}"/>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88">
                  <a:extLst>
                    <a:ext uri="{FF2B5EF4-FFF2-40B4-BE49-F238E27FC236}">
                      <a16:creationId xmlns:a16="http://schemas.microsoft.com/office/drawing/2014/main" id="{F6A01DBC-1674-4BA6-A2EE-67057795F0C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89">
                  <a:extLst>
                    <a:ext uri="{FF2B5EF4-FFF2-40B4-BE49-F238E27FC236}">
                      <a16:creationId xmlns:a16="http://schemas.microsoft.com/office/drawing/2014/main" id="{40475987-9F87-42B0-AA4C-B7A77038BF4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90">
                  <a:extLst>
                    <a:ext uri="{FF2B5EF4-FFF2-40B4-BE49-F238E27FC236}">
                      <a16:creationId xmlns:a16="http://schemas.microsoft.com/office/drawing/2014/main" id="{D24D040F-1965-4FFE-B203-FA58F8BA71B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91">
                  <a:extLst>
                    <a:ext uri="{FF2B5EF4-FFF2-40B4-BE49-F238E27FC236}">
                      <a16:creationId xmlns:a16="http://schemas.microsoft.com/office/drawing/2014/main" id="{BC7A4B3B-56F7-499B-B721-6FD6A12F68E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92">
                  <a:extLst>
                    <a:ext uri="{FF2B5EF4-FFF2-40B4-BE49-F238E27FC236}">
                      <a16:creationId xmlns:a16="http://schemas.microsoft.com/office/drawing/2014/main" id="{545CDFF9-5079-4F12-A163-7CABDE38EE2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408" name="文本框 49">
              <a:extLst>
                <a:ext uri="{FF2B5EF4-FFF2-40B4-BE49-F238E27FC236}">
                  <a16:creationId xmlns:a16="http://schemas.microsoft.com/office/drawing/2014/main" id="{FBE6E041-40C5-4F41-A7A3-6CE5FF442A37}"/>
                </a:ext>
              </a:extLst>
            </p:cNvPr>
            <p:cNvSpPr txBox="1">
              <a:spLocks noChangeArrowheads="1"/>
            </p:cNvSpPr>
            <p:nvPr/>
          </p:nvSpPr>
          <p:spPr bwMode="auto">
            <a:xfrm>
              <a:off x="1100565" y="4184541"/>
              <a:ext cx="1821275" cy="729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Đoạn</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văn</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viết</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về</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nội</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dung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gì</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a:t>
              </a:r>
              <a:endParaRPr kumimoji="0" lang="en-US" sz="2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p:txBody>
        </p:sp>
      </p:grpSp>
      <p:grpSp>
        <p:nvGrpSpPr>
          <p:cNvPr id="5" name="组合 4">
            <a:extLst>
              <a:ext uri="{FF2B5EF4-FFF2-40B4-BE49-F238E27FC236}">
                <a16:creationId xmlns:a16="http://schemas.microsoft.com/office/drawing/2014/main" id="{DC04179E-6D38-40EA-B5AD-7982FBD4A334}"/>
              </a:ext>
            </a:extLst>
          </p:cNvPr>
          <p:cNvGrpSpPr/>
          <p:nvPr/>
        </p:nvGrpSpPr>
        <p:grpSpPr>
          <a:xfrm>
            <a:off x="6872199" y="696376"/>
            <a:ext cx="4131086" cy="3085941"/>
            <a:chOff x="8543412" y="3705249"/>
            <a:chExt cx="2506734" cy="2049279"/>
          </a:xfrm>
        </p:grpSpPr>
        <p:grpSp>
          <p:nvGrpSpPr>
            <p:cNvPr id="316" name="组合 315">
              <a:extLst>
                <a:ext uri="{FF2B5EF4-FFF2-40B4-BE49-F238E27FC236}">
                  <a16:creationId xmlns:a16="http://schemas.microsoft.com/office/drawing/2014/main" id="{9A7D1CF4-043D-4A05-B42E-32B5113E19F8}"/>
                </a:ext>
              </a:extLst>
            </p:cNvPr>
            <p:cNvGrpSpPr/>
            <p:nvPr/>
          </p:nvGrpSpPr>
          <p:grpSpPr>
            <a:xfrm rot="626096" flipH="1">
              <a:off x="8543412" y="3705249"/>
              <a:ext cx="2506734" cy="1762160"/>
              <a:chOff x="3246438" y="1068388"/>
              <a:chExt cx="5711825" cy="4678363"/>
            </a:xfrm>
            <a:solidFill>
              <a:schemeClr val="tx1"/>
            </a:solidFill>
          </p:grpSpPr>
          <p:sp>
            <p:nvSpPr>
              <p:cNvPr id="317" name="Freeform 5">
                <a:extLst>
                  <a:ext uri="{FF2B5EF4-FFF2-40B4-BE49-F238E27FC236}">
                    <a16:creationId xmlns:a16="http://schemas.microsoft.com/office/drawing/2014/main" id="{0FD7AE80-D4ED-4FEA-AD0A-5CBBE430AA9B}"/>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8" name="Freeform 6">
                <a:extLst>
                  <a:ext uri="{FF2B5EF4-FFF2-40B4-BE49-F238E27FC236}">
                    <a16:creationId xmlns:a16="http://schemas.microsoft.com/office/drawing/2014/main" id="{D274FECB-9DB9-4066-B332-BBE8C5794A3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9" name="Freeform 7">
                <a:extLst>
                  <a:ext uri="{FF2B5EF4-FFF2-40B4-BE49-F238E27FC236}">
                    <a16:creationId xmlns:a16="http://schemas.microsoft.com/office/drawing/2014/main" id="{D5A76B4E-42D5-4AD9-A2BF-A8047CC7737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0" name="Freeform 8">
                <a:extLst>
                  <a:ext uri="{FF2B5EF4-FFF2-40B4-BE49-F238E27FC236}">
                    <a16:creationId xmlns:a16="http://schemas.microsoft.com/office/drawing/2014/main" id="{700CA683-0D69-4602-B886-62F53A11208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1" name="Freeform 9">
                <a:extLst>
                  <a:ext uri="{FF2B5EF4-FFF2-40B4-BE49-F238E27FC236}">
                    <a16:creationId xmlns:a16="http://schemas.microsoft.com/office/drawing/2014/main" id="{1A60EABB-BDE5-4FB8-A33D-996CF26CDAC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2" name="Freeform 10">
                <a:extLst>
                  <a:ext uri="{FF2B5EF4-FFF2-40B4-BE49-F238E27FC236}">
                    <a16:creationId xmlns:a16="http://schemas.microsoft.com/office/drawing/2014/main" id="{7B942531-0BD5-4759-A522-6590A01A962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3" name="Freeform 11">
                <a:extLst>
                  <a:ext uri="{FF2B5EF4-FFF2-40B4-BE49-F238E27FC236}">
                    <a16:creationId xmlns:a16="http://schemas.microsoft.com/office/drawing/2014/main" id="{C24FAF2C-FECE-4E5F-96BE-04545AF053B8}"/>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24" name="组合 323">
                <a:extLst>
                  <a:ext uri="{FF2B5EF4-FFF2-40B4-BE49-F238E27FC236}">
                    <a16:creationId xmlns:a16="http://schemas.microsoft.com/office/drawing/2014/main" id="{42755B8D-83D3-4280-B4B7-E45620B71B7B}"/>
                  </a:ext>
                </a:extLst>
              </p:cNvPr>
              <p:cNvGrpSpPr/>
              <p:nvPr/>
            </p:nvGrpSpPr>
            <p:grpSpPr>
              <a:xfrm>
                <a:off x="3517901" y="1225551"/>
                <a:ext cx="5260975" cy="4090987"/>
                <a:chOff x="3517901" y="1225551"/>
                <a:chExt cx="5260975" cy="4090987"/>
              </a:xfrm>
              <a:grpFill/>
            </p:grpSpPr>
            <p:sp>
              <p:nvSpPr>
                <p:cNvPr id="325" name="Freeform 12">
                  <a:extLst>
                    <a:ext uri="{FF2B5EF4-FFF2-40B4-BE49-F238E27FC236}">
                      <a16:creationId xmlns:a16="http://schemas.microsoft.com/office/drawing/2014/main" id="{7917B835-C6FE-4ACE-A0B5-EEB820D18D21}"/>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6" name="Freeform 13">
                  <a:extLst>
                    <a:ext uri="{FF2B5EF4-FFF2-40B4-BE49-F238E27FC236}">
                      <a16:creationId xmlns:a16="http://schemas.microsoft.com/office/drawing/2014/main" id="{0B1D0C0D-9BCB-4E22-AF04-F79CFBA9A1E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7" name="Freeform 14">
                  <a:extLst>
                    <a:ext uri="{FF2B5EF4-FFF2-40B4-BE49-F238E27FC236}">
                      <a16:creationId xmlns:a16="http://schemas.microsoft.com/office/drawing/2014/main" id="{C90EA13C-9066-4FC0-8413-A784810EB12C}"/>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8" name="Freeform 15">
                  <a:extLst>
                    <a:ext uri="{FF2B5EF4-FFF2-40B4-BE49-F238E27FC236}">
                      <a16:creationId xmlns:a16="http://schemas.microsoft.com/office/drawing/2014/main" id="{A17E9769-1A20-46C5-8223-A349C45C7D75}"/>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9" name="Freeform 16">
                  <a:extLst>
                    <a:ext uri="{FF2B5EF4-FFF2-40B4-BE49-F238E27FC236}">
                      <a16:creationId xmlns:a16="http://schemas.microsoft.com/office/drawing/2014/main" id="{A44CF379-8AB9-4965-AE22-297FD3593C4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0" name="Freeform 17">
                  <a:extLst>
                    <a:ext uri="{FF2B5EF4-FFF2-40B4-BE49-F238E27FC236}">
                      <a16:creationId xmlns:a16="http://schemas.microsoft.com/office/drawing/2014/main" id="{250E9B35-D270-4F5A-B31F-E93B3460A89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1" name="Freeform 18">
                  <a:extLst>
                    <a:ext uri="{FF2B5EF4-FFF2-40B4-BE49-F238E27FC236}">
                      <a16:creationId xmlns:a16="http://schemas.microsoft.com/office/drawing/2014/main" id="{4965F486-3B97-4BFA-9749-D16896090731}"/>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2" name="Freeform 19">
                  <a:extLst>
                    <a:ext uri="{FF2B5EF4-FFF2-40B4-BE49-F238E27FC236}">
                      <a16:creationId xmlns:a16="http://schemas.microsoft.com/office/drawing/2014/main" id="{D75675CA-3239-43F6-8B61-529495797BA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3" name="Freeform 20">
                  <a:extLst>
                    <a:ext uri="{FF2B5EF4-FFF2-40B4-BE49-F238E27FC236}">
                      <a16:creationId xmlns:a16="http://schemas.microsoft.com/office/drawing/2014/main" id="{AB2EED6A-14AB-4328-893A-741474D5A01C}"/>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4" name="Freeform 21">
                  <a:extLst>
                    <a:ext uri="{FF2B5EF4-FFF2-40B4-BE49-F238E27FC236}">
                      <a16:creationId xmlns:a16="http://schemas.microsoft.com/office/drawing/2014/main" id="{992619B3-4590-4BE1-883F-85319FBDF72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5" name="Freeform 22">
                  <a:extLst>
                    <a:ext uri="{FF2B5EF4-FFF2-40B4-BE49-F238E27FC236}">
                      <a16:creationId xmlns:a16="http://schemas.microsoft.com/office/drawing/2014/main" id="{1A0E2632-9D49-4939-9DB8-EC8F797F1B28}"/>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6" name="Freeform 23">
                  <a:extLst>
                    <a:ext uri="{FF2B5EF4-FFF2-40B4-BE49-F238E27FC236}">
                      <a16:creationId xmlns:a16="http://schemas.microsoft.com/office/drawing/2014/main" id="{F7F81198-28C9-493A-96F2-A7A90D8EAC4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7" name="Freeform 24">
                  <a:extLst>
                    <a:ext uri="{FF2B5EF4-FFF2-40B4-BE49-F238E27FC236}">
                      <a16:creationId xmlns:a16="http://schemas.microsoft.com/office/drawing/2014/main" id="{00126BCA-6C3B-4AFD-8B05-F3AEF466668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8" name="Freeform 25">
                  <a:extLst>
                    <a:ext uri="{FF2B5EF4-FFF2-40B4-BE49-F238E27FC236}">
                      <a16:creationId xmlns:a16="http://schemas.microsoft.com/office/drawing/2014/main" id="{D4E369F3-1C8B-4CEF-8630-083F7D9864C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9" name="Freeform 26">
                  <a:extLst>
                    <a:ext uri="{FF2B5EF4-FFF2-40B4-BE49-F238E27FC236}">
                      <a16:creationId xmlns:a16="http://schemas.microsoft.com/office/drawing/2014/main" id="{E3141DCD-D80F-4357-9DDF-60994C6FE11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0" name="Freeform 27">
                  <a:extLst>
                    <a:ext uri="{FF2B5EF4-FFF2-40B4-BE49-F238E27FC236}">
                      <a16:creationId xmlns:a16="http://schemas.microsoft.com/office/drawing/2014/main" id="{DAAEB3CA-6451-46C7-A016-ACCD415782A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1" name="Freeform 28">
                  <a:extLst>
                    <a:ext uri="{FF2B5EF4-FFF2-40B4-BE49-F238E27FC236}">
                      <a16:creationId xmlns:a16="http://schemas.microsoft.com/office/drawing/2014/main" id="{6C3D7E17-3A11-4437-A18A-CE027B4A1248}"/>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2" name="Freeform 29">
                  <a:extLst>
                    <a:ext uri="{FF2B5EF4-FFF2-40B4-BE49-F238E27FC236}">
                      <a16:creationId xmlns:a16="http://schemas.microsoft.com/office/drawing/2014/main" id="{070C6A44-9D97-4A99-8C53-493D1600D06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3" name="Freeform 30">
                  <a:extLst>
                    <a:ext uri="{FF2B5EF4-FFF2-40B4-BE49-F238E27FC236}">
                      <a16:creationId xmlns:a16="http://schemas.microsoft.com/office/drawing/2014/main" id="{9FD5F290-C961-43DF-80D3-BEC87B174F6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4" name="Freeform 31">
                  <a:extLst>
                    <a:ext uri="{FF2B5EF4-FFF2-40B4-BE49-F238E27FC236}">
                      <a16:creationId xmlns:a16="http://schemas.microsoft.com/office/drawing/2014/main" id="{8BB6D98A-6CE9-4CC5-A192-EFE8838878E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5" name="Freeform 32">
                  <a:extLst>
                    <a:ext uri="{FF2B5EF4-FFF2-40B4-BE49-F238E27FC236}">
                      <a16:creationId xmlns:a16="http://schemas.microsoft.com/office/drawing/2014/main" id="{AB08AE17-E383-4B05-8873-01B01E72E10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6" name="Freeform 33">
                  <a:extLst>
                    <a:ext uri="{FF2B5EF4-FFF2-40B4-BE49-F238E27FC236}">
                      <a16:creationId xmlns:a16="http://schemas.microsoft.com/office/drawing/2014/main" id="{288550AF-E762-45C5-A6A4-79D7F30F3118}"/>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7" name="Freeform 34">
                  <a:extLst>
                    <a:ext uri="{FF2B5EF4-FFF2-40B4-BE49-F238E27FC236}">
                      <a16:creationId xmlns:a16="http://schemas.microsoft.com/office/drawing/2014/main" id="{343F4095-CE79-4F79-8432-B920022F6FF6}"/>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8" name="Freeform 35">
                  <a:extLst>
                    <a:ext uri="{FF2B5EF4-FFF2-40B4-BE49-F238E27FC236}">
                      <a16:creationId xmlns:a16="http://schemas.microsoft.com/office/drawing/2014/main" id="{0221C975-67BB-4E18-BAD8-E15A3B2CD50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9" name="Freeform 36">
                  <a:extLst>
                    <a:ext uri="{FF2B5EF4-FFF2-40B4-BE49-F238E27FC236}">
                      <a16:creationId xmlns:a16="http://schemas.microsoft.com/office/drawing/2014/main" id="{84AD7D4B-DF76-4498-9073-282D26A0F82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0" name="Freeform 37">
                  <a:extLst>
                    <a:ext uri="{FF2B5EF4-FFF2-40B4-BE49-F238E27FC236}">
                      <a16:creationId xmlns:a16="http://schemas.microsoft.com/office/drawing/2014/main" id="{3CB4BB89-C58A-4E50-9031-41FFEF5C200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1" name="Freeform 38">
                  <a:extLst>
                    <a:ext uri="{FF2B5EF4-FFF2-40B4-BE49-F238E27FC236}">
                      <a16:creationId xmlns:a16="http://schemas.microsoft.com/office/drawing/2014/main" id="{C19C17D5-C1E7-49C8-83F7-8C71CF2C90A4}"/>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2" name="Freeform 39">
                  <a:extLst>
                    <a:ext uri="{FF2B5EF4-FFF2-40B4-BE49-F238E27FC236}">
                      <a16:creationId xmlns:a16="http://schemas.microsoft.com/office/drawing/2014/main" id="{ECA0004E-5608-4EA8-B14C-4A6D6442873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3" name="Freeform 40">
                  <a:extLst>
                    <a:ext uri="{FF2B5EF4-FFF2-40B4-BE49-F238E27FC236}">
                      <a16:creationId xmlns:a16="http://schemas.microsoft.com/office/drawing/2014/main" id="{34AD85C3-8309-4F61-82CD-1515B4D8F1D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4" name="Freeform 41">
                  <a:extLst>
                    <a:ext uri="{FF2B5EF4-FFF2-40B4-BE49-F238E27FC236}">
                      <a16:creationId xmlns:a16="http://schemas.microsoft.com/office/drawing/2014/main" id="{E03641A8-E4F0-489F-9B9F-B957A4787BE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5" name="Freeform 42">
                  <a:extLst>
                    <a:ext uri="{FF2B5EF4-FFF2-40B4-BE49-F238E27FC236}">
                      <a16:creationId xmlns:a16="http://schemas.microsoft.com/office/drawing/2014/main" id="{0FB3A51B-DE36-4F8C-B3B0-201FBDC3B08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6" name="Freeform 43">
                  <a:extLst>
                    <a:ext uri="{FF2B5EF4-FFF2-40B4-BE49-F238E27FC236}">
                      <a16:creationId xmlns:a16="http://schemas.microsoft.com/office/drawing/2014/main" id="{B5A39C58-F2F6-437B-A273-62613B712DE8}"/>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7" name="Freeform 44">
                  <a:extLst>
                    <a:ext uri="{FF2B5EF4-FFF2-40B4-BE49-F238E27FC236}">
                      <a16:creationId xmlns:a16="http://schemas.microsoft.com/office/drawing/2014/main" id="{2AC08649-1EE6-49B2-90EF-C13A662BB66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8" name="Freeform 45">
                  <a:extLst>
                    <a:ext uri="{FF2B5EF4-FFF2-40B4-BE49-F238E27FC236}">
                      <a16:creationId xmlns:a16="http://schemas.microsoft.com/office/drawing/2014/main" id="{FC7FEA0D-0BF3-4218-AFE0-A2580837AF4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9" name="Freeform 46">
                  <a:extLst>
                    <a:ext uri="{FF2B5EF4-FFF2-40B4-BE49-F238E27FC236}">
                      <a16:creationId xmlns:a16="http://schemas.microsoft.com/office/drawing/2014/main" id="{C5FAC9E9-2AA3-43F6-A2B7-CA7A3F91C34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0" name="Freeform 47">
                  <a:extLst>
                    <a:ext uri="{FF2B5EF4-FFF2-40B4-BE49-F238E27FC236}">
                      <a16:creationId xmlns:a16="http://schemas.microsoft.com/office/drawing/2014/main" id="{07C523B2-A709-4980-82F6-AC79F7AF14C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1" name="Freeform 48">
                  <a:extLst>
                    <a:ext uri="{FF2B5EF4-FFF2-40B4-BE49-F238E27FC236}">
                      <a16:creationId xmlns:a16="http://schemas.microsoft.com/office/drawing/2014/main" id="{F3BA3E9D-2A5C-42FF-AB3B-1CCE2D900FFB}"/>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2" name="Freeform 49">
                  <a:extLst>
                    <a:ext uri="{FF2B5EF4-FFF2-40B4-BE49-F238E27FC236}">
                      <a16:creationId xmlns:a16="http://schemas.microsoft.com/office/drawing/2014/main" id="{7334995C-5788-48BE-9E92-9747EF5CCFB1}"/>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3" name="Freeform 50">
                  <a:extLst>
                    <a:ext uri="{FF2B5EF4-FFF2-40B4-BE49-F238E27FC236}">
                      <a16:creationId xmlns:a16="http://schemas.microsoft.com/office/drawing/2014/main" id="{8C9154C8-C41E-43D8-9529-9CFB4BA71E3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4" name="Freeform 51">
                  <a:extLst>
                    <a:ext uri="{FF2B5EF4-FFF2-40B4-BE49-F238E27FC236}">
                      <a16:creationId xmlns:a16="http://schemas.microsoft.com/office/drawing/2014/main" id="{9F2D4734-9FEA-4CE6-B272-E862669CE2B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5" name="Freeform 52">
                  <a:extLst>
                    <a:ext uri="{FF2B5EF4-FFF2-40B4-BE49-F238E27FC236}">
                      <a16:creationId xmlns:a16="http://schemas.microsoft.com/office/drawing/2014/main" id="{DEF78FE7-C35D-430D-B997-727D0EA9CCA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6" name="Freeform 53">
                  <a:extLst>
                    <a:ext uri="{FF2B5EF4-FFF2-40B4-BE49-F238E27FC236}">
                      <a16:creationId xmlns:a16="http://schemas.microsoft.com/office/drawing/2014/main" id="{2A401F24-E890-4B21-A34F-A512909C5482}"/>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7" name="Freeform 54">
                  <a:extLst>
                    <a:ext uri="{FF2B5EF4-FFF2-40B4-BE49-F238E27FC236}">
                      <a16:creationId xmlns:a16="http://schemas.microsoft.com/office/drawing/2014/main" id="{D00A4E2A-00FE-46E8-AD4E-B38D284D07B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8" name="Freeform 55">
                  <a:extLst>
                    <a:ext uri="{FF2B5EF4-FFF2-40B4-BE49-F238E27FC236}">
                      <a16:creationId xmlns:a16="http://schemas.microsoft.com/office/drawing/2014/main" id="{B5EE6738-27D6-44D3-918C-AA0D2DF58CE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9" name="Freeform 56">
                  <a:extLst>
                    <a:ext uri="{FF2B5EF4-FFF2-40B4-BE49-F238E27FC236}">
                      <a16:creationId xmlns:a16="http://schemas.microsoft.com/office/drawing/2014/main" id="{A155EC1B-3454-41BB-A590-0001038882A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0" name="Freeform 57">
                  <a:extLst>
                    <a:ext uri="{FF2B5EF4-FFF2-40B4-BE49-F238E27FC236}">
                      <a16:creationId xmlns:a16="http://schemas.microsoft.com/office/drawing/2014/main" id="{0F15871E-117A-4918-8620-D61FFBCB665E}"/>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1" name="Freeform 58">
                  <a:extLst>
                    <a:ext uri="{FF2B5EF4-FFF2-40B4-BE49-F238E27FC236}">
                      <a16:creationId xmlns:a16="http://schemas.microsoft.com/office/drawing/2014/main" id="{917C532F-D467-44F3-AB9D-0F98007E40E6}"/>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2" name="Freeform 59">
                  <a:extLst>
                    <a:ext uri="{FF2B5EF4-FFF2-40B4-BE49-F238E27FC236}">
                      <a16:creationId xmlns:a16="http://schemas.microsoft.com/office/drawing/2014/main" id="{E693C102-F510-4B1B-A991-75471706401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3" name="Freeform 60">
                  <a:extLst>
                    <a:ext uri="{FF2B5EF4-FFF2-40B4-BE49-F238E27FC236}">
                      <a16:creationId xmlns:a16="http://schemas.microsoft.com/office/drawing/2014/main" id="{0ADD1F02-312B-48A4-8461-106DF02D7FD6}"/>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4" name="Freeform 61">
                  <a:extLst>
                    <a:ext uri="{FF2B5EF4-FFF2-40B4-BE49-F238E27FC236}">
                      <a16:creationId xmlns:a16="http://schemas.microsoft.com/office/drawing/2014/main" id="{69A1909F-1068-438B-83E6-7D85D29B2C0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5" name="Freeform 62">
                  <a:extLst>
                    <a:ext uri="{FF2B5EF4-FFF2-40B4-BE49-F238E27FC236}">
                      <a16:creationId xmlns:a16="http://schemas.microsoft.com/office/drawing/2014/main" id="{1FCE9CB2-64AB-4CA7-AD2F-51A5A6EA4D6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6" name="Freeform 63">
                  <a:extLst>
                    <a:ext uri="{FF2B5EF4-FFF2-40B4-BE49-F238E27FC236}">
                      <a16:creationId xmlns:a16="http://schemas.microsoft.com/office/drawing/2014/main" id="{BC84C530-6152-426A-A09A-01BE99A6514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7" name="Freeform 64">
                  <a:extLst>
                    <a:ext uri="{FF2B5EF4-FFF2-40B4-BE49-F238E27FC236}">
                      <a16:creationId xmlns:a16="http://schemas.microsoft.com/office/drawing/2014/main" id="{250ABEE3-47A1-4BD7-B4BD-D5927ACA444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8" name="Freeform 65">
                  <a:extLst>
                    <a:ext uri="{FF2B5EF4-FFF2-40B4-BE49-F238E27FC236}">
                      <a16:creationId xmlns:a16="http://schemas.microsoft.com/office/drawing/2014/main" id="{DA0B4058-A199-45D1-8C6F-16495E1EF366}"/>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9" name="Freeform 66">
                  <a:extLst>
                    <a:ext uri="{FF2B5EF4-FFF2-40B4-BE49-F238E27FC236}">
                      <a16:creationId xmlns:a16="http://schemas.microsoft.com/office/drawing/2014/main" id="{35E25B85-098B-4624-9610-4060DAA4AD13}"/>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0" name="Freeform 67">
                  <a:extLst>
                    <a:ext uri="{FF2B5EF4-FFF2-40B4-BE49-F238E27FC236}">
                      <a16:creationId xmlns:a16="http://schemas.microsoft.com/office/drawing/2014/main" id="{7F528FD7-6BC7-4315-89B5-763DA7C8126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1" name="Freeform 68">
                  <a:extLst>
                    <a:ext uri="{FF2B5EF4-FFF2-40B4-BE49-F238E27FC236}">
                      <a16:creationId xmlns:a16="http://schemas.microsoft.com/office/drawing/2014/main" id="{53CB80B9-91A9-4049-8304-95871DCD0D8B}"/>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2" name="Freeform 69">
                  <a:extLst>
                    <a:ext uri="{FF2B5EF4-FFF2-40B4-BE49-F238E27FC236}">
                      <a16:creationId xmlns:a16="http://schemas.microsoft.com/office/drawing/2014/main" id="{86727578-8944-454B-B8E3-36A44CE1A86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3" name="Freeform 70">
                  <a:extLst>
                    <a:ext uri="{FF2B5EF4-FFF2-40B4-BE49-F238E27FC236}">
                      <a16:creationId xmlns:a16="http://schemas.microsoft.com/office/drawing/2014/main" id="{70E513C6-3915-4F30-974D-E353C34E20A5}"/>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4" name="Freeform 71">
                  <a:extLst>
                    <a:ext uri="{FF2B5EF4-FFF2-40B4-BE49-F238E27FC236}">
                      <a16:creationId xmlns:a16="http://schemas.microsoft.com/office/drawing/2014/main" id="{4FA87FCB-24D9-467A-89B8-E50CBBF3045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5" name="Freeform 72">
                  <a:extLst>
                    <a:ext uri="{FF2B5EF4-FFF2-40B4-BE49-F238E27FC236}">
                      <a16:creationId xmlns:a16="http://schemas.microsoft.com/office/drawing/2014/main" id="{FEC2A2A7-C3C3-44B3-8A3C-478F892B8C9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6" name="Freeform 73">
                  <a:extLst>
                    <a:ext uri="{FF2B5EF4-FFF2-40B4-BE49-F238E27FC236}">
                      <a16:creationId xmlns:a16="http://schemas.microsoft.com/office/drawing/2014/main" id="{2B10C1DB-005A-47C4-8916-A4CDD7CF9C5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7" name="Freeform 74">
                  <a:extLst>
                    <a:ext uri="{FF2B5EF4-FFF2-40B4-BE49-F238E27FC236}">
                      <a16:creationId xmlns:a16="http://schemas.microsoft.com/office/drawing/2014/main" id="{0F602F3A-33C9-4B3B-BA1B-102813CDF2D4}"/>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8" name="Freeform 75">
                  <a:extLst>
                    <a:ext uri="{FF2B5EF4-FFF2-40B4-BE49-F238E27FC236}">
                      <a16:creationId xmlns:a16="http://schemas.microsoft.com/office/drawing/2014/main" id="{6E45379D-4CF6-4F07-AE40-EE8A434B623D}"/>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9" name="Freeform 76">
                  <a:extLst>
                    <a:ext uri="{FF2B5EF4-FFF2-40B4-BE49-F238E27FC236}">
                      <a16:creationId xmlns:a16="http://schemas.microsoft.com/office/drawing/2014/main" id="{2665B911-BF55-492C-A15F-58146D18272F}"/>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0" name="Freeform 77">
                  <a:extLst>
                    <a:ext uri="{FF2B5EF4-FFF2-40B4-BE49-F238E27FC236}">
                      <a16:creationId xmlns:a16="http://schemas.microsoft.com/office/drawing/2014/main" id="{9C05990A-39AF-4DB0-A34B-2F39FE9739E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1" name="Freeform 78">
                  <a:extLst>
                    <a:ext uri="{FF2B5EF4-FFF2-40B4-BE49-F238E27FC236}">
                      <a16:creationId xmlns:a16="http://schemas.microsoft.com/office/drawing/2014/main" id="{3C7DCF1E-1B21-4D37-A9A1-DF04F6141EA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2" name="Freeform 79">
                  <a:extLst>
                    <a:ext uri="{FF2B5EF4-FFF2-40B4-BE49-F238E27FC236}">
                      <a16:creationId xmlns:a16="http://schemas.microsoft.com/office/drawing/2014/main" id="{A060E84A-EF27-42BA-A89E-3E2246EDBBE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3" name="Freeform 80">
                  <a:extLst>
                    <a:ext uri="{FF2B5EF4-FFF2-40B4-BE49-F238E27FC236}">
                      <a16:creationId xmlns:a16="http://schemas.microsoft.com/office/drawing/2014/main" id="{81C0EED2-7093-4A99-832D-BB92187550DC}"/>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4" name="Freeform 81">
                  <a:extLst>
                    <a:ext uri="{FF2B5EF4-FFF2-40B4-BE49-F238E27FC236}">
                      <a16:creationId xmlns:a16="http://schemas.microsoft.com/office/drawing/2014/main" id="{2FBF10EA-8090-4FCD-8B19-6B2928DC40C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5" name="Freeform 82">
                  <a:extLst>
                    <a:ext uri="{FF2B5EF4-FFF2-40B4-BE49-F238E27FC236}">
                      <a16:creationId xmlns:a16="http://schemas.microsoft.com/office/drawing/2014/main" id="{A471BBA9-DF86-4644-8D70-55DF7ECD1AF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6" name="Freeform 83">
                  <a:extLst>
                    <a:ext uri="{FF2B5EF4-FFF2-40B4-BE49-F238E27FC236}">
                      <a16:creationId xmlns:a16="http://schemas.microsoft.com/office/drawing/2014/main" id="{35469A1F-5FA8-430F-9C27-895F678106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7" name="Freeform 84">
                  <a:extLst>
                    <a:ext uri="{FF2B5EF4-FFF2-40B4-BE49-F238E27FC236}">
                      <a16:creationId xmlns:a16="http://schemas.microsoft.com/office/drawing/2014/main" id="{8C1E7D60-071D-4F85-A6C8-8166A575C02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8" name="Freeform 85">
                  <a:extLst>
                    <a:ext uri="{FF2B5EF4-FFF2-40B4-BE49-F238E27FC236}">
                      <a16:creationId xmlns:a16="http://schemas.microsoft.com/office/drawing/2014/main" id="{F09BE4A6-DA50-4D67-9CFA-A52C66E3D07A}"/>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9" name="Freeform 86">
                  <a:extLst>
                    <a:ext uri="{FF2B5EF4-FFF2-40B4-BE49-F238E27FC236}">
                      <a16:creationId xmlns:a16="http://schemas.microsoft.com/office/drawing/2014/main" id="{0BCE16B1-0833-4D2F-A7AD-03DF11A55C91}"/>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0" name="Freeform 87">
                  <a:extLst>
                    <a:ext uri="{FF2B5EF4-FFF2-40B4-BE49-F238E27FC236}">
                      <a16:creationId xmlns:a16="http://schemas.microsoft.com/office/drawing/2014/main" id="{A11F61D8-4B36-493B-A4BE-0E851599792D}"/>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1" name="Freeform 88">
                  <a:extLst>
                    <a:ext uri="{FF2B5EF4-FFF2-40B4-BE49-F238E27FC236}">
                      <a16:creationId xmlns:a16="http://schemas.microsoft.com/office/drawing/2014/main" id="{173DCE28-95EE-440E-B306-3AB768C0F3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2" name="Freeform 89">
                  <a:extLst>
                    <a:ext uri="{FF2B5EF4-FFF2-40B4-BE49-F238E27FC236}">
                      <a16:creationId xmlns:a16="http://schemas.microsoft.com/office/drawing/2014/main" id="{AB7562B7-EB54-412D-B746-15E96457202C}"/>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3" name="Freeform 90">
                  <a:extLst>
                    <a:ext uri="{FF2B5EF4-FFF2-40B4-BE49-F238E27FC236}">
                      <a16:creationId xmlns:a16="http://schemas.microsoft.com/office/drawing/2014/main" id="{3E55172B-FC71-4F53-9374-196424B0BE7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4" name="Freeform 91">
                  <a:extLst>
                    <a:ext uri="{FF2B5EF4-FFF2-40B4-BE49-F238E27FC236}">
                      <a16:creationId xmlns:a16="http://schemas.microsoft.com/office/drawing/2014/main" id="{E937E63A-4D8F-4FC9-88B2-F33EE14400FB}"/>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5" name="Freeform 92">
                  <a:extLst>
                    <a:ext uri="{FF2B5EF4-FFF2-40B4-BE49-F238E27FC236}">
                      <a16:creationId xmlns:a16="http://schemas.microsoft.com/office/drawing/2014/main" id="{7CB52FC6-6270-43FE-8092-F82304C82AD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409" name="文本框 49">
              <a:extLst>
                <a:ext uri="{FF2B5EF4-FFF2-40B4-BE49-F238E27FC236}">
                  <a16:creationId xmlns:a16="http://schemas.microsoft.com/office/drawing/2014/main" id="{FDED86AB-CDAF-4DAA-98A7-A1BBB15B4C6C}"/>
                </a:ext>
              </a:extLst>
            </p:cNvPr>
            <p:cNvSpPr txBox="1">
              <a:spLocks noChangeArrowheads="1"/>
            </p:cNvSpPr>
            <p:nvPr/>
          </p:nvSpPr>
          <p:spPr bwMode="auto">
            <a:xfrm>
              <a:off x="8806664" y="4079688"/>
              <a:ext cx="2173093" cy="1674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400" rtl="0" eaLnBrk="1" fontAlgn="auto" latinLnBrk="0" hangingPunct="1">
                <a:lnSpc>
                  <a:spcPct val="100000"/>
                </a:lnSpc>
                <a:spcBef>
                  <a:spcPts val="1000"/>
                </a:spcBef>
                <a:spcAft>
                  <a:spcPts val="0"/>
                </a:spcAft>
                <a:buClrTx/>
                <a:buSzTx/>
                <a:buFont typeface="Arial" pitchFamily="34" charset="0"/>
                <a:buNone/>
                <a:tabLst/>
                <a:defRPr/>
              </a:pP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Từ</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ngữ</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nào</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được</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lặp</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lại</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trong</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câu</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Việc</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lặp</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lại</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đó</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có</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tác</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dụng</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gì</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a:t>
              </a:r>
              <a:endParaRPr kumimoji="0" lang="en-US" sz="2800" b="0" i="0" u="none" strike="noStrike" kern="1200" cap="none" spc="0" normalizeH="0" baseline="0" noProof="0" dirty="0">
                <a:ln>
                  <a:noFill/>
                </a:ln>
                <a:solidFill>
                  <a:prstClr val="black"/>
                </a:solidFill>
                <a:effectLst/>
                <a:uLnTx/>
                <a:uFillTx/>
                <a:latin typeface="Calibri" pitchFamily="34" charset="0"/>
                <a:ea typeface="宋体" pitchFamily="2" charset="-122"/>
                <a:cs typeface="+mn-cs"/>
              </a:endParaRPr>
            </a:p>
            <a:p>
              <a:pPr marL="0" marR="0" lvl="0" indent="0" algn="ctr" defTabSz="914400" rtl="0" eaLnBrk="1" fontAlgn="auto" latinLnBrk="0" hangingPunct="1">
                <a:lnSpc>
                  <a:spcPct val="100000"/>
                </a:lnSpc>
                <a:spcBef>
                  <a:spcPts val="1000"/>
                </a:spcBef>
                <a:spcAft>
                  <a:spcPts val="0"/>
                </a:spcAft>
                <a:buClrTx/>
                <a:buSzTx/>
                <a:buFont typeface="Arial" pitchFamily="34"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萝莉体 第二版" panose="02000500000000000000" pitchFamily="2" charset="-122"/>
                  <a:ea typeface="萝莉体 第二版" panose="02000500000000000000" pitchFamily="2" charset="-122"/>
                  <a:cs typeface="萝莉体 第二版" panose="02000500000000000000" pitchFamily="2" charset="-122"/>
                  <a:sym typeface="Arial"/>
                </a:rPr>
                <a:t>。</a:t>
              </a:r>
              <a:endParaRPr kumimoji="0" lang="en-US" altLang="zh-CN" sz="11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nvGrpSpPr>
          <p:cNvPr id="453" name="组合 452">
            <a:extLst>
              <a:ext uri="{FF2B5EF4-FFF2-40B4-BE49-F238E27FC236}">
                <a16:creationId xmlns:a16="http://schemas.microsoft.com/office/drawing/2014/main" id="{05872212-BCBB-4183-8334-89A6FEEB291C}"/>
              </a:ext>
            </a:extLst>
          </p:cNvPr>
          <p:cNvGrpSpPr/>
          <p:nvPr/>
        </p:nvGrpSpPr>
        <p:grpSpPr>
          <a:xfrm>
            <a:off x="4730244" y="2704540"/>
            <a:ext cx="3006442" cy="3218682"/>
            <a:chOff x="4427538" y="954088"/>
            <a:chExt cx="3333750" cy="3729038"/>
          </a:xfrm>
        </p:grpSpPr>
        <p:sp>
          <p:nvSpPr>
            <p:cNvPr id="454" name="Freeform 5">
              <a:extLst>
                <a:ext uri="{FF2B5EF4-FFF2-40B4-BE49-F238E27FC236}">
                  <a16:creationId xmlns:a16="http://schemas.microsoft.com/office/drawing/2014/main" id="{14A59FE1-3AF9-4B7B-B31E-26CF0043CAE2}"/>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55" name="Freeform 6">
              <a:extLst>
                <a:ext uri="{FF2B5EF4-FFF2-40B4-BE49-F238E27FC236}">
                  <a16:creationId xmlns:a16="http://schemas.microsoft.com/office/drawing/2014/main" id="{F2A26E50-5B75-4B61-A631-59D6F7A9B08E}"/>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6" name="Freeform 7">
              <a:extLst>
                <a:ext uri="{FF2B5EF4-FFF2-40B4-BE49-F238E27FC236}">
                  <a16:creationId xmlns:a16="http://schemas.microsoft.com/office/drawing/2014/main" id="{21FDF9AD-115B-4EAD-97D7-09333079F2D4}"/>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7" name="Freeform 8">
              <a:extLst>
                <a:ext uri="{FF2B5EF4-FFF2-40B4-BE49-F238E27FC236}">
                  <a16:creationId xmlns:a16="http://schemas.microsoft.com/office/drawing/2014/main" id="{A1DB412E-86B9-4553-B0D0-C72F249AB1A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8" name="Freeform 9">
              <a:extLst>
                <a:ext uri="{FF2B5EF4-FFF2-40B4-BE49-F238E27FC236}">
                  <a16:creationId xmlns:a16="http://schemas.microsoft.com/office/drawing/2014/main" id="{E8018C66-16C7-41BE-80A1-1E5E85E503A7}"/>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9" name="Freeform 10">
              <a:extLst>
                <a:ext uri="{FF2B5EF4-FFF2-40B4-BE49-F238E27FC236}">
                  <a16:creationId xmlns:a16="http://schemas.microsoft.com/office/drawing/2014/main" id="{7170D8D3-2105-48FC-9E41-7C5D7E2F1530}"/>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0" name="Freeform 11">
              <a:extLst>
                <a:ext uri="{FF2B5EF4-FFF2-40B4-BE49-F238E27FC236}">
                  <a16:creationId xmlns:a16="http://schemas.microsoft.com/office/drawing/2014/main" id="{983FBD66-83A4-477B-802C-94CE1877FCAC}"/>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1" name="Freeform 12">
              <a:extLst>
                <a:ext uri="{FF2B5EF4-FFF2-40B4-BE49-F238E27FC236}">
                  <a16:creationId xmlns:a16="http://schemas.microsoft.com/office/drawing/2014/main" id="{9C89CD4D-1DE9-4C2B-98DF-578FE2A174C1}"/>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2" name="Freeform 13">
              <a:extLst>
                <a:ext uri="{FF2B5EF4-FFF2-40B4-BE49-F238E27FC236}">
                  <a16:creationId xmlns:a16="http://schemas.microsoft.com/office/drawing/2014/main" id="{136A8CDA-A158-44FB-B7EA-7BE8EB1EC78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3" name="Freeform 14">
              <a:extLst>
                <a:ext uri="{FF2B5EF4-FFF2-40B4-BE49-F238E27FC236}">
                  <a16:creationId xmlns:a16="http://schemas.microsoft.com/office/drawing/2014/main" id="{9F515DCA-46BE-41B7-8512-078DC1628B92}"/>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4" name="Freeform 15">
              <a:extLst>
                <a:ext uri="{FF2B5EF4-FFF2-40B4-BE49-F238E27FC236}">
                  <a16:creationId xmlns:a16="http://schemas.microsoft.com/office/drawing/2014/main" id="{3582CABB-474B-448A-8687-7ECB2FE3BB98}"/>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5" name="Freeform 16">
              <a:extLst>
                <a:ext uri="{FF2B5EF4-FFF2-40B4-BE49-F238E27FC236}">
                  <a16:creationId xmlns:a16="http://schemas.microsoft.com/office/drawing/2014/main" id="{E614C5D0-D5CA-461D-A955-9AD415985E1E}"/>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6" name="Freeform 17">
              <a:extLst>
                <a:ext uri="{FF2B5EF4-FFF2-40B4-BE49-F238E27FC236}">
                  <a16:creationId xmlns:a16="http://schemas.microsoft.com/office/drawing/2014/main" id="{A3BF5D80-B0B0-4C84-B98A-99CE54E25244}"/>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7" name="Freeform 18">
              <a:extLst>
                <a:ext uri="{FF2B5EF4-FFF2-40B4-BE49-F238E27FC236}">
                  <a16:creationId xmlns:a16="http://schemas.microsoft.com/office/drawing/2014/main" id="{48D82E02-5698-4F52-AD4C-58CA617F2480}"/>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8" name="Freeform 19">
              <a:extLst>
                <a:ext uri="{FF2B5EF4-FFF2-40B4-BE49-F238E27FC236}">
                  <a16:creationId xmlns:a16="http://schemas.microsoft.com/office/drawing/2014/main" id="{C886E463-4B23-40E1-B6C0-3E7D46E1534F}"/>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9" name="Freeform 20">
              <a:extLst>
                <a:ext uri="{FF2B5EF4-FFF2-40B4-BE49-F238E27FC236}">
                  <a16:creationId xmlns:a16="http://schemas.microsoft.com/office/drawing/2014/main" id="{ED2A9499-ECBD-4C60-A047-8E56912994DB}"/>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0" name="Freeform 21">
              <a:extLst>
                <a:ext uri="{FF2B5EF4-FFF2-40B4-BE49-F238E27FC236}">
                  <a16:creationId xmlns:a16="http://schemas.microsoft.com/office/drawing/2014/main" id="{37373C6E-26AD-4A3F-AA66-AE5B1AFB3A0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1" name="Freeform 22">
              <a:extLst>
                <a:ext uri="{FF2B5EF4-FFF2-40B4-BE49-F238E27FC236}">
                  <a16:creationId xmlns:a16="http://schemas.microsoft.com/office/drawing/2014/main" id="{DE275F25-E052-4F63-B7E0-FE45E55C5105}"/>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2" name="Freeform 23">
              <a:extLst>
                <a:ext uri="{FF2B5EF4-FFF2-40B4-BE49-F238E27FC236}">
                  <a16:creationId xmlns:a16="http://schemas.microsoft.com/office/drawing/2014/main" id="{B6C00EB1-F26B-49E9-A53C-09AB964631D4}"/>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3" name="Freeform 24">
              <a:extLst>
                <a:ext uri="{FF2B5EF4-FFF2-40B4-BE49-F238E27FC236}">
                  <a16:creationId xmlns:a16="http://schemas.microsoft.com/office/drawing/2014/main" id="{17FC9786-2C27-498F-8E40-318D91064CD9}"/>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4" name="Freeform 25">
              <a:extLst>
                <a:ext uri="{FF2B5EF4-FFF2-40B4-BE49-F238E27FC236}">
                  <a16:creationId xmlns:a16="http://schemas.microsoft.com/office/drawing/2014/main" id="{4A6649AC-0B60-4EE0-9FFC-E1C01EC16F2E}"/>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5" name="Freeform 26">
              <a:extLst>
                <a:ext uri="{FF2B5EF4-FFF2-40B4-BE49-F238E27FC236}">
                  <a16:creationId xmlns:a16="http://schemas.microsoft.com/office/drawing/2014/main" id="{0AAEC534-5204-4017-9940-FF970FFF7722}"/>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6" name="Freeform 27">
              <a:extLst>
                <a:ext uri="{FF2B5EF4-FFF2-40B4-BE49-F238E27FC236}">
                  <a16:creationId xmlns:a16="http://schemas.microsoft.com/office/drawing/2014/main" id="{F917C895-7F0F-4655-9AF3-6809F0A40116}"/>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7" name="Freeform 28">
              <a:extLst>
                <a:ext uri="{FF2B5EF4-FFF2-40B4-BE49-F238E27FC236}">
                  <a16:creationId xmlns:a16="http://schemas.microsoft.com/office/drawing/2014/main" id="{F4D7DA15-4B94-496E-9DCA-CB0E4A8A5704}"/>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8" name="Freeform 29">
              <a:extLst>
                <a:ext uri="{FF2B5EF4-FFF2-40B4-BE49-F238E27FC236}">
                  <a16:creationId xmlns:a16="http://schemas.microsoft.com/office/drawing/2014/main" id="{3E18BFE0-F60E-4F7A-8362-16650D7E9FF0}"/>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9" name="Freeform 30">
              <a:extLst>
                <a:ext uri="{FF2B5EF4-FFF2-40B4-BE49-F238E27FC236}">
                  <a16:creationId xmlns:a16="http://schemas.microsoft.com/office/drawing/2014/main" id="{91D5F0C4-9DC1-4781-8B90-FE725A2B2495}"/>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0" name="Freeform 31">
              <a:extLst>
                <a:ext uri="{FF2B5EF4-FFF2-40B4-BE49-F238E27FC236}">
                  <a16:creationId xmlns:a16="http://schemas.microsoft.com/office/drawing/2014/main" id="{4804CA59-E1D3-4005-B26C-2324A5F606A5}"/>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1" name="Freeform 32">
              <a:extLst>
                <a:ext uri="{FF2B5EF4-FFF2-40B4-BE49-F238E27FC236}">
                  <a16:creationId xmlns:a16="http://schemas.microsoft.com/office/drawing/2014/main" id="{7847C1CD-A495-4ED2-A314-11D6003C3181}"/>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2" name="Freeform 33">
              <a:extLst>
                <a:ext uri="{FF2B5EF4-FFF2-40B4-BE49-F238E27FC236}">
                  <a16:creationId xmlns:a16="http://schemas.microsoft.com/office/drawing/2014/main" id="{68DE1A9B-25DF-466C-ABFE-3401F5B11931}"/>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3" name="Freeform 34">
              <a:extLst>
                <a:ext uri="{FF2B5EF4-FFF2-40B4-BE49-F238E27FC236}">
                  <a16:creationId xmlns:a16="http://schemas.microsoft.com/office/drawing/2014/main" id="{16888056-52C3-4EAE-997C-C599E66B5037}"/>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4" name="Freeform 35">
              <a:extLst>
                <a:ext uri="{FF2B5EF4-FFF2-40B4-BE49-F238E27FC236}">
                  <a16:creationId xmlns:a16="http://schemas.microsoft.com/office/drawing/2014/main" id="{77343093-3339-47E0-BB7F-8EA17DA0E4D5}"/>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5" name="Freeform 36">
              <a:extLst>
                <a:ext uri="{FF2B5EF4-FFF2-40B4-BE49-F238E27FC236}">
                  <a16:creationId xmlns:a16="http://schemas.microsoft.com/office/drawing/2014/main" id="{81353366-9EEE-40AC-A0AE-A444771E60E0}"/>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6" name="Freeform 37">
              <a:extLst>
                <a:ext uri="{FF2B5EF4-FFF2-40B4-BE49-F238E27FC236}">
                  <a16:creationId xmlns:a16="http://schemas.microsoft.com/office/drawing/2014/main" id="{F8B9103B-3C3D-4C44-B4E2-FEBB5153BA42}"/>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7" name="Freeform 38">
              <a:extLst>
                <a:ext uri="{FF2B5EF4-FFF2-40B4-BE49-F238E27FC236}">
                  <a16:creationId xmlns:a16="http://schemas.microsoft.com/office/drawing/2014/main" id="{8F9F5670-0979-4B8C-98AC-00CC3C713C99}"/>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8" name="Freeform 39">
              <a:extLst>
                <a:ext uri="{FF2B5EF4-FFF2-40B4-BE49-F238E27FC236}">
                  <a16:creationId xmlns:a16="http://schemas.microsoft.com/office/drawing/2014/main" id="{D061747B-5AEF-4FEC-B0A3-741E1556CF15}"/>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9" name="Freeform 40">
              <a:extLst>
                <a:ext uri="{FF2B5EF4-FFF2-40B4-BE49-F238E27FC236}">
                  <a16:creationId xmlns:a16="http://schemas.microsoft.com/office/drawing/2014/main" id="{B2B977D5-3E36-4DAD-A8F4-6CBD5553DCDA}"/>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0" name="Freeform 41">
              <a:extLst>
                <a:ext uri="{FF2B5EF4-FFF2-40B4-BE49-F238E27FC236}">
                  <a16:creationId xmlns:a16="http://schemas.microsoft.com/office/drawing/2014/main" id="{77431000-5E14-4A36-AF01-21A110F9BF3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1" name="Freeform 42">
              <a:extLst>
                <a:ext uri="{FF2B5EF4-FFF2-40B4-BE49-F238E27FC236}">
                  <a16:creationId xmlns:a16="http://schemas.microsoft.com/office/drawing/2014/main" id="{530C1B55-F7D2-4D3C-8874-759AADE923E3}"/>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2" name="Freeform 43">
              <a:extLst>
                <a:ext uri="{FF2B5EF4-FFF2-40B4-BE49-F238E27FC236}">
                  <a16:creationId xmlns:a16="http://schemas.microsoft.com/office/drawing/2014/main" id="{0205C0AC-2214-4A82-85E8-E122FEBEDCB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3" name="Freeform 44">
              <a:extLst>
                <a:ext uri="{FF2B5EF4-FFF2-40B4-BE49-F238E27FC236}">
                  <a16:creationId xmlns:a16="http://schemas.microsoft.com/office/drawing/2014/main" id="{C1FAEB43-B3FA-4483-877B-A854BA04546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4" name="Freeform 45">
              <a:extLst>
                <a:ext uri="{FF2B5EF4-FFF2-40B4-BE49-F238E27FC236}">
                  <a16:creationId xmlns:a16="http://schemas.microsoft.com/office/drawing/2014/main" id="{CC805BE6-BCB8-44C8-99C7-90C028B9A5C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5" name="Freeform 46">
              <a:extLst>
                <a:ext uri="{FF2B5EF4-FFF2-40B4-BE49-F238E27FC236}">
                  <a16:creationId xmlns:a16="http://schemas.microsoft.com/office/drawing/2014/main" id="{1CFCE904-1B24-4521-9B3C-0AF55993C03E}"/>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419" name="组合 4">
            <a:extLst>
              <a:ext uri="{FF2B5EF4-FFF2-40B4-BE49-F238E27FC236}">
                <a16:creationId xmlns:a16="http://schemas.microsoft.com/office/drawing/2014/main" id="{DC04179E-6D38-40EA-B5AD-7982FBD4A334}"/>
              </a:ext>
            </a:extLst>
          </p:cNvPr>
          <p:cNvGrpSpPr/>
          <p:nvPr/>
        </p:nvGrpSpPr>
        <p:grpSpPr>
          <a:xfrm>
            <a:off x="7567624" y="3506019"/>
            <a:ext cx="3671271" cy="2223584"/>
            <a:chOff x="8543412" y="3705249"/>
            <a:chExt cx="2506734" cy="1762160"/>
          </a:xfrm>
        </p:grpSpPr>
        <p:grpSp>
          <p:nvGrpSpPr>
            <p:cNvPr id="420" name="组合 315">
              <a:extLst>
                <a:ext uri="{FF2B5EF4-FFF2-40B4-BE49-F238E27FC236}">
                  <a16:creationId xmlns:a16="http://schemas.microsoft.com/office/drawing/2014/main" id="{9A7D1CF4-043D-4A05-B42E-32B5113E19F8}"/>
                </a:ext>
              </a:extLst>
            </p:cNvPr>
            <p:cNvGrpSpPr/>
            <p:nvPr/>
          </p:nvGrpSpPr>
          <p:grpSpPr>
            <a:xfrm rot="626096" flipH="1">
              <a:off x="8543412" y="3705249"/>
              <a:ext cx="2506734" cy="1762160"/>
              <a:chOff x="3246438" y="1068388"/>
              <a:chExt cx="5711825" cy="4678363"/>
            </a:xfrm>
            <a:solidFill>
              <a:schemeClr val="tx1"/>
            </a:solidFill>
          </p:grpSpPr>
          <p:sp>
            <p:nvSpPr>
              <p:cNvPr id="422" name="Freeform 5">
                <a:extLst>
                  <a:ext uri="{FF2B5EF4-FFF2-40B4-BE49-F238E27FC236}">
                    <a16:creationId xmlns:a16="http://schemas.microsoft.com/office/drawing/2014/main" id="{0FD7AE80-D4ED-4FEA-AD0A-5CBBE430AA9B}"/>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3" name="Freeform 6">
                <a:extLst>
                  <a:ext uri="{FF2B5EF4-FFF2-40B4-BE49-F238E27FC236}">
                    <a16:creationId xmlns:a16="http://schemas.microsoft.com/office/drawing/2014/main" id="{D274FECB-9DB9-4066-B332-BBE8C5794A3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4" name="Freeform 7">
                <a:extLst>
                  <a:ext uri="{FF2B5EF4-FFF2-40B4-BE49-F238E27FC236}">
                    <a16:creationId xmlns:a16="http://schemas.microsoft.com/office/drawing/2014/main" id="{D5A76B4E-42D5-4AD9-A2BF-A8047CC7737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5" name="Freeform 8">
                <a:extLst>
                  <a:ext uri="{FF2B5EF4-FFF2-40B4-BE49-F238E27FC236}">
                    <a16:creationId xmlns:a16="http://schemas.microsoft.com/office/drawing/2014/main" id="{700CA683-0D69-4602-B886-62F53A11208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6" name="Freeform 9">
                <a:extLst>
                  <a:ext uri="{FF2B5EF4-FFF2-40B4-BE49-F238E27FC236}">
                    <a16:creationId xmlns:a16="http://schemas.microsoft.com/office/drawing/2014/main" id="{1A60EABB-BDE5-4FB8-A33D-996CF26CDAC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7" name="Freeform 10">
                <a:extLst>
                  <a:ext uri="{FF2B5EF4-FFF2-40B4-BE49-F238E27FC236}">
                    <a16:creationId xmlns:a16="http://schemas.microsoft.com/office/drawing/2014/main" id="{7B942531-0BD5-4759-A522-6590A01A962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8" name="Freeform 11">
                <a:extLst>
                  <a:ext uri="{FF2B5EF4-FFF2-40B4-BE49-F238E27FC236}">
                    <a16:creationId xmlns:a16="http://schemas.microsoft.com/office/drawing/2014/main" id="{C24FAF2C-FECE-4E5F-96BE-04545AF053B8}"/>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29" name="组合 323">
                <a:extLst>
                  <a:ext uri="{FF2B5EF4-FFF2-40B4-BE49-F238E27FC236}">
                    <a16:creationId xmlns:a16="http://schemas.microsoft.com/office/drawing/2014/main" id="{42755B8D-83D3-4280-B4B7-E45620B71B7B}"/>
                  </a:ext>
                </a:extLst>
              </p:cNvPr>
              <p:cNvGrpSpPr/>
              <p:nvPr/>
            </p:nvGrpSpPr>
            <p:grpSpPr>
              <a:xfrm>
                <a:off x="3517901" y="1225551"/>
                <a:ext cx="5260975" cy="4090987"/>
                <a:chOff x="3517901" y="1225551"/>
                <a:chExt cx="5260975" cy="4090987"/>
              </a:xfrm>
              <a:grpFill/>
            </p:grpSpPr>
            <p:sp>
              <p:nvSpPr>
                <p:cNvPr id="430" name="Freeform 12">
                  <a:extLst>
                    <a:ext uri="{FF2B5EF4-FFF2-40B4-BE49-F238E27FC236}">
                      <a16:creationId xmlns:a16="http://schemas.microsoft.com/office/drawing/2014/main" id="{7917B835-C6FE-4ACE-A0B5-EEB820D18D21}"/>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1" name="Freeform 13">
                  <a:extLst>
                    <a:ext uri="{FF2B5EF4-FFF2-40B4-BE49-F238E27FC236}">
                      <a16:creationId xmlns:a16="http://schemas.microsoft.com/office/drawing/2014/main" id="{0B1D0C0D-9BCB-4E22-AF04-F79CFBA9A1E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2" name="Freeform 14">
                  <a:extLst>
                    <a:ext uri="{FF2B5EF4-FFF2-40B4-BE49-F238E27FC236}">
                      <a16:creationId xmlns:a16="http://schemas.microsoft.com/office/drawing/2014/main" id="{C90EA13C-9066-4FC0-8413-A784810EB12C}"/>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3" name="Freeform 15">
                  <a:extLst>
                    <a:ext uri="{FF2B5EF4-FFF2-40B4-BE49-F238E27FC236}">
                      <a16:creationId xmlns:a16="http://schemas.microsoft.com/office/drawing/2014/main" id="{A17E9769-1A20-46C5-8223-A349C45C7D75}"/>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4" name="Freeform 16">
                  <a:extLst>
                    <a:ext uri="{FF2B5EF4-FFF2-40B4-BE49-F238E27FC236}">
                      <a16:creationId xmlns:a16="http://schemas.microsoft.com/office/drawing/2014/main" id="{A44CF379-8AB9-4965-AE22-297FD3593C4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5" name="Freeform 17">
                  <a:extLst>
                    <a:ext uri="{FF2B5EF4-FFF2-40B4-BE49-F238E27FC236}">
                      <a16:creationId xmlns:a16="http://schemas.microsoft.com/office/drawing/2014/main" id="{250E9B35-D270-4F5A-B31F-E93B3460A89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6" name="Freeform 18">
                  <a:extLst>
                    <a:ext uri="{FF2B5EF4-FFF2-40B4-BE49-F238E27FC236}">
                      <a16:creationId xmlns:a16="http://schemas.microsoft.com/office/drawing/2014/main" id="{4965F486-3B97-4BFA-9749-D16896090731}"/>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7" name="Freeform 19">
                  <a:extLst>
                    <a:ext uri="{FF2B5EF4-FFF2-40B4-BE49-F238E27FC236}">
                      <a16:creationId xmlns:a16="http://schemas.microsoft.com/office/drawing/2014/main" id="{D75675CA-3239-43F6-8B61-529495797BA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8" name="Freeform 20">
                  <a:extLst>
                    <a:ext uri="{FF2B5EF4-FFF2-40B4-BE49-F238E27FC236}">
                      <a16:creationId xmlns:a16="http://schemas.microsoft.com/office/drawing/2014/main" id="{AB2EED6A-14AB-4328-893A-741474D5A01C}"/>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9" name="Freeform 21">
                  <a:extLst>
                    <a:ext uri="{FF2B5EF4-FFF2-40B4-BE49-F238E27FC236}">
                      <a16:creationId xmlns:a16="http://schemas.microsoft.com/office/drawing/2014/main" id="{992619B3-4590-4BE1-883F-85319FBDF72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0" name="Freeform 22">
                  <a:extLst>
                    <a:ext uri="{FF2B5EF4-FFF2-40B4-BE49-F238E27FC236}">
                      <a16:creationId xmlns:a16="http://schemas.microsoft.com/office/drawing/2014/main" id="{1A0E2632-9D49-4939-9DB8-EC8F797F1B28}"/>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1" name="Freeform 23">
                  <a:extLst>
                    <a:ext uri="{FF2B5EF4-FFF2-40B4-BE49-F238E27FC236}">
                      <a16:creationId xmlns:a16="http://schemas.microsoft.com/office/drawing/2014/main" id="{F7F81198-28C9-493A-96F2-A7A90D8EAC4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2" name="Freeform 24">
                  <a:extLst>
                    <a:ext uri="{FF2B5EF4-FFF2-40B4-BE49-F238E27FC236}">
                      <a16:creationId xmlns:a16="http://schemas.microsoft.com/office/drawing/2014/main" id="{00126BCA-6C3B-4AFD-8B05-F3AEF466668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3" name="Freeform 25">
                  <a:extLst>
                    <a:ext uri="{FF2B5EF4-FFF2-40B4-BE49-F238E27FC236}">
                      <a16:creationId xmlns:a16="http://schemas.microsoft.com/office/drawing/2014/main" id="{D4E369F3-1C8B-4CEF-8630-083F7D9864C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4" name="Freeform 26">
                  <a:extLst>
                    <a:ext uri="{FF2B5EF4-FFF2-40B4-BE49-F238E27FC236}">
                      <a16:creationId xmlns:a16="http://schemas.microsoft.com/office/drawing/2014/main" id="{E3141DCD-D80F-4357-9DDF-60994C6FE11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5" name="Freeform 27">
                  <a:extLst>
                    <a:ext uri="{FF2B5EF4-FFF2-40B4-BE49-F238E27FC236}">
                      <a16:creationId xmlns:a16="http://schemas.microsoft.com/office/drawing/2014/main" id="{DAAEB3CA-6451-46C7-A016-ACCD415782A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6" name="Freeform 28">
                  <a:extLst>
                    <a:ext uri="{FF2B5EF4-FFF2-40B4-BE49-F238E27FC236}">
                      <a16:creationId xmlns:a16="http://schemas.microsoft.com/office/drawing/2014/main" id="{6C3D7E17-3A11-4437-A18A-CE027B4A1248}"/>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7" name="Freeform 29">
                  <a:extLst>
                    <a:ext uri="{FF2B5EF4-FFF2-40B4-BE49-F238E27FC236}">
                      <a16:creationId xmlns:a16="http://schemas.microsoft.com/office/drawing/2014/main" id="{070C6A44-9D97-4A99-8C53-493D1600D06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8" name="Freeform 30">
                  <a:extLst>
                    <a:ext uri="{FF2B5EF4-FFF2-40B4-BE49-F238E27FC236}">
                      <a16:creationId xmlns:a16="http://schemas.microsoft.com/office/drawing/2014/main" id="{9FD5F290-C961-43DF-80D3-BEC87B174F6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9" name="Freeform 31">
                  <a:extLst>
                    <a:ext uri="{FF2B5EF4-FFF2-40B4-BE49-F238E27FC236}">
                      <a16:creationId xmlns:a16="http://schemas.microsoft.com/office/drawing/2014/main" id="{8BB6D98A-6CE9-4CC5-A192-EFE8838878E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0" name="Freeform 32">
                  <a:extLst>
                    <a:ext uri="{FF2B5EF4-FFF2-40B4-BE49-F238E27FC236}">
                      <a16:creationId xmlns:a16="http://schemas.microsoft.com/office/drawing/2014/main" id="{AB08AE17-E383-4B05-8873-01B01E72E10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1" name="Freeform 33">
                  <a:extLst>
                    <a:ext uri="{FF2B5EF4-FFF2-40B4-BE49-F238E27FC236}">
                      <a16:creationId xmlns:a16="http://schemas.microsoft.com/office/drawing/2014/main" id="{288550AF-E762-45C5-A6A4-79D7F30F3118}"/>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2" name="Freeform 34">
                  <a:extLst>
                    <a:ext uri="{FF2B5EF4-FFF2-40B4-BE49-F238E27FC236}">
                      <a16:creationId xmlns:a16="http://schemas.microsoft.com/office/drawing/2014/main" id="{343F4095-CE79-4F79-8432-B920022F6FF6}"/>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6" name="Freeform 35">
                  <a:extLst>
                    <a:ext uri="{FF2B5EF4-FFF2-40B4-BE49-F238E27FC236}">
                      <a16:creationId xmlns:a16="http://schemas.microsoft.com/office/drawing/2014/main" id="{0221C975-67BB-4E18-BAD8-E15A3B2CD50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7" name="Freeform 36">
                  <a:extLst>
                    <a:ext uri="{FF2B5EF4-FFF2-40B4-BE49-F238E27FC236}">
                      <a16:creationId xmlns:a16="http://schemas.microsoft.com/office/drawing/2014/main" id="{84AD7D4B-DF76-4498-9073-282D26A0F82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8" name="Freeform 37">
                  <a:extLst>
                    <a:ext uri="{FF2B5EF4-FFF2-40B4-BE49-F238E27FC236}">
                      <a16:creationId xmlns:a16="http://schemas.microsoft.com/office/drawing/2014/main" id="{3CB4BB89-C58A-4E50-9031-41FFEF5C200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9" name="Freeform 38">
                  <a:extLst>
                    <a:ext uri="{FF2B5EF4-FFF2-40B4-BE49-F238E27FC236}">
                      <a16:creationId xmlns:a16="http://schemas.microsoft.com/office/drawing/2014/main" id="{C19C17D5-C1E7-49C8-83F7-8C71CF2C90A4}"/>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0" name="Freeform 39">
                  <a:extLst>
                    <a:ext uri="{FF2B5EF4-FFF2-40B4-BE49-F238E27FC236}">
                      <a16:creationId xmlns:a16="http://schemas.microsoft.com/office/drawing/2014/main" id="{ECA0004E-5608-4EA8-B14C-4A6D6442873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1" name="Freeform 40">
                  <a:extLst>
                    <a:ext uri="{FF2B5EF4-FFF2-40B4-BE49-F238E27FC236}">
                      <a16:creationId xmlns:a16="http://schemas.microsoft.com/office/drawing/2014/main" id="{34AD85C3-8309-4F61-82CD-1515B4D8F1D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2" name="Freeform 41">
                  <a:extLst>
                    <a:ext uri="{FF2B5EF4-FFF2-40B4-BE49-F238E27FC236}">
                      <a16:creationId xmlns:a16="http://schemas.microsoft.com/office/drawing/2014/main" id="{E03641A8-E4F0-489F-9B9F-B957A4787BE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3" name="Freeform 42">
                  <a:extLst>
                    <a:ext uri="{FF2B5EF4-FFF2-40B4-BE49-F238E27FC236}">
                      <a16:creationId xmlns:a16="http://schemas.microsoft.com/office/drawing/2014/main" id="{0FB3A51B-DE36-4F8C-B3B0-201FBDC3B08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4" name="Freeform 43">
                  <a:extLst>
                    <a:ext uri="{FF2B5EF4-FFF2-40B4-BE49-F238E27FC236}">
                      <a16:creationId xmlns:a16="http://schemas.microsoft.com/office/drawing/2014/main" id="{B5A39C58-F2F6-437B-A273-62613B712DE8}"/>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5" name="Freeform 44">
                  <a:extLst>
                    <a:ext uri="{FF2B5EF4-FFF2-40B4-BE49-F238E27FC236}">
                      <a16:creationId xmlns:a16="http://schemas.microsoft.com/office/drawing/2014/main" id="{2AC08649-1EE6-49B2-90EF-C13A662BB66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6" name="Freeform 45">
                  <a:extLst>
                    <a:ext uri="{FF2B5EF4-FFF2-40B4-BE49-F238E27FC236}">
                      <a16:creationId xmlns:a16="http://schemas.microsoft.com/office/drawing/2014/main" id="{FC7FEA0D-0BF3-4218-AFE0-A2580837AF4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7" name="Freeform 46">
                  <a:extLst>
                    <a:ext uri="{FF2B5EF4-FFF2-40B4-BE49-F238E27FC236}">
                      <a16:creationId xmlns:a16="http://schemas.microsoft.com/office/drawing/2014/main" id="{C5FAC9E9-2AA3-43F6-A2B7-CA7A3F91C34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8" name="Freeform 47">
                  <a:extLst>
                    <a:ext uri="{FF2B5EF4-FFF2-40B4-BE49-F238E27FC236}">
                      <a16:creationId xmlns:a16="http://schemas.microsoft.com/office/drawing/2014/main" id="{07C523B2-A709-4980-82F6-AC79F7AF14C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9" name="Freeform 48">
                  <a:extLst>
                    <a:ext uri="{FF2B5EF4-FFF2-40B4-BE49-F238E27FC236}">
                      <a16:creationId xmlns:a16="http://schemas.microsoft.com/office/drawing/2014/main" id="{F3BA3E9D-2A5C-42FF-AB3B-1CCE2D900FFB}"/>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0" name="Freeform 49">
                  <a:extLst>
                    <a:ext uri="{FF2B5EF4-FFF2-40B4-BE49-F238E27FC236}">
                      <a16:creationId xmlns:a16="http://schemas.microsoft.com/office/drawing/2014/main" id="{7334995C-5788-48BE-9E92-9747EF5CCFB1}"/>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1" name="Freeform 50">
                  <a:extLst>
                    <a:ext uri="{FF2B5EF4-FFF2-40B4-BE49-F238E27FC236}">
                      <a16:creationId xmlns:a16="http://schemas.microsoft.com/office/drawing/2014/main" id="{8C9154C8-C41E-43D8-9529-9CFB4BA71E3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2" name="Freeform 51">
                  <a:extLst>
                    <a:ext uri="{FF2B5EF4-FFF2-40B4-BE49-F238E27FC236}">
                      <a16:creationId xmlns:a16="http://schemas.microsoft.com/office/drawing/2014/main" id="{9F2D4734-9FEA-4CE6-B272-E862669CE2B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3" name="Freeform 52">
                  <a:extLst>
                    <a:ext uri="{FF2B5EF4-FFF2-40B4-BE49-F238E27FC236}">
                      <a16:creationId xmlns:a16="http://schemas.microsoft.com/office/drawing/2014/main" id="{DEF78FE7-C35D-430D-B997-727D0EA9CCA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4" name="Freeform 53">
                  <a:extLst>
                    <a:ext uri="{FF2B5EF4-FFF2-40B4-BE49-F238E27FC236}">
                      <a16:creationId xmlns:a16="http://schemas.microsoft.com/office/drawing/2014/main" id="{2A401F24-E890-4B21-A34F-A512909C5482}"/>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5" name="Freeform 54">
                  <a:extLst>
                    <a:ext uri="{FF2B5EF4-FFF2-40B4-BE49-F238E27FC236}">
                      <a16:creationId xmlns:a16="http://schemas.microsoft.com/office/drawing/2014/main" id="{D00A4E2A-00FE-46E8-AD4E-B38D284D07B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6" name="Freeform 55">
                  <a:extLst>
                    <a:ext uri="{FF2B5EF4-FFF2-40B4-BE49-F238E27FC236}">
                      <a16:creationId xmlns:a16="http://schemas.microsoft.com/office/drawing/2014/main" id="{B5EE6738-27D6-44D3-918C-AA0D2DF58CE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7" name="Freeform 56">
                  <a:extLst>
                    <a:ext uri="{FF2B5EF4-FFF2-40B4-BE49-F238E27FC236}">
                      <a16:creationId xmlns:a16="http://schemas.microsoft.com/office/drawing/2014/main" id="{A155EC1B-3454-41BB-A590-0001038882A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8" name="Freeform 57">
                  <a:extLst>
                    <a:ext uri="{FF2B5EF4-FFF2-40B4-BE49-F238E27FC236}">
                      <a16:creationId xmlns:a16="http://schemas.microsoft.com/office/drawing/2014/main" id="{0F15871E-117A-4918-8620-D61FFBCB665E}"/>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9" name="Freeform 58">
                  <a:extLst>
                    <a:ext uri="{FF2B5EF4-FFF2-40B4-BE49-F238E27FC236}">
                      <a16:creationId xmlns:a16="http://schemas.microsoft.com/office/drawing/2014/main" id="{917C532F-D467-44F3-AB9D-0F98007E40E6}"/>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0" name="Freeform 59">
                  <a:extLst>
                    <a:ext uri="{FF2B5EF4-FFF2-40B4-BE49-F238E27FC236}">
                      <a16:creationId xmlns:a16="http://schemas.microsoft.com/office/drawing/2014/main" id="{E693C102-F510-4B1B-A991-75471706401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1" name="Freeform 60">
                  <a:extLst>
                    <a:ext uri="{FF2B5EF4-FFF2-40B4-BE49-F238E27FC236}">
                      <a16:creationId xmlns:a16="http://schemas.microsoft.com/office/drawing/2014/main" id="{0ADD1F02-312B-48A4-8461-106DF02D7FD6}"/>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2" name="Freeform 61">
                  <a:extLst>
                    <a:ext uri="{FF2B5EF4-FFF2-40B4-BE49-F238E27FC236}">
                      <a16:creationId xmlns:a16="http://schemas.microsoft.com/office/drawing/2014/main" id="{69A1909F-1068-438B-83E6-7D85D29B2C0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3" name="Freeform 62">
                  <a:extLst>
                    <a:ext uri="{FF2B5EF4-FFF2-40B4-BE49-F238E27FC236}">
                      <a16:creationId xmlns:a16="http://schemas.microsoft.com/office/drawing/2014/main" id="{1FCE9CB2-64AB-4CA7-AD2F-51A5A6EA4D6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4" name="Freeform 63">
                  <a:extLst>
                    <a:ext uri="{FF2B5EF4-FFF2-40B4-BE49-F238E27FC236}">
                      <a16:creationId xmlns:a16="http://schemas.microsoft.com/office/drawing/2014/main" id="{BC84C530-6152-426A-A09A-01BE99A6514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5" name="Freeform 64">
                  <a:extLst>
                    <a:ext uri="{FF2B5EF4-FFF2-40B4-BE49-F238E27FC236}">
                      <a16:creationId xmlns:a16="http://schemas.microsoft.com/office/drawing/2014/main" id="{250ABEE3-47A1-4BD7-B4BD-D5927ACA444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6" name="Freeform 65">
                  <a:extLst>
                    <a:ext uri="{FF2B5EF4-FFF2-40B4-BE49-F238E27FC236}">
                      <a16:creationId xmlns:a16="http://schemas.microsoft.com/office/drawing/2014/main" id="{DA0B4058-A199-45D1-8C6F-16495E1EF366}"/>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7" name="Freeform 66">
                  <a:extLst>
                    <a:ext uri="{FF2B5EF4-FFF2-40B4-BE49-F238E27FC236}">
                      <a16:creationId xmlns:a16="http://schemas.microsoft.com/office/drawing/2014/main" id="{35E25B85-098B-4624-9610-4060DAA4AD13}"/>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8" name="Freeform 67">
                  <a:extLst>
                    <a:ext uri="{FF2B5EF4-FFF2-40B4-BE49-F238E27FC236}">
                      <a16:creationId xmlns:a16="http://schemas.microsoft.com/office/drawing/2014/main" id="{7F528FD7-6BC7-4315-89B5-763DA7C8126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9" name="Freeform 68">
                  <a:extLst>
                    <a:ext uri="{FF2B5EF4-FFF2-40B4-BE49-F238E27FC236}">
                      <a16:creationId xmlns:a16="http://schemas.microsoft.com/office/drawing/2014/main" id="{53CB80B9-91A9-4049-8304-95871DCD0D8B}"/>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0" name="Freeform 69">
                  <a:extLst>
                    <a:ext uri="{FF2B5EF4-FFF2-40B4-BE49-F238E27FC236}">
                      <a16:creationId xmlns:a16="http://schemas.microsoft.com/office/drawing/2014/main" id="{86727578-8944-454B-B8E3-36A44CE1A86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1" name="Freeform 70">
                  <a:extLst>
                    <a:ext uri="{FF2B5EF4-FFF2-40B4-BE49-F238E27FC236}">
                      <a16:creationId xmlns:a16="http://schemas.microsoft.com/office/drawing/2014/main" id="{70E513C6-3915-4F30-974D-E353C34E20A5}"/>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2" name="Freeform 71">
                  <a:extLst>
                    <a:ext uri="{FF2B5EF4-FFF2-40B4-BE49-F238E27FC236}">
                      <a16:creationId xmlns:a16="http://schemas.microsoft.com/office/drawing/2014/main" id="{4FA87FCB-24D9-467A-89B8-E50CBBF3045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3" name="Freeform 72">
                  <a:extLst>
                    <a:ext uri="{FF2B5EF4-FFF2-40B4-BE49-F238E27FC236}">
                      <a16:creationId xmlns:a16="http://schemas.microsoft.com/office/drawing/2014/main" id="{FEC2A2A7-C3C3-44B3-8A3C-478F892B8C9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4" name="Freeform 73">
                  <a:extLst>
                    <a:ext uri="{FF2B5EF4-FFF2-40B4-BE49-F238E27FC236}">
                      <a16:creationId xmlns:a16="http://schemas.microsoft.com/office/drawing/2014/main" id="{2B10C1DB-005A-47C4-8916-A4CDD7CF9C5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5" name="Freeform 74">
                  <a:extLst>
                    <a:ext uri="{FF2B5EF4-FFF2-40B4-BE49-F238E27FC236}">
                      <a16:creationId xmlns:a16="http://schemas.microsoft.com/office/drawing/2014/main" id="{0F602F3A-33C9-4B3B-BA1B-102813CDF2D4}"/>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6" name="Freeform 75">
                  <a:extLst>
                    <a:ext uri="{FF2B5EF4-FFF2-40B4-BE49-F238E27FC236}">
                      <a16:creationId xmlns:a16="http://schemas.microsoft.com/office/drawing/2014/main" id="{6E45379D-4CF6-4F07-AE40-EE8A434B623D}"/>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7" name="Freeform 76">
                  <a:extLst>
                    <a:ext uri="{FF2B5EF4-FFF2-40B4-BE49-F238E27FC236}">
                      <a16:creationId xmlns:a16="http://schemas.microsoft.com/office/drawing/2014/main" id="{2665B911-BF55-492C-A15F-58146D18272F}"/>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8" name="Freeform 77">
                  <a:extLst>
                    <a:ext uri="{FF2B5EF4-FFF2-40B4-BE49-F238E27FC236}">
                      <a16:creationId xmlns:a16="http://schemas.microsoft.com/office/drawing/2014/main" id="{9C05990A-39AF-4DB0-A34B-2F39FE9739E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9" name="Freeform 78">
                  <a:extLst>
                    <a:ext uri="{FF2B5EF4-FFF2-40B4-BE49-F238E27FC236}">
                      <a16:creationId xmlns:a16="http://schemas.microsoft.com/office/drawing/2014/main" id="{3C7DCF1E-1B21-4D37-A9A1-DF04F6141EA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0" name="Freeform 79">
                  <a:extLst>
                    <a:ext uri="{FF2B5EF4-FFF2-40B4-BE49-F238E27FC236}">
                      <a16:creationId xmlns:a16="http://schemas.microsoft.com/office/drawing/2014/main" id="{A060E84A-EF27-42BA-A89E-3E2246EDBBE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1" name="Freeform 80">
                  <a:extLst>
                    <a:ext uri="{FF2B5EF4-FFF2-40B4-BE49-F238E27FC236}">
                      <a16:creationId xmlns:a16="http://schemas.microsoft.com/office/drawing/2014/main" id="{81C0EED2-7093-4A99-832D-BB92187550DC}"/>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2" name="Freeform 81">
                  <a:extLst>
                    <a:ext uri="{FF2B5EF4-FFF2-40B4-BE49-F238E27FC236}">
                      <a16:creationId xmlns:a16="http://schemas.microsoft.com/office/drawing/2014/main" id="{2FBF10EA-8090-4FCD-8B19-6B2928DC40C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3" name="Freeform 82">
                  <a:extLst>
                    <a:ext uri="{FF2B5EF4-FFF2-40B4-BE49-F238E27FC236}">
                      <a16:creationId xmlns:a16="http://schemas.microsoft.com/office/drawing/2014/main" id="{A471BBA9-DF86-4644-8D70-55DF7ECD1AF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4" name="Freeform 83">
                  <a:extLst>
                    <a:ext uri="{FF2B5EF4-FFF2-40B4-BE49-F238E27FC236}">
                      <a16:creationId xmlns:a16="http://schemas.microsoft.com/office/drawing/2014/main" id="{35469A1F-5FA8-430F-9C27-895F678106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5" name="Freeform 84">
                  <a:extLst>
                    <a:ext uri="{FF2B5EF4-FFF2-40B4-BE49-F238E27FC236}">
                      <a16:creationId xmlns:a16="http://schemas.microsoft.com/office/drawing/2014/main" id="{8C1E7D60-071D-4F85-A6C8-8166A575C02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6" name="Freeform 85">
                  <a:extLst>
                    <a:ext uri="{FF2B5EF4-FFF2-40B4-BE49-F238E27FC236}">
                      <a16:creationId xmlns:a16="http://schemas.microsoft.com/office/drawing/2014/main" id="{F09BE4A6-DA50-4D67-9CFA-A52C66E3D07A}"/>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7" name="Freeform 86">
                  <a:extLst>
                    <a:ext uri="{FF2B5EF4-FFF2-40B4-BE49-F238E27FC236}">
                      <a16:creationId xmlns:a16="http://schemas.microsoft.com/office/drawing/2014/main" id="{0BCE16B1-0833-4D2F-A7AD-03DF11A55C91}"/>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8" name="Freeform 87">
                  <a:extLst>
                    <a:ext uri="{FF2B5EF4-FFF2-40B4-BE49-F238E27FC236}">
                      <a16:creationId xmlns:a16="http://schemas.microsoft.com/office/drawing/2014/main" id="{A11F61D8-4B36-493B-A4BE-0E851599792D}"/>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9" name="Freeform 88">
                  <a:extLst>
                    <a:ext uri="{FF2B5EF4-FFF2-40B4-BE49-F238E27FC236}">
                      <a16:creationId xmlns:a16="http://schemas.microsoft.com/office/drawing/2014/main" id="{173DCE28-95EE-440E-B306-3AB768C0F3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0" name="Freeform 89">
                  <a:extLst>
                    <a:ext uri="{FF2B5EF4-FFF2-40B4-BE49-F238E27FC236}">
                      <a16:creationId xmlns:a16="http://schemas.microsoft.com/office/drawing/2014/main" id="{AB7562B7-EB54-412D-B746-15E96457202C}"/>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1" name="Freeform 90">
                  <a:extLst>
                    <a:ext uri="{FF2B5EF4-FFF2-40B4-BE49-F238E27FC236}">
                      <a16:creationId xmlns:a16="http://schemas.microsoft.com/office/drawing/2014/main" id="{3E55172B-FC71-4F53-9374-196424B0BE7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2" name="Freeform 91">
                  <a:extLst>
                    <a:ext uri="{FF2B5EF4-FFF2-40B4-BE49-F238E27FC236}">
                      <a16:creationId xmlns:a16="http://schemas.microsoft.com/office/drawing/2014/main" id="{E937E63A-4D8F-4FC9-88B2-F33EE14400FB}"/>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3" name="Freeform 92">
                  <a:extLst>
                    <a:ext uri="{FF2B5EF4-FFF2-40B4-BE49-F238E27FC236}">
                      <a16:creationId xmlns:a16="http://schemas.microsoft.com/office/drawing/2014/main" id="{7CB52FC6-6270-43FE-8092-F82304C82AD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421" name="文本框 49">
              <a:extLst>
                <a:ext uri="{FF2B5EF4-FFF2-40B4-BE49-F238E27FC236}">
                  <a16:creationId xmlns:a16="http://schemas.microsoft.com/office/drawing/2014/main" id="{FDED86AB-CDAF-4DAA-98A7-A1BBB15B4C6C}"/>
                </a:ext>
              </a:extLst>
            </p:cNvPr>
            <p:cNvSpPr txBox="1">
              <a:spLocks noChangeArrowheads="1"/>
            </p:cNvSpPr>
            <p:nvPr/>
          </p:nvSpPr>
          <p:spPr bwMode="auto">
            <a:xfrm>
              <a:off x="8713659" y="3940592"/>
              <a:ext cx="2173093" cy="1097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400" rtl="0" eaLnBrk="1" fontAlgn="auto" latinLnBrk="0" hangingPunct="1">
                <a:lnSpc>
                  <a:spcPct val="100000"/>
                </a:lnSpc>
                <a:spcBef>
                  <a:spcPts val="1000"/>
                </a:spcBef>
                <a:spcAft>
                  <a:spcPts val="0"/>
                </a:spcAft>
                <a:buClrTx/>
                <a:buSzTx/>
                <a:buFont typeface="Arial" pitchFamily="34" charset="0"/>
                <a:buNone/>
                <a:tabLst/>
                <a:defRPr/>
              </a:pP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Nếu</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đảo</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trật</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tự</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các</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câu</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thì</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có</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được</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không</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Vì</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Calibri" pitchFamily="34" charset="0"/>
                  <a:ea typeface="宋体" pitchFamily="2" charset="-122"/>
                  <a:cs typeface="+mn-cs"/>
                </a:rPr>
                <a:t>sao</a:t>
              </a:r>
              <a:r>
                <a:rPr kumimoji="0" lang="en-US" sz="2800" b="0" i="1" u="none" strike="noStrike" kern="1200" cap="none" spc="0" normalizeH="0" baseline="0" noProof="0" dirty="0">
                  <a:ln>
                    <a:noFill/>
                  </a:ln>
                  <a:solidFill>
                    <a:prstClr val="black"/>
                  </a:solidFill>
                  <a:effectLst/>
                  <a:uLnTx/>
                  <a:uFillTx/>
                  <a:latin typeface="Calibri" pitchFamily="34" charset="0"/>
                  <a:ea typeface="宋体" pitchFamily="2" charset="-122"/>
                  <a:cs typeface="+mn-cs"/>
                </a:rPr>
                <a:t>?</a:t>
              </a:r>
              <a:endParaRPr kumimoji="0" lang="en-US" altLang="zh-CN" sz="11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sp>
        <p:nvSpPr>
          <p:cNvPr id="7" name="Cloud Callout 6"/>
          <p:cNvSpPr/>
          <p:nvPr/>
        </p:nvSpPr>
        <p:spPr>
          <a:xfrm>
            <a:off x="-107153" y="3406994"/>
            <a:ext cx="4243539" cy="2222931"/>
          </a:xfrm>
          <a:prstGeom prst="cloudCallout">
            <a:avLst>
              <a:gd name="adj1" fmla="val 51317"/>
              <a:gd name="adj2" fmla="val 37169"/>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54" name="Cloud Callout 553"/>
          <p:cNvSpPr/>
          <p:nvPr/>
        </p:nvSpPr>
        <p:spPr>
          <a:xfrm>
            <a:off x="339006" y="664034"/>
            <a:ext cx="5583335" cy="2828359"/>
          </a:xfrm>
          <a:prstGeom prst="cloudCallout">
            <a:avLst>
              <a:gd name="adj1" fmla="val 37529"/>
              <a:gd name="adj2" fmla="val 5670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55" name="Cloud Callout 554"/>
          <p:cNvSpPr/>
          <p:nvPr/>
        </p:nvSpPr>
        <p:spPr>
          <a:xfrm>
            <a:off x="6245150" y="194432"/>
            <a:ext cx="5612495" cy="3355149"/>
          </a:xfrm>
          <a:prstGeom prst="cloudCallout">
            <a:avLst>
              <a:gd name="adj1" fmla="val -43943"/>
              <a:gd name="adj2" fmla="val 4649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56" name="Cloud Callout 555"/>
          <p:cNvSpPr/>
          <p:nvPr/>
        </p:nvSpPr>
        <p:spPr>
          <a:xfrm>
            <a:off x="7195624" y="3200874"/>
            <a:ext cx="4480919" cy="2722348"/>
          </a:xfrm>
          <a:prstGeom prst="cloudCallout">
            <a:avLst>
              <a:gd name="adj1" fmla="val -61228"/>
              <a:gd name="adj2" fmla="val 24156"/>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707726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1+#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2"/>
                                        </p:tgtEl>
                                        <p:attrNameLst>
                                          <p:attrName>style.visibility</p:attrName>
                                        </p:attrNameLst>
                                      </p:cBhvr>
                                      <p:to>
                                        <p:strVal val="visible"/>
                                      </p:to>
                                    </p:set>
                                    <p:anim calcmode="lin" valueType="num">
                                      <p:cBhvr>
                                        <p:cTn id="12"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2"/>
                                        </p:tgtEl>
                                        <p:attrNameLst>
                                          <p:attrName>ppt_y</p:attrName>
                                        </p:attrNameLst>
                                      </p:cBhvr>
                                      <p:tavLst>
                                        <p:tav tm="0">
                                          <p:val>
                                            <p:strVal val="#ppt_y"/>
                                          </p:val>
                                        </p:tav>
                                        <p:tav tm="100000">
                                          <p:val>
                                            <p:strVal val="#ppt_y"/>
                                          </p:val>
                                        </p:tav>
                                      </p:tavLst>
                                    </p:anim>
                                    <p:anim calcmode="lin" valueType="num">
                                      <p:cBhvr>
                                        <p:cTn id="14"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2"/>
                                        </p:tgtEl>
                                      </p:cBhvr>
                                    </p:animEffect>
                                  </p:childTnLst>
                                </p:cTn>
                              </p:par>
                            </p:childTnLst>
                          </p:cTn>
                        </p:par>
                        <p:par>
                          <p:cTn id="17" fill="hold">
                            <p:stCondLst>
                              <p:cond delay="1550"/>
                            </p:stCondLst>
                            <p:childTnLst>
                              <p:par>
                                <p:cTn id="18" presetID="14" presetClass="entr" presetSubtype="10" fill="hold" nodeType="afterEffect">
                                  <p:stCondLst>
                                    <p:cond delay="0"/>
                                  </p:stCondLst>
                                  <p:childTnLst>
                                    <p:set>
                                      <p:cBhvr>
                                        <p:cTn id="19" dur="1" fill="hold">
                                          <p:stCondLst>
                                            <p:cond delay="0"/>
                                          </p:stCondLst>
                                        </p:cTn>
                                        <p:tgtEl>
                                          <p:spTgt spid="453"/>
                                        </p:tgtEl>
                                        <p:attrNameLst>
                                          <p:attrName>style.visibility</p:attrName>
                                        </p:attrNameLst>
                                      </p:cBhvr>
                                      <p:to>
                                        <p:strVal val="visible"/>
                                      </p:to>
                                    </p:set>
                                    <p:animEffect transition="in" filter="randombar(horizontal)">
                                      <p:cBhvr>
                                        <p:cTn id="20" dur="750"/>
                                        <p:tgtEl>
                                          <p:spTgt spid="453"/>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8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33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3800"/>
                            </p:stCondLst>
                            <p:childTnLst>
                              <p:par>
                                <p:cTn id="34" presetID="10" presetClass="entr" presetSubtype="0" fill="hold" nodeType="afterEffect">
                                  <p:stCondLst>
                                    <p:cond delay="0"/>
                                  </p:stCondLst>
                                  <p:childTnLst>
                                    <p:set>
                                      <p:cBhvr>
                                        <p:cTn id="35" dur="1" fill="hold">
                                          <p:stCondLst>
                                            <p:cond delay="0"/>
                                          </p:stCondLst>
                                        </p:cTn>
                                        <p:tgtEl>
                                          <p:spTgt spid="419"/>
                                        </p:tgtEl>
                                        <p:attrNameLst>
                                          <p:attrName>style.visibility</p:attrName>
                                        </p:attrNameLst>
                                      </p:cBhvr>
                                      <p:to>
                                        <p:strVal val="visible"/>
                                      </p:to>
                                    </p:set>
                                    <p:animEffect transition="in" filter="fade">
                                      <p:cBhvr>
                                        <p:cTn id="36" dur="500"/>
                                        <p:tgtEl>
                                          <p:spTgt spid="41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554"/>
                                        </p:tgtEl>
                                        <p:attrNameLst>
                                          <p:attrName>style.visibility</p:attrName>
                                        </p:attrNameLst>
                                      </p:cBhvr>
                                      <p:to>
                                        <p:strVal val="visible"/>
                                      </p:to>
                                    </p:set>
                                    <p:animEffect transition="in" filter="circle(in)">
                                      <p:cBhvr>
                                        <p:cTn id="46" dur="2000"/>
                                        <p:tgtEl>
                                          <p:spTgt spid="554"/>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555"/>
                                        </p:tgtEl>
                                        <p:attrNameLst>
                                          <p:attrName>style.visibility</p:attrName>
                                        </p:attrNameLst>
                                      </p:cBhvr>
                                      <p:to>
                                        <p:strVal val="visible"/>
                                      </p:to>
                                    </p:set>
                                    <p:animEffect transition="in" filter="circle(in)">
                                      <p:cBhvr>
                                        <p:cTn id="51" dur="2000"/>
                                        <p:tgtEl>
                                          <p:spTgt spid="55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556"/>
                                        </p:tgtEl>
                                        <p:attrNameLst>
                                          <p:attrName>style.visibility</p:attrName>
                                        </p:attrNameLst>
                                      </p:cBhvr>
                                      <p:to>
                                        <p:strVal val="visible"/>
                                      </p:to>
                                    </p:set>
                                    <p:animEffect transition="in" filter="circle(in)">
                                      <p:cBhvr>
                                        <p:cTn id="56" dur="2000"/>
                                        <p:tgtEl>
                                          <p:spTgt spid="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7" grpId="0" animBg="1"/>
      <p:bldP spid="554" grpId="0" animBg="1"/>
      <p:bldP spid="555" grpId="0" animBg="1"/>
      <p:bldP spid="5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7964424" y="4202506"/>
            <a:ext cx="3749431" cy="23147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44" name="标题 43"/>
          <p:cNvSpPr>
            <a:spLocks noGrp="1"/>
          </p:cNvSpPr>
          <p:nvPr>
            <p:ph type="title"/>
          </p:nvPr>
        </p:nvSpPr>
        <p:spPr>
          <a:xfrm>
            <a:off x="807720" y="855284"/>
            <a:ext cx="2678053" cy="525829"/>
          </a:xfrm>
        </p:spPr>
        <p:txBody>
          <a:bodyPr>
            <a:normAutofit/>
          </a:bodyPr>
          <a:lstStyle/>
          <a:p>
            <a:r>
              <a:rPr lang="en-US" altLang="zh-CN" sz="3000" dirty="0">
                <a:latin typeface="Times New Roman" panose="02020603050405020304" pitchFamily="18" charset="0"/>
                <a:ea typeface="+mn-ea"/>
                <a:cs typeface="Times New Roman" panose="02020603050405020304" pitchFamily="18" charset="0"/>
              </a:rPr>
              <a:t>1. </a:t>
            </a:r>
            <a:r>
              <a:rPr lang="en-US" altLang="zh-CN" sz="3000" dirty="0" err="1">
                <a:latin typeface="Times New Roman" panose="02020603050405020304" pitchFamily="18" charset="0"/>
                <a:ea typeface="+mn-ea"/>
                <a:cs typeface="Times New Roman" panose="02020603050405020304" pitchFamily="18" charset="0"/>
              </a:rPr>
              <a:t>Mạch</a:t>
            </a:r>
            <a:r>
              <a:rPr lang="en-US" altLang="zh-CN" sz="3000" dirty="0">
                <a:latin typeface="Times New Roman" panose="02020603050405020304" pitchFamily="18" charset="0"/>
                <a:ea typeface="+mn-ea"/>
                <a:cs typeface="Times New Roman" panose="02020603050405020304" pitchFamily="18" charset="0"/>
              </a:rPr>
              <a:t> </a:t>
            </a:r>
            <a:r>
              <a:rPr lang="en-US" altLang="zh-CN" sz="3000" dirty="0" err="1">
                <a:latin typeface="Times New Roman" panose="02020603050405020304" pitchFamily="18" charset="0"/>
                <a:ea typeface="+mn-ea"/>
                <a:cs typeface="Times New Roman" panose="02020603050405020304" pitchFamily="18" charset="0"/>
              </a:rPr>
              <a:t>lạc</a:t>
            </a:r>
            <a:endParaRPr lang="zh-CN" altLang="en-US" sz="3000" dirty="0">
              <a:latin typeface="Times New Roman" panose="02020603050405020304" pitchFamily="18" charset="0"/>
              <a:ea typeface="+mn-ea"/>
              <a:cs typeface="Times New Roman" panose="02020603050405020304" pitchFamily="18" charset="0"/>
            </a:endParaRPr>
          </a:p>
        </p:txBody>
      </p:sp>
      <p:sp>
        <p:nvSpPr>
          <p:cNvPr id="45" name="Rectangle 44"/>
          <p:cNvSpPr/>
          <p:nvPr/>
        </p:nvSpPr>
        <p:spPr>
          <a:xfrm>
            <a:off x="2146746" y="1490425"/>
            <a:ext cx="7220712" cy="2150589"/>
          </a:xfrm>
          <a:prstGeom prst="rect">
            <a:avLst/>
          </a:prstGeom>
        </p:spPr>
        <p:txBody>
          <a:bodyPr wrap="square">
            <a:spAutoFit/>
          </a:bodyPr>
          <a:lstStyle/>
          <a:p>
            <a:pPr algn="just">
              <a:lnSpc>
                <a:spcPct val="107000"/>
              </a:lnSpc>
              <a:spcAft>
                <a:spcPts val="0"/>
              </a:spcAft>
            </a:pPr>
            <a:r>
              <a:rPr lang="en-US" sz="2500" b="1" dirty="0" err="1">
                <a:latin typeface="Times New Roman" panose="02020603050405020304" pitchFamily="18" charset="0"/>
                <a:ea typeface="Times New Roman" panose="02020603050405020304" pitchFamily="18" charset="0"/>
              </a:rPr>
              <a:t>Mạch</a:t>
            </a:r>
            <a:r>
              <a:rPr lang="en-US" sz="2500" b="1" dirty="0">
                <a:latin typeface="Times New Roman" panose="02020603050405020304" pitchFamily="18" charset="0"/>
                <a:ea typeface="Times New Roman" panose="02020603050405020304" pitchFamily="18" charset="0"/>
              </a:rPr>
              <a:t> </a:t>
            </a:r>
            <a:r>
              <a:rPr lang="en-US" sz="2500" b="1" dirty="0" err="1">
                <a:latin typeface="Times New Roman" panose="02020603050405020304" pitchFamily="18" charset="0"/>
                <a:ea typeface="Times New Roman" panose="02020603050405020304" pitchFamily="18" charset="0"/>
              </a:rPr>
              <a:t>lạc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là</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tính</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hợp</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lý</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thống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nhất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giữa</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các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câu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trong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đoạn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văn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và</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các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đoạn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trong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văn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bản</a:t>
            </a:r>
            <a:r>
              <a:rPr lang="en-US" sz="2500" dirty="0">
                <a:latin typeface="Times New Roman" panose="02020603050405020304" pitchFamily="18" charset="0"/>
                <a:ea typeface="Times New Roman" panose="02020603050405020304" pitchFamily="18" charset="0"/>
              </a:rPr>
              <a:t>. </a:t>
            </a:r>
          </a:p>
          <a:p>
            <a:pPr algn="just">
              <a:lnSpc>
                <a:spcPct val="107000"/>
              </a:lnSpc>
              <a:spcAft>
                <a:spcPts val="0"/>
              </a:spcAft>
            </a:pPr>
            <a:r>
              <a:rPr lang="en-US" sz="2500" dirty="0" err="1">
                <a:latin typeface="Times New Roman" panose="02020603050405020304" pitchFamily="18" charset="0"/>
                <a:ea typeface="Times New Roman" panose="02020603050405020304" pitchFamily="18" charset="0"/>
              </a:rPr>
              <a:t>Các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câu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trong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đoạn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các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đoạn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trong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văn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bản</a:t>
            </a:r>
            <a:r>
              <a:rPr lang="en-US" sz="2500" dirty="0">
                <a:latin typeface="Times New Roman" panose="02020603050405020304" pitchFamily="18" charset="0"/>
                <a:ea typeface="Times New Roman" panose="02020603050405020304" pitchFamily="18" charset="0"/>
              </a:rPr>
              <a:t>: </a:t>
            </a:r>
          </a:p>
          <a:p>
            <a:pPr algn="just">
              <a:lnSpc>
                <a:spcPct val="107000"/>
              </a:lnSpc>
              <a:spcAft>
                <a:spcPts val="0"/>
              </a:spcAft>
            </a:pP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Hướng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về</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một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chủ</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đề</a:t>
            </a:r>
            <a:r>
              <a:rPr lang="en-US" sz="2500" dirty="0">
                <a:latin typeface="Times New Roman" panose="02020603050405020304" pitchFamily="18" charset="0"/>
                <a:ea typeface="Times New Roman" panose="02020603050405020304" pitchFamily="18" charset="0"/>
              </a:rPr>
              <a:t>.</a:t>
            </a:r>
          </a:p>
          <a:p>
            <a:pPr algn="just">
              <a:lnSpc>
                <a:spcPct val="107000"/>
              </a:lnSpc>
              <a:spcAft>
                <a:spcPts val="0"/>
              </a:spcAft>
            </a:pP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Sắp</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xếp</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theo</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một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trình</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tự</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hợp</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lý</a:t>
            </a:r>
            <a:r>
              <a:rPr lang="en-US" sz="2500" dirty="0">
                <a:latin typeface="Times New Roman" panose="02020603050405020304" pitchFamily="18" charset="0"/>
                <a:ea typeface="Times New Roman" panose="02020603050405020304" pitchFamily="18" charset="0"/>
              </a:rPr>
              <a:t>.</a:t>
            </a:r>
            <a:endParaRPr lang="en-US" sz="2500" dirty="0">
              <a:effectLst/>
              <a:latin typeface="Calibri" panose="020F0502020204030204" pitchFamily="34" charset="0"/>
              <a:ea typeface="Calibri" panose="020F0502020204030204" pitchFamily="34" charset="0"/>
            </a:endParaRPr>
          </a:p>
        </p:txBody>
      </p:sp>
      <p:pic>
        <p:nvPicPr>
          <p:cNvPr id="46"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35607" y="4231433"/>
            <a:ext cx="3719029" cy="222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6261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750"/>
                                        <p:tgtEl>
                                          <p:spTgt spid="41"/>
                                        </p:tgtEl>
                                      </p:cBhvr>
                                    </p:animEffect>
                                    <p:anim calcmode="lin" valueType="num">
                                      <p:cBhvr>
                                        <p:cTn id="8" dur="750" fill="hold"/>
                                        <p:tgtEl>
                                          <p:spTgt spid="41"/>
                                        </p:tgtEl>
                                        <p:attrNameLst>
                                          <p:attrName>ppt_x</p:attrName>
                                        </p:attrNameLst>
                                      </p:cBhvr>
                                      <p:tavLst>
                                        <p:tav tm="0">
                                          <p:val>
                                            <p:strVal val="#ppt_x"/>
                                          </p:val>
                                        </p:tav>
                                        <p:tav tm="100000">
                                          <p:val>
                                            <p:strVal val="#ppt_x"/>
                                          </p:val>
                                        </p:tav>
                                      </p:tavLst>
                                    </p:anim>
                                    <p:anim calcmode="lin" valueType="num">
                                      <p:cBhvr>
                                        <p:cTn id="9" dur="7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9"/>
          <p:cNvSpPr>
            <a:spLocks noChangeArrowheads="1"/>
          </p:cNvSpPr>
          <p:nvPr/>
        </p:nvSpPr>
        <p:spPr bwMode="auto">
          <a:xfrm>
            <a:off x="592066" y="1787917"/>
            <a:ext cx="1034915" cy="1035050"/>
          </a:xfrm>
          <a:prstGeom prst="rect">
            <a:avLst/>
          </a:prstGeom>
          <a:solidFill>
            <a:schemeClr val="tx2"/>
          </a:solidFill>
          <a:ln>
            <a:noFill/>
          </a:ln>
          <a:extLst/>
        </p:spPr>
        <p:txBody>
          <a:bodyPr anchor="ctr"/>
          <a:lstStyle/>
          <a:p>
            <a:pPr algn="ctr">
              <a:defRPr/>
            </a:pPr>
            <a:endParaRPr lang="zh-CN" altLang="zh-CN" sz="2303">
              <a:latin typeface="+mn-ea"/>
              <a:cs typeface="+mn-ea"/>
              <a:sym typeface="微软雅黑" panose="020B0503020204020204" pitchFamily="34" charset="-122"/>
            </a:endParaRPr>
          </a:p>
        </p:txBody>
      </p:sp>
      <p:sp>
        <p:nvSpPr>
          <p:cNvPr id="4" name="矩形 24"/>
          <p:cNvSpPr>
            <a:spLocks noChangeArrowheads="1"/>
          </p:cNvSpPr>
          <p:nvPr/>
        </p:nvSpPr>
        <p:spPr bwMode="auto">
          <a:xfrm>
            <a:off x="1431754" y="1873871"/>
            <a:ext cx="9851942" cy="1249363"/>
          </a:xfrm>
          <a:prstGeom prst="rect">
            <a:avLst/>
          </a:prstGeom>
          <a:noFill/>
          <a:ln w="19050" cap="flat"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CN" altLang="zh-CN" sz="2303">
              <a:latin typeface="+mn-ea"/>
              <a:cs typeface="+mn-ea"/>
              <a:sym typeface="微软雅黑" panose="020B0503020204020204" pitchFamily="34" charset="-122"/>
            </a:endParaRPr>
          </a:p>
        </p:txBody>
      </p:sp>
      <p:sp>
        <p:nvSpPr>
          <p:cNvPr id="5" name="矩形 25"/>
          <p:cNvSpPr>
            <a:spLocks noChangeArrowheads="1"/>
          </p:cNvSpPr>
          <p:nvPr/>
        </p:nvSpPr>
        <p:spPr bwMode="auto">
          <a:xfrm>
            <a:off x="1662756" y="1826197"/>
            <a:ext cx="932768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sz="2000" b="1" dirty="0" err="1">
                <a:solidFill>
                  <a:sysClr val="windowText" lastClr="000000"/>
                </a:solidFill>
                <a:latin typeface="Times New Roman" panose="02020603050405020304" pitchFamily="18" charset="0"/>
                <a:cs typeface="Times New Roman" panose="02020603050405020304" pitchFamily="18" charset="0"/>
              </a:rPr>
              <a:t>Phép</a:t>
            </a:r>
            <a:r>
              <a:rPr lang="en-US" sz="2000" b="1" dirty="0">
                <a:solidFill>
                  <a:sysClr val="windowText" lastClr="000000"/>
                </a:solidFill>
                <a:latin typeface="Times New Roman" panose="02020603050405020304" pitchFamily="18" charset="0"/>
                <a:cs typeface="Times New Roman" panose="02020603050405020304" pitchFamily="18" charset="0"/>
              </a:rPr>
              <a:t> </a:t>
            </a:r>
            <a:r>
              <a:rPr lang="en-US" sz="2000" b="1" dirty="0" err="1">
                <a:solidFill>
                  <a:sysClr val="windowText" lastClr="000000"/>
                </a:solidFill>
                <a:latin typeface="Times New Roman" panose="02020603050405020304" pitchFamily="18" charset="0"/>
                <a:cs typeface="Times New Roman" panose="02020603050405020304" pitchFamily="18" charset="0"/>
              </a:rPr>
              <a:t>lặp</a:t>
            </a:r>
            <a:r>
              <a:rPr lang="en-US" sz="2000" b="1" dirty="0">
                <a:solidFill>
                  <a:sysClr val="windowText" lastClr="000000"/>
                </a:solidFill>
                <a:latin typeface="Times New Roman" panose="02020603050405020304" pitchFamily="18" charset="0"/>
                <a:cs typeface="Times New Roman" panose="02020603050405020304" pitchFamily="18" charset="0"/>
              </a:rPr>
              <a:t>:</a:t>
            </a:r>
          </a:p>
          <a:p>
            <a:pPr>
              <a:lnSpc>
                <a:spcPct val="130000"/>
              </a:lnSpc>
            </a:pPr>
            <a:r>
              <a:rPr lang="vi-VN" sz="2000" i="1" dirty="0">
                <a:solidFill>
                  <a:sysClr val="windowText" lastClr="000000"/>
                </a:solidFill>
                <a:latin typeface="Times New Roman" panose="02020603050405020304" pitchFamily="18" charset="0"/>
                <a:cs typeface="Times New Roman" panose="02020603050405020304" pitchFamily="18" charset="0"/>
              </a:rPr>
              <a:t>Với lòng mong nhớ của anh, chắc anh nghĩ rằng, con anh sẽ chạy xô vào lòng anh, sẽ ôm chặt lấy cổ anh (1). Anh vừa bước, vừa khom người đưa tay đón chờ con (2). </a:t>
            </a:r>
            <a:endParaRPr lang="en-US" altLang="zh-CN" sz="2000" i="1" kern="3000" spc="31" dirty="0">
              <a:solidFill>
                <a:sysClr val="windowText" lastClr="000000"/>
              </a:solidFill>
              <a:latin typeface="Times New Roman" panose="02020603050405020304" pitchFamily="18" charset="0"/>
              <a:ea typeface="+mj-ea"/>
              <a:cs typeface="Times New Roman" panose="02020603050405020304" pitchFamily="18" charset="0"/>
            </a:endParaRPr>
          </a:p>
        </p:txBody>
      </p:sp>
      <p:sp>
        <p:nvSpPr>
          <p:cNvPr id="6" name="Freeform 16"/>
          <p:cNvSpPr>
            <a:spLocks noEditPoints="1" noChangeArrowheads="1"/>
          </p:cNvSpPr>
          <p:nvPr/>
        </p:nvSpPr>
        <p:spPr bwMode="auto">
          <a:xfrm>
            <a:off x="710788" y="1810185"/>
            <a:ext cx="557139" cy="56197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294"/>
              <a:gd name="T98" fmla="*/ 292 w 292"/>
              <a:gd name="T99" fmla="*/ 294 h 2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defRPr>
            </a:lvl1pPr>
            <a:lvl2pPr marL="457200">
              <a:defRPr sz="1300">
                <a:solidFill>
                  <a:schemeClr val="tx1"/>
                </a:solidFill>
                <a:latin typeface="Arial" panose="020B0604020202020204" pitchFamily="34" charset="0"/>
              </a:defRPr>
            </a:lvl2pPr>
            <a:lvl3pPr marL="914400">
              <a:defRPr sz="1300">
                <a:solidFill>
                  <a:schemeClr val="tx1"/>
                </a:solidFill>
                <a:latin typeface="Arial" panose="020B0604020202020204" pitchFamily="34" charset="0"/>
              </a:defRPr>
            </a:lvl3pPr>
            <a:lvl4pPr marL="1371600">
              <a:defRPr sz="1300">
                <a:solidFill>
                  <a:schemeClr val="tx1"/>
                </a:solidFill>
                <a:latin typeface="Arial" panose="020B0604020202020204" pitchFamily="34" charset="0"/>
              </a:defRPr>
            </a:lvl4pPr>
            <a:lvl5pPr marL="1828800">
              <a:defRPr sz="1300">
                <a:solidFill>
                  <a:schemeClr val="tx1"/>
                </a:solidFill>
                <a:latin typeface="Arial" panose="020B0604020202020204" pitchFamily="34" charset="0"/>
              </a:defRPr>
            </a:lvl5pPr>
            <a:lvl6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pPr>
              <a:defRPr/>
            </a:pPr>
            <a:endParaRPr lang="zh-CN" altLang="zh-CN" sz="1065">
              <a:latin typeface="微软雅黑" panose="020B0503020204020204" pitchFamily="34" charset="-122"/>
              <a:cs typeface="+mn-ea"/>
              <a:sym typeface="微软雅黑" panose="020B0503020204020204" pitchFamily="34" charset="-122"/>
            </a:endParaRPr>
          </a:p>
        </p:txBody>
      </p:sp>
      <p:sp>
        <p:nvSpPr>
          <p:cNvPr id="7" name="Freeform 18"/>
          <p:cNvSpPr>
            <a:spLocks noEditPoints="1" noChangeArrowheads="1"/>
          </p:cNvSpPr>
          <p:nvPr/>
        </p:nvSpPr>
        <p:spPr bwMode="auto">
          <a:xfrm>
            <a:off x="985389" y="2323141"/>
            <a:ext cx="282538" cy="304800"/>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8"/>
              <a:gd name="T157" fmla="*/ 0 h 160"/>
              <a:gd name="T158" fmla="*/ 148 w 148"/>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defRPr>
            </a:lvl1pPr>
            <a:lvl2pPr marL="457200">
              <a:defRPr sz="1300">
                <a:solidFill>
                  <a:schemeClr val="tx1"/>
                </a:solidFill>
                <a:latin typeface="Arial" panose="020B0604020202020204" pitchFamily="34" charset="0"/>
              </a:defRPr>
            </a:lvl2pPr>
            <a:lvl3pPr marL="914400">
              <a:defRPr sz="1300">
                <a:solidFill>
                  <a:schemeClr val="tx1"/>
                </a:solidFill>
                <a:latin typeface="Arial" panose="020B0604020202020204" pitchFamily="34" charset="0"/>
              </a:defRPr>
            </a:lvl3pPr>
            <a:lvl4pPr marL="1371600">
              <a:defRPr sz="1300">
                <a:solidFill>
                  <a:schemeClr val="tx1"/>
                </a:solidFill>
                <a:latin typeface="Arial" panose="020B0604020202020204" pitchFamily="34" charset="0"/>
              </a:defRPr>
            </a:lvl4pPr>
            <a:lvl5pPr marL="1828800">
              <a:defRPr sz="1300">
                <a:solidFill>
                  <a:schemeClr val="tx1"/>
                </a:solidFill>
                <a:latin typeface="Arial" panose="020B0604020202020204" pitchFamily="34" charset="0"/>
              </a:defRPr>
            </a:lvl5pPr>
            <a:lvl6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pPr>
              <a:defRPr/>
            </a:pPr>
            <a:endParaRPr lang="zh-CN" altLang="zh-CN" sz="1065">
              <a:latin typeface="微软雅黑" panose="020B0503020204020204" pitchFamily="34" charset="-122"/>
              <a:cs typeface="+mn-ea"/>
              <a:sym typeface="微软雅黑" panose="020B0503020204020204" pitchFamily="34" charset="-122"/>
            </a:endParaRPr>
          </a:p>
        </p:txBody>
      </p:sp>
      <p:sp>
        <p:nvSpPr>
          <p:cNvPr id="8" name="矩形 30"/>
          <p:cNvSpPr>
            <a:spLocks noChangeArrowheads="1"/>
          </p:cNvSpPr>
          <p:nvPr/>
        </p:nvSpPr>
        <p:spPr bwMode="auto">
          <a:xfrm>
            <a:off x="540901" y="3277047"/>
            <a:ext cx="1034915" cy="1035050"/>
          </a:xfrm>
          <a:prstGeom prst="rect">
            <a:avLst/>
          </a:prstGeom>
          <a:solidFill>
            <a:schemeClr val="accent1"/>
          </a:solidFill>
          <a:ln>
            <a:noFill/>
          </a:ln>
          <a:extLst/>
        </p:spPr>
        <p:txBody>
          <a:bodyPr anchor="ctr"/>
          <a:lstStyle/>
          <a:p>
            <a:pPr algn="ctr">
              <a:defRPr/>
            </a:pPr>
            <a:endParaRPr lang="zh-CN" altLang="zh-CN" sz="2303">
              <a:latin typeface="+mn-ea"/>
              <a:cs typeface="+mn-ea"/>
              <a:sym typeface="微软雅黑" panose="020B0503020204020204" pitchFamily="34" charset="-122"/>
            </a:endParaRPr>
          </a:p>
        </p:txBody>
      </p:sp>
      <p:sp>
        <p:nvSpPr>
          <p:cNvPr id="9" name="矩形 31"/>
          <p:cNvSpPr>
            <a:spLocks noChangeArrowheads="1"/>
          </p:cNvSpPr>
          <p:nvPr/>
        </p:nvSpPr>
        <p:spPr bwMode="auto">
          <a:xfrm>
            <a:off x="1387720" y="3614116"/>
            <a:ext cx="9895975" cy="1249362"/>
          </a:xfrm>
          <a:prstGeom prst="rect">
            <a:avLst/>
          </a:prstGeom>
          <a:noFill/>
          <a:ln w="19050" cap="flat" cmpd="sng">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CN" altLang="zh-CN" sz="2303">
              <a:latin typeface="+mn-ea"/>
              <a:cs typeface="+mn-ea"/>
              <a:sym typeface="微软雅黑" panose="020B0503020204020204" pitchFamily="34" charset="-122"/>
            </a:endParaRPr>
          </a:p>
        </p:txBody>
      </p:sp>
      <p:sp>
        <p:nvSpPr>
          <p:cNvPr id="10" name="矩形 32"/>
          <p:cNvSpPr>
            <a:spLocks noChangeArrowheads="1"/>
          </p:cNvSpPr>
          <p:nvPr/>
        </p:nvSpPr>
        <p:spPr bwMode="auto">
          <a:xfrm>
            <a:off x="1575814" y="3775258"/>
            <a:ext cx="960729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2000" b="1" kern="3000" spc="31" dirty="0" err="1">
                <a:solidFill>
                  <a:sysClr val="windowText" lastClr="000000"/>
                </a:solidFill>
                <a:latin typeface="Times New Roman" panose="02020603050405020304" pitchFamily="18" charset="0"/>
                <a:ea typeface="+mj-ea"/>
                <a:cs typeface="Times New Roman" panose="02020603050405020304" pitchFamily="18" charset="0"/>
              </a:rPr>
              <a:t>Phép</a:t>
            </a:r>
            <a:r>
              <a:rPr lang="en-US" altLang="zh-CN" sz="2000" b="1" kern="3000" spc="31" dirty="0">
                <a:solidFill>
                  <a:sysClr val="windowText" lastClr="000000"/>
                </a:solidFill>
                <a:latin typeface="Times New Roman" panose="02020603050405020304" pitchFamily="18" charset="0"/>
                <a:ea typeface="+mj-ea"/>
                <a:cs typeface="Times New Roman" panose="02020603050405020304" pitchFamily="18" charset="0"/>
              </a:rPr>
              <a:t> </a:t>
            </a:r>
            <a:r>
              <a:rPr lang="en-US" altLang="zh-CN" sz="2000" b="1" kern="3000" spc="31" dirty="0" err="1">
                <a:solidFill>
                  <a:sysClr val="windowText" lastClr="000000"/>
                </a:solidFill>
                <a:latin typeface="Times New Roman" panose="02020603050405020304" pitchFamily="18" charset="0"/>
                <a:ea typeface="+mj-ea"/>
                <a:cs typeface="Times New Roman" panose="02020603050405020304" pitchFamily="18" charset="0"/>
              </a:rPr>
              <a:t>nối</a:t>
            </a:r>
            <a:r>
              <a:rPr lang="en-US" altLang="zh-CN" sz="2000" b="1" kern="3000" spc="31" dirty="0">
                <a:solidFill>
                  <a:sysClr val="windowText" lastClr="000000"/>
                </a:solidFill>
                <a:latin typeface="Times New Roman" panose="02020603050405020304" pitchFamily="18" charset="0"/>
                <a:ea typeface="+mj-ea"/>
                <a:cs typeface="Times New Roman" panose="02020603050405020304" pitchFamily="18" charset="0"/>
              </a:rPr>
              <a:t>:</a:t>
            </a:r>
          </a:p>
          <a:p>
            <a:pPr>
              <a:lnSpc>
                <a:spcPct val="130000"/>
              </a:lnSpc>
            </a:pPr>
            <a:r>
              <a:rPr lang="en-US" sz="2000" i="1" dirty="0">
                <a:solidFill>
                  <a:sysClr val="windowText" lastClr="000000"/>
                </a:solidFill>
                <a:latin typeface="Times New Roman" panose="02020603050405020304" pitchFamily="18" charset="0"/>
                <a:cs typeface="Times New Roman" panose="02020603050405020304" pitchFamily="18" charset="0"/>
              </a:rPr>
              <a:t>(1) </a:t>
            </a:r>
            <a:r>
              <a:rPr lang="vi-VN" sz="2000" i="1" dirty="0">
                <a:solidFill>
                  <a:sysClr val="windowText" lastClr="000000"/>
                </a:solidFill>
                <a:latin typeface="Times New Roman" panose="02020603050405020304" pitchFamily="18" charset="0"/>
                <a:cs typeface="Times New Roman" panose="02020603050405020304" pitchFamily="18" charset="0"/>
              </a:rPr>
              <a:t>Mẹ nói, miệng mỉm cười. </a:t>
            </a:r>
            <a:r>
              <a:rPr lang="en-US" sz="2000" i="1" dirty="0">
                <a:solidFill>
                  <a:sysClr val="windowText" lastClr="000000"/>
                </a:solidFill>
                <a:latin typeface="Times New Roman" panose="02020603050405020304" pitchFamily="18" charset="0"/>
                <a:cs typeface="Times New Roman" panose="02020603050405020304" pitchFamily="18" charset="0"/>
              </a:rPr>
              <a:t>(2)</a:t>
            </a:r>
            <a:r>
              <a:rPr lang="vi-VN" sz="2000" i="1" dirty="0">
                <a:solidFill>
                  <a:sysClr val="windowText" lastClr="000000"/>
                </a:solidFill>
                <a:latin typeface="Times New Roman" panose="02020603050405020304" pitchFamily="18" charset="0"/>
                <a:cs typeface="Times New Roman" panose="02020603050405020304" pitchFamily="18" charset="0"/>
              </a:rPr>
              <a:t>Nhưng tôi biết mẹ có điều không vui.</a:t>
            </a:r>
            <a:endParaRPr lang="en-US" altLang="zh-CN" sz="2000" i="1" kern="3000" spc="31" dirty="0">
              <a:solidFill>
                <a:sysClr val="windowText" lastClr="000000"/>
              </a:solidFill>
              <a:latin typeface="Times New Roman" panose="02020603050405020304" pitchFamily="18" charset="0"/>
              <a:ea typeface="+mj-ea"/>
              <a:cs typeface="Times New Roman" panose="02020603050405020304" pitchFamily="18" charset="0"/>
            </a:endParaRPr>
          </a:p>
        </p:txBody>
      </p:sp>
      <p:sp>
        <p:nvSpPr>
          <p:cNvPr id="11" name="Freeform 78"/>
          <p:cNvSpPr>
            <a:spLocks noEditPoints="1" noChangeArrowheads="1"/>
          </p:cNvSpPr>
          <p:nvPr/>
        </p:nvSpPr>
        <p:spPr bwMode="auto">
          <a:xfrm>
            <a:off x="728994" y="3465959"/>
            <a:ext cx="658727" cy="65722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7"/>
              <a:gd name="T139" fmla="*/ 0 h 347"/>
              <a:gd name="T140" fmla="*/ 347 w 347"/>
              <a:gd name="T141" fmla="*/ 347 h 3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49" tIns="45625" rIns="91249" bIns="45625"/>
          <a:lstStyle/>
          <a:p>
            <a:pPr>
              <a:defRPr/>
            </a:pPr>
            <a:endParaRPr lang="zh-CN" altLang="zh-CN" sz="2303">
              <a:latin typeface="微软雅黑" panose="020B0503020204020204" pitchFamily="34" charset="-122"/>
              <a:cs typeface="+mn-ea"/>
              <a:sym typeface="微软雅黑" panose="020B0503020204020204" pitchFamily="34" charset="-122"/>
            </a:endParaRPr>
          </a:p>
        </p:txBody>
      </p:sp>
      <p:sp>
        <p:nvSpPr>
          <p:cNvPr id="12" name="矩形 37"/>
          <p:cNvSpPr>
            <a:spLocks noChangeArrowheads="1"/>
          </p:cNvSpPr>
          <p:nvPr/>
        </p:nvSpPr>
        <p:spPr bwMode="auto">
          <a:xfrm>
            <a:off x="536596" y="5003416"/>
            <a:ext cx="1034915" cy="1035050"/>
          </a:xfrm>
          <a:prstGeom prst="rect">
            <a:avLst/>
          </a:prstGeom>
          <a:solidFill>
            <a:schemeClr val="accent2"/>
          </a:solidFill>
          <a:ln>
            <a:noFill/>
          </a:ln>
          <a:extLst/>
        </p:spPr>
        <p:txBody>
          <a:bodyPr anchor="ctr"/>
          <a:lstStyle/>
          <a:p>
            <a:pPr algn="ctr">
              <a:defRPr/>
            </a:pPr>
            <a:endParaRPr lang="zh-CN" altLang="zh-CN" sz="2303">
              <a:latin typeface="+mn-ea"/>
              <a:cs typeface="+mn-ea"/>
              <a:sym typeface="微软雅黑" panose="020B0503020204020204" pitchFamily="34" charset="-122"/>
            </a:endParaRPr>
          </a:p>
        </p:txBody>
      </p:sp>
      <p:sp>
        <p:nvSpPr>
          <p:cNvPr id="13" name="矩形 38"/>
          <p:cNvSpPr>
            <a:spLocks noChangeArrowheads="1"/>
          </p:cNvSpPr>
          <p:nvPr/>
        </p:nvSpPr>
        <p:spPr bwMode="auto">
          <a:xfrm>
            <a:off x="1431753" y="5208593"/>
            <a:ext cx="9851941" cy="1249363"/>
          </a:xfrm>
          <a:prstGeom prst="rect">
            <a:avLst/>
          </a:prstGeom>
          <a:noFill/>
          <a:ln w="19050" cap="flat" cmpd="sng">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CN" altLang="zh-CN" sz="2303">
              <a:latin typeface="+mn-ea"/>
              <a:cs typeface="+mn-ea"/>
              <a:sym typeface="微软雅黑" panose="020B0503020204020204" pitchFamily="34" charset="-122"/>
            </a:endParaRPr>
          </a:p>
        </p:txBody>
      </p:sp>
      <p:sp>
        <p:nvSpPr>
          <p:cNvPr id="14" name="矩形 39"/>
          <p:cNvSpPr>
            <a:spLocks noChangeArrowheads="1"/>
          </p:cNvSpPr>
          <p:nvPr/>
        </p:nvSpPr>
        <p:spPr bwMode="auto">
          <a:xfrm>
            <a:off x="1583813" y="5422557"/>
            <a:ext cx="946469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2000" b="1" kern="3000" spc="31" dirty="0" err="1">
                <a:solidFill>
                  <a:sysClr val="windowText" lastClr="000000"/>
                </a:solidFill>
                <a:latin typeface="Times New Roman" panose="02020603050405020304" pitchFamily="18" charset="0"/>
                <a:ea typeface="+mj-ea"/>
                <a:cs typeface="Times New Roman" panose="02020603050405020304" pitchFamily="18" charset="0"/>
              </a:rPr>
              <a:t>Phép</a:t>
            </a:r>
            <a:r>
              <a:rPr lang="en-US" altLang="zh-CN" sz="2000" b="1" kern="3000" spc="31" dirty="0">
                <a:solidFill>
                  <a:sysClr val="windowText" lastClr="000000"/>
                </a:solidFill>
                <a:latin typeface="Times New Roman" panose="02020603050405020304" pitchFamily="18" charset="0"/>
                <a:ea typeface="+mj-ea"/>
                <a:cs typeface="Times New Roman" panose="02020603050405020304" pitchFamily="18" charset="0"/>
              </a:rPr>
              <a:t> </a:t>
            </a:r>
            <a:r>
              <a:rPr lang="en-US" altLang="zh-CN" sz="2000" b="1" kern="3000" spc="31" dirty="0" err="1">
                <a:solidFill>
                  <a:sysClr val="windowText" lastClr="000000"/>
                </a:solidFill>
                <a:latin typeface="Times New Roman" panose="02020603050405020304" pitchFamily="18" charset="0"/>
                <a:ea typeface="+mj-ea"/>
                <a:cs typeface="Times New Roman" panose="02020603050405020304" pitchFamily="18" charset="0"/>
              </a:rPr>
              <a:t>thế</a:t>
            </a:r>
            <a:r>
              <a:rPr lang="en-US" altLang="zh-CN" sz="2000" b="1" kern="3000" spc="31" dirty="0">
                <a:solidFill>
                  <a:sysClr val="windowText" lastClr="000000"/>
                </a:solidFill>
                <a:latin typeface="Times New Roman" panose="02020603050405020304" pitchFamily="18" charset="0"/>
                <a:ea typeface="+mj-ea"/>
                <a:cs typeface="Times New Roman" panose="02020603050405020304" pitchFamily="18" charset="0"/>
              </a:rPr>
              <a:t>:</a:t>
            </a:r>
          </a:p>
          <a:p>
            <a:pPr>
              <a:lnSpc>
                <a:spcPct val="130000"/>
              </a:lnSpc>
            </a:pPr>
            <a:r>
              <a:rPr lang="en-US" sz="2000" i="1" dirty="0">
                <a:solidFill>
                  <a:sysClr val="windowText" lastClr="000000"/>
                </a:solidFill>
                <a:latin typeface="Times New Roman" panose="02020603050405020304" pitchFamily="18" charset="0"/>
                <a:cs typeface="Times New Roman" panose="02020603050405020304" pitchFamily="18" charset="0"/>
              </a:rPr>
              <a:t>(1) Lan </a:t>
            </a:r>
            <a:r>
              <a:rPr lang="en-US" sz="2000" i="1" dirty="0" err="1">
                <a:solidFill>
                  <a:sysClr val="windowText" lastClr="000000"/>
                </a:solidFill>
                <a:latin typeface="Times New Roman" panose="02020603050405020304" pitchFamily="18" charset="0"/>
                <a:cs typeface="Times New Roman" panose="02020603050405020304" pitchFamily="18" charset="0"/>
              </a:rPr>
              <a:t>là</a:t>
            </a:r>
            <a:r>
              <a:rPr lang="en-US" sz="2000" i="1" dirty="0">
                <a:solidFill>
                  <a:sysClr val="windowText" lastClr="000000"/>
                </a:solidFill>
                <a:latin typeface="Times New Roman" panose="02020603050405020304" pitchFamily="18" charset="0"/>
                <a:cs typeface="Times New Roman" panose="02020603050405020304" pitchFamily="18" charset="0"/>
              </a:rPr>
              <a:t> </a:t>
            </a:r>
            <a:r>
              <a:rPr lang="en-US" sz="2000" i="1" dirty="0" err="1">
                <a:solidFill>
                  <a:sysClr val="windowText" lastClr="000000"/>
                </a:solidFill>
                <a:latin typeface="Times New Roman" panose="02020603050405020304" pitchFamily="18" charset="0"/>
                <a:cs typeface="Times New Roman" panose="02020603050405020304" pitchFamily="18" charset="0"/>
              </a:rPr>
              <a:t>cô</a:t>
            </a:r>
            <a:r>
              <a:rPr lang="en-US" sz="2000" i="1" dirty="0">
                <a:solidFill>
                  <a:sysClr val="windowText" lastClr="000000"/>
                </a:solidFill>
                <a:latin typeface="Times New Roman" panose="02020603050405020304" pitchFamily="18" charset="0"/>
                <a:cs typeface="Times New Roman" panose="02020603050405020304" pitchFamily="18" charset="0"/>
              </a:rPr>
              <a:t> </a:t>
            </a:r>
            <a:r>
              <a:rPr lang="en-US" sz="2000" i="1" dirty="0" err="1">
                <a:solidFill>
                  <a:sysClr val="windowText" lastClr="000000"/>
                </a:solidFill>
                <a:latin typeface="Times New Roman" panose="02020603050405020304" pitchFamily="18" charset="0"/>
                <a:cs typeface="Times New Roman" panose="02020603050405020304" pitchFamily="18" charset="0"/>
              </a:rPr>
              <a:t>hàng</a:t>
            </a:r>
            <a:r>
              <a:rPr lang="en-US" sz="2000" i="1" dirty="0">
                <a:solidFill>
                  <a:sysClr val="windowText" lastClr="000000"/>
                </a:solidFill>
                <a:latin typeface="Times New Roman" panose="02020603050405020304" pitchFamily="18" charset="0"/>
                <a:cs typeface="Times New Roman" panose="02020603050405020304" pitchFamily="18" charset="0"/>
              </a:rPr>
              <a:t> </a:t>
            </a:r>
            <a:r>
              <a:rPr lang="en-US" sz="2000" i="1" dirty="0" err="1">
                <a:solidFill>
                  <a:sysClr val="windowText" lastClr="000000"/>
                </a:solidFill>
                <a:latin typeface="Times New Roman" panose="02020603050405020304" pitchFamily="18" charset="0"/>
                <a:cs typeface="Times New Roman" panose="02020603050405020304" pitchFamily="18" charset="0"/>
              </a:rPr>
              <a:t>xóm</a:t>
            </a:r>
            <a:r>
              <a:rPr lang="en-US" sz="2000" i="1" dirty="0">
                <a:solidFill>
                  <a:sysClr val="windowText" lastClr="000000"/>
                </a:solidFill>
                <a:latin typeface="Times New Roman" panose="02020603050405020304" pitchFamily="18" charset="0"/>
                <a:cs typeface="Times New Roman" panose="02020603050405020304" pitchFamily="18" charset="0"/>
              </a:rPr>
              <a:t> </a:t>
            </a:r>
            <a:r>
              <a:rPr lang="en-US" sz="2000" i="1" dirty="0" err="1">
                <a:solidFill>
                  <a:sysClr val="windowText" lastClr="000000"/>
                </a:solidFill>
                <a:latin typeface="Times New Roman" panose="02020603050405020304" pitchFamily="18" charset="0"/>
                <a:cs typeface="Times New Roman" panose="02020603050405020304" pitchFamily="18" charset="0"/>
              </a:rPr>
              <a:t>nhà</a:t>
            </a:r>
            <a:r>
              <a:rPr lang="en-US" sz="2000" i="1" dirty="0">
                <a:solidFill>
                  <a:sysClr val="windowText" lastClr="000000"/>
                </a:solidFill>
                <a:latin typeface="Times New Roman" panose="02020603050405020304" pitchFamily="18" charset="0"/>
                <a:cs typeface="Times New Roman" panose="02020603050405020304" pitchFamily="18" charset="0"/>
              </a:rPr>
              <a:t> </a:t>
            </a:r>
            <a:r>
              <a:rPr lang="en-US" sz="2000" i="1" dirty="0" err="1">
                <a:solidFill>
                  <a:sysClr val="windowText" lastClr="000000"/>
                </a:solidFill>
                <a:latin typeface="Times New Roman" panose="02020603050405020304" pitchFamily="18" charset="0"/>
                <a:cs typeface="Times New Roman" panose="02020603050405020304" pitchFamily="18" charset="0"/>
              </a:rPr>
              <a:t>tôi</a:t>
            </a:r>
            <a:r>
              <a:rPr lang="en-US" sz="2000" i="1" dirty="0">
                <a:solidFill>
                  <a:sysClr val="windowText" lastClr="000000"/>
                </a:solidFill>
                <a:latin typeface="Times New Roman" panose="02020603050405020304" pitchFamily="18" charset="0"/>
                <a:cs typeface="Times New Roman" panose="02020603050405020304" pitchFamily="18" charset="0"/>
              </a:rPr>
              <a:t>. (2)</a:t>
            </a:r>
            <a:r>
              <a:rPr lang="en-US" sz="2000" i="1" dirty="0" err="1">
                <a:solidFill>
                  <a:sysClr val="windowText" lastClr="000000"/>
                </a:solidFill>
                <a:latin typeface="Times New Roman" panose="02020603050405020304" pitchFamily="18" charset="0"/>
                <a:cs typeface="Times New Roman" panose="02020603050405020304" pitchFamily="18" charset="0"/>
              </a:rPr>
              <a:t>Cô</a:t>
            </a:r>
            <a:r>
              <a:rPr lang="en-US" sz="2000" i="1" dirty="0">
                <a:solidFill>
                  <a:sysClr val="windowText" lastClr="000000"/>
                </a:solidFill>
                <a:latin typeface="Times New Roman" panose="02020603050405020304" pitchFamily="18" charset="0"/>
                <a:cs typeface="Times New Roman" panose="02020603050405020304" pitchFamily="18" charset="0"/>
              </a:rPr>
              <a:t> </a:t>
            </a:r>
            <a:r>
              <a:rPr lang="en-US" sz="2000" i="1" dirty="0" err="1">
                <a:solidFill>
                  <a:sysClr val="windowText" lastClr="000000"/>
                </a:solidFill>
                <a:latin typeface="Times New Roman" panose="02020603050405020304" pitchFamily="18" charset="0"/>
                <a:cs typeface="Times New Roman" panose="02020603050405020304" pitchFamily="18" charset="0"/>
              </a:rPr>
              <a:t>ấy</a:t>
            </a:r>
            <a:r>
              <a:rPr lang="en-US" sz="2000" i="1" dirty="0">
                <a:solidFill>
                  <a:sysClr val="windowText" lastClr="000000"/>
                </a:solidFill>
                <a:latin typeface="Times New Roman" panose="02020603050405020304" pitchFamily="18" charset="0"/>
                <a:cs typeface="Times New Roman" panose="02020603050405020304" pitchFamily="18" charset="0"/>
              </a:rPr>
              <a:t> </a:t>
            </a:r>
            <a:r>
              <a:rPr lang="en-US" sz="2000" i="1" dirty="0" err="1">
                <a:solidFill>
                  <a:sysClr val="windowText" lastClr="000000"/>
                </a:solidFill>
                <a:latin typeface="Times New Roman" panose="02020603050405020304" pitchFamily="18" charset="0"/>
                <a:cs typeface="Times New Roman" panose="02020603050405020304" pitchFamily="18" charset="0"/>
              </a:rPr>
              <a:t>rất</a:t>
            </a:r>
            <a:r>
              <a:rPr lang="en-US" sz="2000" i="1" dirty="0">
                <a:solidFill>
                  <a:sysClr val="windowText" lastClr="000000"/>
                </a:solidFill>
                <a:latin typeface="Times New Roman" panose="02020603050405020304" pitchFamily="18" charset="0"/>
                <a:cs typeface="Times New Roman" panose="02020603050405020304" pitchFamily="18" charset="0"/>
              </a:rPr>
              <a:t> </a:t>
            </a:r>
            <a:r>
              <a:rPr lang="en-US" sz="2000" i="1" dirty="0" err="1">
                <a:solidFill>
                  <a:sysClr val="windowText" lastClr="000000"/>
                </a:solidFill>
                <a:latin typeface="Times New Roman" panose="02020603050405020304" pitchFamily="18" charset="0"/>
                <a:cs typeface="Times New Roman" panose="02020603050405020304" pitchFamily="18" charset="0"/>
              </a:rPr>
              <a:t>dịu</a:t>
            </a:r>
            <a:r>
              <a:rPr lang="en-US" sz="2000" i="1" dirty="0">
                <a:solidFill>
                  <a:sysClr val="windowText" lastClr="000000"/>
                </a:solidFill>
                <a:latin typeface="Times New Roman" panose="02020603050405020304" pitchFamily="18" charset="0"/>
                <a:cs typeface="Times New Roman" panose="02020603050405020304" pitchFamily="18" charset="0"/>
              </a:rPr>
              <a:t> </a:t>
            </a:r>
            <a:r>
              <a:rPr lang="en-US" sz="2000" i="1" dirty="0" err="1">
                <a:solidFill>
                  <a:sysClr val="windowText" lastClr="000000"/>
                </a:solidFill>
                <a:latin typeface="Times New Roman" panose="02020603050405020304" pitchFamily="18" charset="0"/>
                <a:cs typeface="Times New Roman" panose="02020603050405020304" pitchFamily="18" charset="0"/>
              </a:rPr>
              <a:t>dàng</a:t>
            </a:r>
            <a:r>
              <a:rPr lang="en-US" sz="2000" i="1" dirty="0">
                <a:solidFill>
                  <a:sysClr val="windowText" lastClr="000000"/>
                </a:solidFill>
                <a:latin typeface="Times New Roman" panose="02020603050405020304" pitchFamily="18" charset="0"/>
                <a:cs typeface="Times New Roman" panose="02020603050405020304" pitchFamily="18" charset="0"/>
              </a:rPr>
              <a:t> </a:t>
            </a:r>
            <a:r>
              <a:rPr lang="en-US" sz="2000" i="1" dirty="0" err="1">
                <a:solidFill>
                  <a:sysClr val="windowText" lastClr="000000"/>
                </a:solidFill>
                <a:latin typeface="Times New Roman" panose="02020603050405020304" pitchFamily="18" charset="0"/>
                <a:cs typeface="Times New Roman" panose="02020603050405020304" pitchFamily="18" charset="0"/>
              </a:rPr>
              <a:t>và</a:t>
            </a:r>
            <a:r>
              <a:rPr lang="en-US" sz="2000" i="1" dirty="0">
                <a:solidFill>
                  <a:sysClr val="windowText" lastClr="000000"/>
                </a:solidFill>
                <a:latin typeface="Times New Roman" panose="02020603050405020304" pitchFamily="18" charset="0"/>
                <a:cs typeface="Times New Roman" panose="02020603050405020304" pitchFamily="18" charset="0"/>
              </a:rPr>
              <a:t> </a:t>
            </a:r>
            <a:r>
              <a:rPr lang="en-US" sz="2000" i="1" dirty="0" err="1">
                <a:solidFill>
                  <a:sysClr val="windowText" lastClr="000000"/>
                </a:solidFill>
                <a:latin typeface="Times New Roman" panose="02020603050405020304" pitchFamily="18" charset="0"/>
                <a:cs typeface="Times New Roman" panose="02020603050405020304" pitchFamily="18" charset="0"/>
              </a:rPr>
              <a:t>đảm</a:t>
            </a:r>
            <a:r>
              <a:rPr lang="en-US" sz="2000" i="1" dirty="0">
                <a:solidFill>
                  <a:sysClr val="windowText" lastClr="000000"/>
                </a:solidFill>
                <a:latin typeface="Times New Roman" panose="02020603050405020304" pitchFamily="18" charset="0"/>
                <a:cs typeface="Times New Roman" panose="02020603050405020304" pitchFamily="18" charset="0"/>
              </a:rPr>
              <a:t> </a:t>
            </a:r>
            <a:r>
              <a:rPr lang="en-US" sz="2000" i="1" dirty="0" err="1">
                <a:solidFill>
                  <a:sysClr val="windowText" lastClr="000000"/>
                </a:solidFill>
                <a:latin typeface="Times New Roman" panose="02020603050405020304" pitchFamily="18" charset="0"/>
                <a:cs typeface="Times New Roman" panose="02020603050405020304" pitchFamily="18" charset="0"/>
              </a:rPr>
              <a:t>đang</a:t>
            </a:r>
            <a:r>
              <a:rPr lang="en-US" sz="2000" i="1" dirty="0">
                <a:solidFill>
                  <a:sysClr val="windowText" lastClr="000000"/>
                </a:solidFill>
                <a:latin typeface="Times New Roman" panose="02020603050405020304" pitchFamily="18" charset="0"/>
                <a:cs typeface="Times New Roman" panose="02020603050405020304" pitchFamily="18" charset="0"/>
              </a:rPr>
              <a:t>.</a:t>
            </a:r>
            <a:endParaRPr lang="en-US" altLang="zh-CN" sz="2000" i="1" kern="3000" spc="31" dirty="0">
              <a:solidFill>
                <a:sysClr val="windowText" lastClr="000000"/>
              </a:solidFill>
              <a:latin typeface="Times New Roman" panose="02020603050405020304" pitchFamily="18" charset="0"/>
              <a:ea typeface="+mj-ea"/>
              <a:cs typeface="Times New Roman" panose="02020603050405020304" pitchFamily="18" charset="0"/>
            </a:endParaRPr>
          </a:p>
        </p:txBody>
      </p:sp>
      <p:sp>
        <p:nvSpPr>
          <p:cNvPr id="15" name="Freeform 18"/>
          <p:cNvSpPr>
            <a:spLocks noEditPoints="1" noChangeArrowheads="1"/>
          </p:cNvSpPr>
          <p:nvPr/>
        </p:nvSpPr>
        <p:spPr bwMode="auto">
          <a:xfrm>
            <a:off x="706436" y="5160620"/>
            <a:ext cx="695234" cy="523875"/>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23"/>
              <a:gd name="T130" fmla="*/ 0 h 1114"/>
              <a:gd name="T131" fmla="*/ 1423 w 1423"/>
              <a:gd name="T132" fmla="*/ 1114 h 1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9" tIns="45636" rIns="91269" bIns="45636"/>
          <a:lstStyle/>
          <a:p>
            <a:pPr>
              <a:defRPr/>
            </a:pPr>
            <a:endParaRPr lang="zh-CN" altLang="zh-CN" sz="1597">
              <a:latin typeface="微软雅黑" panose="020B0503020204020204" pitchFamily="34" charset="-122"/>
              <a:cs typeface="+mn-ea"/>
              <a:sym typeface="微软雅黑" panose="020B0503020204020204" pitchFamily="34" charset="-122"/>
            </a:endParaRPr>
          </a:p>
        </p:txBody>
      </p:sp>
      <p:sp>
        <p:nvSpPr>
          <p:cNvPr id="2" name="标题 1"/>
          <p:cNvSpPr>
            <a:spLocks noGrp="1"/>
          </p:cNvSpPr>
          <p:nvPr>
            <p:ph type="title"/>
          </p:nvPr>
        </p:nvSpPr>
        <p:spPr>
          <a:xfrm>
            <a:off x="1058359" y="127580"/>
            <a:ext cx="10515600" cy="525829"/>
          </a:xfrm>
        </p:spPr>
        <p:txBody>
          <a:bodyPr>
            <a:normAutofit/>
          </a:bodyPr>
          <a:lstStyle/>
          <a:p>
            <a:r>
              <a:rPr lang="en-US" altLang="zh-CN" sz="3000" dirty="0">
                <a:latin typeface="Times New Roman" panose="02020603050405020304" pitchFamily="18" charset="0"/>
                <a:ea typeface="+mn-ea"/>
                <a:cs typeface="Times New Roman" panose="02020603050405020304" pitchFamily="18" charset="0"/>
              </a:rPr>
              <a:t>2. </a:t>
            </a:r>
            <a:r>
              <a:rPr lang="en-US" altLang="zh-CN" sz="3000" dirty="0" err="1">
                <a:latin typeface="Times New Roman" panose="02020603050405020304" pitchFamily="18" charset="0"/>
                <a:ea typeface="+mn-ea"/>
                <a:cs typeface="Times New Roman" panose="02020603050405020304" pitchFamily="18" charset="0"/>
              </a:rPr>
              <a:t>Liên</a:t>
            </a:r>
            <a:r>
              <a:rPr lang="en-US" altLang="zh-CN" sz="3000" dirty="0">
                <a:latin typeface="Times New Roman" panose="02020603050405020304" pitchFamily="18" charset="0"/>
                <a:ea typeface="+mn-ea"/>
                <a:cs typeface="Times New Roman" panose="02020603050405020304" pitchFamily="18" charset="0"/>
              </a:rPr>
              <a:t> </a:t>
            </a:r>
            <a:r>
              <a:rPr lang="en-US" altLang="zh-CN" sz="3000" dirty="0" err="1">
                <a:latin typeface="Times New Roman" panose="02020603050405020304" pitchFamily="18" charset="0"/>
                <a:ea typeface="+mn-ea"/>
                <a:cs typeface="Times New Roman" panose="02020603050405020304" pitchFamily="18" charset="0"/>
              </a:rPr>
              <a:t>kết</a:t>
            </a:r>
            <a:endParaRPr lang="zh-CN" altLang="en-US" sz="3000" dirty="0">
              <a:latin typeface="Times New Roman" panose="02020603050405020304" pitchFamily="18" charset="0"/>
              <a:ea typeface="+mn-ea"/>
              <a:cs typeface="Times New Roman" panose="02020603050405020304" pitchFamily="18" charset="0"/>
            </a:endParaRPr>
          </a:p>
        </p:txBody>
      </p:sp>
      <p:sp>
        <p:nvSpPr>
          <p:cNvPr id="16" name="Rectangle 15"/>
          <p:cNvSpPr/>
          <p:nvPr/>
        </p:nvSpPr>
        <p:spPr>
          <a:xfrm>
            <a:off x="473142" y="894095"/>
            <a:ext cx="10424161" cy="861774"/>
          </a:xfrm>
          <a:prstGeom prst="rect">
            <a:avLst/>
          </a:prstGeom>
        </p:spPr>
        <p:txBody>
          <a:bodyPr wrap="square">
            <a:spAutoFit/>
          </a:bodyPr>
          <a:lstStyle/>
          <a:p>
            <a:r>
              <a:rPr lang="en-US" sz="2500" b="1" dirty="0" err="1">
                <a:latin typeface="Times New Roman" panose="02020603050405020304" pitchFamily="18" charset="0"/>
                <a:ea typeface="Times New Roman" panose="02020603050405020304" pitchFamily="18" charset="0"/>
              </a:rPr>
              <a:t>Liên</a:t>
            </a:r>
            <a:r>
              <a:rPr lang="en-US" sz="2500" b="1" dirty="0">
                <a:latin typeface="Times New Roman" panose="02020603050405020304" pitchFamily="18" charset="0"/>
                <a:ea typeface="Times New Roman" panose="02020603050405020304" pitchFamily="18" charset="0"/>
              </a:rPr>
              <a:t> </a:t>
            </a:r>
            <a:r>
              <a:rPr lang="en-US" sz="2500" b="1" dirty="0" err="1">
                <a:latin typeface="Times New Roman" panose="02020603050405020304" pitchFamily="18" charset="0"/>
                <a:ea typeface="Times New Roman" panose="02020603050405020304" pitchFamily="18" charset="0"/>
              </a:rPr>
              <a:t>kết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là</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làm</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cho</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các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bộ</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phận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trong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văn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bản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câu</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đoạn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được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gắn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kết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chặt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chẽ</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với</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bằng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các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từ</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ngữ</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thích</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hợp</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được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gọi</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là</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phương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tiện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liên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kết</a:t>
            </a:r>
            <a:r>
              <a:rPr lang="en-US" sz="2500" dirty="0">
                <a:latin typeface="Times New Roman" panose="02020603050405020304" pitchFamily="18" charset="0"/>
                <a:ea typeface="Times New Roman" panose="02020603050405020304" pitchFamily="18" charset="0"/>
              </a:rPr>
              <a:t>”.</a:t>
            </a:r>
            <a:endParaRPr lang="en-US" sz="2500"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2632" y="79248"/>
            <a:ext cx="935736" cy="935736"/>
          </a:xfrm>
          <a:prstGeom prst="rect">
            <a:avLst/>
          </a:prstGeom>
        </p:spPr>
      </p:pic>
    </p:spTree>
    <p:extLst>
      <p:ext uri="{BB962C8B-B14F-4D97-AF65-F5344CB8AC3E}">
        <p14:creationId xmlns:p14="http://schemas.microsoft.com/office/powerpoint/2010/main" val="383416375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8" presetClass="emph" presetSubtype="0" repeatCount="indefinite" fill="hold" nodeType="withEffect">
                                  <p:stCondLst>
                                    <p:cond delay="0"/>
                                  </p:stCondLst>
                                  <p:childTnLst>
                                    <p:animRot by="21600000">
                                      <p:cBhvr>
                                        <p:cTn id="9" dur="2000" fill="hold"/>
                                        <p:tgtEl>
                                          <p:spTgt spid="6"/>
                                        </p:tgtEl>
                                        <p:attrNameLst>
                                          <p:attrName>r</p:attrName>
                                        </p:attrNameLst>
                                      </p:cBhvr>
                                    </p:animRo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par>
                                <p:cTn id="13" presetID="8" presetClass="emph" presetSubtype="0" repeatCount="indefinite" fill="hold" nodeType="withEffect">
                                  <p:stCondLst>
                                    <p:cond delay="0"/>
                                  </p:stCondLst>
                                  <p:childTnLst>
                                    <p:animRot by="-21600000">
                                      <p:cBhvr>
                                        <p:cTn id="14" dur="2000" fill="hold"/>
                                        <p:tgtEl>
                                          <p:spTgt spid="7"/>
                                        </p:tgtEl>
                                        <p:attrNameLst>
                                          <p:attrName>r</p:attrName>
                                        </p:attrNameLst>
                                      </p:cBhvr>
                                    </p:animRot>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nodeType="afterGroup">
                            <p:stCondLst>
                              <p:cond delay="2500"/>
                            </p:stCondLst>
                            <p:childTnLst>
                              <p:par>
                                <p:cTn id="20" presetID="4" presetClass="entr" presetSubtype="3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out)">
                                      <p:cBhvr>
                                        <p:cTn id="22" dur="1000"/>
                                        <p:tgtEl>
                                          <p:spTgt spid="8"/>
                                        </p:tgtEl>
                                      </p:cBhvr>
                                    </p:animEffect>
                                  </p:childTnLst>
                                </p:cTn>
                              </p:par>
                            </p:childTnLst>
                          </p:cTn>
                        </p:par>
                        <p:par>
                          <p:cTn id="23" fill="hold" nodeType="afterGroup">
                            <p:stCondLst>
                              <p:cond delay="35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childTnLst>
                                </p:cTn>
                              </p:par>
                              <p:par>
                                <p:cTn id="27" presetID="26" presetClass="emph" presetSubtype="0" repeatCount="2000" fill="hold" nodeType="withEffect">
                                  <p:stCondLst>
                                    <p:cond delay="0"/>
                                  </p:stCondLst>
                                  <p:childTnLst>
                                    <p:animEffect transition="out" filter="fade">
                                      <p:cBhvr>
                                        <p:cTn id="28" dur="500" tmFilter="0, 0; .2, .5; .8, .5; 1, 0"/>
                                        <p:tgtEl>
                                          <p:spTgt spid="15"/>
                                        </p:tgtEl>
                                      </p:cBhvr>
                                    </p:animEffect>
                                    <p:animScale>
                                      <p:cBhvr>
                                        <p:cTn id="29"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9"/>
          <p:cNvSpPr>
            <a:spLocks noChangeArrowheads="1"/>
          </p:cNvSpPr>
          <p:nvPr/>
        </p:nvSpPr>
        <p:spPr bwMode="auto">
          <a:xfrm>
            <a:off x="1248337" y="2301341"/>
            <a:ext cx="449409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US" altLang="zh-CN" sz="4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sym typeface="微软雅黑" pitchFamily="34" charset="-122"/>
              </a:rPr>
              <a:t>II. LUYỆN</a:t>
            </a:r>
            <a:r>
              <a:rPr kumimoji="0" lang="en-US" altLang="zh-CN" sz="4500" b="1" i="0" u="none" strike="noStrike" kern="1200" cap="none" spc="0" normalizeH="0" noProof="0" dirty="0">
                <a:ln>
                  <a:noFill/>
                </a:ln>
                <a:solidFill>
                  <a:sysClr val="windowText" lastClr="0000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sym typeface="微软雅黑" pitchFamily="34" charset="-122"/>
              </a:rPr>
              <a:t> TẬP</a:t>
            </a:r>
            <a:endParaRPr kumimoji="0" lang="en-US" altLang="zh-CN" sz="4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sym typeface="微软雅黑"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93" y="2915316"/>
            <a:ext cx="7205487" cy="1207011"/>
          </a:xfrm>
          <a:prstGeom prst="rect">
            <a:avLst/>
          </a:prstGeom>
        </p:spPr>
      </p:pic>
    </p:spTree>
    <p:extLst>
      <p:ext uri="{BB962C8B-B14F-4D97-AF65-F5344CB8AC3E}">
        <p14:creationId xmlns:p14="http://schemas.microsoft.com/office/powerpoint/2010/main" val="10505223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快乐暑假出行儿童卡通通用动态PPT模板"/>
</p:tagLst>
</file>

<file path=ppt/theme/theme1.xml><?xml version="1.0" encoding="utf-8"?>
<a:theme xmlns:a="http://schemas.openxmlformats.org/drawingml/2006/main" name="Office 主题">
  <a:themeElements>
    <a:clrScheme name="自定义 1419">
      <a:dk1>
        <a:sysClr val="windowText" lastClr="000000"/>
      </a:dk1>
      <a:lt1>
        <a:sysClr val="window" lastClr="FFFFFF"/>
      </a:lt1>
      <a:dk2>
        <a:srgbClr val="7CB554"/>
      </a:dk2>
      <a:lt2>
        <a:srgbClr val="2B6F7D"/>
      </a:lt2>
      <a:accent1>
        <a:srgbClr val="2B6F7D"/>
      </a:accent1>
      <a:accent2>
        <a:srgbClr val="1C9494"/>
      </a:accent2>
      <a:accent3>
        <a:srgbClr val="7CB554"/>
      </a:accent3>
      <a:accent4>
        <a:srgbClr val="FAC14D"/>
      </a:accent4>
      <a:accent5>
        <a:srgbClr val="F95647"/>
      </a:accent5>
      <a:accent6>
        <a:srgbClr val="FF0000"/>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1170</Words>
  <Application>Microsoft Office PowerPoint</Application>
  <PresentationFormat>Widescreen</PresentationFormat>
  <Paragraphs>135</Paragraphs>
  <Slides>21</Slides>
  <Notes>20</Notes>
  <HiddenSlides>0</HiddenSlides>
  <MMClips>2</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21</vt:i4>
      </vt:variant>
    </vt:vector>
  </HeadingPairs>
  <TitlesOfParts>
    <vt:vector size="38" baseType="lpstr">
      <vt:lpstr>微软雅黑</vt:lpstr>
      <vt:lpstr>宋体</vt:lpstr>
      <vt:lpstr>Arial</vt:lpstr>
      <vt:lpstr>Arial Black</vt:lpstr>
      <vt:lpstr>Baskerville Old Face</vt:lpstr>
      <vt:lpstr>Calibri</vt:lpstr>
      <vt:lpstr>Calibri Light</vt:lpstr>
      <vt:lpstr>Cambria</vt:lpstr>
      <vt:lpstr>Symbol</vt:lpstr>
      <vt:lpstr>Times New Roman</vt:lpstr>
      <vt:lpstr>华康方圆体W7</vt:lpstr>
      <vt:lpstr>华康海报体W12(P)</vt:lpstr>
      <vt:lpstr>方正卡通简体</vt:lpstr>
      <vt:lpstr>方正静蕾简体</vt:lpstr>
      <vt:lpstr>萝莉体 第二版</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1. Mạch lạc</vt:lpstr>
      <vt:lpstr>2. Liên kết</vt:lpstr>
      <vt:lpstr>PowerPoint Presentation</vt:lpstr>
      <vt:lpstr>Bài tập 1: Phân tích tính mạch lạc của đoạn văn sau (sgk/34)</vt:lpstr>
      <vt:lpstr>Bài tập 1: Phân tích tính mạch lạc của đoạn văn sau (sgk/34)</vt:lpstr>
      <vt:lpstr>Bài tập 2: Chỉ ra phương tiện liên kết được sử dụng trong đoạn trích sau và nêu chức năng của chúng (sgk/34) </vt:lpstr>
      <vt:lpstr>Bài tập 2: Chỉ ra phương tiện liên kết được sử dụng trong đoạn trích sau và nêu chức năng của chúng (sgk/34) </vt:lpstr>
      <vt:lpstr>Bài tập 3: Theo em, có thể sắp xếp các câu trong đoạn văn dưới đây theo một trật tự khác được không? Vì sao?</vt:lpstr>
      <vt:lpstr>PowerPoint Presentation</vt:lpstr>
      <vt:lpstr>PowerPoint Presentation</vt:lpstr>
      <vt:lpstr>I. HỆ THỐNG LÍ THUYẾT 1. Tác dụng của dấu chấm lửng:</vt:lpstr>
      <vt:lpstr>PowerPoint Presentation</vt:lpstr>
      <vt:lpstr>II. LUYỆN TẬP Bài 1/tr.41</vt:lpstr>
      <vt:lpstr>Bài tập 2/tr.41: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快乐暑假出行儿童卡通通用动态PPT模板</dc:title>
  <dc:creator>MICHAEL</dc:creator>
  <cp:lastModifiedBy>PCHOME</cp:lastModifiedBy>
  <cp:revision>41</cp:revision>
  <dcterms:created xsi:type="dcterms:W3CDTF">2015-05-05T08:02:14Z</dcterms:created>
  <dcterms:modified xsi:type="dcterms:W3CDTF">2025-03-02T15:26:01Z</dcterms:modified>
</cp:coreProperties>
</file>