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78" r:id="rId5"/>
    <p:sldId id="273" r:id="rId6"/>
    <p:sldId id="274" r:id="rId7"/>
    <p:sldId id="279" r:id="rId8"/>
    <p:sldId id="276" r:id="rId9"/>
    <p:sldId id="280" r:id="rId10"/>
    <p:sldId id="281" r:id="rId11"/>
    <p:sldId id="284" r:id="rId12"/>
    <p:sldId id="286" r:id="rId13"/>
    <p:sldId id="270" r:id="rId14"/>
    <p:sldId id="271" r:id="rId15"/>
    <p:sldId id="272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DC8"/>
    <a:srgbClr val="FE8806"/>
    <a:srgbClr val="84C545"/>
    <a:srgbClr val="AA0105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53B4DA-E8A2-AD41-AA40-A0A33F72D17C}" type="doc">
      <dgm:prSet loTypeId="urn:microsoft.com/office/officeart/2005/8/layout/hierarchy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2809D5-3847-504B-9A4A-B8F799D1F0E0}">
      <dgm:prSet phldrT="[Text]" custT="1"/>
      <dgm:spPr/>
      <dgm:t>
        <a:bodyPr/>
        <a:lstStyle/>
        <a:p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</a:t>
          </a:r>
          <a:r>
            <a: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phóng</a:t>
          </a:r>
          <a:r>
            <a:rPr lang="en-US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US" sz="36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34412E-3919-1341-BD16-5F4A738018EC}" type="parTrans" cxnId="{D03706F5-DDDC-B34A-BA9F-3BE5044ADD4F}">
      <dgm:prSet custT="1"/>
      <dgm:spPr/>
      <dgm:t>
        <a:bodyPr/>
        <a:lstStyle/>
        <a:p>
          <a:endParaRPr lang="en-US" sz="9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7E945-37D1-234B-95D9-5EBB610AB21E}" type="sibTrans" cxnId="{D03706F5-DDDC-B34A-BA9F-3BE5044ADD4F}">
      <dgm:prSet/>
      <dgm:spPr/>
      <dgm:t>
        <a:bodyPr/>
        <a:lstStyle/>
        <a:p>
          <a:endParaRPr lang="en-US"/>
        </a:p>
      </dgm:t>
    </dgm:pt>
    <dgm:pt modelId="{8006F7C8-171B-744E-A2A9-270B6DAB23C6}">
      <dgm:prSet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5EDF82-EFE9-E847-8000-771B5AC97D98}" type="parTrans" cxnId="{FD23221F-BDD7-2D46-B098-05F47C17AB2F}">
      <dgm:prSet custT="1"/>
      <dgm:spPr/>
      <dgm:t>
        <a:bodyPr/>
        <a:lstStyle/>
        <a:p>
          <a:endParaRPr lang="en-US" sz="9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790C2-E5A2-E749-82F8-661BC52E6ED6}" type="sibTrans" cxnId="{FD23221F-BDD7-2D46-B098-05F47C17AB2F}">
      <dgm:prSet/>
      <dgm:spPr/>
      <dgm:t>
        <a:bodyPr/>
        <a:lstStyle/>
        <a:p>
          <a:endParaRPr lang="en-US"/>
        </a:p>
      </dgm:t>
    </dgm:pt>
    <dgm:pt modelId="{13C25B1C-3C4A-3548-9070-ECA3D7AE6F7A}">
      <dgm:prSet custT="1"/>
      <dgm:spPr/>
      <dgm:t>
        <a:bodyPr/>
        <a:lstStyle/>
        <a:p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79C88-1094-4541-B1FD-E58A335971C5}" type="parTrans" cxnId="{CC30FA72-CC40-C54D-AC87-73735928E114}">
      <dgm:prSet custT="1"/>
      <dgm:spPr/>
      <dgm:t>
        <a:bodyPr/>
        <a:lstStyle/>
        <a:p>
          <a:endParaRPr lang="en-US" sz="9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3BCE5C-40DA-F545-9075-111619C07616}" type="sibTrans" cxnId="{CC30FA72-CC40-C54D-AC87-73735928E114}">
      <dgm:prSet/>
      <dgm:spPr/>
      <dgm:t>
        <a:bodyPr/>
        <a:lstStyle/>
        <a:p>
          <a:endParaRPr lang="en-US"/>
        </a:p>
      </dgm:t>
    </dgm:pt>
    <dgm:pt modelId="{3B0B810C-0BF6-D74D-B897-AF416C758FBA}">
      <dgm:prSet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A8D726-B5E6-B540-95B5-B62E1F1D4DF1}" type="parTrans" cxnId="{9C3877F8-6ECB-D845-A7EB-2F70ED0DB774}">
      <dgm:prSet custT="1"/>
      <dgm:spPr/>
      <dgm:t>
        <a:bodyPr/>
        <a:lstStyle/>
        <a:p>
          <a:endParaRPr lang="en-US" sz="9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C7050-5AD3-9C42-BAFA-CCFB1478F896}" type="sibTrans" cxnId="{9C3877F8-6ECB-D845-A7EB-2F70ED0DB774}">
      <dgm:prSet/>
      <dgm:spPr/>
      <dgm:t>
        <a:bodyPr/>
        <a:lstStyle/>
        <a:p>
          <a:endParaRPr lang="en-US"/>
        </a:p>
      </dgm:t>
    </dgm:pt>
    <dgm:pt modelId="{4B14A444-7267-8049-BF08-0114BE5357E5}" type="pres">
      <dgm:prSet presAssocID="{ED53B4DA-E8A2-AD41-AA40-A0A33F72D17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7598529-7C4D-1B46-B0C4-C9CAC814BB0E}" type="pres">
      <dgm:prSet presAssocID="{A92809D5-3847-504B-9A4A-B8F799D1F0E0}" presName="root1" presStyleCnt="0"/>
      <dgm:spPr/>
    </dgm:pt>
    <dgm:pt modelId="{865E3A44-264E-0A45-8F79-482AB93D039A}" type="pres">
      <dgm:prSet presAssocID="{A92809D5-3847-504B-9A4A-B8F799D1F0E0}" presName="LevelOneTextNode" presStyleLbl="node0" presStyleIdx="0" presStyleCnt="1">
        <dgm:presLayoutVars>
          <dgm:chPref val="3"/>
        </dgm:presLayoutVars>
      </dgm:prSet>
      <dgm:spPr/>
    </dgm:pt>
    <dgm:pt modelId="{25E3E319-80FF-E842-B732-81C2AA1D20E7}" type="pres">
      <dgm:prSet presAssocID="{A92809D5-3847-504B-9A4A-B8F799D1F0E0}" presName="level2hierChild" presStyleCnt="0"/>
      <dgm:spPr/>
    </dgm:pt>
    <dgm:pt modelId="{3B8826E8-8B3D-CF45-8A06-2EBEE29C0FDB}" type="pres">
      <dgm:prSet presAssocID="{605EDF82-EFE9-E847-8000-771B5AC97D98}" presName="conn2-1" presStyleLbl="parChTrans1D2" presStyleIdx="0" presStyleCnt="3"/>
      <dgm:spPr/>
    </dgm:pt>
    <dgm:pt modelId="{7CBD0CEE-6BEA-4442-BF36-346D23D65790}" type="pres">
      <dgm:prSet presAssocID="{605EDF82-EFE9-E847-8000-771B5AC97D98}" presName="connTx" presStyleLbl="parChTrans1D2" presStyleIdx="0" presStyleCnt="3"/>
      <dgm:spPr/>
    </dgm:pt>
    <dgm:pt modelId="{CD40586C-2D7E-4840-AFC9-39C33840D08C}" type="pres">
      <dgm:prSet presAssocID="{8006F7C8-171B-744E-A2A9-270B6DAB23C6}" presName="root2" presStyleCnt="0"/>
      <dgm:spPr/>
    </dgm:pt>
    <dgm:pt modelId="{05BB1F81-9368-AC4F-830F-97B519781386}" type="pres">
      <dgm:prSet presAssocID="{8006F7C8-171B-744E-A2A9-270B6DAB23C6}" presName="LevelTwoTextNode" presStyleLbl="node2" presStyleIdx="0" presStyleCnt="3" custScaleY="72541">
        <dgm:presLayoutVars>
          <dgm:chPref val="3"/>
        </dgm:presLayoutVars>
      </dgm:prSet>
      <dgm:spPr/>
    </dgm:pt>
    <dgm:pt modelId="{48BA466A-990C-314C-AF9F-5C5089FF8C4B}" type="pres">
      <dgm:prSet presAssocID="{8006F7C8-171B-744E-A2A9-270B6DAB23C6}" presName="level3hierChild" presStyleCnt="0"/>
      <dgm:spPr/>
    </dgm:pt>
    <dgm:pt modelId="{FFD50009-6AB5-CD4D-9462-9B09B9DB27F1}" type="pres">
      <dgm:prSet presAssocID="{9C179C88-1094-4541-B1FD-E58A335971C5}" presName="conn2-1" presStyleLbl="parChTrans1D2" presStyleIdx="1" presStyleCnt="3"/>
      <dgm:spPr/>
    </dgm:pt>
    <dgm:pt modelId="{099668E2-8BA6-994D-9076-6087E0E31E6C}" type="pres">
      <dgm:prSet presAssocID="{9C179C88-1094-4541-B1FD-E58A335971C5}" presName="connTx" presStyleLbl="parChTrans1D2" presStyleIdx="1" presStyleCnt="3"/>
      <dgm:spPr/>
    </dgm:pt>
    <dgm:pt modelId="{2A0ECA2B-2913-7F4C-AE8A-535E95489F74}" type="pres">
      <dgm:prSet presAssocID="{13C25B1C-3C4A-3548-9070-ECA3D7AE6F7A}" presName="root2" presStyleCnt="0"/>
      <dgm:spPr/>
    </dgm:pt>
    <dgm:pt modelId="{42473311-71EC-CF49-81A0-D8329ECDED1E}" type="pres">
      <dgm:prSet presAssocID="{13C25B1C-3C4A-3548-9070-ECA3D7AE6F7A}" presName="LevelTwoTextNode" presStyleLbl="node2" presStyleIdx="1" presStyleCnt="3" custScaleY="76642">
        <dgm:presLayoutVars>
          <dgm:chPref val="3"/>
        </dgm:presLayoutVars>
      </dgm:prSet>
      <dgm:spPr/>
    </dgm:pt>
    <dgm:pt modelId="{69EEF99D-5AAD-564A-89FF-6F06F1F4A6E5}" type="pres">
      <dgm:prSet presAssocID="{13C25B1C-3C4A-3548-9070-ECA3D7AE6F7A}" presName="level3hierChild" presStyleCnt="0"/>
      <dgm:spPr/>
    </dgm:pt>
    <dgm:pt modelId="{191A500E-314D-C14D-99DF-136E348943C5}" type="pres">
      <dgm:prSet presAssocID="{6BA8D726-B5E6-B540-95B5-B62E1F1D4DF1}" presName="conn2-1" presStyleLbl="parChTrans1D2" presStyleIdx="2" presStyleCnt="3"/>
      <dgm:spPr/>
    </dgm:pt>
    <dgm:pt modelId="{D47B5E3F-D94D-914F-92BF-0F9DFAFEBB62}" type="pres">
      <dgm:prSet presAssocID="{6BA8D726-B5E6-B540-95B5-B62E1F1D4DF1}" presName="connTx" presStyleLbl="parChTrans1D2" presStyleIdx="2" presStyleCnt="3"/>
      <dgm:spPr/>
    </dgm:pt>
    <dgm:pt modelId="{CD61BA20-AD10-6149-B51F-E215A0AB090D}" type="pres">
      <dgm:prSet presAssocID="{3B0B810C-0BF6-D74D-B897-AF416C758FBA}" presName="root2" presStyleCnt="0"/>
      <dgm:spPr/>
    </dgm:pt>
    <dgm:pt modelId="{BB882313-A13B-0B44-8A12-0E2F3FC1DBCD}" type="pres">
      <dgm:prSet presAssocID="{3B0B810C-0BF6-D74D-B897-AF416C758FBA}" presName="LevelTwoTextNode" presStyleLbl="node2" presStyleIdx="2" presStyleCnt="3" custScaleY="81110">
        <dgm:presLayoutVars>
          <dgm:chPref val="3"/>
        </dgm:presLayoutVars>
      </dgm:prSet>
      <dgm:spPr/>
    </dgm:pt>
    <dgm:pt modelId="{7A326350-144D-1B4A-A536-A2460BF09230}" type="pres">
      <dgm:prSet presAssocID="{3B0B810C-0BF6-D74D-B897-AF416C758FBA}" presName="level3hierChild" presStyleCnt="0"/>
      <dgm:spPr/>
    </dgm:pt>
  </dgm:ptLst>
  <dgm:cxnLst>
    <dgm:cxn modelId="{D3562504-57C1-894E-906B-493342E33B00}" type="presOf" srcId="{9C179C88-1094-4541-B1FD-E58A335971C5}" destId="{099668E2-8BA6-994D-9076-6087E0E31E6C}" srcOrd="1" destOrd="0" presId="urn:microsoft.com/office/officeart/2005/8/layout/hierarchy2"/>
    <dgm:cxn modelId="{FD23221F-BDD7-2D46-B098-05F47C17AB2F}" srcId="{A92809D5-3847-504B-9A4A-B8F799D1F0E0}" destId="{8006F7C8-171B-744E-A2A9-270B6DAB23C6}" srcOrd="0" destOrd="0" parTransId="{605EDF82-EFE9-E847-8000-771B5AC97D98}" sibTransId="{A9C790C2-E5A2-E749-82F8-661BC52E6ED6}"/>
    <dgm:cxn modelId="{000CC72D-AA58-EF43-AEB7-3892BCB3AADE}" type="presOf" srcId="{3B0B810C-0BF6-D74D-B897-AF416C758FBA}" destId="{BB882313-A13B-0B44-8A12-0E2F3FC1DBCD}" srcOrd="0" destOrd="0" presId="urn:microsoft.com/office/officeart/2005/8/layout/hierarchy2"/>
    <dgm:cxn modelId="{088E9F6C-4BE3-7644-B380-5B6EA98C809B}" type="presOf" srcId="{605EDF82-EFE9-E847-8000-771B5AC97D98}" destId="{3B8826E8-8B3D-CF45-8A06-2EBEE29C0FDB}" srcOrd="0" destOrd="0" presId="urn:microsoft.com/office/officeart/2005/8/layout/hierarchy2"/>
    <dgm:cxn modelId="{13780E6D-5733-7D4B-BF9A-D99DB06C941A}" type="presOf" srcId="{6BA8D726-B5E6-B540-95B5-B62E1F1D4DF1}" destId="{D47B5E3F-D94D-914F-92BF-0F9DFAFEBB62}" srcOrd="1" destOrd="0" presId="urn:microsoft.com/office/officeart/2005/8/layout/hierarchy2"/>
    <dgm:cxn modelId="{8B9A5752-9CBD-534F-9E50-D0B0D0BA76EA}" type="presOf" srcId="{A92809D5-3847-504B-9A4A-B8F799D1F0E0}" destId="{865E3A44-264E-0A45-8F79-482AB93D039A}" srcOrd="0" destOrd="0" presId="urn:microsoft.com/office/officeart/2005/8/layout/hierarchy2"/>
    <dgm:cxn modelId="{CC30FA72-CC40-C54D-AC87-73735928E114}" srcId="{A92809D5-3847-504B-9A4A-B8F799D1F0E0}" destId="{13C25B1C-3C4A-3548-9070-ECA3D7AE6F7A}" srcOrd="1" destOrd="0" parTransId="{9C179C88-1094-4541-B1FD-E58A335971C5}" sibTransId="{023BCE5C-40DA-F545-9075-111619C07616}"/>
    <dgm:cxn modelId="{5B055A79-1F29-DF42-A2AE-1BD941761302}" type="presOf" srcId="{ED53B4DA-E8A2-AD41-AA40-A0A33F72D17C}" destId="{4B14A444-7267-8049-BF08-0114BE5357E5}" srcOrd="0" destOrd="0" presId="urn:microsoft.com/office/officeart/2005/8/layout/hierarchy2"/>
    <dgm:cxn modelId="{02737A7E-6048-514D-8DD7-2C0A67DDF3D6}" type="presOf" srcId="{6BA8D726-B5E6-B540-95B5-B62E1F1D4DF1}" destId="{191A500E-314D-C14D-99DF-136E348943C5}" srcOrd="0" destOrd="0" presId="urn:microsoft.com/office/officeart/2005/8/layout/hierarchy2"/>
    <dgm:cxn modelId="{9DB086A8-7565-8444-ABCE-6EC0452C8280}" type="presOf" srcId="{8006F7C8-171B-744E-A2A9-270B6DAB23C6}" destId="{05BB1F81-9368-AC4F-830F-97B519781386}" srcOrd="0" destOrd="0" presId="urn:microsoft.com/office/officeart/2005/8/layout/hierarchy2"/>
    <dgm:cxn modelId="{D4D6E8AC-F2C0-8940-93CB-67AA83F3405A}" type="presOf" srcId="{9C179C88-1094-4541-B1FD-E58A335971C5}" destId="{FFD50009-6AB5-CD4D-9462-9B09B9DB27F1}" srcOrd="0" destOrd="0" presId="urn:microsoft.com/office/officeart/2005/8/layout/hierarchy2"/>
    <dgm:cxn modelId="{B8B47CDA-B791-E847-8B32-0C0ABB24B2A8}" type="presOf" srcId="{13C25B1C-3C4A-3548-9070-ECA3D7AE6F7A}" destId="{42473311-71EC-CF49-81A0-D8329ECDED1E}" srcOrd="0" destOrd="0" presId="urn:microsoft.com/office/officeart/2005/8/layout/hierarchy2"/>
    <dgm:cxn modelId="{BCF07ADD-A610-AB4E-A672-93EB630A2287}" type="presOf" srcId="{605EDF82-EFE9-E847-8000-771B5AC97D98}" destId="{7CBD0CEE-6BEA-4442-BF36-346D23D65790}" srcOrd="1" destOrd="0" presId="urn:microsoft.com/office/officeart/2005/8/layout/hierarchy2"/>
    <dgm:cxn modelId="{D03706F5-DDDC-B34A-BA9F-3BE5044ADD4F}" srcId="{ED53B4DA-E8A2-AD41-AA40-A0A33F72D17C}" destId="{A92809D5-3847-504B-9A4A-B8F799D1F0E0}" srcOrd="0" destOrd="0" parTransId="{8934412E-3919-1341-BD16-5F4A738018EC}" sibTransId="{F9D7E945-37D1-234B-95D9-5EBB610AB21E}"/>
    <dgm:cxn modelId="{9C3877F8-6ECB-D845-A7EB-2F70ED0DB774}" srcId="{A92809D5-3847-504B-9A4A-B8F799D1F0E0}" destId="{3B0B810C-0BF6-D74D-B897-AF416C758FBA}" srcOrd="2" destOrd="0" parTransId="{6BA8D726-B5E6-B540-95B5-B62E1F1D4DF1}" sibTransId="{41CC7050-5AD3-9C42-BAFA-CCFB1478F896}"/>
    <dgm:cxn modelId="{4DF4FD97-581A-F241-9B07-417D24D1B667}" type="presParOf" srcId="{4B14A444-7267-8049-BF08-0114BE5357E5}" destId="{57598529-7C4D-1B46-B0C4-C9CAC814BB0E}" srcOrd="0" destOrd="0" presId="urn:microsoft.com/office/officeart/2005/8/layout/hierarchy2"/>
    <dgm:cxn modelId="{BE5F7AFC-69EC-6C4B-AE0E-EF0040021FFE}" type="presParOf" srcId="{57598529-7C4D-1B46-B0C4-C9CAC814BB0E}" destId="{865E3A44-264E-0A45-8F79-482AB93D039A}" srcOrd="0" destOrd="0" presId="urn:microsoft.com/office/officeart/2005/8/layout/hierarchy2"/>
    <dgm:cxn modelId="{E58FFB40-3BEE-4E46-9A0B-F5466496FB8B}" type="presParOf" srcId="{57598529-7C4D-1B46-B0C4-C9CAC814BB0E}" destId="{25E3E319-80FF-E842-B732-81C2AA1D20E7}" srcOrd="1" destOrd="0" presId="urn:microsoft.com/office/officeart/2005/8/layout/hierarchy2"/>
    <dgm:cxn modelId="{716C6DAC-5277-6E47-B297-7F09C0BE0DA0}" type="presParOf" srcId="{25E3E319-80FF-E842-B732-81C2AA1D20E7}" destId="{3B8826E8-8B3D-CF45-8A06-2EBEE29C0FDB}" srcOrd="0" destOrd="0" presId="urn:microsoft.com/office/officeart/2005/8/layout/hierarchy2"/>
    <dgm:cxn modelId="{F91CE90E-8F20-A542-A7C7-E3524B3CDBB6}" type="presParOf" srcId="{3B8826E8-8B3D-CF45-8A06-2EBEE29C0FDB}" destId="{7CBD0CEE-6BEA-4442-BF36-346D23D65790}" srcOrd="0" destOrd="0" presId="urn:microsoft.com/office/officeart/2005/8/layout/hierarchy2"/>
    <dgm:cxn modelId="{68AA3DB4-E9C4-D74E-8FD4-F23F34FEE454}" type="presParOf" srcId="{25E3E319-80FF-E842-B732-81C2AA1D20E7}" destId="{CD40586C-2D7E-4840-AFC9-39C33840D08C}" srcOrd="1" destOrd="0" presId="urn:microsoft.com/office/officeart/2005/8/layout/hierarchy2"/>
    <dgm:cxn modelId="{C8E5744E-5C95-C746-89F6-25378DC12D1B}" type="presParOf" srcId="{CD40586C-2D7E-4840-AFC9-39C33840D08C}" destId="{05BB1F81-9368-AC4F-830F-97B519781386}" srcOrd="0" destOrd="0" presId="urn:microsoft.com/office/officeart/2005/8/layout/hierarchy2"/>
    <dgm:cxn modelId="{46C10B82-F521-2740-AAF3-FE85CD8ECABB}" type="presParOf" srcId="{CD40586C-2D7E-4840-AFC9-39C33840D08C}" destId="{48BA466A-990C-314C-AF9F-5C5089FF8C4B}" srcOrd="1" destOrd="0" presId="urn:microsoft.com/office/officeart/2005/8/layout/hierarchy2"/>
    <dgm:cxn modelId="{5D8E61DB-AB94-854B-84C6-1210B04EC426}" type="presParOf" srcId="{25E3E319-80FF-E842-B732-81C2AA1D20E7}" destId="{FFD50009-6AB5-CD4D-9462-9B09B9DB27F1}" srcOrd="2" destOrd="0" presId="urn:microsoft.com/office/officeart/2005/8/layout/hierarchy2"/>
    <dgm:cxn modelId="{5B8BBF15-8F31-4D49-A08F-346D0197A053}" type="presParOf" srcId="{FFD50009-6AB5-CD4D-9462-9B09B9DB27F1}" destId="{099668E2-8BA6-994D-9076-6087E0E31E6C}" srcOrd="0" destOrd="0" presId="urn:microsoft.com/office/officeart/2005/8/layout/hierarchy2"/>
    <dgm:cxn modelId="{ECCD8162-C8BA-D141-8ECA-B53A93E0AD5D}" type="presParOf" srcId="{25E3E319-80FF-E842-B732-81C2AA1D20E7}" destId="{2A0ECA2B-2913-7F4C-AE8A-535E95489F74}" srcOrd="3" destOrd="0" presId="urn:microsoft.com/office/officeart/2005/8/layout/hierarchy2"/>
    <dgm:cxn modelId="{41B55438-1836-2947-BB1B-722D16371940}" type="presParOf" srcId="{2A0ECA2B-2913-7F4C-AE8A-535E95489F74}" destId="{42473311-71EC-CF49-81A0-D8329ECDED1E}" srcOrd="0" destOrd="0" presId="urn:microsoft.com/office/officeart/2005/8/layout/hierarchy2"/>
    <dgm:cxn modelId="{5C10C4BE-BD91-A44F-8E10-FF6531DE7761}" type="presParOf" srcId="{2A0ECA2B-2913-7F4C-AE8A-535E95489F74}" destId="{69EEF99D-5AAD-564A-89FF-6F06F1F4A6E5}" srcOrd="1" destOrd="0" presId="urn:microsoft.com/office/officeart/2005/8/layout/hierarchy2"/>
    <dgm:cxn modelId="{3ED51A7E-5609-6A46-9B5F-BD30D72FCA9C}" type="presParOf" srcId="{25E3E319-80FF-E842-B732-81C2AA1D20E7}" destId="{191A500E-314D-C14D-99DF-136E348943C5}" srcOrd="4" destOrd="0" presId="urn:microsoft.com/office/officeart/2005/8/layout/hierarchy2"/>
    <dgm:cxn modelId="{D2B632DC-D3C2-0A4D-BCFB-D406F4B6F910}" type="presParOf" srcId="{191A500E-314D-C14D-99DF-136E348943C5}" destId="{D47B5E3F-D94D-914F-92BF-0F9DFAFEBB62}" srcOrd="0" destOrd="0" presId="urn:microsoft.com/office/officeart/2005/8/layout/hierarchy2"/>
    <dgm:cxn modelId="{033FFAC9-4F4A-9643-BE65-318BBC9BB4B3}" type="presParOf" srcId="{25E3E319-80FF-E842-B732-81C2AA1D20E7}" destId="{CD61BA20-AD10-6149-B51F-E215A0AB090D}" srcOrd="5" destOrd="0" presId="urn:microsoft.com/office/officeart/2005/8/layout/hierarchy2"/>
    <dgm:cxn modelId="{D68EC473-4D1F-814C-8D0C-153D5F7EC007}" type="presParOf" srcId="{CD61BA20-AD10-6149-B51F-E215A0AB090D}" destId="{BB882313-A13B-0B44-8A12-0E2F3FC1DBCD}" srcOrd="0" destOrd="0" presId="urn:microsoft.com/office/officeart/2005/8/layout/hierarchy2"/>
    <dgm:cxn modelId="{28D82370-7D04-9140-90B7-F256ADF20FCD}" type="presParOf" srcId="{CD61BA20-AD10-6149-B51F-E215A0AB090D}" destId="{7A326350-144D-1B4A-A536-A2460BF0923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E3A44-264E-0A45-8F79-482AB93D039A}">
      <dsp:nvSpPr>
        <dsp:cNvPr id="0" name=""/>
        <dsp:cNvSpPr/>
      </dsp:nvSpPr>
      <dsp:spPr>
        <a:xfrm>
          <a:off x="815378" y="1588313"/>
          <a:ext cx="3956938" cy="19784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3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</a:t>
          </a:r>
          <a:r>
            <a:rPr lang="en-US" sz="3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phóng</a:t>
          </a:r>
          <a:r>
            <a:rPr lang="en-US" sz="3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US" sz="36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3325" y="1646260"/>
        <a:ext cx="3841044" cy="1862575"/>
      </dsp:txXfrm>
    </dsp:sp>
    <dsp:sp modelId="{3B8826E8-8B3D-CF45-8A06-2EBEE29C0FDB}">
      <dsp:nvSpPr>
        <dsp:cNvPr id="0" name=""/>
        <dsp:cNvSpPr/>
      </dsp:nvSpPr>
      <dsp:spPr>
        <a:xfrm rot="18626234">
          <a:off x="4343584" y="1614352"/>
          <a:ext cx="2440240" cy="69082"/>
        </a:xfrm>
        <a:custGeom>
          <a:avLst/>
          <a:gdLst/>
          <a:ahLst/>
          <a:cxnLst/>
          <a:rect l="0" t="0" r="0" b="0"/>
          <a:pathLst>
            <a:path>
              <a:moveTo>
                <a:pt x="0" y="34541"/>
              </a:moveTo>
              <a:lnTo>
                <a:pt x="2440240" y="345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2698" y="1587888"/>
        <a:ext cx="122012" cy="122012"/>
      </dsp:txXfrm>
    </dsp:sp>
    <dsp:sp modelId="{05BB1F81-9368-AC4F-830F-97B519781386}">
      <dsp:nvSpPr>
        <dsp:cNvPr id="0" name=""/>
        <dsp:cNvSpPr/>
      </dsp:nvSpPr>
      <dsp:spPr>
        <a:xfrm>
          <a:off x="6355092" y="2639"/>
          <a:ext cx="3956938" cy="14352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7128" y="44675"/>
        <a:ext cx="3872866" cy="1351129"/>
      </dsp:txXfrm>
    </dsp:sp>
    <dsp:sp modelId="{FFD50009-6AB5-CD4D-9462-9B09B9DB27F1}">
      <dsp:nvSpPr>
        <dsp:cNvPr id="0" name=""/>
        <dsp:cNvSpPr/>
      </dsp:nvSpPr>
      <dsp:spPr>
        <a:xfrm rot="21416063">
          <a:off x="4771183" y="2500623"/>
          <a:ext cx="1585043" cy="69082"/>
        </a:xfrm>
        <a:custGeom>
          <a:avLst/>
          <a:gdLst/>
          <a:ahLst/>
          <a:cxnLst/>
          <a:rect l="0" t="0" r="0" b="0"/>
          <a:pathLst>
            <a:path>
              <a:moveTo>
                <a:pt x="0" y="34541"/>
              </a:moveTo>
              <a:lnTo>
                <a:pt x="1585043" y="345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4078" y="2495538"/>
        <a:ext cx="79252" cy="79252"/>
      </dsp:txXfrm>
    </dsp:sp>
    <dsp:sp modelId="{42473311-71EC-CF49-81A0-D8329ECDED1E}">
      <dsp:nvSpPr>
        <dsp:cNvPr id="0" name=""/>
        <dsp:cNvSpPr/>
      </dsp:nvSpPr>
      <dsp:spPr>
        <a:xfrm>
          <a:off x="6355092" y="1734611"/>
          <a:ext cx="3956938" cy="15163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9504" y="1779023"/>
        <a:ext cx="3868114" cy="1427514"/>
      </dsp:txXfrm>
    </dsp:sp>
    <dsp:sp modelId="{191A500E-314D-C14D-99DF-136E348943C5}">
      <dsp:nvSpPr>
        <dsp:cNvPr id="0" name=""/>
        <dsp:cNvSpPr/>
      </dsp:nvSpPr>
      <dsp:spPr>
        <a:xfrm rot="2894220">
          <a:off x="4375525" y="3429277"/>
          <a:ext cx="2376358" cy="69082"/>
        </a:xfrm>
        <a:custGeom>
          <a:avLst/>
          <a:gdLst/>
          <a:ahLst/>
          <a:cxnLst/>
          <a:rect l="0" t="0" r="0" b="0"/>
          <a:pathLst>
            <a:path>
              <a:moveTo>
                <a:pt x="0" y="34541"/>
              </a:moveTo>
              <a:lnTo>
                <a:pt x="2376358" y="345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4296" y="3404409"/>
        <a:ext cx="118817" cy="118817"/>
      </dsp:txXfrm>
    </dsp:sp>
    <dsp:sp modelId="{BB882313-A13B-0B44-8A12-0E2F3FC1DBCD}">
      <dsp:nvSpPr>
        <dsp:cNvPr id="0" name=""/>
        <dsp:cNvSpPr/>
      </dsp:nvSpPr>
      <dsp:spPr>
        <a:xfrm>
          <a:off x="6355092" y="3547720"/>
          <a:ext cx="3956938" cy="16047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2093" y="3594721"/>
        <a:ext cx="3862936" cy="1510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6174-6100-49DE-B7F2-CBD1514A2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875EA-B83D-407B-872E-1BF488598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16AB8-2E5D-4675-BF82-D1AF11E0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4F23A-2368-40A6-9B64-066925B4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4BA44-E83C-4985-A26B-D72B26CC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9A43-D799-4B7A-B0F9-D087E56B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41530-7970-42E9-9893-0361AF62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FEBA9-FE27-407B-B084-8944BC1ED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9B7ED-B599-4794-AF7D-3EB0E7CF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B9803-6D96-4A6B-8168-C1558AD2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69F93C-48B8-4127-B6A1-BBCFAE508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D8C22-DEBB-4DFE-8754-3778B5ECB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5B9C8-C5B0-4137-B02B-400BC414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9D566-20AA-427F-BC2F-7D7C083B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E9A1C-1522-4FA1-8D36-88A8E1EA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D897-4028-8F46-8092-CC83DDE4F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A18B5-8EF7-B043-85A0-15EB3B73B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378CD-CC5E-C142-AA75-B75123A6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FB0C8-2987-1A45-8130-D2F063A5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DB3B2-6FCA-5F41-AEF1-9E1EFC4D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99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BE2F-FCE6-EC4A-913C-64BFFDF0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6C52-E69B-5147-AB30-399DDF6B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7BF99-B03E-1B47-9D84-FCACCC1E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870B-7E1E-E949-B846-2E46DA65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40FC0-C7E7-B64C-8317-545DB0D7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069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6B13-E305-7848-B279-7C0CA902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6540-E40D-3945-9F7E-AC42F24FF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35ACF-79C0-2D4E-84A7-C7A69B7B1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E933E-AFF4-214E-A672-8F7DD352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D9241-2CCF-4B47-948C-C40BCED4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126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1423-4570-7F48-B348-7406AA894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4D3A9-71A1-2B4A-9D04-24F6E1C90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CB15B-BDC5-C74D-8313-74B346331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FC09D-B42B-4F46-905C-61CF743E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591A6-4AA1-F149-BDBD-73CA83543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A3BD5-BEA4-A944-9F95-7A83BA26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5995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3CA2-007D-3143-8BE9-3CF176BD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32E7-76CB-5A44-8CEF-141ED5F9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471E1-21F5-0F49-8140-1B521CE8E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92D32-E448-2B42-ADC1-61C8F3E34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C8B70-3694-5546-BF8C-32DFC67BB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72E111-27C4-234D-AA7A-58A7D176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0F7186-F673-5A40-995F-715E11D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C50F78-C0D4-0141-B495-7ABA0AB6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22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2695-69DA-3C45-8AB3-A1A5E38F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5314A-13D6-6C4F-A6DA-F1975271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843A3-4B59-E44D-B8B9-107685BE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62901-478B-A94A-B543-A882E7D5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126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57909-C903-AE4F-8BD0-46490547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D72F68-873F-854D-9EC0-365B94E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56531-0990-7647-BEF9-25017EC4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52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48780-0029-D84C-B995-7B4EE30E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EA8F7-3FE4-6142-9F4D-F4512A7E7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F9C7E-9776-3D49-853B-346B1D03A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20287-C0C0-3D4C-917B-BBF494DB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47AEE-6D68-4F41-8FCD-34612740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0A8AD-D5DF-904B-8592-3EB88100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575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905F-BB1B-4112-836A-5065CC2B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8436-C171-4DEB-BBE8-7AF5283D5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5E997-EAAC-4447-8C19-85E2CACF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EBDFD-09ED-4439-A2A4-E6FFDE36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16539-5CA7-46BD-8C66-D21227D2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20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AF05-FDA0-914C-AC77-A7BE496F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F0546-A86F-8849-9F4A-71366D221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CE60-3B13-BC4E-8154-3DA12A84D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A1FB1-0B8C-5047-AF52-19238A28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34F0D-C4CE-314F-9350-9BCCE288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12EF5-51EB-5B44-8C5B-F3A76E31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56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AD86-C11D-7840-A324-2C973948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E933A-57EC-A94D-9F29-D0CA7216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C5389-A33B-CE49-BDD7-9C7C2D46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AA905-D4A5-D442-B66A-0D7093F2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DE994-7613-DC4B-9888-78DB80A5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792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8D206-DE18-D340-96DE-3F7A28361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688D6-76CF-DE43-86BD-51E24E890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034EF-1D74-2B43-BFA9-331B735DB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C7F8-51BC-3448-87C2-13521EC9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308CB-E1B3-8A40-BB69-A1DF209A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24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0D94-A6C8-48CA-AE20-6F54ADC8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FEF8B-040A-4101-BA70-2001FD9FF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2D4B6-42B9-45AE-B788-02E738690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DFD5E-5C3D-4ABB-A1B8-0AE20C0D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707A-4756-431A-A587-38630FE4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9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576E-5963-413E-B948-40AFA068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3F09-FF41-45B7-A2EE-F137A57BC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AF468-065C-45CB-8B8A-61F903D18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AE7FF-5840-4B91-ABAC-D4434F1D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48303-33AE-446C-B6D6-3440DF2D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DFA7-2B4E-446C-AD2A-37FCDC88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6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01EB-32A1-41B9-9771-F8488E4E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4D2F7-5886-41CF-B435-5DD98A45E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076EC-C31B-452C-B424-C945D2153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B772-BF7B-46F0-9771-B71C33EA0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B7A61-46B2-4693-9A1C-F069D66F5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1BEA6-9258-4DD2-9B76-1B320A87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F04924-B9F4-4C81-B73B-375AE85C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453D8-C572-40CC-A7A1-D3B9690E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9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73DE-900A-45CF-98D7-C1A1FB42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E9D46-9BA7-4086-AE40-DC257112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6CED5-2210-4A04-9B31-77815DA3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5AC92-43E2-4F6F-A1FF-D001B6B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2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FE232-FA73-4273-BAFC-1C931E86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D1A56-CE24-4A7A-A3F3-CC1A37A7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34018-9285-4E71-8DFB-DEE53850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3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7F88-F37E-4CFF-A8A6-3E478663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B1C1-425B-4FA3-B07F-D5A05A64A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7E231-C579-4A11-8130-5E4FDB9F3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C8EA4-21D9-45A8-8B93-C739E729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06EE-AB4C-4131-8090-53E2D7D7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CB31D-FEBC-4027-A116-BEFFBFA3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9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86B3-F33D-4D85-8BB0-F9E4E6F1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D9A90-C5FC-4853-AC15-8DE8CCB9E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0E203-E8DC-4FAE-A7FA-CAB4CCEA4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678D0-C471-45EB-BCA6-4B3154E1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9425-FE4B-4619-926B-00CD7530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7B8C3-6D90-45BA-B9AD-9225137E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4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417C2-00D6-4EC4-8C5E-E507DA46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86505-5E28-4577-BACB-CA2FB95CC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B4CF0-00FF-4B14-B45E-1AF5014B8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0D38F-1451-477C-899A-A4783B212B9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AAFC6-02E0-400A-9BAB-5302ABB72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D14BD-0B5C-44FF-970A-A6057C351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1B33C-F6B4-494C-B42C-8F6088C7C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0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01EEC-6E44-7C4A-A9E2-35912903F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840C6-E42E-B241-842A-FD1220C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A2DE8-CAE9-7B46-A4FE-50676E578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77BC-7630-D44E-BF9A-5AC654503A92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A686E-19F1-804C-B741-FEC521114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48520-6D20-9F41-9D3F-B05D5AB6F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5C881-C855-B445-BFF9-F07A8F6902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14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9668C4-35F4-4C8F-A865-53A0F048B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A5009-7755-4B7A-8EBD-8D97084D69FD}"/>
              </a:ext>
            </a:extLst>
          </p:cNvPr>
          <p:cNvSpPr txBox="1"/>
          <p:nvPr/>
        </p:nvSpPr>
        <p:spPr>
          <a:xfrm>
            <a:off x="2996629" y="2170585"/>
            <a:ext cx="9195371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AA01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TIẾNG VIỆT</a:t>
            </a:r>
            <a:endParaRPr lang="en-US" sz="3600" b="1" dirty="0">
              <a:solidFill>
                <a:srgbClr val="AA01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EB533D3-2D45-D647-A155-B74831CD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3" y="886893"/>
            <a:ext cx="2648371" cy="26751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64550-053F-0547-B208-FF32EC9D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54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5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8F9B4-0C39-C443-A00F-6E26549D2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89" y="1062112"/>
            <a:ext cx="2659472" cy="2499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D316D-545A-434B-8DFF-8B5E7BA1B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975" y="964106"/>
            <a:ext cx="2646677" cy="31791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99EE6-9932-2843-8C1D-1D19E4534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89295" y="1119308"/>
            <a:ext cx="2648372" cy="264837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1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DA13-4253-3344-8740-DCE50155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86" y="218661"/>
            <a:ext cx="10515600" cy="750753"/>
          </a:xfrm>
        </p:spPr>
        <p:txBody>
          <a:bodyPr>
            <a:normAutofit fontScale="90000"/>
          </a:bodyPr>
          <a:lstStyle/>
          <a:p>
            <a:r>
              <a:rPr lang="vi-VN" sz="4000" dirty="0">
                <a:solidFill>
                  <a:srgbClr val="0070C0"/>
                </a:solidFill>
              </a:rPr>
              <a:t>I. Nói quá và tác dụng của nói quá </a:t>
            </a:r>
            <a:br>
              <a:rPr lang="vi-VN" sz="4000" dirty="0">
                <a:solidFill>
                  <a:srgbClr val="0070C0"/>
                </a:solidFill>
              </a:rPr>
            </a:br>
            <a:r>
              <a:rPr lang="vi-VN" sz="4000" i="1" u="sng" dirty="0">
                <a:solidFill>
                  <a:srgbClr val="0070C0"/>
                </a:solidFill>
              </a:rPr>
              <a:t>1. Khái niệm</a:t>
            </a:r>
            <a:endParaRPr lang="vi-VN" sz="4000" dirty="0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F60308D-5207-584E-BAB5-D45367BA9A52}"/>
              </a:ext>
            </a:extLst>
          </p:cNvPr>
          <p:cNvGraphicFramePr/>
          <p:nvPr/>
        </p:nvGraphicFramePr>
        <p:xfrm>
          <a:off x="667025" y="1484243"/>
          <a:ext cx="11127410" cy="5155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762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B9FAC-BFDB-41D8-974A-D50DE1A1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04B90-44A4-4764-9DA0-A380CB3E31E3}"/>
              </a:ext>
            </a:extLst>
          </p:cNvPr>
          <p:cNvSpPr txBox="1"/>
          <p:nvPr/>
        </p:nvSpPr>
        <p:spPr>
          <a:xfrm>
            <a:off x="387849" y="214447"/>
            <a:ext cx="11417158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B5F64-9577-49F6-91FD-2F3117C73804}"/>
              </a:ext>
            </a:extLst>
          </p:cNvPr>
          <p:cNvSpPr txBox="1"/>
          <p:nvPr/>
        </p:nvSpPr>
        <p:spPr>
          <a:xfrm>
            <a:off x="521414" y="1482156"/>
            <a:ext cx="6200454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E8AD9-2BF3-4871-9551-8A80E01CE791}"/>
              </a:ext>
            </a:extLst>
          </p:cNvPr>
          <p:cNvSpPr txBox="1"/>
          <p:nvPr/>
        </p:nvSpPr>
        <p:spPr>
          <a:xfrm>
            <a:off x="3601093" y="1482156"/>
            <a:ext cx="297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848A7-9B2C-4364-B0DE-B1F4471E6EEE}"/>
              </a:ext>
            </a:extLst>
          </p:cNvPr>
          <p:cNvSpPr txBox="1"/>
          <p:nvPr/>
        </p:nvSpPr>
        <p:spPr>
          <a:xfrm>
            <a:off x="3673011" y="2053146"/>
            <a:ext cx="2653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341D7-0113-4C64-8146-BA133DEC48BF}"/>
              </a:ext>
            </a:extLst>
          </p:cNvPr>
          <p:cNvSpPr txBox="1"/>
          <p:nvPr/>
        </p:nvSpPr>
        <p:spPr>
          <a:xfrm>
            <a:off x="1086491" y="4679037"/>
            <a:ext cx="620045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A0BA8-015D-4486-AD6F-7C7BECE59E19}"/>
              </a:ext>
            </a:extLst>
          </p:cNvPr>
          <p:cNvSpPr txBox="1"/>
          <p:nvPr/>
        </p:nvSpPr>
        <p:spPr>
          <a:xfrm>
            <a:off x="1410209" y="4679037"/>
            <a:ext cx="531165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gang.</a:t>
            </a:r>
            <a:endParaRPr lang="en-US" sz="2000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F037B-6ED6-4B61-948E-975FFA08BEB0}"/>
              </a:ext>
            </a:extLst>
          </p:cNvPr>
          <p:cNvSpPr txBox="1"/>
          <p:nvPr/>
        </p:nvSpPr>
        <p:spPr>
          <a:xfrm>
            <a:off x="606176" y="2614617"/>
            <a:ext cx="11198831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→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C28603-87AC-415C-B529-B4B926FB36EF}"/>
              </a:ext>
            </a:extLst>
          </p:cNvPr>
          <p:cNvSpPr txBox="1"/>
          <p:nvPr/>
        </p:nvSpPr>
        <p:spPr>
          <a:xfrm>
            <a:off x="736742" y="5593579"/>
            <a:ext cx="1071851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5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B9FAC-BFDB-41D8-974A-D50DE1A1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3ADC-F9A4-4410-B1E7-319DEA9B37A8}"/>
              </a:ext>
            </a:extLst>
          </p:cNvPr>
          <p:cNvSpPr txBox="1"/>
          <p:nvPr/>
        </p:nvSpPr>
        <p:spPr>
          <a:xfrm>
            <a:off x="387849" y="214447"/>
            <a:ext cx="11417158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3E7E1-DE9C-4A69-9599-DF1E5FA19C2E}"/>
              </a:ext>
            </a:extLst>
          </p:cNvPr>
          <p:cNvSpPr txBox="1"/>
          <p:nvPr/>
        </p:nvSpPr>
        <p:spPr>
          <a:xfrm>
            <a:off x="480315" y="1653462"/>
            <a:ext cx="726639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E70EB-5469-471F-87BF-2C7E7E871143}"/>
              </a:ext>
            </a:extLst>
          </p:cNvPr>
          <p:cNvSpPr txBox="1"/>
          <p:nvPr/>
        </p:nvSpPr>
        <p:spPr>
          <a:xfrm>
            <a:off x="4090612" y="1646875"/>
            <a:ext cx="3300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tát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A8DA8-7834-4990-9EA3-0577F95C5BC1}"/>
              </a:ext>
            </a:extLst>
          </p:cNvPr>
          <p:cNvSpPr txBox="1"/>
          <p:nvPr/>
        </p:nvSpPr>
        <p:spPr>
          <a:xfrm>
            <a:off x="685799" y="2537377"/>
            <a:ext cx="110061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066EC-E79D-4081-8137-F4D319BB2E61}"/>
              </a:ext>
            </a:extLst>
          </p:cNvPr>
          <p:cNvSpPr txBox="1"/>
          <p:nvPr/>
        </p:nvSpPr>
        <p:spPr>
          <a:xfrm>
            <a:off x="480315" y="3893858"/>
            <a:ext cx="1121167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DD5D7-FC03-4121-BCAA-FB0AD85B7B3F}"/>
              </a:ext>
            </a:extLst>
          </p:cNvPr>
          <p:cNvSpPr txBox="1"/>
          <p:nvPr/>
        </p:nvSpPr>
        <p:spPr>
          <a:xfrm>
            <a:off x="839912" y="5250339"/>
            <a:ext cx="598212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FD08B7-79ED-4417-8E66-B119413E6401}"/>
              </a:ext>
            </a:extLst>
          </p:cNvPr>
          <p:cNvSpPr txBox="1"/>
          <p:nvPr/>
        </p:nvSpPr>
        <p:spPr>
          <a:xfrm>
            <a:off x="6822040" y="5535834"/>
            <a:ext cx="186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B9FAC-BFDB-41D8-974A-D50DE1A1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944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9C732-C08E-48A9-880D-704D344C3554}"/>
              </a:ext>
            </a:extLst>
          </p:cNvPr>
          <p:cNvSpPr txBox="1"/>
          <p:nvPr/>
        </p:nvSpPr>
        <p:spPr>
          <a:xfrm>
            <a:off x="71922" y="72348"/>
            <a:ext cx="1121167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F22B2-5E76-4149-A737-34E251023A5C}"/>
              </a:ext>
            </a:extLst>
          </p:cNvPr>
          <p:cNvSpPr txBox="1"/>
          <p:nvPr/>
        </p:nvSpPr>
        <p:spPr>
          <a:xfrm>
            <a:off x="233735" y="988463"/>
            <a:ext cx="834518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1A32D-0F6D-4E76-A9FF-497775A15C57}"/>
              </a:ext>
            </a:extLst>
          </p:cNvPr>
          <p:cNvSpPr txBox="1"/>
          <p:nvPr/>
        </p:nvSpPr>
        <p:spPr>
          <a:xfrm>
            <a:off x="8578921" y="1050282"/>
            <a:ext cx="2314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FFAB4-1100-4A87-A702-9D3ABD3638BB}"/>
              </a:ext>
            </a:extLst>
          </p:cNvPr>
          <p:cNvSpPr txBox="1"/>
          <p:nvPr/>
        </p:nvSpPr>
        <p:spPr>
          <a:xfrm>
            <a:off x="233735" y="1597872"/>
            <a:ext cx="6125967" cy="1096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hay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76DE2-F56D-40F9-926D-4B13310667B5}"/>
              </a:ext>
            </a:extLst>
          </p:cNvPr>
          <p:cNvSpPr txBox="1"/>
          <p:nvPr/>
        </p:nvSpPr>
        <p:spPr>
          <a:xfrm>
            <a:off x="5275784" y="1951932"/>
            <a:ext cx="2155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FC0D1-3D11-4702-B994-55E078CCE859}"/>
              </a:ext>
            </a:extLst>
          </p:cNvPr>
          <p:cNvSpPr txBox="1"/>
          <p:nvPr/>
        </p:nvSpPr>
        <p:spPr>
          <a:xfrm>
            <a:off x="233735" y="2758719"/>
            <a:ext cx="11608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vèo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39E7F-6A99-4B20-B668-7AD94F7AEC02}"/>
              </a:ext>
            </a:extLst>
          </p:cNvPr>
          <p:cNvSpPr txBox="1"/>
          <p:nvPr/>
        </p:nvSpPr>
        <p:spPr>
          <a:xfrm>
            <a:off x="617309" y="3281939"/>
            <a:ext cx="2314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A7B449-3FB7-4E46-B4F6-1460D0618E8A}"/>
              </a:ext>
            </a:extLst>
          </p:cNvPr>
          <p:cNvSpPr txBox="1"/>
          <p:nvPr/>
        </p:nvSpPr>
        <p:spPr>
          <a:xfrm>
            <a:off x="71922" y="3805159"/>
            <a:ext cx="12191999" cy="3040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6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4DC514F-BC71-4FB0-9369-82C764CB5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944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9C732-C08E-48A9-880D-704D344C3554}"/>
              </a:ext>
            </a:extLst>
          </p:cNvPr>
          <p:cNvSpPr txBox="1"/>
          <p:nvPr/>
        </p:nvSpPr>
        <p:spPr>
          <a:xfrm>
            <a:off x="71922" y="72348"/>
            <a:ext cx="1121167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F22B2-5E76-4149-A737-34E251023A5C}"/>
              </a:ext>
            </a:extLst>
          </p:cNvPr>
          <p:cNvSpPr txBox="1"/>
          <p:nvPr/>
        </p:nvSpPr>
        <p:spPr>
          <a:xfrm>
            <a:off x="349323" y="1179353"/>
            <a:ext cx="2612207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nẫu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1A32D-0F6D-4E76-A9FF-497775A15C57}"/>
              </a:ext>
            </a:extLst>
          </p:cNvPr>
          <p:cNvSpPr txBox="1"/>
          <p:nvPr/>
        </p:nvSpPr>
        <p:spPr>
          <a:xfrm>
            <a:off x="3290301" y="1135030"/>
            <a:ext cx="8783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nẫu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ruột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FFAB4-1100-4A87-A702-9D3ABD3638BB}"/>
              </a:ext>
            </a:extLst>
          </p:cNvPr>
          <p:cNvSpPr txBox="1"/>
          <p:nvPr/>
        </p:nvSpPr>
        <p:spPr>
          <a:xfrm>
            <a:off x="349324" y="2011040"/>
            <a:ext cx="322865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76DE2-F56D-40F9-926D-4B13310667B5}"/>
              </a:ext>
            </a:extLst>
          </p:cNvPr>
          <p:cNvSpPr txBox="1"/>
          <p:nvPr/>
        </p:nvSpPr>
        <p:spPr>
          <a:xfrm>
            <a:off x="3613087" y="2028836"/>
            <a:ext cx="776084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Nghe tin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FC0D1-3D11-4702-B994-55E078CCE859}"/>
              </a:ext>
            </a:extLst>
          </p:cNvPr>
          <p:cNvSpPr txBox="1"/>
          <p:nvPr/>
        </p:nvSpPr>
        <p:spPr>
          <a:xfrm>
            <a:off x="349323" y="2902806"/>
            <a:ext cx="11608941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39E7F-6A99-4B20-B668-7AD94F7AEC02}"/>
              </a:ext>
            </a:extLst>
          </p:cNvPr>
          <p:cNvSpPr txBox="1"/>
          <p:nvPr/>
        </p:nvSpPr>
        <p:spPr>
          <a:xfrm>
            <a:off x="2762042" y="2901381"/>
            <a:ext cx="9584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Nam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0A408-0EC4-43F2-A700-3BDB68145390}"/>
              </a:ext>
            </a:extLst>
          </p:cNvPr>
          <p:cNvSpPr txBox="1"/>
          <p:nvPr/>
        </p:nvSpPr>
        <p:spPr>
          <a:xfrm>
            <a:off x="291529" y="3790899"/>
            <a:ext cx="11608941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Mệt đứt hơi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4ADDE-DC3E-42F3-87BE-6F701ACFA23A}"/>
              </a:ext>
            </a:extLst>
          </p:cNvPr>
          <p:cNvSpPr txBox="1"/>
          <p:nvPr/>
        </p:nvSpPr>
        <p:spPr>
          <a:xfrm>
            <a:off x="2678991" y="3804797"/>
            <a:ext cx="73588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rgbClr val="0E2DC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E2DC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BF0D-6513-AF4E-ABEB-39777D61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AEA6-ED80-4245-B358-259091540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C8111-4A5D-D647-B357-98D09247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6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486EAD-5FB0-4804-9C9B-47E6E058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7994D4-82A6-4497-A008-523C6535B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CFC57EF-1896-4DF2-9961-827413A8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A8DCB3B-0DFB-4E57-BC37-AF4DDB9C5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0CF7BAB-0B9A-4DE7-B51C-E5C38D1F0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2FF5020-C21B-4356-8226-5E63EFED2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4B1F20A-CA2F-4272-BC96-EFF641150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8A7B651-F1DD-472E-9648-01CBC6442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7A112E9-C7DF-41D9-AB34-2A57CFCF5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1002F06-78D9-4E05-8D4A-DC3778465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3646C90-203E-47E4-B9F7-D71C6CF0F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DD876C9-6011-4DC6-B120-861286B8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8B065AD-CF9B-48A0-8B2E-EECF5509A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171CA00-2B4A-4CE1-8813-06D399ABA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5AFC3EA-49AB-4D32-8CD7-EF5109CF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5AA3FF3-79F4-4E28-B1FC-7C65A76EE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883D0E37-CDD3-4E06-A69B-927B4F424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CC6B186-44C3-4BEB-B48E-B0A96693B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6E892143-A65F-4075-ABC7-606C60EA0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03A1150-7001-4F8E-9DBD-BC5871EFF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93691C8-2594-4D88-B8BF-C39A01D0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3A4E55-0846-624E-ABA5-37EBB775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0" b="-1"/>
          <a:stretch/>
        </p:blipFill>
        <p:spPr>
          <a:xfrm>
            <a:off x="6065646" y="41748"/>
            <a:ext cx="6054528" cy="4120995"/>
          </a:xfrm>
          <a:prstGeom prst="rect">
            <a:avLst/>
          </a:prstGeom>
          <a:ln w="1270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869EE2-C6EC-064F-835F-2E3A1433B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7042"/>
          <a:stretch/>
        </p:blipFill>
        <p:spPr>
          <a:xfrm>
            <a:off x="67278" y="41749"/>
            <a:ext cx="5922168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8919D57-A69F-4F84-A715-8D4F6F558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34" name="Isosceles Triangle 39">
              <a:extLst>
                <a:ext uri="{FF2B5EF4-FFF2-40B4-BE49-F238E27FC236}">
                  <a16:creationId xmlns:a16="http://schemas.microsoft.com/office/drawing/2014/main" id="{F12B9C60-0B52-41AF-A8D7-1CC57DE0F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3B17761-953A-4DC3-BDD0-1C4ACE7F0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DBEAAE-28E6-0E48-8E8C-4D2F270F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28D5B-2926-4FE4-BF22-EA37C737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8B2D2E-41CC-E840-A3D2-FF4A27739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34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2E941BD-027E-419D-A57B-79D61423B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111" y="4606470"/>
            <a:ext cx="767645" cy="5751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48D2B-4D47-B944-876F-E45C460E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5090844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44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733FBC61-CD0D-41CE-9A83-506ECD93F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11">
            <a:extLst>
              <a:ext uri="{FF2B5EF4-FFF2-40B4-BE49-F238E27FC236}">
                <a16:creationId xmlns:a16="http://schemas.microsoft.com/office/drawing/2014/main" id="{8AFB9AE4-261F-422F-A069-0831DAA8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23DF226-1AD6-4EE4-8FBE-5C8462F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3E38D428-5C6E-4298-BB30-0EA973844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387F8C5-4E1C-47CB-8AB8-5DC61420D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810246E6-E725-4C39-BA95-8FDFD80A1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03137BC-2FE6-45B9-8856-F39E03A0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3101FE1-C08E-4484-ADE5-DB17BBDD1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F2090CA8-01B0-40C2-BD86-E30BB5355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17D8BBB-8FF4-411B-9EA4-C1B932ABB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943A388-6FD1-4827-8AEF-8606C5064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CB441A35-663D-43D6-9B6A-115A710A0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AA24FE7-1875-4C6D-A5D1-323A449B7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D02E0254-D452-4E8C-9389-B408DA94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FACF300-139F-4F70-A1C9-7609AED8D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3078353-E6C1-4681-864D-E5B7C717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BF69A10-A03B-408C-9169-7507A1CC2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BD69CA3-ECB7-40EB-B653-0D901569F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E58FF44-F5D4-4147-A274-5811A3150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80F6156-4C1F-47DD-8EAA-B61524DAD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AFA346A-0F7B-4475-942A-5CE262754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C96A441-C33C-48EA-8B4F-B3FC170BF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1939171-05AE-4968-8FAC-6134F5FF0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64548A-3C6C-4158-99C7-4E9B9105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759045-E4AE-462A-BE52-785FA5066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84366824-8641-4381-9CFE-9BA1E91F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1EE1D2-43E6-465B-8623-4E7B4FBCC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FBFE08-C35A-FC41-95CC-B69E833F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64" y="2681206"/>
            <a:ext cx="3161751" cy="2098817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FFFFFF"/>
                </a:solidFill>
              </a:rPr>
              <a:t>Đen như cột nhà cháy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4A2CA-FD4A-A04C-87AF-B686426C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9" r="16334" b="-4"/>
          <a:stretch/>
        </p:blipFill>
        <p:spPr>
          <a:xfrm>
            <a:off x="8443546" y="706287"/>
            <a:ext cx="3350230" cy="5004101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B6E8C-3036-4048-9CF9-3C0D39F52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84"/>
          <a:stretch/>
        </p:blipFill>
        <p:spPr>
          <a:xfrm>
            <a:off x="4728692" y="706287"/>
            <a:ext cx="3580130" cy="5004101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46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FFF45E-0A12-EB4F-BDEE-AE7725416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64" b="162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3436A-DA74-EA49-BFDB-B9257F23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486EAD-5FB0-4804-9C9B-47E6E058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7994D4-82A6-4497-A008-523C6535B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CFC57EF-1896-4DF2-9961-827413A8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A8DCB3B-0DFB-4E57-BC37-AF4DDB9C5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0CF7BAB-0B9A-4DE7-B51C-E5C38D1F0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2FF5020-C21B-4356-8226-5E63EFED2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4B1F20A-CA2F-4272-BC96-EFF641150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8A7B651-F1DD-472E-9648-01CBC6442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7A112E9-C7DF-41D9-AB34-2A57CFCF5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1002F06-78D9-4E05-8D4A-DC3778465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3646C90-203E-47E4-B9F7-D71C6CF0F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DD876C9-6011-4DC6-B120-861286B8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8B065AD-CF9B-48A0-8B2E-EECF5509A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171CA00-2B4A-4CE1-8813-06D399ABA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5AFC3EA-49AB-4D32-8CD7-EF5109CF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5AA3FF3-79F4-4E28-B1FC-7C65A76EE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883D0E37-CDD3-4E06-A69B-927B4F424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CC6B186-44C3-4BEB-B48E-B0A96693B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6E892143-A65F-4075-ABC7-606C60EA0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03A1150-7001-4F8E-9DBD-BC5871EFF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93691C8-2594-4D88-B8BF-C39A01D0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560F02-F594-D245-BB2E-5BCA23B61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47" r="-2" b="-2"/>
          <a:stretch/>
        </p:blipFill>
        <p:spPr>
          <a:xfrm>
            <a:off x="6124504" y="68759"/>
            <a:ext cx="6054528" cy="4120995"/>
          </a:xfrm>
          <a:prstGeom prst="rect">
            <a:avLst/>
          </a:prstGeom>
          <a:ln w="12700"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608DBD-5DBA-464D-8AEB-3DC31A1EE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44" r="5000"/>
          <a:stretch/>
        </p:blipFill>
        <p:spPr>
          <a:xfrm>
            <a:off x="57060" y="24924"/>
            <a:ext cx="6054548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8919D57-A69F-4F84-A715-8D4F6F558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34" name="Isosceles Triangle 39">
              <a:extLst>
                <a:ext uri="{FF2B5EF4-FFF2-40B4-BE49-F238E27FC236}">
                  <a16:creationId xmlns:a16="http://schemas.microsoft.com/office/drawing/2014/main" id="{F12B9C60-0B52-41AF-A8D7-1CC57DE0F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3B17761-953A-4DC3-BDD0-1C4ACE7F0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5A8149-B6D3-DB4A-9481-95748380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40" y="4524475"/>
            <a:ext cx="8833655" cy="727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guốc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4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324A1-319B-EF47-A8E5-C7D707F4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6"/>
            <a:ext cx="11139854" cy="10887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66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66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endParaRPr lang="en-US" sz="66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7632015-B36F-F24B-BA72-205D0F19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95" y="2426818"/>
            <a:ext cx="3617861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14F32B-E616-3744-983A-5202FD73D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904800"/>
            <a:ext cx="5455917" cy="30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B476-35B8-3F47-B859-7B6240D9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5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5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5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13193-BA8B-7545-8FA2-D2E744895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r="39875" b="-1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0A0A3-7B24-1047-AE1B-0D55D5152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>
            <a:off x="4610101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F19C0-4A1A-434C-82CF-4721DFD42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0" r="13249" b="-2"/>
          <a:stretch/>
        </p:blipFill>
        <p:spPr>
          <a:xfrm>
            <a:off x="89533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622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609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Khoẻ như voi</vt:lpstr>
      <vt:lpstr>Chậm như rùa</vt:lpstr>
      <vt:lpstr>Đen như cột nhà cháy</vt:lpstr>
      <vt:lpstr>Trắng như tuyết</vt:lpstr>
      <vt:lpstr>Đi guốc trong bụng</vt:lpstr>
      <vt:lpstr>Nghĩ nát óc</vt:lpstr>
      <vt:lpstr>Mệt đứt hơi</vt:lpstr>
      <vt:lpstr>Mình đồng da sắt</vt:lpstr>
      <vt:lpstr>I. Nói quá và tác dụng của nói quá  1. Khái niệm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12</cp:revision>
  <dcterms:created xsi:type="dcterms:W3CDTF">2022-01-11T09:35:30Z</dcterms:created>
  <dcterms:modified xsi:type="dcterms:W3CDTF">2024-01-24T01:39:19Z</dcterms:modified>
</cp:coreProperties>
</file>