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  <p:sldMasterId id="2147483687" r:id="rId4"/>
    <p:sldMasterId id="2147483699" r:id="rId5"/>
  </p:sldMasterIdLst>
  <p:notesMasterIdLst>
    <p:notesMasterId r:id="rId19"/>
  </p:notesMasterIdLst>
  <p:sldIdLst>
    <p:sldId id="594" r:id="rId6"/>
    <p:sldId id="595" r:id="rId7"/>
    <p:sldId id="632" r:id="rId8"/>
    <p:sldId id="635" r:id="rId9"/>
    <p:sldId id="636" r:id="rId10"/>
    <p:sldId id="637" r:id="rId11"/>
    <p:sldId id="638" r:id="rId12"/>
    <p:sldId id="264" r:id="rId13"/>
    <p:sldId id="265" r:id="rId14"/>
    <p:sldId id="266" r:id="rId15"/>
    <p:sldId id="268" r:id="rId16"/>
    <p:sldId id="275" r:id="rId17"/>
    <p:sldId id="455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DF"/>
    <a:srgbClr val="F36C88"/>
    <a:srgbClr val="FBE1E7"/>
    <a:srgbClr val="FAFAFA"/>
    <a:srgbClr val="858484"/>
    <a:srgbClr val="F8C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86D96-D71A-426B-8E22-AF5BA5FE444A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2BA6A-8E97-4BAE-A403-79F0872D6A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0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88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D6DD-A942-F703-5D92-67A2FD56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4BBBB0-145F-4712-A308-68450BDCBCC9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A531C-4409-E325-699A-5B48F02B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E41D07-79C0-CE03-9A20-77370F73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5E73FE-6294-4DEE-BDE7-958F26979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9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90EE3-D614-A816-ACF4-48D4D0CC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E4B9C1-8528-4474-831C-9159E3AAB34D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EF3B3-AF8E-3236-E402-55C5721B8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3FF0C-7C9E-9C4E-AA86-CC7D7575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81248F-0A1F-424D-A42C-3F750B9D5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50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F5244-8387-07A2-804E-A9E5148A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737C1A-9F13-47E1-BDDB-CEEC839F3B78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23ED2-A5FB-09CD-431C-7AB71D69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D4DE-D4BF-7D53-919C-A7BAF987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C45FD5D-667A-43D9-962A-2B4E82FA6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35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7B571-0FA5-3B03-B15E-5D92AB01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EB210-66CC-432C-A0C1-4A0C7BBE85DC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EC93-8915-93AA-6E17-9BCAA172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61D74-2B4A-74B1-DE01-9A0103D2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59B7AC1-1604-417E-9435-AE040CC6F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9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2B30C-3628-5E5F-2795-3F2B7647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25651E-6449-4089-A378-AD45FECD0C66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2E53B-8D00-7F0E-6BA5-1D5CC7D93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FD5C-E227-E3C5-55E6-09F5375C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F36CAF-42B3-41E0-AAE3-774BDD528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3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BBEBB-4EE6-2A0D-7A0E-20F5DD98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E18685-FF17-46F4-946D-3C4CB53BB301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8C249-AAA8-C251-E3C7-2CE430E3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1BACC-08A1-2288-C512-262B1EDC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397A4B-0F02-4294-8EAF-C10B10FCA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3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8D67F-8DDF-A59E-F7BD-4C7759B3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039F5C9-63A2-4601-AEF8-3D439EF0D77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9EDF2-EA50-86B3-66ED-F6C93DC9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4CF3-EFAA-684E-FF78-C3AEE94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9121BB-C3D4-4719-8930-990DE4484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26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E881-04A4-23EC-43E5-A666AB572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3540FE-9BC4-44B1-995C-EF52FB4A2111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D062-9EF5-53E1-8075-D5B8681CB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6C3AA-3F31-9B9F-50AD-644D17BA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54F3FF-7580-4924-A74C-832FC280C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03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59AC4-3665-41D5-FDE2-9BB0C95B8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606708-80A6-419C-AD45-884F407066F4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B118D-9D14-252C-E409-B632B8D0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F6AA55-FC7C-67DF-BAF2-03DDE1FF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299607-651F-44F2-BE1A-CAB54ECF5B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0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21699-FF6A-7BF7-4F4D-53A86084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AC8906-1D24-434A-B06D-869C93BA79E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81058-488F-1A95-F6F2-8700A4B1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9779F-0C0B-C5C1-2318-ECBF1599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3E5CB2-7A6F-42C3-A02C-70534ADF2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316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6583680"/>
            <a:ext cx="12192000" cy="274320"/>
            <a:chOff x="49212" y="6583680"/>
            <a:chExt cx="12142788" cy="274320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49212" y="6653349"/>
              <a:ext cx="12142788" cy="2046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9212" y="6583680"/>
              <a:ext cx="12142788" cy="70077"/>
            </a:xfrm>
            <a:custGeom>
              <a:avLst/>
              <a:gdLst>
                <a:gd name="T0" fmla="*/ 0 w 39688"/>
                <a:gd name="T1" fmla="*/ 361 h 361"/>
                <a:gd name="T2" fmla="*/ 39688 w 39688"/>
                <a:gd name="T3" fmla="*/ 361 h 361"/>
                <a:gd name="T4" fmla="*/ 39688 w 39688"/>
                <a:gd name="T5" fmla="*/ 4 h 361"/>
                <a:gd name="T6" fmla="*/ 32844 w 39688"/>
                <a:gd name="T7" fmla="*/ 4 h 361"/>
                <a:gd name="T8" fmla="*/ 32586 w 39688"/>
                <a:gd name="T9" fmla="*/ 0 h 361"/>
                <a:gd name="T10" fmla="*/ 25658 w 39688"/>
                <a:gd name="T11" fmla="*/ 0 h 361"/>
                <a:gd name="T12" fmla="*/ 25601 w 39688"/>
                <a:gd name="T13" fmla="*/ 0 h 361"/>
                <a:gd name="T14" fmla="*/ 0 w 39688"/>
                <a:gd name="T15" fmla="*/ 4 h 361"/>
                <a:gd name="T16" fmla="*/ 0 w 39688"/>
                <a:gd name="T1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88" h="361">
                  <a:moveTo>
                    <a:pt x="0" y="361"/>
                  </a:moveTo>
                  <a:lnTo>
                    <a:pt x="39688" y="361"/>
                  </a:lnTo>
                  <a:lnTo>
                    <a:pt x="39688" y="4"/>
                  </a:lnTo>
                  <a:lnTo>
                    <a:pt x="32844" y="4"/>
                  </a:lnTo>
                  <a:lnTo>
                    <a:pt x="32586" y="0"/>
                  </a:lnTo>
                  <a:lnTo>
                    <a:pt x="25658" y="0"/>
                  </a:lnTo>
                  <a:lnTo>
                    <a:pt x="25601" y="0"/>
                  </a:lnTo>
                  <a:lnTo>
                    <a:pt x="0" y="4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1112" y="12699"/>
            <a:ext cx="12180888" cy="788410"/>
            <a:chOff x="11112" y="12698"/>
            <a:chExt cx="12180888" cy="1499398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1112" y="12698"/>
              <a:ext cx="12180887" cy="1449863"/>
            </a:xfrm>
            <a:custGeom>
              <a:avLst/>
              <a:gdLst>
                <a:gd name="T0" fmla="*/ 0 w 39688"/>
                <a:gd name="T1" fmla="*/ 2557 h 3877"/>
                <a:gd name="T2" fmla="*/ 1868 w 39688"/>
                <a:gd name="T3" fmla="*/ 3316 h 3877"/>
                <a:gd name="T4" fmla="*/ 4304 w 39688"/>
                <a:gd name="T5" fmla="*/ 3574 h 3877"/>
                <a:gd name="T6" fmla="*/ 30939 w 39688"/>
                <a:gd name="T7" fmla="*/ 3574 h 3877"/>
                <a:gd name="T8" fmla="*/ 38001 w 39688"/>
                <a:gd name="T9" fmla="*/ 2616 h 3877"/>
                <a:gd name="T10" fmla="*/ 39688 w 39688"/>
                <a:gd name="T11" fmla="*/ 1611 h 3877"/>
                <a:gd name="T12" fmla="*/ 39688 w 39688"/>
                <a:gd name="T13" fmla="*/ 0 h 3877"/>
                <a:gd name="T14" fmla="*/ 0 w 39688"/>
                <a:gd name="T15" fmla="*/ 0 h 3877"/>
                <a:gd name="T16" fmla="*/ 0 w 39688"/>
                <a:gd name="T17" fmla="*/ 2557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88" h="3877">
                  <a:moveTo>
                    <a:pt x="0" y="2557"/>
                  </a:moveTo>
                  <a:cubicBezTo>
                    <a:pt x="711" y="2842"/>
                    <a:pt x="767" y="3027"/>
                    <a:pt x="1868" y="3316"/>
                  </a:cubicBezTo>
                  <a:cubicBezTo>
                    <a:pt x="2678" y="3528"/>
                    <a:pt x="3430" y="3574"/>
                    <a:pt x="4304" y="3574"/>
                  </a:cubicBezTo>
                  <a:lnTo>
                    <a:pt x="30939" y="3574"/>
                  </a:lnTo>
                  <a:cubicBezTo>
                    <a:pt x="33799" y="3574"/>
                    <a:pt x="35580" y="3877"/>
                    <a:pt x="38001" y="2616"/>
                  </a:cubicBezTo>
                  <a:cubicBezTo>
                    <a:pt x="38551" y="2330"/>
                    <a:pt x="39322" y="1783"/>
                    <a:pt x="39688" y="1611"/>
                  </a:cubicBezTo>
                  <a:lnTo>
                    <a:pt x="39688" y="0"/>
                  </a:lnTo>
                  <a:lnTo>
                    <a:pt x="0" y="0"/>
                  </a:lnTo>
                  <a:lnTo>
                    <a:pt x="0" y="255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1112" y="617748"/>
              <a:ext cx="12180888" cy="894348"/>
            </a:xfrm>
            <a:custGeom>
              <a:avLst/>
              <a:gdLst>
                <a:gd name="T0" fmla="*/ 0 w 39688"/>
                <a:gd name="T1" fmla="*/ 946 h 2444"/>
                <a:gd name="T2" fmla="*/ 0 w 39688"/>
                <a:gd name="T3" fmla="*/ 1122 h 2444"/>
                <a:gd name="T4" fmla="*/ 1869 w 39688"/>
                <a:gd name="T5" fmla="*/ 1882 h 2444"/>
                <a:gd name="T6" fmla="*/ 4304 w 39688"/>
                <a:gd name="T7" fmla="*/ 2138 h 2444"/>
                <a:gd name="T8" fmla="*/ 30939 w 39688"/>
                <a:gd name="T9" fmla="*/ 2138 h 2444"/>
                <a:gd name="T10" fmla="*/ 38000 w 39688"/>
                <a:gd name="T11" fmla="*/ 1181 h 2444"/>
                <a:gd name="T12" fmla="*/ 38844 w 39688"/>
                <a:gd name="T13" fmla="*/ 685 h 2444"/>
                <a:gd name="T14" fmla="*/ 39688 w 39688"/>
                <a:gd name="T15" fmla="*/ 176 h 2444"/>
                <a:gd name="T16" fmla="*/ 39688 w 39688"/>
                <a:gd name="T17" fmla="*/ 0 h 2444"/>
                <a:gd name="T18" fmla="*/ 38001 w 39688"/>
                <a:gd name="T19" fmla="*/ 1005 h 2444"/>
                <a:gd name="T20" fmla="*/ 30939 w 39688"/>
                <a:gd name="T21" fmla="*/ 1963 h 2444"/>
                <a:gd name="T22" fmla="*/ 4304 w 39688"/>
                <a:gd name="T23" fmla="*/ 1963 h 2444"/>
                <a:gd name="T24" fmla="*/ 1868 w 39688"/>
                <a:gd name="T25" fmla="*/ 1705 h 2444"/>
                <a:gd name="T26" fmla="*/ 0 w 39688"/>
                <a:gd name="T27" fmla="*/ 946 h 2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88" h="2444">
                  <a:moveTo>
                    <a:pt x="0" y="946"/>
                  </a:moveTo>
                  <a:lnTo>
                    <a:pt x="0" y="1122"/>
                  </a:lnTo>
                  <a:cubicBezTo>
                    <a:pt x="640" y="1373"/>
                    <a:pt x="845" y="1626"/>
                    <a:pt x="1869" y="1882"/>
                  </a:cubicBezTo>
                  <a:cubicBezTo>
                    <a:pt x="2673" y="2084"/>
                    <a:pt x="3434" y="2138"/>
                    <a:pt x="4304" y="2138"/>
                  </a:cubicBezTo>
                  <a:lnTo>
                    <a:pt x="30939" y="2138"/>
                  </a:lnTo>
                  <a:cubicBezTo>
                    <a:pt x="33844" y="2138"/>
                    <a:pt x="35560" y="2444"/>
                    <a:pt x="38000" y="1181"/>
                  </a:cubicBezTo>
                  <a:cubicBezTo>
                    <a:pt x="38288" y="1032"/>
                    <a:pt x="38582" y="850"/>
                    <a:pt x="38844" y="685"/>
                  </a:cubicBezTo>
                  <a:cubicBezTo>
                    <a:pt x="39090" y="529"/>
                    <a:pt x="39424" y="296"/>
                    <a:pt x="39688" y="176"/>
                  </a:cubicBezTo>
                  <a:lnTo>
                    <a:pt x="39688" y="0"/>
                  </a:lnTo>
                  <a:cubicBezTo>
                    <a:pt x="39322" y="172"/>
                    <a:pt x="38551" y="719"/>
                    <a:pt x="38001" y="1005"/>
                  </a:cubicBezTo>
                  <a:cubicBezTo>
                    <a:pt x="35580" y="2266"/>
                    <a:pt x="33799" y="1963"/>
                    <a:pt x="30939" y="1963"/>
                  </a:cubicBezTo>
                  <a:lnTo>
                    <a:pt x="4304" y="1963"/>
                  </a:lnTo>
                  <a:cubicBezTo>
                    <a:pt x="3430" y="1963"/>
                    <a:pt x="2678" y="1917"/>
                    <a:pt x="1868" y="1705"/>
                  </a:cubicBezTo>
                  <a:cubicBezTo>
                    <a:pt x="767" y="1416"/>
                    <a:pt x="711" y="1231"/>
                    <a:pt x="0" y="9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4896207" y="83472"/>
            <a:ext cx="2399586" cy="551868"/>
            <a:chOff x="3442893" y="126602"/>
            <a:chExt cx="2399586" cy="551868"/>
          </a:xfrm>
        </p:grpSpPr>
        <p:sp>
          <p:nvSpPr>
            <p:cNvPr id="11" name="open-book_338382"/>
            <p:cNvSpPr>
              <a:spLocks noChangeAspect="1"/>
            </p:cNvSpPr>
            <p:nvPr userDrawn="1"/>
          </p:nvSpPr>
          <p:spPr bwMode="auto">
            <a:xfrm>
              <a:off x="3442893" y="160155"/>
              <a:ext cx="499346" cy="467452"/>
            </a:xfrm>
            <a:custGeom>
              <a:avLst/>
              <a:gdLst>
                <a:gd name="T0" fmla="*/ 5973 w 6827"/>
                <a:gd name="T1" fmla="*/ 711 h 6400"/>
                <a:gd name="T2" fmla="*/ 5851 w 6827"/>
                <a:gd name="T3" fmla="*/ 65 h 6400"/>
                <a:gd name="T4" fmla="*/ 3413 w 6827"/>
                <a:gd name="T5" fmla="*/ 849 h 6400"/>
                <a:gd name="T6" fmla="*/ 976 w 6827"/>
                <a:gd name="T7" fmla="*/ 65 h 6400"/>
                <a:gd name="T8" fmla="*/ 853 w 6827"/>
                <a:gd name="T9" fmla="*/ 718 h 6400"/>
                <a:gd name="T10" fmla="*/ 84 w 6827"/>
                <a:gd name="T11" fmla="*/ 793 h 6400"/>
                <a:gd name="T12" fmla="*/ 0 w 6827"/>
                <a:gd name="T13" fmla="*/ 6116 h 6400"/>
                <a:gd name="T14" fmla="*/ 6542 w 6827"/>
                <a:gd name="T15" fmla="*/ 6400 h 6400"/>
                <a:gd name="T16" fmla="*/ 6827 w 6827"/>
                <a:gd name="T17" fmla="*/ 996 h 6400"/>
                <a:gd name="T18" fmla="*/ 569 w 6827"/>
                <a:gd name="T19" fmla="*/ 5831 h 6400"/>
                <a:gd name="T20" fmla="*/ 853 w 6827"/>
                <a:gd name="T21" fmla="*/ 1287 h 6400"/>
                <a:gd name="T22" fmla="*/ 867 w 6827"/>
                <a:gd name="T23" fmla="*/ 5348 h 6400"/>
                <a:gd name="T24" fmla="*/ 904 w 6827"/>
                <a:gd name="T25" fmla="*/ 5424 h 6400"/>
                <a:gd name="T26" fmla="*/ 1275 w 6827"/>
                <a:gd name="T27" fmla="*/ 5618 h 6400"/>
                <a:gd name="T28" fmla="*/ 569 w 6827"/>
                <a:gd name="T29" fmla="*/ 5831 h 6400"/>
                <a:gd name="T30" fmla="*/ 2560 w 6827"/>
                <a:gd name="T31" fmla="*/ 4693 h 6400"/>
                <a:gd name="T32" fmla="*/ 1864 w 6827"/>
                <a:gd name="T33" fmla="*/ 4379 h 6400"/>
                <a:gd name="T34" fmla="*/ 2118 w 6827"/>
                <a:gd name="T35" fmla="*/ 3870 h 6400"/>
                <a:gd name="T36" fmla="*/ 2815 w 6827"/>
                <a:gd name="T37" fmla="*/ 4536 h 6400"/>
                <a:gd name="T38" fmla="*/ 2560 w 6827"/>
                <a:gd name="T39" fmla="*/ 3556 h 6400"/>
                <a:gd name="T40" fmla="*/ 1864 w 6827"/>
                <a:gd name="T41" fmla="*/ 3241 h 6400"/>
                <a:gd name="T42" fmla="*/ 2118 w 6827"/>
                <a:gd name="T43" fmla="*/ 2732 h 6400"/>
                <a:gd name="T44" fmla="*/ 2815 w 6827"/>
                <a:gd name="T45" fmla="*/ 3398 h 6400"/>
                <a:gd name="T46" fmla="*/ 2560 w 6827"/>
                <a:gd name="T47" fmla="*/ 2418 h 6400"/>
                <a:gd name="T48" fmla="*/ 1864 w 6827"/>
                <a:gd name="T49" fmla="*/ 2103 h 6400"/>
                <a:gd name="T50" fmla="*/ 2118 w 6827"/>
                <a:gd name="T51" fmla="*/ 1594 h 6400"/>
                <a:gd name="T52" fmla="*/ 2815 w 6827"/>
                <a:gd name="T53" fmla="*/ 2260 h 6400"/>
                <a:gd name="T54" fmla="*/ 4708 w 6827"/>
                <a:gd name="T55" fmla="*/ 1594 h 6400"/>
                <a:gd name="T56" fmla="*/ 4963 w 6827"/>
                <a:gd name="T57" fmla="*/ 2103 h 6400"/>
                <a:gd name="T58" fmla="*/ 4267 w 6827"/>
                <a:gd name="T59" fmla="*/ 2418 h 6400"/>
                <a:gd name="T60" fmla="*/ 4140 w 6827"/>
                <a:gd name="T61" fmla="*/ 1879 h 6400"/>
                <a:gd name="T62" fmla="*/ 4708 w 6827"/>
                <a:gd name="T63" fmla="*/ 2732 h 6400"/>
                <a:gd name="T64" fmla="*/ 4963 w 6827"/>
                <a:gd name="T65" fmla="*/ 3241 h 6400"/>
                <a:gd name="T66" fmla="*/ 4267 w 6827"/>
                <a:gd name="T67" fmla="*/ 3556 h 6400"/>
                <a:gd name="T68" fmla="*/ 4140 w 6827"/>
                <a:gd name="T69" fmla="*/ 3017 h 6400"/>
                <a:gd name="T70" fmla="*/ 4267 w 6827"/>
                <a:gd name="T71" fmla="*/ 4693 h 6400"/>
                <a:gd name="T72" fmla="*/ 4140 w 6827"/>
                <a:gd name="T73" fmla="*/ 4154 h 6400"/>
                <a:gd name="T74" fmla="*/ 5090 w 6827"/>
                <a:gd name="T75" fmla="*/ 3997 h 6400"/>
                <a:gd name="T76" fmla="*/ 4394 w 6827"/>
                <a:gd name="T77" fmla="*/ 4663 h 6400"/>
                <a:gd name="T78" fmla="*/ 4983 w 6827"/>
                <a:gd name="T79" fmla="*/ 5831 h 6400"/>
                <a:gd name="T80" fmla="*/ 5789 w 6827"/>
                <a:gd name="T81" fmla="*/ 5529 h 6400"/>
                <a:gd name="T82" fmla="*/ 5936 w 6827"/>
                <a:gd name="T83" fmla="*/ 5396 h 6400"/>
                <a:gd name="T84" fmla="*/ 5973 w 6827"/>
                <a:gd name="T85" fmla="*/ 5262 h 6400"/>
                <a:gd name="T86" fmla="*/ 6258 w 6827"/>
                <a:gd name="T87" fmla="*/ 128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27" h="6400">
                  <a:moveTo>
                    <a:pt x="6542" y="711"/>
                  </a:moveTo>
                  <a:lnTo>
                    <a:pt x="5973" y="711"/>
                  </a:lnTo>
                  <a:lnTo>
                    <a:pt x="5973" y="299"/>
                  </a:lnTo>
                  <a:cubicBezTo>
                    <a:pt x="5973" y="206"/>
                    <a:pt x="5928" y="119"/>
                    <a:pt x="5851" y="65"/>
                  </a:cubicBezTo>
                  <a:cubicBezTo>
                    <a:pt x="5774" y="12"/>
                    <a:pt x="5676" y="0"/>
                    <a:pt x="5589" y="33"/>
                  </a:cubicBezTo>
                  <a:lnTo>
                    <a:pt x="3413" y="849"/>
                  </a:lnTo>
                  <a:lnTo>
                    <a:pt x="1238" y="33"/>
                  </a:lnTo>
                  <a:cubicBezTo>
                    <a:pt x="1150" y="0"/>
                    <a:pt x="1053" y="12"/>
                    <a:pt x="976" y="65"/>
                  </a:cubicBezTo>
                  <a:cubicBezTo>
                    <a:pt x="899" y="119"/>
                    <a:pt x="853" y="206"/>
                    <a:pt x="853" y="299"/>
                  </a:cubicBezTo>
                  <a:lnTo>
                    <a:pt x="853" y="718"/>
                  </a:lnTo>
                  <a:lnTo>
                    <a:pt x="288" y="711"/>
                  </a:lnTo>
                  <a:cubicBezTo>
                    <a:pt x="217" y="710"/>
                    <a:pt x="139" y="740"/>
                    <a:pt x="84" y="793"/>
                  </a:cubicBezTo>
                  <a:cubicBezTo>
                    <a:pt x="30" y="847"/>
                    <a:pt x="0" y="920"/>
                    <a:pt x="0" y="996"/>
                  </a:cubicBezTo>
                  <a:lnTo>
                    <a:pt x="0" y="6116"/>
                  </a:lnTo>
                  <a:cubicBezTo>
                    <a:pt x="0" y="6273"/>
                    <a:pt x="127" y="6400"/>
                    <a:pt x="284" y="6400"/>
                  </a:cubicBezTo>
                  <a:lnTo>
                    <a:pt x="6542" y="6400"/>
                  </a:lnTo>
                  <a:cubicBezTo>
                    <a:pt x="6699" y="6400"/>
                    <a:pt x="6827" y="6273"/>
                    <a:pt x="6827" y="6116"/>
                  </a:cubicBezTo>
                  <a:lnTo>
                    <a:pt x="6827" y="996"/>
                  </a:lnTo>
                  <a:cubicBezTo>
                    <a:pt x="6827" y="839"/>
                    <a:pt x="6699" y="711"/>
                    <a:pt x="6542" y="711"/>
                  </a:cubicBezTo>
                  <a:close/>
                  <a:moveTo>
                    <a:pt x="569" y="5831"/>
                  </a:moveTo>
                  <a:lnTo>
                    <a:pt x="569" y="1283"/>
                  </a:lnTo>
                  <a:lnTo>
                    <a:pt x="853" y="1287"/>
                  </a:lnTo>
                  <a:lnTo>
                    <a:pt x="853" y="5262"/>
                  </a:lnTo>
                  <a:cubicBezTo>
                    <a:pt x="853" y="5292"/>
                    <a:pt x="858" y="5321"/>
                    <a:pt x="867" y="5348"/>
                  </a:cubicBezTo>
                  <a:cubicBezTo>
                    <a:pt x="872" y="5365"/>
                    <a:pt x="882" y="5380"/>
                    <a:pt x="890" y="5396"/>
                  </a:cubicBezTo>
                  <a:cubicBezTo>
                    <a:pt x="895" y="5405"/>
                    <a:pt x="898" y="5416"/>
                    <a:pt x="904" y="5424"/>
                  </a:cubicBezTo>
                  <a:cubicBezTo>
                    <a:pt x="936" y="5471"/>
                    <a:pt x="982" y="5508"/>
                    <a:pt x="1038" y="5529"/>
                  </a:cubicBezTo>
                  <a:lnTo>
                    <a:pt x="1275" y="5618"/>
                  </a:lnTo>
                  <a:lnTo>
                    <a:pt x="1844" y="5831"/>
                  </a:lnTo>
                  <a:lnTo>
                    <a:pt x="569" y="5831"/>
                  </a:lnTo>
                  <a:close/>
                  <a:moveTo>
                    <a:pt x="2815" y="4536"/>
                  </a:moveTo>
                  <a:cubicBezTo>
                    <a:pt x="2765" y="4636"/>
                    <a:pt x="2664" y="4693"/>
                    <a:pt x="2560" y="4693"/>
                  </a:cubicBezTo>
                  <a:cubicBezTo>
                    <a:pt x="2517" y="4693"/>
                    <a:pt x="2474" y="4684"/>
                    <a:pt x="2433" y="4663"/>
                  </a:cubicBezTo>
                  <a:lnTo>
                    <a:pt x="1864" y="4379"/>
                  </a:lnTo>
                  <a:cubicBezTo>
                    <a:pt x="1723" y="4308"/>
                    <a:pt x="1666" y="4138"/>
                    <a:pt x="1737" y="3997"/>
                  </a:cubicBezTo>
                  <a:cubicBezTo>
                    <a:pt x="1807" y="3857"/>
                    <a:pt x="1977" y="3800"/>
                    <a:pt x="2118" y="3870"/>
                  </a:cubicBezTo>
                  <a:lnTo>
                    <a:pt x="2687" y="4154"/>
                  </a:lnTo>
                  <a:cubicBezTo>
                    <a:pt x="2828" y="4225"/>
                    <a:pt x="2885" y="4396"/>
                    <a:pt x="2815" y="4536"/>
                  </a:cubicBezTo>
                  <a:close/>
                  <a:moveTo>
                    <a:pt x="2815" y="3398"/>
                  </a:moveTo>
                  <a:cubicBezTo>
                    <a:pt x="2765" y="3498"/>
                    <a:pt x="2664" y="3556"/>
                    <a:pt x="2560" y="3556"/>
                  </a:cubicBezTo>
                  <a:cubicBezTo>
                    <a:pt x="2517" y="3556"/>
                    <a:pt x="2474" y="3546"/>
                    <a:pt x="2433" y="3526"/>
                  </a:cubicBezTo>
                  <a:lnTo>
                    <a:pt x="1864" y="3241"/>
                  </a:lnTo>
                  <a:cubicBezTo>
                    <a:pt x="1723" y="3171"/>
                    <a:pt x="1666" y="3000"/>
                    <a:pt x="1737" y="2860"/>
                  </a:cubicBezTo>
                  <a:cubicBezTo>
                    <a:pt x="1807" y="2719"/>
                    <a:pt x="1977" y="2662"/>
                    <a:pt x="2118" y="2732"/>
                  </a:cubicBezTo>
                  <a:lnTo>
                    <a:pt x="2687" y="3017"/>
                  </a:lnTo>
                  <a:cubicBezTo>
                    <a:pt x="2828" y="3087"/>
                    <a:pt x="2885" y="3258"/>
                    <a:pt x="2815" y="3398"/>
                  </a:cubicBezTo>
                  <a:close/>
                  <a:moveTo>
                    <a:pt x="2815" y="2260"/>
                  </a:moveTo>
                  <a:cubicBezTo>
                    <a:pt x="2765" y="2360"/>
                    <a:pt x="2664" y="2418"/>
                    <a:pt x="2560" y="2418"/>
                  </a:cubicBezTo>
                  <a:cubicBezTo>
                    <a:pt x="2517" y="2418"/>
                    <a:pt x="2474" y="2408"/>
                    <a:pt x="2433" y="2388"/>
                  </a:cubicBezTo>
                  <a:lnTo>
                    <a:pt x="1864" y="2103"/>
                  </a:lnTo>
                  <a:cubicBezTo>
                    <a:pt x="1723" y="2033"/>
                    <a:pt x="1666" y="1862"/>
                    <a:pt x="1737" y="1722"/>
                  </a:cubicBezTo>
                  <a:cubicBezTo>
                    <a:pt x="1807" y="1582"/>
                    <a:pt x="1977" y="1524"/>
                    <a:pt x="2118" y="1594"/>
                  </a:cubicBezTo>
                  <a:lnTo>
                    <a:pt x="2687" y="1879"/>
                  </a:lnTo>
                  <a:cubicBezTo>
                    <a:pt x="2828" y="1949"/>
                    <a:pt x="2885" y="2120"/>
                    <a:pt x="2815" y="2260"/>
                  </a:cubicBezTo>
                  <a:close/>
                  <a:moveTo>
                    <a:pt x="4140" y="1879"/>
                  </a:moveTo>
                  <a:lnTo>
                    <a:pt x="4708" y="1594"/>
                  </a:lnTo>
                  <a:cubicBezTo>
                    <a:pt x="4849" y="1524"/>
                    <a:pt x="5020" y="1582"/>
                    <a:pt x="5090" y="1722"/>
                  </a:cubicBezTo>
                  <a:cubicBezTo>
                    <a:pt x="5160" y="1862"/>
                    <a:pt x="5103" y="2033"/>
                    <a:pt x="4963" y="2103"/>
                  </a:cubicBezTo>
                  <a:lnTo>
                    <a:pt x="4394" y="2388"/>
                  </a:lnTo>
                  <a:cubicBezTo>
                    <a:pt x="4353" y="2408"/>
                    <a:pt x="4310" y="2418"/>
                    <a:pt x="4267" y="2418"/>
                  </a:cubicBezTo>
                  <a:cubicBezTo>
                    <a:pt x="4163" y="2418"/>
                    <a:pt x="4062" y="2360"/>
                    <a:pt x="4012" y="2260"/>
                  </a:cubicBezTo>
                  <a:cubicBezTo>
                    <a:pt x="3942" y="2120"/>
                    <a:pt x="3999" y="1949"/>
                    <a:pt x="4140" y="1879"/>
                  </a:cubicBezTo>
                  <a:close/>
                  <a:moveTo>
                    <a:pt x="4140" y="3017"/>
                  </a:moveTo>
                  <a:lnTo>
                    <a:pt x="4708" y="2732"/>
                  </a:lnTo>
                  <a:cubicBezTo>
                    <a:pt x="4849" y="2662"/>
                    <a:pt x="5020" y="2719"/>
                    <a:pt x="5090" y="2860"/>
                  </a:cubicBezTo>
                  <a:cubicBezTo>
                    <a:pt x="5160" y="3000"/>
                    <a:pt x="5103" y="3171"/>
                    <a:pt x="4963" y="3241"/>
                  </a:cubicBezTo>
                  <a:lnTo>
                    <a:pt x="4394" y="3526"/>
                  </a:lnTo>
                  <a:cubicBezTo>
                    <a:pt x="4353" y="3546"/>
                    <a:pt x="4310" y="3556"/>
                    <a:pt x="4267" y="3556"/>
                  </a:cubicBezTo>
                  <a:cubicBezTo>
                    <a:pt x="4163" y="3556"/>
                    <a:pt x="4062" y="3498"/>
                    <a:pt x="4012" y="3398"/>
                  </a:cubicBezTo>
                  <a:cubicBezTo>
                    <a:pt x="3942" y="3258"/>
                    <a:pt x="3999" y="3087"/>
                    <a:pt x="4140" y="3017"/>
                  </a:cubicBezTo>
                  <a:close/>
                  <a:moveTo>
                    <a:pt x="4394" y="4663"/>
                  </a:moveTo>
                  <a:cubicBezTo>
                    <a:pt x="4353" y="4684"/>
                    <a:pt x="4310" y="4693"/>
                    <a:pt x="4267" y="4693"/>
                  </a:cubicBezTo>
                  <a:cubicBezTo>
                    <a:pt x="4163" y="4693"/>
                    <a:pt x="4062" y="4636"/>
                    <a:pt x="4012" y="4536"/>
                  </a:cubicBezTo>
                  <a:cubicBezTo>
                    <a:pt x="3942" y="4396"/>
                    <a:pt x="3999" y="4225"/>
                    <a:pt x="4140" y="4154"/>
                  </a:cubicBezTo>
                  <a:lnTo>
                    <a:pt x="4708" y="3870"/>
                  </a:lnTo>
                  <a:cubicBezTo>
                    <a:pt x="4849" y="3800"/>
                    <a:pt x="5020" y="3857"/>
                    <a:pt x="5090" y="3997"/>
                  </a:cubicBezTo>
                  <a:cubicBezTo>
                    <a:pt x="5160" y="4138"/>
                    <a:pt x="5103" y="4308"/>
                    <a:pt x="4963" y="4379"/>
                  </a:cubicBezTo>
                  <a:lnTo>
                    <a:pt x="4394" y="4663"/>
                  </a:lnTo>
                  <a:close/>
                  <a:moveTo>
                    <a:pt x="6258" y="5831"/>
                  </a:moveTo>
                  <a:lnTo>
                    <a:pt x="4983" y="5831"/>
                  </a:lnTo>
                  <a:lnTo>
                    <a:pt x="5634" y="5587"/>
                  </a:lnTo>
                  <a:lnTo>
                    <a:pt x="5789" y="5529"/>
                  </a:lnTo>
                  <a:cubicBezTo>
                    <a:pt x="5844" y="5508"/>
                    <a:pt x="5891" y="5471"/>
                    <a:pt x="5923" y="5424"/>
                  </a:cubicBezTo>
                  <a:cubicBezTo>
                    <a:pt x="5929" y="5416"/>
                    <a:pt x="5932" y="5405"/>
                    <a:pt x="5936" y="5396"/>
                  </a:cubicBezTo>
                  <a:cubicBezTo>
                    <a:pt x="5945" y="5380"/>
                    <a:pt x="5955" y="5365"/>
                    <a:pt x="5960" y="5348"/>
                  </a:cubicBezTo>
                  <a:cubicBezTo>
                    <a:pt x="5969" y="5321"/>
                    <a:pt x="5973" y="5292"/>
                    <a:pt x="5973" y="5262"/>
                  </a:cubicBezTo>
                  <a:lnTo>
                    <a:pt x="5973" y="1280"/>
                  </a:lnTo>
                  <a:lnTo>
                    <a:pt x="6258" y="1280"/>
                  </a:lnTo>
                  <a:lnTo>
                    <a:pt x="6258" y="5831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</p:sp>
        <p:grpSp>
          <p:nvGrpSpPr>
            <p:cNvPr id="12" name="组合 11"/>
            <p:cNvGrpSpPr/>
            <p:nvPr userDrawn="1"/>
          </p:nvGrpSpPr>
          <p:grpSpPr>
            <a:xfrm>
              <a:off x="3949460" y="126602"/>
              <a:ext cx="1893019" cy="551868"/>
              <a:chOff x="990451" y="87348"/>
              <a:chExt cx="1893019" cy="551868"/>
            </a:xfrm>
          </p:grpSpPr>
          <p:sp>
            <p:nvSpPr>
              <p:cNvPr id="13" name="TextBox 19"/>
              <p:cNvSpPr txBox="1"/>
              <p:nvPr/>
            </p:nvSpPr>
            <p:spPr>
              <a:xfrm>
                <a:off x="1004894" y="87348"/>
                <a:ext cx="16466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55"/>
                <a:r>
                  <a:rPr lang="zh-CN" altLang="en-US" sz="1600" b="1" spc="300">
                    <a:solidFill>
                      <a:schemeClr val="bg1"/>
                    </a:solidFill>
                    <a:latin typeface="微软雅黑"/>
                    <a:ea typeface="微软雅黑"/>
                  </a:rPr>
                  <a:t>点击添加标题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990451" y="346828"/>
                <a:ext cx="1893019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300" b="1">
                    <a:solidFill>
                      <a:schemeClr val="bg1"/>
                    </a:solidFill>
                  </a:rPr>
                  <a:t>CLICK TO ADD TITLE</a:t>
                </a:r>
                <a:endParaRPr lang="zh-CN" altLang="en-US" sz="1300" b="1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16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966EC-3AE9-87C4-0F7E-615F89A5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D20991-F554-4486-8BDF-BBB423FA3232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9B601-A804-6D6A-EA79-A2FD5458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52BF4-5FB2-1568-0B2C-F7C9BD22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1582EA-CD1C-4DB4-B749-0273CFAC0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5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B8423-2CF3-1123-53F6-7C7528F0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ED784B-8CF6-4C17-BB98-211B3716AD6C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12E79-FE95-69DD-EAD1-069B7E49A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B4F80-3CD1-7A3B-208C-EDE1852BF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417BF6-7493-4D16-9EBB-5AF0D4EBF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65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FA30F-E01A-F42C-32C4-47447C7B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98D819-FD3F-4DC4-AA1F-F3DC67330FCD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39BD6-28E2-1978-C533-9098C0B54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63DA6-77DE-428F-CBB3-50E728F1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898E5A-832F-4A23-82A7-E46B4C0F50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97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95A36-324F-C354-AD97-B2945497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D19242-C078-46A1-A635-9A9C92B54AA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99386-61D1-B2A1-00AD-591A0ABA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63E62-DB65-B331-8863-66C7C8C4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4E8066-D930-43DC-9D55-8715FA459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87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55FC6-1C69-31AB-08CC-4C101BA2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234704-489D-4482-B7AF-A8BA6773A166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E3EC8-2004-4F0C-6AF0-EC61E791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1046-E533-CCBA-DE1E-9946E1ED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880B0A-13B6-48A0-9802-7FA92B162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88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4B68-C916-1523-E626-78547C71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CB456B-B956-432C-8797-E939BBA45C37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78E45-3985-8E8E-3B09-06A4A701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A9F8-13E3-8E29-264C-7E7CEBFC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C8F7FC-873D-4DEF-B15E-5055FD1C5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59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BC32-C1E7-1E0E-9EDD-11085B24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2A95C8-681D-4D26-85DE-CCA6397147C4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50E2-11A5-A301-5804-EA97D2A5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62081-5DB0-B296-6D32-AD0CBA36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4D01B7-B283-48C8-ADF9-6F9B3C01C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83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BF28D-4987-AC8E-A106-0B37D67E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D74B84-9511-47EB-B254-2C22821E37EA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FF88-00D0-4EE9-B289-DBE37470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5A4A-2A2E-1F0F-A67F-7501062A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E063F0-F9A1-42F7-A6A8-E52FE44F3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89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C0FCB-75D3-4E0D-BF5B-F40ADF8B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593351-2073-437C-8DC1-0E1C0C7A568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7EE1F-3D1D-4366-7580-D291A56B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D9173-B113-8462-5E92-21582F5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89E4E4-0FCC-4452-A143-0373D5138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43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F0DD9-B2BB-30F3-3E46-E31E4487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A430F4-C66D-477C-8089-8E2EBC6A20C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80F97-A0DD-E20D-D221-A9AD9992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50B4E-AA68-771A-FDFF-80E952E6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69F958-B922-450E-950D-BFB1C4E48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96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FF6B3-CF08-A276-92CA-FA392EC4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11D84F-05BC-4A16-AEB7-56A2E99BE22B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CC24B-F01C-C26E-FDEA-E614BF893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62BA4-8466-DC98-378F-A01436DF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3FBCB4-8166-4D28-9CCE-08950F7EA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8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27AF7-C7BA-AEFC-A420-13746933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7F3D5C-8FA4-4041-B050-FB4179B491FD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0CEFF-FBA9-DAED-2BF2-576D4E78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DE7EA-FFA0-F744-7941-85568380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054B5B-4F07-489A-908F-18EEC80760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5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F7E5E-D638-8A96-2E18-E3536312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A99FF0-8E6E-45EB-BFA1-A3AA7AF6F7AA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9A4CCF-BE42-61B2-5F18-5594508D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238E4-378E-8658-E9D8-A42C7463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4C5CAC2-7FC3-46BC-AB98-261E4CF4B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96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87EA0-2E22-1BE7-E8C7-AE611C76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A45B1-30DF-4B39-A6F8-C0B361918584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BE74D-9E05-28D3-1318-FD0892BA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7B106-DD23-E482-0FF5-A9F77A95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B9D8A7-C906-480B-9794-43E4D9AA2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90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027DD-6884-E1EC-570A-1C0F07FA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85FBC9-1FCC-4966-A72E-E6C8A6814A8D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7B3C2-E7AC-93B9-C36F-045B7632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D2329C-0E6F-C946-1B54-00E84114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0E113C-AE58-4308-98F0-74DD70BE7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20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37B9F-B7EA-CCDC-3F65-A987FBED1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48CC71-F9ED-43EA-B59A-E848A4308CE4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5177B-85F1-49B1-148C-1256EC88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80DB5-6EE3-D5DF-5C03-70157845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90F87F-E2F0-4BD9-94E8-42F94B3729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9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5AD1-0BC7-9285-0188-8E27CEAC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BC2D1B-D0E9-42B3-BBE5-1FA238D603FB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7D09C-3E8D-A398-6B0A-38CBCFF7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5CDDD-DFFF-F253-639D-123E1166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A57A0D-3747-48E3-B2A4-019D104520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33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6174-6100-49DE-B7F2-CBD1514A2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875EA-B83D-407B-872E-1BF488598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16AB8-2E5D-4675-BF82-D1AF11E0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F23A-2368-40A6-9B64-066925B4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4BA44-E83C-4985-A26B-D72B26CC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905F-BB1B-4112-836A-5065CC2B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8436-C171-4DEB-BBE8-7AF5283D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5E997-EAAC-4447-8C19-85E2CACF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EBDFD-09ED-4439-A2A4-E6FFDE36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16539-5CA7-46BD-8C66-D21227D2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0D94-A6C8-48CA-AE20-6F54ADC8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FEF8B-040A-4101-BA70-2001FD9FF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2D4B6-42B9-45AE-B788-02E73869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FD5E-5C3D-4ABB-A1B8-0AE20C0D5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5707A-4756-431A-A587-38630FE4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D576E-5963-413E-B948-40AFA068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3F09-FF41-45B7-A2EE-F137A57BC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AF468-065C-45CB-8B8A-61F903D18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4AE7FF-5840-4B91-ABAC-D4434F1D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48303-33AE-446C-B6D6-3440DF2D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DFA7-2B4E-446C-AD2A-37FCDC88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8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2419-137A-8BCF-532B-BEEDF3488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EA1BFC-4D96-4CBF-AC97-19F536C1B22E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82CE9-CEB0-F5AB-D45D-76D71313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040EE-0690-56A2-6ABA-52CD209C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0C62C6-EB70-477F-A3CE-A1019D049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416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01EB-32A1-41B9-9771-F8488E4E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4D2F7-5886-41CF-B435-5DD98A45E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076EC-C31B-452C-B424-C945D2153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3B772-BF7B-46F0-9771-B71C33EA0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5B7A61-46B2-4693-9A1C-F069D66F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1BEA6-9258-4DD2-9B76-1B320A87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04924-B9F4-4C81-B73B-375AE85C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453D8-C572-40CC-A7A1-D3B9690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73DE-900A-45CF-98D7-C1A1FB42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E9D46-9BA7-4086-AE40-DC257112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6CED5-2210-4A04-9B31-77815DA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45AC92-43E2-4F6F-A1FF-D001B6B5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2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FE232-FA73-4273-BAFC-1C931E862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D1A56-CE24-4A7A-A3F3-CC1A37A7F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34018-9285-4E71-8DFB-DEE538501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7F88-F37E-4CFF-A8A6-3E478663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1B1C1-425B-4FA3-B07F-D5A05A64A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7E231-C579-4A11-8130-5E4FDB9F3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C8EA4-21D9-45A8-8B93-C739E729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306EE-AB4C-4131-8090-53E2D7D7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CB31D-FEBC-4027-A116-BEFFBFA3F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86B3-F33D-4D85-8BB0-F9E4E6F1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D9A90-C5FC-4853-AC15-8DE8CCB9E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0E203-E8DC-4FAE-A7FA-CAB4CCEA4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678D0-C471-45EB-BCA6-4B3154E1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89425-FE4B-4619-926B-00CD753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7B8C3-6D90-45BA-B9AD-9225137E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3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9A43-D799-4B7A-B0F9-D087E56B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41530-7970-42E9-9893-0361AF625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FEBA9-FE27-407B-B084-8944BC1E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B7ED-B599-4794-AF7D-3EB0E7C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B9803-6D96-4A6B-8168-C1558AD2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69F93C-48B8-4127-B6A1-BBCFAE508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D8C22-DEBB-4DFE-8754-3778B5ECB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5B9C8-C5B0-4137-B02B-400BC41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9D566-20AA-427F-BC2F-7D7C083B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E9A1C-1522-4FA1-8D36-88A8E1EA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2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5F57D-44A5-E12B-9685-9CDEA94F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9A2ED0-0804-4CE6-98C6-03CFDB2E62F5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D1F78-C667-6E03-DEF7-5367D99A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77379-D604-69CF-F2BA-FBA2FCEB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47D16C-EBAA-4050-8682-2D2CDFB42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43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D96BD-CD3A-D442-89C0-97BBA663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F93359-5843-4B39-9A51-8026ED0EBC92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63AC9-4406-D557-563D-44DC65D7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B8009-0802-D415-4B1E-B90C3E1B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F2818E-B235-40EA-A2C7-42A9FBDB89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1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F4E50-4924-92EE-3CF2-F611DE649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F28489-1947-4C85-9B72-E62CFC50A372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605BC5-E1E7-097F-F9C4-9B6C69DFD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F45FA-C4EF-7D61-BEA1-5194718E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DC0A0D-C5D4-4507-AFE3-CAEA54147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026236-EFFD-1FF9-076C-E1B40948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50CAAE-670E-4A2B-8C1A-59B10FE838AB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20B93-FAB1-7D11-C244-2E0DB6B6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72A6C-DD0F-62FC-01B6-FB1FD1F9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31A492-DBB9-449C-80AC-D53275148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56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09240-2A1B-1648-590F-619A6BA9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FA82FD-483A-4B26-938E-D7D90D503E40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0A5D4B-7D91-A726-7EF7-265821D3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3228F-2CAE-69F2-3C58-A28A416A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C6A6DD-129B-4FB8-AFD3-A6F49B44F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74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E931-4B77-4ED0-AB94-4F58BA8EC30D}" type="datetimeFigureOut">
              <a:rPr lang="zh-CN" altLang="en-US" smtClean="0"/>
              <a:t>2024/1/17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21CD-CA0F-4924-8275-86B69B5B72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09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47819ACA-9493-E89A-69A4-EFA36E3176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650F3E4-2D35-B5F5-E4D2-614D6A60F8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34450-0E26-83BE-A709-10D778795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DA9CCE5-93EC-4267-B686-BBD156DE4BE7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D484A-D1D8-AB6B-48D7-C574FC945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843F1-6A40-29C7-4EB5-58EDA6816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61CF47-75E6-4C94-A944-E44E34BDB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46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BAE96A27-FC69-5499-E825-464F6C734F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0358A96-6C25-6E8F-9E4F-9406D63C4B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A21B8-C439-431E-E282-7ACE5CF10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586618-0134-4A8A-A9FB-6E9B7367AF3E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A4A0-BA41-3244-581D-95A053946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0D08B-6C69-1885-6E3A-DD2567967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8A5791-D114-4CC3-A1B5-9EEF4D3B1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6AC3652E-8F6D-454D-7225-9112FCC0DB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03A07C0C-D426-2F29-046C-F5BE4E5932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DEBE6-D1CD-C910-1A27-10CBDC765D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D1C481D-8631-4930-842D-7E6320C59BD0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5C1E-EDD7-626B-E4CB-569FD3556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09410-006A-0830-9126-89863F670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518800-DEC6-447E-B214-17E0DA61E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7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417C2-00D6-4EC4-8C5E-E507DA46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86505-5E28-4577-BACB-CA2FB95CC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B4CF0-00FF-4B14-B45E-1AF5014B8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0D38F-1451-477C-899A-A4783B212B9E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AAFC6-02E0-400A-9BAB-5302ABB72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D14BD-0B5C-44FF-970A-A6057C351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1B33C-F6B4-494C-B42C-8F6088C7C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0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3" descr="C:\Users\Admin\Downloads\unnamed.png">
            <a:extLst>
              <a:ext uri="{FF2B5EF4-FFF2-40B4-BE49-F238E27FC236}">
                <a16:creationId xmlns:a16="http://schemas.microsoft.com/office/drawing/2014/main" id="{973D10DC-702E-C557-5935-038ECAF1F0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188" y="152400"/>
            <a:ext cx="8801100" cy="64008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" y="2474893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0" y="3607837"/>
            <a:ext cx="119865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thành ngữ sẽ giúp việc diễn đạt nghĩa trong câu trở nên súc tích, gợi nhiều liên tưởng và gây ấn tượng hơn.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5554C-0BD5-4093-9E5F-C4141D6544B7}"/>
              </a:ext>
            </a:extLst>
          </p:cNvPr>
          <p:cNvSpPr txBox="1"/>
          <p:nvPr/>
        </p:nvSpPr>
        <p:spPr>
          <a:xfrm>
            <a:off x="117725" y="26288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xét về việc sử dụng thành ngữ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hai trường hợp sau: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A2DCE-19F9-496B-AFC5-16DF55D6A248}"/>
              </a:ext>
            </a:extLst>
          </p:cNvPr>
          <p:cNvSpPr txBox="1"/>
          <p:nvPr/>
        </p:nvSpPr>
        <p:spPr>
          <a:xfrm>
            <a:off x="117725" y="1212729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làm việc này chắc nhiều người góp cho những ý kiến hay. Khác gì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E2DC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5C7DE-32B8-4669-9DE2-655199782596}"/>
              </a:ext>
            </a:extLst>
          </p:cNvPr>
          <p:cNvSpPr txBox="1"/>
          <p:nvPr/>
        </p:nvSpPr>
        <p:spPr>
          <a:xfrm>
            <a:off x="0" y="3183833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Chín người mười ý, tôi biết nghe theo ai bây giờ? Thật là 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đẽo cày giữa đường.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E2DC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51608-161A-431F-9DFE-4530C4876FCB}"/>
              </a:ext>
            </a:extLst>
          </p:cNvPr>
          <p:cNvSpPr txBox="1"/>
          <p:nvPr/>
        </p:nvSpPr>
        <p:spPr>
          <a:xfrm>
            <a:off x="117725" y="2198281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của câu trước với câu sau thiếu lôgic (không hợp lí), gây khó hiểu.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396D04-DB2A-4524-80CD-829A6F57EE0A}"/>
              </a:ext>
            </a:extLst>
          </p:cNvPr>
          <p:cNvSpPr txBox="1"/>
          <p:nvPr/>
        </p:nvSpPr>
        <p:spPr>
          <a:xfrm>
            <a:off x="0" y="4123037"/>
            <a:ext cx="114222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Nội dung ở câu sau liên quan chặt chẽ với nội dung của câu đứng trước, biểu đạt được điều muốn nói một cách súc tích, gây ấn tượng.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E7CA9-A2A0-4B0B-B53C-E928D0BAD048}"/>
              </a:ext>
            </a:extLst>
          </p:cNvPr>
          <p:cNvSpPr txBox="1"/>
          <p:nvPr/>
        </p:nvSpPr>
        <p:spPr>
          <a:xfrm>
            <a:off x="117726" y="5210118"/>
            <a:ext cx="1182084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500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6B9FAC-BFDB-41D8-974A-D50DE1A16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7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AEBEA-6108-4945-8677-AA52F6EE5961}"/>
              </a:ext>
            </a:extLst>
          </p:cNvPr>
          <p:cNvSpPr txBox="1"/>
          <p:nvPr/>
        </p:nvSpPr>
        <p:spPr>
          <a:xfrm>
            <a:off x="421240" y="184935"/>
            <a:ext cx="9637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11)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EC568-0C4A-4318-8091-A80740D5BDCB}"/>
              </a:ext>
            </a:extLst>
          </p:cNvPr>
          <p:cNvSpPr txBox="1"/>
          <p:nvPr/>
        </p:nvSpPr>
        <p:spPr>
          <a:xfrm>
            <a:off x="421240" y="971340"/>
            <a:ext cx="3263764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090BF-3894-4AEC-995A-0DABEBB2DC7E}"/>
              </a:ext>
            </a:extLst>
          </p:cNvPr>
          <p:cNvSpPr txBox="1"/>
          <p:nvPr/>
        </p:nvSpPr>
        <p:spPr>
          <a:xfrm>
            <a:off x="421240" y="1516108"/>
            <a:ext cx="87835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là một cô bé thông minh,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một biết mười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3209B5-91B7-4A30-B55F-F0EBB9031A06}"/>
              </a:ext>
            </a:extLst>
          </p:cNvPr>
          <p:cNvSpPr txBox="1"/>
          <p:nvPr/>
        </p:nvSpPr>
        <p:spPr>
          <a:xfrm>
            <a:off x="421240" y="2166225"/>
            <a:ext cx="3228656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A922B-03B6-415D-B4F6-727B3441A987}"/>
              </a:ext>
            </a:extLst>
          </p:cNvPr>
          <p:cNvSpPr txBox="1"/>
          <p:nvPr/>
        </p:nvSpPr>
        <p:spPr>
          <a:xfrm>
            <a:off x="421240" y="2719384"/>
            <a:ext cx="11326187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 là người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hay, cày biết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 đáng ngưỡng mộ.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5A0B01-EC6C-47D2-ACF9-26F4B98B01C9}"/>
              </a:ext>
            </a:extLst>
          </p:cNvPr>
          <p:cNvSpPr txBox="1"/>
          <p:nvPr/>
        </p:nvSpPr>
        <p:spPr>
          <a:xfrm>
            <a:off x="446073" y="3296396"/>
            <a:ext cx="3214098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050C1-38E4-4BCE-8C79-3B4526C571F6}"/>
              </a:ext>
            </a:extLst>
          </p:cNvPr>
          <p:cNvSpPr txBox="1"/>
          <p:nvPr/>
        </p:nvSpPr>
        <p:spPr>
          <a:xfrm>
            <a:off x="446073" y="3839015"/>
            <a:ext cx="117540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 cố gắng thi đậu đại học để cha mẹ được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mày mở mặt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 người 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2D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ABD52-DBE0-4CDA-A5B8-EBE3111B4788}"/>
              </a:ext>
            </a:extLst>
          </p:cNvPr>
          <p:cNvSpPr txBox="1"/>
          <p:nvPr/>
        </p:nvSpPr>
        <p:spPr>
          <a:xfrm>
            <a:off x="446073" y="4493415"/>
            <a:ext cx="348294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E3CC5E-A3BC-4000-9459-6C452E277B52}"/>
              </a:ext>
            </a:extLst>
          </p:cNvPr>
          <p:cNvSpPr txBox="1"/>
          <p:nvPr/>
        </p:nvSpPr>
        <p:spPr>
          <a:xfrm>
            <a:off x="421240" y="5155189"/>
            <a:ext cx="115956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E2D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E2DC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9057A5-9F10-C42E-71C1-28F2C37C7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-122238"/>
            <a:ext cx="6980238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13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180E28FD-CC55-17E9-A2B8-DD86A6867F13}"/>
              </a:ext>
            </a:extLst>
          </p:cNvPr>
          <p:cNvGrpSpPr>
            <a:grpSpLocks/>
          </p:cNvGrpSpPr>
          <p:nvPr/>
        </p:nvGrpSpPr>
        <p:grpSpPr bwMode="auto">
          <a:xfrm>
            <a:off x="1827530" y="1353548"/>
            <a:ext cx="7727733" cy="3629346"/>
            <a:chOff x="533400" y="146926"/>
            <a:chExt cx="7976395" cy="483961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B1806DB-446F-904D-0E29-BC8AE9A4BCED}"/>
                </a:ext>
              </a:extLst>
            </p:cNvPr>
            <p:cNvSpPr txBox="1"/>
            <p:nvPr/>
          </p:nvSpPr>
          <p:spPr>
            <a:xfrm>
              <a:off x="982629" y="146926"/>
              <a:ext cx="7239000" cy="645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500" b="1" dirty="0">
                  <a:solidFill>
                    <a:srgbClr val="F200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“THỂ LỆ TRÒ CHƠI”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D48EF9-C191-A029-7924-16935981701B}"/>
                </a:ext>
              </a:extLst>
            </p:cNvPr>
            <p:cNvSpPr txBox="1"/>
            <p:nvPr/>
          </p:nvSpPr>
          <p:spPr>
            <a:xfrm>
              <a:off x="533400" y="1447799"/>
              <a:ext cx="7976395" cy="23366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5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1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1). </a:t>
              </a:r>
              <a:r>
                <a:rPr lang="en-US" sz="2500" dirty="0" err="1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1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5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1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1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5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FF1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500" dirty="0">
                  <a:solidFill>
                    <a:srgbClr val="FF11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ên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màn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hình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xuất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hình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ảnh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miêu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tả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một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i="1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“</a:t>
              </a:r>
              <a:r>
                <a:rPr lang="en-US" sz="2500" i="1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từ</a:t>
              </a:r>
              <a:r>
                <a:rPr lang="en-US" sz="2500" i="1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</a:t>
              </a:r>
              <a:r>
                <a:rPr lang="en-US" sz="2500" i="1" dirty="0" err="1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khóa</a:t>
              </a:r>
              <a:r>
                <a:rPr lang="en-US" sz="2500" i="1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”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,….</a:t>
              </a:r>
            </a:p>
            <a:p>
              <a:pPr algn="just">
                <a:lnSpc>
                  <a:spcPct val="150000"/>
                </a:lnSpc>
                <a:defRPr/>
              </a:pPr>
              <a:r>
                <a:rPr lang="en-US" sz="2500" dirty="0">
                  <a:solidFill>
                    <a:srgbClr val="F7964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575ACA-429C-66D4-2689-7AF9D912DCD4}"/>
                </a:ext>
              </a:extLst>
            </p:cNvPr>
            <p:cNvSpPr txBox="1"/>
            <p:nvPr/>
          </p:nvSpPr>
          <p:spPr>
            <a:xfrm>
              <a:off x="533400" y="3403896"/>
              <a:ext cx="7772400" cy="15826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defRPr/>
              </a:pPr>
              <a:r>
                <a:rPr lang="en-US" sz="2500" dirty="0">
                  <a:solidFill>
                    <a:srgbClr val="FF1188"/>
                  </a:solidFill>
                  <a:latin typeface="Calibri"/>
                  <a:cs typeface="Arial" panose="020B0604020202020204" pitchFamily="34" charset="0"/>
                </a:rPr>
                <a:t>2) Học sinh</a:t>
              </a:r>
              <a:r>
                <a:rPr lang="en-US" sz="2500" dirty="0">
                  <a:solidFill>
                    <a:srgbClr val="0000A8"/>
                  </a:solidFill>
                  <a:latin typeface="Calibri"/>
                  <a:cs typeface="Arial" panose="020B0604020202020204" pitchFamily="34" charset="0"/>
                </a:rPr>
                <a:t> có 15 giây để nhìn hình và đưa ra đáp án. </a:t>
              </a:r>
              <a:endParaRPr lang="en-US" sz="2500" dirty="0">
                <a:solidFill>
                  <a:srgbClr val="000066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extLst>
              <a:ext uri="{FF2B5EF4-FFF2-40B4-BE49-F238E27FC236}">
                <a16:creationId xmlns:a16="http://schemas.microsoft.com/office/drawing/2014/main" id="{7A72DB83-0B96-2670-5ABD-7DE308FA9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136525"/>
            <a:ext cx="87217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9" name="Picture 23" descr="an30">
            <a:extLst>
              <a:ext uri="{FF2B5EF4-FFF2-40B4-BE49-F238E27FC236}">
                <a16:creationId xmlns:a16="http://schemas.microsoft.com/office/drawing/2014/main" id="{4270EF1D-387F-138F-EA55-B1ED170167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41313"/>
            <a:ext cx="1276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4" descr="33">
            <a:extLst>
              <a:ext uri="{FF2B5EF4-FFF2-40B4-BE49-F238E27FC236}">
                <a16:creationId xmlns:a16="http://schemas.microsoft.com/office/drawing/2014/main" id="{5934BF2D-6FC9-1A7B-95C0-E9D07173A3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Oval 14">
            <a:extLst>
              <a:ext uri="{FF2B5EF4-FFF2-40B4-BE49-F238E27FC236}">
                <a16:creationId xmlns:a16="http://schemas.microsoft.com/office/drawing/2014/main" id="{5FB81331-B5A4-7789-0A9C-5D82AE055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76325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5302" name="Oval 15">
            <a:extLst>
              <a:ext uri="{FF2B5EF4-FFF2-40B4-BE49-F238E27FC236}">
                <a16:creationId xmlns:a16="http://schemas.microsoft.com/office/drawing/2014/main" id="{9BA8C537-FC4E-86E4-E035-732FF18E5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228600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8" name="Oval 16">
            <a:extLst>
              <a:ext uri="{FF2B5EF4-FFF2-40B4-BE49-F238E27FC236}">
                <a16:creationId xmlns:a16="http://schemas.microsoft.com/office/drawing/2014/main" id="{442A444C-9AD1-5738-14AE-9C8F465D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9" name="Oval 17">
            <a:extLst>
              <a:ext uri="{FF2B5EF4-FFF2-40B4-BE49-F238E27FC236}">
                <a16:creationId xmlns:a16="http://schemas.microsoft.com/office/drawing/2014/main" id="{504A4765-059F-9097-9E00-D04BB2C0D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" name="Oval 18">
            <a:extLst>
              <a:ext uri="{FF2B5EF4-FFF2-40B4-BE49-F238E27FC236}">
                <a16:creationId xmlns:a16="http://schemas.microsoft.com/office/drawing/2014/main" id="{33229E78-7F4D-AB56-55B4-AEC03F10C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1" name="Oval 19">
            <a:extLst>
              <a:ext uri="{FF2B5EF4-FFF2-40B4-BE49-F238E27FC236}">
                <a16:creationId xmlns:a16="http://schemas.microsoft.com/office/drawing/2014/main" id="{AED7350A-B170-258A-1489-208033FC7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2" name="Oval 20">
            <a:extLst>
              <a:ext uri="{FF2B5EF4-FFF2-40B4-BE49-F238E27FC236}">
                <a16:creationId xmlns:a16="http://schemas.microsoft.com/office/drawing/2014/main" id="{18EEFF29-953D-63B3-8FDC-9F59D9ADC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3" name="Oval 21">
            <a:extLst>
              <a:ext uri="{FF2B5EF4-FFF2-40B4-BE49-F238E27FC236}">
                <a16:creationId xmlns:a16="http://schemas.microsoft.com/office/drawing/2014/main" id="{586D5A49-7A92-6DC7-4A6F-D21AF29A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4" name="Oval 22">
            <a:extLst>
              <a:ext uri="{FF2B5EF4-FFF2-40B4-BE49-F238E27FC236}">
                <a16:creationId xmlns:a16="http://schemas.microsoft.com/office/drawing/2014/main" id="{2C0AFCDA-D721-F133-2065-6A9CA288F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5" name="Oval 23">
            <a:extLst>
              <a:ext uri="{FF2B5EF4-FFF2-40B4-BE49-F238E27FC236}">
                <a16:creationId xmlns:a16="http://schemas.microsoft.com/office/drawing/2014/main" id="{275A686F-8091-DA28-5F6D-9167B1C55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6" name="Oval 24">
            <a:extLst>
              <a:ext uri="{FF2B5EF4-FFF2-40B4-BE49-F238E27FC236}">
                <a16:creationId xmlns:a16="http://schemas.microsoft.com/office/drawing/2014/main" id="{6B4FB8C3-0EF4-392A-65DD-9D46ACDA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F7020F28-408C-7AE8-366A-E24C7ED5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" name="Oval 26">
            <a:extLst>
              <a:ext uri="{FF2B5EF4-FFF2-40B4-BE49-F238E27FC236}">
                <a16:creationId xmlns:a16="http://schemas.microsoft.com/office/drawing/2014/main" id="{632AF304-F76A-6A3A-AFC4-1096F5717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9" name="Oval 27">
            <a:extLst>
              <a:ext uri="{FF2B5EF4-FFF2-40B4-BE49-F238E27FC236}">
                <a16:creationId xmlns:a16="http://schemas.microsoft.com/office/drawing/2014/main" id="{4686680A-51FB-EF37-1A8D-6733A6757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0" name="Oval 28">
            <a:extLst>
              <a:ext uri="{FF2B5EF4-FFF2-40B4-BE49-F238E27FC236}">
                <a16:creationId xmlns:a16="http://schemas.microsoft.com/office/drawing/2014/main" id="{290D8915-6261-0042-17FD-E8C5292C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1" name="Oval 29">
            <a:extLst>
              <a:ext uri="{FF2B5EF4-FFF2-40B4-BE49-F238E27FC236}">
                <a16:creationId xmlns:a16="http://schemas.microsoft.com/office/drawing/2014/main" id="{6067145E-F99E-CC20-F855-458FF072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2" name="Oval 30">
            <a:extLst>
              <a:ext uri="{FF2B5EF4-FFF2-40B4-BE49-F238E27FC236}">
                <a16:creationId xmlns:a16="http://schemas.microsoft.com/office/drawing/2014/main" id="{E53991CE-29B0-6DB2-D0CA-F802C20CC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3" name="Oval 31">
            <a:extLst>
              <a:ext uri="{FF2B5EF4-FFF2-40B4-BE49-F238E27FC236}">
                <a16:creationId xmlns:a16="http://schemas.microsoft.com/office/drawing/2014/main" id="{683CF905-6B02-46B8-405C-5CED55684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58863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5319" name="AutoShape 6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6C61D6E6-91FF-098B-0046-D7A5834FE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6876" y="-1790700"/>
            <a:ext cx="24368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320" name="AutoShape 8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CDD9302A-4FF5-77DB-144C-D1C80F5171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164" y="-1638300"/>
            <a:ext cx="2435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5321" name="Text Box 9">
            <a:extLst>
              <a:ext uri="{FF2B5EF4-FFF2-40B4-BE49-F238E27FC236}">
                <a16:creationId xmlns:a16="http://schemas.microsoft.com/office/drawing/2014/main" id="{39EEF0CD-E30E-A79F-B20F-FD63E7B52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6" y="3200400"/>
            <a:ext cx="561975" cy="6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5323" name="AutoShape 6" descr="Image result for sÆ¡n mÃ´ng">
            <a:extLst>
              <a:ext uri="{FF2B5EF4-FFF2-40B4-BE49-F238E27FC236}">
                <a16:creationId xmlns:a16="http://schemas.microsoft.com/office/drawing/2014/main" id="{C511B063-1C32-ABB2-9C39-A3078880C5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2" descr="C:\Users\NGOCTHAT\Desktop\CHẢ MỰC\New folder\chết đuối vớ đuọc cọc.jpg">
            <a:extLst>
              <a:ext uri="{FF2B5EF4-FFF2-40B4-BE49-F238E27FC236}">
                <a16:creationId xmlns:a16="http://schemas.microsoft.com/office/drawing/2014/main" id="{78DB4047-4876-D3F9-FCB0-CE348A6FF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6" y="1444626"/>
            <a:ext cx="71993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9">
            <a:extLst>
              <a:ext uri="{FF2B5EF4-FFF2-40B4-BE49-F238E27FC236}">
                <a16:creationId xmlns:a16="http://schemas.microsoft.com/office/drawing/2014/main" id="{5E2CA4DB-8461-6B84-25C7-C72F50EFD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25" y="5837238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Chết đuối vớ được cọc</a:t>
            </a:r>
            <a:endParaRPr lang="vi-VN" altLang="en-US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A57C7-1341-07FC-641A-FD4F607ACEC8}"/>
              </a:ext>
            </a:extLst>
          </p:cNvPr>
          <p:cNvSpPr txBox="1"/>
          <p:nvPr/>
        </p:nvSpPr>
        <p:spPr bwMode="auto">
          <a:xfrm>
            <a:off x="4097338" y="681039"/>
            <a:ext cx="2855912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50" b="1" dirty="0">
                <a:solidFill>
                  <a:srgbClr val="F20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i gian 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extLst>
              <a:ext uri="{FF2B5EF4-FFF2-40B4-BE49-F238E27FC236}">
                <a16:creationId xmlns:a16="http://schemas.microsoft.com/office/drawing/2014/main" id="{C42CAF97-E0D3-0BE4-59FF-00F018011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136525"/>
            <a:ext cx="87217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23" descr="an30">
            <a:extLst>
              <a:ext uri="{FF2B5EF4-FFF2-40B4-BE49-F238E27FC236}">
                <a16:creationId xmlns:a16="http://schemas.microsoft.com/office/drawing/2014/main" id="{1B0EBE8E-930B-8C06-D7EF-850A15AE7A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41313"/>
            <a:ext cx="1276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4" descr="33">
            <a:extLst>
              <a:ext uri="{FF2B5EF4-FFF2-40B4-BE49-F238E27FC236}">
                <a16:creationId xmlns:a16="http://schemas.microsoft.com/office/drawing/2014/main" id="{C599E444-981F-E4DA-E390-9F9D044E9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Oval 14">
            <a:extLst>
              <a:ext uri="{FF2B5EF4-FFF2-40B4-BE49-F238E27FC236}">
                <a16:creationId xmlns:a16="http://schemas.microsoft.com/office/drawing/2014/main" id="{47BC0318-C327-BD6F-79A5-D26894F9A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76325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6326" name="Oval 15">
            <a:extLst>
              <a:ext uri="{FF2B5EF4-FFF2-40B4-BE49-F238E27FC236}">
                <a16:creationId xmlns:a16="http://schemas.microsoft.com/office/drawing/2014/main" id="{12609ADA-BCC6-7B18-88BA-594D30512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228600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8" name="Oval 16">
            <a:extLst>
              <a:ext uri="{FF2B5EF4-FFF2-40B4-BE49-F238E27FC236}">
                <a16:creationId xmlns:a16="http://schemas.microsoft.com/office/drawing/2014/main" id="{D71F1280-BDB9-23D9-0F1C-8AF631820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9" name="Oval 17">
            <a:extLst>
              <a:ext uri="{FF2B5EF4-FFF2-40B4-BE49-F238E27FC236}">
                <a16:creationId xmlns:a16="http://schemas.microsoft.com/office/drawing/2014/main" id="{FEADBA38-3BBE-A545-6FEF-8680CA703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" name="Oval 18">
            <a:extLst>
              <a:ext uri="{FF2B5EF4-FFF2-40B4-BE49-F238E27FC236}">
                <a16:creationId xmlns:a16="http://schemas.microsoft.com/office/drawing/2014/main" id="{E8B9DE1B-A171-B5AB-AA20-9F0A4860A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1" name="Oval 19">
            <a:extLst>
              <a:ext uri="{FF2B5EF4-FFF2-40B4-BE49-F238E27FC236}">
                <a16:creationId xmlns:a16="http://schemas.microsoft.com/office/drawing/2014/main" id="{D2BB7B06-FDDB-03DF-DD3A-449B6E88F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2" name="Oval 20">
            <a:extLst>
              <a:ext uri="{FF2B5EF4-FFF2-40B4-BE49-F238E27FC236}">
                <a16:creationId xmlns:a16="http://schemas.microsoft.com/office/drawing/2014/main" id="{E39C60A0-EC5F-E47F-3684-E1CB4908F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3" name="Oval 21">
            <a:extLst>
              <a:ext uri="{FF2B5EF4-FFF2-40B4-BE49-F238E27FC236}">
                <a16:creationId xmlns:a16="http://schemas.microsoft.com/office/drawing/2014/main" id="{F7120EDE-47E1-D223-2FF4-14459E560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4" name="Oval 22">
            <a:extLst>
              <a:ext uri="{FF2B5EF4-FFF2-40B4-BE49-F238E27FC236}">
                <a16:creationId xmlns:a16="http://schemas.microsoft.com/office/drawing/2014/main" id="{F9AFEA23-73B4-4043-0DBC-82A7B2303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5" name="Oval 23">
            <a:extLst>
              <a:ext uri="{FF2B5EF4-FFF2-40B4-BE49-F238E27FC236}">
                <a16:creationId xmlns:a16="http://schemas.microsoft.com/office/drawing/2014/main" id="{E72F4CE9-9C2C-0990-DE53-C240D549A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6" name="Oval 24">
            <a:extLst>
              <a:ext uri="{FF2B5EF4-FFF2-40B4-BE49-F238E27FC236}">
                <a16:creationId xmlns:a16="http://schemas.microsoft.com/office/drawing/2014/main" id="{694877C7-82FB-F81A-4E22-4C9768CD5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55A530E8-3DA2-EB3B-4F00-D3517EA18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" name="Oval 26">
            <a:extLst>
              <a:ext uri="{FF2B5EF4-FFF2-40B4-BE49-F238E27FC236}">
                <a16:creationId xmlns:a16="http://schemas.microsoft.com/office/drawing/2014/main" id="{8C575F80-9AAA-747D-4361-474E60A9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9" name="Oval 27">
            <a:extLst>
              <a:ext uri="{FF2B5EF4-FFF2-40B4-BE49-F238E27FC236}">
                <a16:creationId xmlns:a16="http://schemas.microsoft.com/office/drawing/2014/main" id="{410E37A9-BAD7-22B5-E2B0-6EE3DD228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0" name="Oval 28">
            <a:extLst>
              <a:ext uri="{FF2B5EF4-FFF2-40B4-BE49-F238E27FC236}">
                <a16:creationId xmlns:a16="http://schemas.microsoft.com/office/drawing/2014/main" id="{E2E21E35-20B9-F2C2-E163-40D2FACD8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1" name="Oval 29">
            <a:extLst>
              <a:ext uri="{FF2B5EF4-FFF2-40B4-BE49-F238E27FC236}">
                <a16:creationId xmlns:a16="http://schemas.microsoft.com/office/drawing/2014/main" id="{FB43CB19-2D78-9241-4773-2769AC011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2" name="Oval 30">
            <a:extLst>
              <a:ext uri="{FF2B5EF4-FFF2-40B4-BE49-F238E27FC236}">
                <a16:creationId xmlns:a16="http://schemas.microsoft.com/office/drawing/2014/main" id="{3EF56AE7-ADB6-FE19-2CE0-AEE65DB03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3" name="Oval 31">
            <a:extLst>
              <a:ext uri="{FF2B5EF4-FFF2-40B4-BE49-F238E27FC236}">
                <a16:creationId xmlns:a16="http://schemas.microsoft.com/office/drawing/2014/main" id="{58AFF937-670B-00FB-B80B-39AF52DC7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58863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6343" name="AutoShape 6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501525A0-F2DC-D982-F5C1-320C46043D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6876" y="-1790700"/>
            <a:ext cx="24368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44" name="AutoShape 8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DBCA390C-62F2-4932-C565-8DDA3AAB2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164" y="-1638300"/>
            <a:ext cx="2435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6345" name="Text Box 9">
            <a:extLst>
              <a:ext uri="{FF2B5EF4-FFF2-40B4-BE49-F238E27FC236}">
                <a16:creationId xmlns:a16="http://schemas.microsoft.com/office/drawing/2014/main" id="{0D57340A-63DD-0AF0-884C-3538A4CF6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6" y="3200400"/>
            <a:ext cx="561975" cy="6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347" name="AutoShape 6" descr="Image result for sÆ¡n mÃ´ng">
            <a:extLst>
              <a:ext uri="{FF2B5EF4-FFF2-40B4-BE49-F238E27FC236}">
                <a16:creationId xmlns:a16="http://schemas.microsoft.com/office/drawing/2014/main" id="{AE499DFA-56EB-012F-1D02-B9454E9D88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6348" name="Picture 2" descr="C:\Users\NGOCTHAT\Desktop\CHẢ MỰC\New folder\giận cá chém thớt.jpg">
            <a:extLst>
              <a:ext uri="{FF2B5EF4-FFF2-40B4-BE49-F238E27FC236}">
                <a16:creationId xmlns:a16="http://schemas.microsoft.com/office/drawing/2014/main" id="{3100CC48-1FF7-8C0B-70BB-1D503385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6" y="1509713"/>
            <a:ext cx="5294313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9">
            <a:extLst>
              <a:ext uri="{FF2B5EF4-FFF2-40B4-BE49-F238E27FC236}">
                <a16:creationId xmlns:a16="http://schemas.microsoft.com/office/drawing/2014/main" id="{7ECC097C-29D4-7162-35D8-79CC0FDA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5837238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</a:rPr>
              <a:t>Giận cá chém thớt</a:t>
            </a: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8650A-F47B-A9C1-2EAE-9812E3705AF9}"/>
              </a:ext>
            </a:extLst>
          </p:cNvPr>
          <p:cNvSpPr txBox="1"/>
          <p:nvPr/>
        </p:nvSpPr>
        <p:spPr bwMode="auto">
          <a:xfrm>
            <a:off x="4097338" y="681039"/>
            <a:ext cx="2855912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50" b="1" dirty="0">
                <a:solidFill>
                  <a:srgbClr val="F20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i gian 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extLst>
              <a:ext uri="{FF2B5EF4-FFF2-40B4-BE49-F238E27FC236}">
                <a16:creationId xmlns:a16="http://schemas.microsoft.com/office/drawing/2014/main" id="{432A743A-CCA2-FC25-393A-6DEEE0FCB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136525"/>
            <a:ext cx="87217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347" name="Picture 23" descr="an30">
            <a:extLst>
              <a:ext uri="{FF2B5EF4-FFF2-40B4-BE49-F238E27FC236}">
                <a16:creationId xmlns:a16="http://schemas.microsoft.com/office/drawing/2014/main" id="{6A1AA26E-7839-EF26-3737-5211543117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41313"/>
            <a:ext cx="1276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4" descr="33">
            <a:extLst>
              <a:ext uri="{FF2B5EF4-FFF2-40B4-BE49-F238E27FC236}">
                <a16:creationId xmlns:a16="http://schemas.microsoft.com/office/drawing/2014/main" id="{A8FEF9B6-EA04-08E0-9951-B7DD74873F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Oval 14">
            <a:extLst>
              <a:ext uri="{FF2B5EF4-FFF2-40B4-BE49-F238E27FC236}">
                <a16:creationId xmlns:a16="http://schemas.microsoft.com/office/drawing/2014/main" id="{2B5C6D56-FE37-FD50-30FE-6BA332AF0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76325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7350" name="Oval 15">
            <a:extLst>
              <a:ext uri="{FF2B5EF4-FFF2-40B4-BE49-F238E27FC236}">
                <a16:creationId xmlns:a16="http://schemas.microsoft.com/office/drawing/2014/main" id="{205D1727-DB5A-137A-CFBF-2845CB712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228600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8" name="Oval 16">
            <a:extLst>
              <a:ext uri="{FF2B5EF4-FFF2-40B4-BE49-F238E27FC236}">
                <a16:creationId xmlns:a16="http://schemas.microsoft.com/office/drawing/2014/main" id="{C805EBD9-1FEF-24A5-1308-EFD184645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9" name="Oval 17">
            <a:extLst>
              <a:ext uri="{FF2B5EF4-FFF2-40B4-BE49-F238E27FC236}">
                <a16:creationId xmlns:a16="http://schemas.microsoft.com/office/drawing/2014/main" id="{60CE8000-6234-6EE9-80D9-FFC9A6D14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" name="Oval 18">
            <a:extLst>
              <a:ext uri="{FF2B5EF4-FFF2-40B4-BE49-F238E27FC236}">
                <a16:creationId xmlns:a16="http://schemas.microsoft.com/office/drawing/2014/main" id="{BD7B0823-805B-FA80-F9EF-F96612FF4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1" name="Oval 19">
            <a:extLst>
              <a:ext uri="{FF2B5EF4-FFF2-40B4-BE49-F238E27FC236}">
                <a16:creationId xmlns:a16="http://schemas.microsoft.com/office/drawing/2014/main" id="{D44F63EE-B161-D414-0BC1-CBB8A10BF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2" name="Oval 20">
            <a:extLst>
              <a:ext uri="{FF2B5EF4-FFF2-40B4-BE49-F238E27FC236}">
                <a16:creationId xmlns:a16="http://schemas.microsoft.com/office/drawing/2014/main" id="{5926977B-8C14-5253-67C1-9DD99B155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3" name="Oval 21">
            <a:extLst>
              <a:ext uri="{FF2B5EF4-FFF2-40B4-BE49-F238E27FC236}">
                <a16:creationId xmlns:a16="http://schemas.microsoft.com/office/drawing/2014/main" id="{C72D27D1-86F1-B22C-7AF9-9F32594F2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4" name="Oval 22">
            <a:extLst>
              <a:ext uri="{FF2B5EF4-FFF2-40B4-BE49-F238E27FC236}">
                <a16:creationId xmlns:a16="http://schemas.microsoft.com/office/drawing/2014/main" id="{95336BA3-2D89-DA75-24B5-0BD011268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5" name="Oval 23">
            <a:extLst>
              <a:ext uri="{FF2B5EF4-FFF2-40B4-BE49-F238E27FC236}">
                <a16:creationId xmlns:a16="http://schemas.microsoft.com/office/drawing/2014/main" id="{B98BB698-422A-683E-1A7F-E2FCEBEDF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6" name="Oval 24">
            <a:extLst>
              <a:ext uri="{FF2B5EF4-FFF2-40B4-BE49-F238E27FC236}">
                <a16:creationId xmlns:a16="http://schemas.microsoft.com/office/drawing/2014/main" id="{D0297070-ADE6-68E4-7A2D-DBA2DB2D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9DF76AA4-B989-6289-D67B-97504FBAF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" name="Oval 26">
            <a:extLst>
              <a:ext uri="{FF2B5EF4-FFF2-40B4-BE49-F238E27FC236}">
                <a16:creationId xmlns:a16="http://schemas.microsoft.com/office/drawing/2014/main" id="{3427A1F4-B9B3-6A57-D8F1-46737F29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9" name="Oval 27">
            <a:extLst>
              <a:ext uri="{FF2B5EF4-FFF2-40B4-BE49-F238E27FC236}">
                <a16:creationId xmlns:a16="http://schemas.microsoft.com/office/drawing/2014/main" id="{5D14C84D-724F-EFD3-26C9-38A04D85D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0" name="Oval 28">
            <a:extLst>
              <a:ext uri="{FF2B5EF4-FFF2-40B4-BE49-F238E27FC236}">
                <a16:creationId xmlns:a16="http://schemas.microsoft.com/office/drawing/2014/main" id="{FCB439CE-EAB8-A2F3-FE5B-E5E51812D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1" name="Oval 29">
            <a:extLst>
              <a:ext uri="{FF2B5EF4-FFF2-40B4-BE49-F238E27FC236}">
                <a16:creationId xmlns:a16="http://schemas.microsoft.com/office/drawing/2014/main" id="{928ADF43-CEA1-362F-EF99-94771C326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2" name="Oval 30">
            <a:extLst>
              <a:ext uri="{FF2B5EF4-FFF2-40B4-BE49-F238E27FC236}">
                <a16:creationId xmlns:a16="http://schemas.microsoft.com/office/drawing/2014/main" id="{854F6D05-6A65-D221-CA89-FBF2D896C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3" name="Oval 31">
            <a:extLst>
              <a:ext uri="{FF2B5EF4-FFF2-40B4-BE49-F238E27FC236}">
                <a16:creationId xmlns:a16="http://schemas.microsoft.com/office/drawing/2014/main" id="{DC38363C-C017-EF38-9899-805D2A4A0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58863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7367" name="AutoShape 6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F8E0E1C1-2CA4-584C-30A2-18DAA59AEC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6876" y="-1790700"/>
            <a:ext cx="24368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7368" name="AutoShape 8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D17D1F88-A536-78C0-2643-7D36F245CD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164" y="-1638300"/>
            <a:ext cx="2435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7369" name="Text Box 9">
            <a:extLst>
              <a:ext uri="{FF2B5EF4-FFF2-40B4-BE49-F238E27FC236}">
                <a16:creationId xmlns:a16="http://schemas.microsoft.com/office/drawing/2014/main" id="{E202442C-CCA9-7D81-D326-FAD8091C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6" y="3200400"/>
            <a:ext cx="561975" cy="6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7371" name="AutoShape 6" descr="Image result for sÆ¡n mÃ´ng">
            <a:extLst>
              <a:ext uri="{FF2B5EF4-FFF2-40B4-BE49-F238E27FC236}">
                <a16:creationId xmlns:a16="http://schemas.microsoft.com/office/drawing/2014/main" id="{A667A35F-39B9-87B3-4A0E-A2FAF83D47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7372" name="Picture 2" descr="C:\Users\NGOCTHAT\Desktop\CHẢ MỰC\New folder\há miệng chờ sung.jpg">
            <a:extLst>
              <a:ext uri="{FF2B5EF4-FFF2-40B4-BE49-F238E27FC236}">
                <a16:creationId xmlns:a16="http://schemas.microsoft.com/office/drawing/2014/main" id="{36AF1B34-6C88-B865-ED01-F697C899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6" y="1536700"/>
            <a:ext cx="6353175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9">
            <a:extLst>
              <a:ext uri="{FF2B5EF4-FFF2-40B4-BE49-F238E27FC236}">
                <a16:creationId xmlns:a16="http://schemas.microsoft.com/office/drawing/2014/main" id="{7AA293D1-4A06-D355-C468-3ADCBBDB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63" y="5837238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</a:rPr>
              <a:t>Há miệng chờ sung</a:t>
            </a: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BD617-D5A7-FF04-F56A-53F4613322EF}"/>
              </a:ext>
            </a:extLst>
          </p:cNvPr>
          <p:cNvSpPr txBox="1"/>
          <p:nvPr/>
        </p:nvSpPr>
        <p:spPr bwMode="auto">
          <a:xfrm>
            <a:off x="4097338" y="681039"/>
            <a:ext cx="2855912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50" b="1" dirty="0">
                <a:solidFill>
                  <a:srgbClr val="F20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i gian 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extLst>
              <a:ext uri="{FF2B5EF4-FFF2-40B4-BE49-F238E27FC236}">
                <a16:creationId xmlns:a16="http://schemas.microsoft.com/office/drawing/2014/main" id="{579322B2-845B-6438-96D8-C3F25A4D1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136525"/>
            <a:ext cx="87217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371" name="Picture 23" descr="an30">
            <a:extLst>
              <a:ext uri="{FF2B5EF4-FFF2-40B4-BE49-F238E27FC236}">
                <a16:creationId xmlns:a16="http://schemas.microsoft.com/office/drawing/2014/main" id="{E035171F-732E-EAAB-EA7A-C01B303DDA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41313"/>
            <a:ext cx="1276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4" descr="33">
            <a:extLst>
              <a:ext uri="{FF2B5EF4-FFF2-40B4-BE49-F238E27FC236}">
                <a16:creationId xmlns:a16="http://schemas.microsoft.com/office/drawing/2014/main" id="{EB1AF3E4-241A-91A5-8079-F8992C122B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Oval 14">
            <a:extLst>
              <a:ext uri="{FF2B5EF4-FFF2-40B4-BE49-F238E27FC236}">
                <a16:creationId xmlns:a16="http://schemas.microsoft.com/office/drawing/2014/main" id="{9EE146DD-CFFF-47AC-8507-F01B17D24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76325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8374" name="Oval 15">
            <a:extLst>
              <a:ext uri="{FF2B5EF4-FFF2-40B4-BE49-F238E27FC236}">
                <a16:creationId xmlns:a16="http://schemas.microsoft.com/office/drawing/2014/main" id="{135C7E40-453C-756E-62CC-50B8B43CC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228600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8" name="Oval 16">
            <a:extLst>
              <a:ext uri="{FF2B5EF4-FFF2-40B4-BE49-F238E27FC236}">
                <a16:creationId xmlns:a16="http://schemas.microsoft.com/office/drawing/2014/main" id="{E27515E3-FD1A-AA36-69F6-C66C234D6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9" name="Oval 17">
            <a:extLst>
              <a:ext uri="{FF2B5EF4-FFF2-40B4-BE49-F238E27FC236}">
                <a16:creationId xmlns:a16="http://schemas.microsoft.com/office/drawing/2014/main" id="{72288BB0-0CB7-C11F-9346-D946B468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" name="Oval 18">
            <a:extLst>
              <a:ext uri="{FF2B5EF4-FFF2-40B4-BE49-F238E27FC236}">
                <a16:creationId xmlns:a16="http://schemas.microsoft.com/office/drawing/2014/main" id="{3EF0BBBF-5337-457B-F85D-EA18C80CD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1" name="Oval 19">
            <a:extLst>
              <a:ext uri="{FF2B5EF4-FFF2-40B4-BE49-F238E27FC236}">
                <a16:creationId xmlns:a16="http://schemas.microsoft.com/office/drawing/2014/main" id="{E8CAB2C9-3D4A-13B6-6908-CBDB12F82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2" name="Oval 20">
            <a:extLst>
              <a:ext uri="{FF2B5EF4-FFF2-40B4-BE49-F238E27FC236}">
                <a16:creationId xmlns:a16="http://schemas.microsoft.com/office/drawing/2014/main" id="{25371E7F-1EE5-3BA4-B0F7-9CF32C18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3" name="Oval 21">
            <a:extLst>
              <a:ext uri="{FF2B5EF4-FFF2-40B4-BE49-F238E27FC236}">
                <a16:creationId xmlns:a16="http://schemas.microsoft.com/office/drawing/2014/main" id="{86E7B880-2BEB-2BEB-1A4B-3F8512D0C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4" name="Oval 22">
            <a:extLst>
              <a:ext uri="{FF2B5EF4-FFF2-40B4-BE49-F238E27FC236}">
                <a16:creationId xmlns:a16="http://schemas.microsoft.com/office/drawing/2014/main" id="{7BF4EBF9-1B14-A415-D8C2-983568E24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5" name="Oval 23">
            <a:extLst>
              <a:ext uri="{FF2B5EF4-FFF2-40B4-BE49-F238E27FC236}">
                <a16:creationId xmlns:a16="http://schemas.microsoft.com/office/drawing/2014/main" id="{ABD1FBFD-DA76-3AD9-6981-5CE06AF8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6" name="Oval 24">
            <a:extLst>
              <a:ext uri="{FF2B5EF4-FFF2-40B4-BE49-F238E27FC236}">
                <a16:creationId xmlns:a16="http://schemas.microsoft.com/office/drawing/2014/main" id="{FFEE27AF-82F2-E1D7-1821-7ACCE322E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1FEBCACE-8C55-826F-BAF1-CDF3EC798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" name="Oval 26">
            <a:extLst>
              <a:ext uri="{FF2B5EF4-FFF2-40B4-BE49-F238E27FC236}">
                <a16:creationId xmlns:a16="http://schemas.microsoft.com/office/drawing/2014/main" id="{12643C5C-1188-0AF8-CD02-7EC7197C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9" name="Oval 27">
            <a:extLst>
              <a:ext uri="{FF2B5EF4-FFF2-40B4-BE49-F238E27FC236}">
                <a16:creationId xmlns:a16="http://schemas.microsoft.com/office/drawing/2014/main" id="{E138C718-B637-FFCE-5F81-2966C8FD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0" name="Oval 28">
            <a:extLst>
              <a:ext uri="{FF2B5EF4-FFF2-40B4-BE49-F238E27FC236}">
                <a16:creationId xmlns:a16="http://schemas.microsoft.com/office/drawing/2014/main" id="{6FA846BA-F2E5-41FC-9252-5E3F1E866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1" name="Oval 29">
            <a:extLst>
              <a:ext uri="{FF2B5EF4-FFF2-40B4-BE49-F238E27FC236}">
                <a16:creationId xmlns:a16="http://schemas.microsoft.com/office/drawing/2014/main" id="{231A53ED-D323-9F01-E501-84DA2D1DC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2" name="Oval 30">
            <a:extLst>
              <a:ext uri="{FF2B5EF4-FFF2-40B4-BE49-F238E27FC236}">
                <a16:creationId xmlns:a16="http://schemas.microsoft.com/office/drawing/2014/main" id="{2D5B8D19-77C0-7018-B70A-D78D19CC6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3" name="Oval 31">
            <a:extLst>
              <a:ext uri="{FF2B5EF4-FFF2-40B4-BE49-F238E27FC236}">
                <a16:creationId xmlns:a16="http://schemas.microsoft.com/office/drawing/2014/main" id="{79F8CC30-5305-3908-6029-4F74A9C1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58863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8391" name="AutoShape 6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85F3CE50-C1C2-418D-0AD3-85DEA747F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6876" y="-1790700"/>
            <a:ext cx="24368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8392" name="AutoShape 8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FCB87A5F-E8D4-AFDA-BD86-3B3DFB0B6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164" y="-1638300"/>
            <a:ext cx="2435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8393" name="Text Box 9">
            <a:extLst>
              <a:ext uri="{FF2B5EF4-FFF2-40B4-BE49-F238E27FC236}">
                <a16:creationId xmlns:a16="http://schemas.microsoft.com/office/drawing/2014/main" id="{FAA46855-8192-070D-8A5B-DE044DB6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6" y="3200400"/>
            <a:ext cx="561975" cy="6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8395" name="AutoShape 6" descr="Image result for sÆ¡n mÃ´ng">
            <a:extLst>
              <a:ext uri="{FF2B5EF4-FFF2-40B4-BE49-F238E27FC236}">
                <a16:creationId xmlns:a16="http://schemas.microsoft.com/office/drawing/2014/main" id="{A5CA42E9-C9BA-77C1-0259-3EF897CFB6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8396" name="Picture 2" descr="C:\Users\NGOCTHAT\Desktop\CHẢ MỰC\New folder\mò kim đáy bể.jpg">
            <a:extLst>
              <a:ext uri="{FF2B5EF4-FFF2-40B4-BE49-F238E27FC236}">
                <a16:creationId xmlns:a16="http://schemas.microsoft.com/office/drawing/2014/main" id="{F8841620-572E-9440-811E-B530EAB6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1427164"/>
            <a:ext cx="548005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9">
            <a:extLst>
              <a:ext uri="{FF2B5EF4-FFF2-40B4-BE49-F238E27FC236}">
                <a16:creationId xmlns:a16="http://schemas.microsoft.com/office/drawing/2014/main" id="{D719D187-A739-4CD1-4BDE-A38DCF540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78513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</a:rPr>
              <a:t>Mò kim đáy bể</a:t>
            </a:r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59180-9B6E-6ABF-431E-A2D785D18B6C}"/>
              </a:ext>
            </a:extLst>
          </p:cNvPr>
          <p:cNvSpPr txBox="1"/>
          <p:nvPr/>
        </p:nvSpPr>
        <p:spPr bwMode="auto">
          <a:xfrm>
            <a:off x="4097338" y="681039"/>
            <a:ext cx="2855912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50" b="1" dirty="0">
                <a:solidFill>
                  <a:srgbClr val="F20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i gian 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extLst>
              <a:ext uri="{FF2B5EF4-FFF2-40B4-BE49-F238E27FC236}">
                <a16:creationId xmlns:a16="http://schemas.microsoft.com/office/drawing/2014/main" id="{D4ABF955-1FEF-8E33-9D64-96DFB47CC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4" y="136525"/>
            <a:ext cx="8721725" cy="655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395" name="Picture 23" descr="an30">
            <a:extLst>
              <a:ext uri="{FF2B5EF4-FFF2-40B4-BE49-F238E27FC236}">
                <a16:creationId xmlns:a16="http://schemas.microsoft.com/office/drawing/2014/main" id="{431D76EE-0009-1C1A-0828-A58493EE34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341313"/>
            <a:ext cx="12763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4" descr="33">
            <a:extLst>
              <a:ext uri="{FF2B5EF4-FFF2-40B4-BE49-F238E27FC236}">
                <a16:creationId xmlns:a16="http://schemas.microsoft.com/office/drawing/2014/main" id="{78B73847-9210-B075-0EA1-4B01913CDB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Oval 14">
            <a:extLst>
              <a:ext uri="{FF2B5EF4-FFF2-40B4-BE49-F238E27FC236}">
                <a16:creationId xmlns:a16="http://schemas.microsoft.com/office/drawing/2014/main" id="{A698E1D5-C792-5A9C-2F84-38CEAEAA0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76325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9398" name="Oval 15">
            <a:extLst>
              <a:ext uri="{FF2B5EF4-FFF2-40B4-BE49-F238E27FC236}">
                <a16:creationId xmlns:a16="http://schemas.microsoft.com/office/drawing/2014/main" id="{CBC81D5B-42A7-963E-B3A7-F992591DC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2400" y="228600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8" name="Oval 16">
            <a:extLst>
              <a:ext uri="{FF2B5EF4-FFF2-40B4-BE49-F238E27FC236}">
                <a16:creationId xmlns:a16="http://schemas.microsoft.com/office/drawing/2014/main" id="{6EBB7BB4-8EFB-E8AB-2613-18BBA3E3E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9" name="Oval 17">
            <a:extLst>
              <a:ext uri="{FF2B5EF4-FFF2-40B4-BE49-F238E27FC236}">
                <a16:creationId xmlns:a16="http://schemas.microsoft.com/office/drawing/2014/main" id="{CC573B1B-C7D4-AB4A-E8FF-4B747B379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0" name="Oval 18">
            <a:extLst>
              <a:ext uri="{FF2B5EF4-FFF2-40B4-BE49-F238E27FC236}">
                <a16:creationId xmlns:a16="http://schemas.microsoft.com/office/drawing/2014/main" id="{AE7788E7-ADEB-8395-2DFE-CA72A8505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1" name="Oval 19">
            <a:extLst>
              <a:ext uri="{FF2B5EF4-FFF2-40B4-BE49-F238E27FC236}">
                <a16:creationId xmlns:a16="http://schemas.microsoft.com/office/drawing/2014/main" id="{84333CF4-A637-9B95-5247-87BCCBB90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2" name="Oval 20">
            <a:extLst>
              <a:ext uri="{FF2B5EF4-FFF2-40B4-BE49-F238E27FC236}">
                <a16:creationId xmlns:a16="http://schemas.microsoft.com/office/drawing/2014/main" id="{C5CAC21E-F633-DCF7-8D77-BCA13C278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3" name="Oval 21">
            <a:extLst>
              <a:ext uri="{FF2B5EF4-FFF2-40B4-BE49-F238E27FC236}">
                <a16:creationId xmlns:a16="http://schemas.microsoft.com/office/drawing/2014/main" id="{C1E9F05C-FD0C-9708-1C72-BF540B2F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4" name="Oval 22">
            <a:extLst>
              <a:ext uri="{FF2B5EF4-FFF2-40B4-BE49-F238E27FC236}">
                <a16:creationId xmlns:a16="http://schemas.microsoft.com/office/drawing/2014/main" id="{9930B7D9-82B7-C6D0-93E6-DB49FD97A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5" name="Oval 23">
            <a:extLst>
              <a:ext uri="{FF2B5EF4-FFF2-40B4-BE49-F238E27FC236}">
                <a16:creationId xmlns:a16="http://schemas.microsoft.com/office/drawing/2014/main" id="{25C68F56-7DB9-0E60-1964-C41366802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6" name="Oval 24">
            <a:extLst>
              <a:ext uri="{FF2B5EF4-FFF2-40B4-BE49-F238E27FC236}">
                <a16:creationId xmlns:a16="http://schemas.microsoft.com/office/drawing/2014/main" id="{32854DF3-0137-ACF4-E818-FF6B27254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7" name="Oval 25">
            <a:extLst>
              <a:ext uri="{FF2B5EF4-FFF2-40B4-BE49-F238E27FC236}">
                <a16:creationId xmlns:a16="http://schemas.microsoft.com/office/drawing/2014/main" id="{9FC02B20-137B-C425-40ED-06C9A39B7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" name="Oval 26">
            <a:extLst>
              <a:ext uri="{FF2B5EF4-FFF2-40B4-BE49-F238E27FC236}">
                <a16:creationId xmlns:a16="http://schemas.microsoft.com/office/drawing/2014/main" id="{2A13A8D9-252C-A91A-7D57-88BE020BC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09" name="Oval 27">
            <a:extLst>
              <a:ext uri="{FF2B5EF4-FFF2-40B4-BE49-F238E27FC236}">
                <a16:creationId xmlns:a16="http://schemas.microsoft.com/office/drawing/2014/main" id="{EF3AC360-A11C-F90B-D5DB-0D3FB7D2E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10" name="Oval 28">
            <a:extLst>
              <a:ext uri="{FF2B5EF4-FFF2-40B4-BE49-F238E27FC236}">
                <a16:creationId xmlns:a16="http://schemas.microsoft.com/office/drawing/2014/main" id="{061CC315-7B66-EAD1-1671-5AAAD9D0A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9714"/>
            <a:ext cx="762000" cy="69373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11" name="Oval 29">
            <a:extLst>
              <a:ext uri="{FF2B5EF4-FFF2-40B4-BE49-F238E27FC236}">
                <a16:creationId xmlns:a16="http://schemas.microsoft.com/office/drawing/2014/main" id="{ADD69D5D-1CDB-DA80-DDE7-73D4043D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12" name="Oval 30">
            <a:extLst>
              <a:ext uri="{FF2B5EF4-FFF2-40B4-BE49-F238E27FC236}">
                <a16:creationId xmlns:a16="http://schemas.microsoft.com/office/drawing/2014/main" id="{4D525230-F513-D813-462F-15CFD26CC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1925" y="238125"/>
            <a:ext cx="762000" cy="693738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CC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en-US" sz="4000">
                <a:solidFill>
                  <a:srgbClr val="66FF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13" name="Oval 31">
            <a:extLst>
              <a:ext uri="{FF2B5EF4-FFF2-40B4-BE49-F238E27FC236}">
                <a16:creationId xmlns:a16="http://schemas.microsoft.com/office/drawing/2014/main" id="{5B040BB1-C43B-FF15-5A3B-7D56DA04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1450" y="1058863"/>
            <a:ext cx="762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>
                <a:solidFill>
                  <a:srgbClr val="000000"/>
                </a:solidFill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59415" name="AutoShape 6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DAC61BC5-1A74-139E-CB00-B37D0B95C5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6876" y="-1790700"/>
            <a:ext cx="24368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16" name="AutoShape 8" descr="data:image/jpeg;base64,/9j/4AAQSkZJRgABAQAAAQABAAD/2wCEAAkGBxQSEhUUEhQWFhQWFxgaGRgXFhgYGhwbGBsdGB8YGx8YHCggGB4lHBgYITEhJSkrLi4uGB8zODMsNygtLisBCgoKDg0OGxAQGywkICQsLC0sLCwsLCwsLCwtLCwsLCwsLCwsLCwsLCwsLCwsLCwsLCwsLCwsLCwsLCwsLCwsLP/AABEIAQsAvAMBEQACEQEDEQH/xAAbAAACAwEBAQAAAAAAAAAAAAAEBQADBgIBB//EAEIQAAIBAgQDBgQEBQEGBgMAAAECEQADBBIhMQVBUQYTIjJhcYGRobFCcsHwFCNSYtEzU4KSosLxBxZDc5Oyg9Lh/8QAGwEAAgMBAQEAAAAAAAAAAAAABAUAAgMBBgf/xAA4EQACAQMDAgQEBAUEAgMAAAABAgADBBESITFBUQUTYXEiMoGRBhShsSNCwdHwFTPh8RaSUlOC/9oADAMBAAIRAxEAPwD6RcGlLkJDDEzpkhwRFNhCbwULly+J/kQPeSdD0U0ZcP8ABjvGV5WzSC944oCK5KkklSSSpJJUkkqSSVJJKkklSSSpJJUkkqSSVJJKkklSSSpJJUkkqSSVJJzcWQR1FWVtLAy9NtLA9orsWGLAZcqhszE/iKnQKPQgEn0+IOuHym3WMbyoSgxx3jal8Vzi6sggGD1IkfESJ+dXRipBlqbFG1CDYRjIk/hAnqZPy3+tFXKkgND72mThgIZQUXSVJJKkklSSSpJJUklWJxKW9bjqn52C/c1bSes3pWtarsiE/SKsR2qwif8ArBvyKzfUCPrXNh1jCn4Fev8Ay49ziB3e3GGGwut7Io+7CuZTvC0/DVyeSB/npBz29tf7G5HqUH61NSzb/wAYqdag/Wdp28sc7d4fBD/1VNSesq34ZrdHH6wuz2ywjbs6/mtn/pmu/D3gz/h28XjB+sY4bjWHueS/bJPLMFPyaDUx2gFXwu7pbtTOIfFQgiBFSvIkrkrJUnZKkklSSSpJPGMV1VJOBOqpY4EXuGe6AGAUBWOkk5SNAZgba778qNrNpphcRhck06Sp3jGgYuleIaFP730rSkupwJrQTVUAi1LeoOaSXUE+xzQvxUD2o6ucIY1vHIpYjalsSyVJJKgkG8AXi9ssqrmZWJHeDLkESNSWmCwygxBO01oKeYy/0yqELMQCOm+Yr4/2sTDubaoXuDefCgnXfdvhp61U4TYw/wAP8BauoqVGwvpuZkcTx/F4gkC4wBnw2/AoA3kjWBzk+9UDMeJ6Wl4fZ2o+UZ9dzKb/AAK5bRrt2FCmH0LODmVTI0EjONM36x00iN2mlPxCk7inSGSeOg4z/m0bHs1aUTmdoZ1M5VBNt4MRrBRXI16fHTyQN4B/qdVmxgDg9TyP6EjMlpMGLYJVMvhLeOXGe2xgS05laYEa5da6BTxKs16amMnO+NsDY/sZXgsThEMvk8N52XKjZiFuApqF8pUMIn8Q6VxWpjma1qV4xwucEAcjHG/XnPWVu2EZraoUACOCxVgpcKoRzMGDLEgx4l9a4fLJ2nVF6qFmzyNgQTjfIHPp9DCE4Thbp8DqCSg8D6DOjAGCTH80oCOQHrNW8tDMzeXdL5lPXkdj/bMCwnZ4XlBt3IzF4DLm0W53ckr7qduZjaqClq4MJqeJmkxV14xwccjPBg/c4jDH+S7ZSMwNpjBXMFDMo2klRDDc1Uh14moe2uRioozwcjrzgH+0b8L7cXFgX1Fwf1LCv8vK30qaweYtu/w7Rqb0TpPbkTYHiyd0l1Qzh4yqAA8SATDEaCRJ21B2rQU9szzI8Lq+a1JyBjryP0hWHxCuCVOxhhzUwDBj0IPQzpVWXEFr270SA3Xg95bVZhJUknFwSK0onDibUCRUGItseBxBkTEHcZtPlMfKjrhdSe0aXq66We0a0tiWV4hJUgb/AOK0pNpcGa0H0VA0XYC0WYHKFRJIndmIiR0ABYepPKNSbl9sQy/qEnT07xrQUXSVJJ4WA32rqnBlkJVgZ8t4reuWLrWhkTIfCUQLIOoYHdZB5RXGcjYcT6LaU6NxTWqcnI6nMFnPaB0LWSAZ1m2x0nqFckH0uL0rnIz2hGBTqkdH/cf3H7R6vaVcqKEL3NCEVQFk28jW4/EpJcwBsQJ0rUVhjbmKj4YwZiWwvcnfY5B9+OYUvCsfihFzLZtkEQ+rZSZjmx5bxsOgoC58ToUtncew3MqK9lbHKZdvTYZ/b94Xb7BK2t7EXHPoAPq+Y0pqfiCiD8Kk++0zPjLLtSQAf52xDLfYbCjfvW93j/6qKGP4iPSmPuZifGLo9R9pZ/5Kwf8AQ/8A8j/5qv8A5C//ANY+5lf9Wu//AJD7Cct2IwnJXH/5G/Wuj8RP1pj7mdHi913H2EGvdgcOfK91fijD/wCv61qv4hX+an9jNF8auByAf894J/5QxFmTh76tIIyusAgg6ayp8x3019TR9v43bP8AzFT68feat4lQrYFanj1EUi/dwrP/ABVhlFxEtyPLFvKFCmY/DOjTJnlTenXVhqG4PUQk0adyq+Q/BJwed85z/wBTvjBw18obfmZna4wEFLalnYxprlZVEj8EDea0fQ3Erai5oatfAAAHOWOw/qTEx4rczsynKrEHIQGUACFEMCNFgSNdKy8w5yIx/J0igVhkjr19f1m87HuRYzXMim6cwCqF0HhDHmxOp9stX1gjG2eZ4/x0r5wppk6e/wCw9poAarEM9qSTxhpXVJzkTqncYie4pN1UCwxYMx5ZVIbNr1gCOreho+pU/h5PWNa9b+Bvyekc0vimcu0CrKpY4EsiFzgQFMzXjqAiQdjJzBhG8ACBRdw2FCw67bChMQ0v01PpSytcUqIzUYCBJTZuBKL2Jic2kchv89q0ppVuKYelgA8E/wBoZSsiRlpTbzMC1tTHIkrPusnUfL0pXcXNlTqLTuXLEc4+XPqIUqInAme7c8IY2lvwMyaNBJOQ7EmOTH/mNb2/ilC8YpSXGkbeojzwe6xUNJuG49/+ZlOBKWvogUtnORlHNG0b2gazyijFOnc8dY6vSBRLE4xuD6jifVuG8Ks4cRZQLyJ3Y+7HU14i88Vr1mKhsL2G08hWuKtY5qNn9vtDKVzGSpOyVJJKkklSSSpJJUknjqCCCAQdwRIPvO9bUbirROqmxB9JBsciYXtvwu3h7eaxayC4QtwrOUAeICPw5mj08IFey8JvmuqTa8ah27d4+8LuHrVNNVs6d1B78fXEzHA+HHEX0tDYmWI5KNSflp7kUe9RaaF24G5je8uPIol+vT3n1HuHQwqgptEjKANtDEaaQOg1pVV8S8Nu011AUccEc/cTxbNq+YbylYUkHMjD2j4jUfI0yoUq1VfMtqgZOzc/eZNbK/EItXmiSMw6r+o3qjX1OnU8qt8LevH0MCqWrLxLFuhgQDr+96NRhsw3EHAKEGD4ckMM0aZwSNt1iJ1jQ0bXBZAwh90pdFcDpvDaCi6VYlZUj99K2tzhxCbRiKoxFTOybNMgiefXX6/Op4qzpR1r3H2jd6KVWBYQ7D4ostoKQMygn5fXXT415VLfRb1buoutgwwT2B/aZldPEItYBBuoZubMAT9dqT3fitzcOWLEA9AdhK4hVLScyTm5bDAqwBUiCCJBB5EHetaNd6Lh0ODOgkHIlGEwFq1PdW0Sd8qhZ+Qoqv4lc110u23pt+0vUq1KnzsT7mE0Dg8yklTGeJySuTsG4hjksIbl05VBAmCdzA2rahbvXfQgyZenTao2lYJw/tBYvP3dtyW10KMPLvqREiRpRFbw64oprcbe81q2tSkuph26jruP0jSgYNJUkkqSSVJ2eOgIIIBB0IIkH3B3rWjXqUW1UzgyA43EGwnDbNok2rSIToSqgEjppyomv4lc1k0O23sBNKlapUADsTjuYVQMzld2wreZQfcTW1K5q0f9tiPYySnuMklTAgwvr7/pFNk8Qa8NKhXXV8Q3/mI7ScmIeMcTIvWAkSQ5eI2BAX9afWdo1vc1Ka5C5GAexkNFXBDQk2iQZbUwvooYhZ9W1+depqbIcS1wdNIgDpHNKSIinLjSrocMMS9NiGBESNbLXMoUgiWeegBj5kiPQHpW/iJ1WzL1Ijl7jGj1M6wRJtgDdHI5dcwMn0b6UisKuqnWosMgrq/TBE1qbEzQ14aYQNOKWjeNhWm4BLAKSFGnmMQsyIBNEG0qCl5xHw9PX2mjU2VA5Gx49Z7j+JWrEd7cVM2gBOp9hudxXKNrVrZ8tSZEps4JUccxd2gxDd7hbIZkW7cbMVOVoRc2WdxJI+VGWFJfLq1GGSo2z6zaimaVSpjjH6mZ8YG7h7+FKgd89zEWyzzDgsWVzH9hmB0imnm0bilUB+UKp26en3hfmJUpVOwKnH6ETviGMfFpaLlbSKLpckkJ3to5VA1EliwIB2gncVy3oU7VnCjUTpx3wf7Sq01o1Cq5O4/9SMy7CcbvuEyuBnwj3AGTND2mCkTMkGG3J351SpZW66tS8OBzjYyNb01JBHD6eem8b4Wy2Lwdk3GBZ+5uscsDR1uZY9hlpfVdbS7cINhqUfbGYG58qowX1H9JnMPhD/D4i+jFHs3cWQVMHXL/APrTh6w86nQYZDKkYswa5WmRkHRn/wBf+Ybg7uKzYazcvlhiP5mdQFdUW3mKTHNiNegPXQapTtcVKqU/k2weM55+0Gfy2RqqrjBAx6nO/wBhB7GOvX7mGC3ntswxC3CsEHudAwVgVBOnLnWrW9GijlkBA04//U3dKdJXGkHBXH1GZbgu0d+7bQKyqy4e7euOVmcjMigCdJyyTWdTw6hTcswJBYKB7jJ+0o1tTSpuMgvpA/f941tXL9zhxctnvXbUrlXLGddBp0mZoF0oU78KBhVO+d+ILqppcZx8IP7TMd/fttcCYi7kt3u7ktm/07T3HPjmJyCOXip3ot6gUvTGSM/c4EY/A2hWUaiAeOpb+01fZXjAv2UzuDeC5nlSuhJAIkAEbCRpNIfErI0axKLhenWL7qiUclR8OSBvniNP45O87rN44BjXUGdjsTodBQZt6nl+bj4YPpOMwisJyC8TaLZ+E6T9OdPPw8qm+UsOATLLzmZS1b7zHOI8iAexPij4Zo+FesoVhVqed0JJ+nAlalTy6eo944w1oswGWFDBmJ5ldgvWCASfT5Nrh/h26zC9qkrgcd43pfFc4uqSCBv66irI2k5lqb6GB7QbCMZGaPLE9TOg9tT/AMVFXKlwDD7tScOBAcMsG+pjTKwnrqpP2ry1rqW9p79WU+3aMDhtJ7yrjj31s9/avH+VqbeVcrANrmO/l+1D3NG2S/e3ZBhuD2yJtZ+U1Ty6g2O2eo9op4ZxUHHm4JFu+FtOp0K3MugPrKEfE1y4tCtl5fLJkj1GYZXosLbQeU3B7qTL72E7jEpYILLdxFq7bdizN/L3QliT4SAR6NWSVvOt2rA4KqQQNhvwfrMGPm0TVHIGkj9j9Y67TYJ3Fq7bEvYuq+Ubsv4lHrH2pd4dXRS1N+HGPr0mFrUUakbhhjPY8iJcdirt7EK9qzddbd606yuQFQrK8d4VjXT4Uyo06NCgVd1BYEHr6jjM0Ty0plWblem++ciX2+zl4PnHdeG5edFfMw/nb5gBCsvIgmfrWbeJUdOnfcAEjb5ex9ZxrtSuMHfT912+09wvZu9bt2sr2hctLetycxUpdJM7AhgTtsY3qtTxKg7tkHSxU+uV/vOtdqzNlTgsG57RzwXB3bOGW0xTOi5VYZmGggEghT8B86X3lalVuDUXOCckcfSC1XV6hcDk5i+z2evLYvWe/Q98WJPcnQ3PPH8zWeXSin8QomslXQcrjr246Tc3Q81aunjHXtxLMZwy6lqw1sh79gZVISAVYBDKl+SwfNuvrFco3dJ6rhtkfc79ee0olVfiVvlO/wBRx/aVYTs01prJS4pW0jqZU5mN0y7yGgGdhBjbWrv4mlRXDKcsQRvsNPA/vOtc6lOobkg/bpM/xWwMELlsXULjChPEMhZGdoyAE5nkEEaA5h0NNLap+b0OVONedt9wBz6Q6i5qstRxtrJ26cE59JtsHNnDWwVYm3aQFVEt4VAgDnXnKo865bcbk7niKfmb3mNu4juuG384Nu9euvpcVk8VxoHmA0yAajTen6prv6ek5VVHBB4Hp6xovxXYZTkKNvoP7y7F3UtPjLggph8Law6DcHOAduYnJ86qivUWkh5dyx+k5SQkUUO2SWP+ewhPZ/DOuJFsNpZw1rvSVVibjAwAxEqIJMA8vWs710a31kfM509NvaYV2VqQYjdmY/T/ALzCuG9p3ZLJe0Ga8WCi0SWhNDcKsPCsg/iPKha/hiAvobAUA78b9Mzla3RWfBwF79+0b8QMsqHykrImD5h9Ka+FUfJ8Nq3KfPuAfQQT+UmIey7Z7t+9ya40e0mPpFNrKkRTVPQf8we8BOlBHDZnugAgKArHQkmDsNYG2p13pvWYqgWUuWKUlTHMYUDF0rvtCk+lXprlgJpRTXUCxalsyDm1LqCeQAMwvWcoHxmmFc4QxteMRSIE9cBcSJ2dWU/LN/014y8p1BWPl/MGUj9p2idVuvpDMIqtbdTBQ5hG+hGs9Zk0J4+DTvlIGGwCT3Mtkq2RMpgOBvibYgPZk2s9y4nifuc4S5bWQysQwzFgNhE61pWvkt23IbnAB4zyCe3bEPa78p/hwwwQOwzyPUCOeIcJxNy7aC3lFu0My3GUNd7wKySQAFIOaTEbfGl9G7tkpuSh1NsQOMQZaqLTI07nntiaGlJ9INJXJJKk7JUkkro3knKuDsa1qW9WkAXUjPGZyQuBua7StqtUE01JA5xO4nVYSTg2lJnKJ01gTpMa+kn5mrio4GAZyd1SSQ1ASOJ2B47hlq6jI6CGAEgAEAEEQfQgH4CiaN1VpMGVuJam7IcrEThsAbhIu4j+IYkOqS4YLCq0aEHkQBGulNFZb4LghNHQnY774hWVrYYkLpAGO+/SFdkuA/w1oG5reKgE7hVme7X0BJJ6n4QP4nf/AJh9KfKP19T/AEmVzX86oWGwzsJdxe7kF24Trbtuyid2Cyv1n9inVAMPDaSUgcO2G+/T0Mx32gPZLC5cMB1/7V6G12YGDVnP5kY6QzD+B11lZy67jNy+YH1phcrqT2m16uqnntGtLYmleIWVIFaUm0uCZrQfRUDRbgLeZlhYRCTruWiNOgEnXrRNy+2Ibf1D8v6zrjAhrb9GE+06/Q15vxFSHDDqD+m80sG1U2WGYBSHedtOnr+9etBfiOsK1KhVxgkTZjnEOrys5JUkkqSSVJJKkklSSU4q5lWnfgFv514p2wu5zOgZMXYbE5CZG+upEj616vxnwdrwa0bBHTpLsnUT3EYrORA26ETV/B/BjYgsz5J5HSdWnjmH4O5K+s/fWK8f47b+Tdtxg77TLriX0mkkqSSVJJKkklSSSpJMj2rYi04O7uq+8tPX+lG/4q+iF1FChTQbadX2H9zNRuRHnC7OWyq+lFJ8OImqPmqWHeBOJuqgHiLBmPKEIafYwAPze9MKtT+Hk9YfcVv4G/WOaXxTPGMVYAscCdRSxwIArO16BARYOsyQQwygbct6LuGwoXEYXbaUCYnvGrWa0aReIL8Ct2M54c2KhHcTnBYnMyMNMwWRESSBP1+1C1bYHwhi+5Ukj03/ALQ5hgfWNiwG5rydO1rVfkUn2EpKLmMUT6dOftTOj+H7yrpOkAHuePcToUmULjyTCpPWCDHqftG/vTCv4Da2wXzq3J3AEh0jrBMVxArq9y0no11QR8wPlNFW7+GL/DWgzY/m05zOg9MQB+01ldWxKE8gi3H091EfStNNEt5a2vwZzuQD9p3SxPECbtXa0hrp9VUk/APlAo2uKJpGnTor9cf0lirdoQvbSzAVrWII/qK2594DfavPjwu4p1fNpsqnoBn+055TRng3t4kZrNzMARmBWD7EEA0XW8cuqKmncpyMAiVJYZBi3Gcew9h2Uu9xwfLaUHL6ZmgfI0ZTvr6rTXywFGOWO5lsM05HbKzlyrbv2/XIjfPx0qHhlU1vMrFX9Mkf0nPKYTxe1toH/Uffmjf4gdf809NrY1KYV6I+mP32ltJxxDrfaC2fLiLRJjTMFPw7zLQKUbItirbFQODzn3xKBSPmEYYbGOQWgMOisrH08s/OedC3NDwqudCZpkdSNjOMR02ly4/+pSNh1gnkf3zrA/ht3oipQqB/Tj/PrOhcjaELeU7GlNbwu7pKGdDvKz24dCR0qljQ13VOnUGxIBBkExfGnFy7Zt7sbhZjG8Kqj7tp717m4pFboj+XCgDt3lz8IZvSa0J4YHSilbScxGrYbVBsMxzDNEwwJHuIAJ5eaiq4LICBDrtS6BwOkNoOL5ViFlSP3rp+tbW5w8ItGK1RAcISrgEyGkA8/wCrX6/OibpcrmHX6ZQN2jUW8yXRE/yyY15EHl7UsrLqpPtnbP23gNocVRM7b4hatW0e5cRWQuMpOp3iBuYBpHQc1HahUVjTbB26HrG9RTqxFV/tKraW1uXGPRQiz6Zsx+OWnVO4uF+BFVVGw5JxOhWxucTuxY4hfEW7SWlP9gLH8zPMn2Aqi2LtU81ixb1OB9hM2ekvJzDrXYTE3f8AXxDR0zGPkIA+VFJYAHOAD7f1MzN1TX5RGOE/8NbC+Yk/L/FEC0HUmZtet0Ea2OxGEX8E+5NXFrT7TI3dQ9Yfb7N4ZdrS/KrChTHSUNxUPWXHgtiI7pPkK6aNMjBUTnnVOczNcc7JFWz4MlGYFGA6NoSPv6QKXXXhyuVwMjPHb1hdK6yMVIX2b7G2bCDOgZup1o9LdByJjVuWY7bR0/BLB3tJ/wAIq5ooegmXnVO8Fu9lsK29pfhp9qobakeksLmoOsAxHYTCtspHsf8ANUNnT6ZmgvKnWKcR/wCGtuZtXCp68/mIrNrLIxq++81F93EDv9lMfb/075cDqcxjpLiR86GFi1M5QAe23/EuLii3O0EvYzE2dL2GGn4rYK6eo1DfAisKS17ZiQxwejbj79JsmnlDL8J2ktay5UkEZbilN/XMVj41yqy3JzWTGncMp3yP1kZW7TrhdtbnEAFIcW7QlgZBYgsSCND5gPgOlSwqPWY1Kg3JJ9gNhMqxIpE95o7jQCego1RqIET011MBFZttqZ1OVd9FzMFn1bX50yqfChxHVwdNIgRvSqIpy40rRG0sDL020sDFFvW8qqCDmzNPIL7aakgf9qNruPL940u6oNIes0vC1lmHVCPmRQtFQxIPURZTOGzBH7FYdmzPLH10+1Vt/DqdJcZJh7XtRvSN8HwezaHgtqPhRq01XgQdqrNyYcqxV5nPakklSSSpJJUkkqSTwsBvUkntSSSpJJUkkqSSVJJKkk5ZAdxXDICRxFOP7NYe75rYnqNPtWD2tN9yPtN0uKi8GUcJ7M2sKXa3Oqka8qpTthSYsCTtO1rlqi4Igl1ZUj0rGm2lgTBKTBXDGKsLbLMFCkKGDMTsSuyjWScwDHlp8jbh8LiMr6r8IX9Y4pfFU4ugkEDf1qyNpbMtTfSwaDYRjIzROWCfY6D21b50VcAkBobeKWwwHSOuD+c/lP3FZ2/zH2gS8xzRk0kqSSVJJKkklSSSpJOXcAEnQCugZOJwnAyYEvFFM6GBzOnxrQ0iJiK4PEXcUxIa2GXzE5oMyYWQoE7+IfEmpSIDby1UEptJg+Ku0a/St3oqIKld4+RpANCEQ4HadVydkqSSVJJKkk8AqST01JJxe8p9j9q43EkzRNLQMnAmSqWOBACXa6ApAUBWJMzz0HLWNT60ZWOlAuIwuW0UwmOYwoKLpxeeFJ9KvTXUwE0orrcCLFtmQZEllB1MKJG3U6Act6YVjhDG902KRAE0nB/Ofyn7ihLf5vpEy8xzRk0kqSSVJJKkkDx9+AMp1PP2rSmuTvMqrEDaApjmnetTTEHFVs7mcYu6WG59RNWpgCcqNqEz2L49hwHs99bN4ggWy0EnYr+h+PSqVqgAM0oUWJEHPFjljQPay5XUqRLaQCQOgGu8fCltC5LVNLdY3ubPRS1gw/h12VU6mQDJ5+tPORPOkYM0eF4iAoDD2ihHpb5ELSuMYMU8Y7QX7ZK20tl9IUtJ11kgGQIHON6Gr1adNdjk9oXQpVahyRgd4txPaC7YKtdDXXG6poNdJAG+8Cek0sFw2vJ+0Zm2U08CN+Fcdd1OZcrEyJ3I6x03HwpnaZqqWMWXpFFtKxvZ4gD5tK3akRxMFrDrCrd5W2NZlSJoGB4llclpxe8p9j9q43Eky94Sp/e+lA0ThxO2xIqjEX4aUdZMgysnfXr8QI96MuVyme0YXyhqertGlLooleIWVMfuNavSbS4M1oPpqBjFmBTMwAEIhzMTzaIAAnlJJJ5gfAy5fbEOv6v8s0vB/Ofyn7isLf5j7RcnMc0ZNJKkklSSc3TAJ9DUkiPE4TN5YzCHXKdwDBj3UbdW9AasrYMqyhhiCXb6KhuFh3YE5thH7O1E6xjJgiW7u+hBkzMcR7X22BW33i/3hVJHqAxj5/KsTXHSO6X4frEZZh7T53wmxas4s3rz5xLgG4InOpWXiRrm5daDqPqBAh3+l+QheoeOJp8DxlLFhMiWv4i/dtoFA8MF1GcySVi2DAYzJBrC1X+Lk9JhfH+DgD3m8wvmEnSvQNxPLDneB9s+0KWALOHBOIYgAgSBsZ94I+9Jri7Iyo5ju2slOHI2iHht05o1ljLuTLM28kzrrOlI2dmbeeg8pUp5l/C+Oq165Kuz5ogDRB0k6Tr16VoRpO8GGWTbpL8WttLgvs728oy6tlTUzqPLqQPXSiaF01I5UQe4tlrDDmMrPFlEZmA6AnQ+xjT4xTWl4lScYfYxTU8LqrlkOoRxYxsxyO/Q+9GABhkcQHJBweY7wV/Muu9Duukwqm+oS295T7H7Vm3E0maYaUtU4OZkpIYERMdbqqoOYuGbbQIQxOnLQAfmo+s48v3jW5rZob9eI6pfFM8JiugE7CdVSxwIAHdrsLGRYJJJmDmEAR6amaMrthAuIwum00wmOY+4P5z+U/cVlb/MfaAJzHNGTSSpJJUknhNSSfOOPWLqYwWQzd3ebOMhJKWklidRoxdso30RRWFYkb9JtQAO0zPajDXksIhuM3e3vCCoR2JVSpbKxAYyw2XUnSq+aWXEb+G00R3Y9uYX2g7LW8Nw8rabLetTca4N7jR4xrusbA7ZR1NWoVl83Q3B2g1WpW3q0iQRv9PWZS3YGIQd0quIUOrOisrkEx4yMwOUlSOWh1BomtQSmd2m1Hxg1101aeR1xPcTgbqKrd2RHlXPbDCI1CqZHpAmhqSUvMwWm1fxBBRxTQ7jjt7z6PwLiL3cMbl22yG2q5zHmJWSVUagA6c5IO1MGuEBK5zieX/KucMOpmRGQXbt5BdMTkzwpAeVGhM9a83VbUT2M9NRXAAxvGHDy05lCiDMTOvSfhQmwaGtqK4MWcRt5Lue3cVRdGfxKWXMPC4zDUMCAcpGx36GNTUqM7wKnVdGZcYlmIxV028tpUvOoJB8JYTvlU6jeqU6eTziWrVlxk8ykcVCvaBBRRlzBhlltSxUEbgDTqRrFbLRHDQZ6pPydZqOzfDMRZvw1w3MO1sFWnMA2YkBddNGJJA1kdJpraU6tM4PEVXlSjUX4fmE3lklRpoaKbcwNSQNoUuLRgQGGaDI+FYOjAZM2WorbRDcBgxvFLFbBBkRtLAwXCscwzATDAnfYiADGo81FXG6giHXYLKGAhlBxdmV4hZUj966VtQOHEJtCRVBgGEJVwCZDSAefXX6/OirpcrntDr9QyBu00PB/Ofyn7ih7f5j7RWnMc0ZNJKkklSSZLtd2nXD5ktQ94DZiciz/VlgsT0+1cL44jCz8PNf432X9581u9t8aOJEW/GjFbZtOFAZVBMn/ZkAuxIPh5zFc55gZGHws3PFMPae4mKXuntrDanO3eAELodEyy3KZihKpNL4hGVJGb+G2Qesx/avtFbUtbJM3P8AUjxFEIO2sSSRpyHuKpa2z1c1B03l7m4SjimeuYi7AlO8YvBgWyREyMxQgf8AyCmPiwyEIiqw2LCbbiGIttbIYFbayWlDDIsEAa+LQGJmdBSbByIx2hfBeK2ksvdZ8yJIY+KTKBhAOsEMDpIrTBByeJ0sGGBzMhYtM2GuXdfFcK67+HrPu1DOACIbQOSY74Qsqo+fw3+n3oX+aF1dp7ZsLavzdUNbzDMGUHKTteUHSRp9Rzoi2reXUwwyILc0fOpZXYxxcwDByG1I2Y7e4/t516o1aKIPLAyeBPHGnWdz5hOB1MZ2eHI6Zbih0I1BUa6RP+OlZ+QoTS3J5lxcNq1LwOI9wWAC21CAKoiANoAgVTIX4R0mmkv8R5MtbAk6TE866KmJXyZSnB1TxAnMJPp7RUeuWUjpItuFOQYruNAJ6ClCjUQJpTXUwWK8jbzqSqxMBczAT6n9aZVcBDHVydNEgCN6VRFPHGlXRsMDLo2lgYmXW6qqDJbM08gupOmnNR/vUfXceX7xpd1QaI9ZqOD+c/lP3FDW/wAx9orXmOaMmklSSKe1HFv4XDvcHn2QdWI0+A3+FcJwMwm0oedVCdOvtPjVnEWy5u4i7macwRSWJafxEAhddTufasBzkz0leowpmlRU9s9PpGXBOz5OGxGJtRnuMQBzNtDLROoDN88gqVKunEVWlIULgCr/ANZgvDADlL/7S4G5TlRcoYzJALMcsbjU60NWaGX4PmA+kQcVwakOqjxAswPPeTt6b0Zb1PLwZtd2tN7T4sZxke8nDeDXplPAJylz5WAIMKrCWWVBnKZgctCfXrWzAeY30HM8T51SmcLNBjMHjhbbLdFxdiqnU/7jIBPpFZUj4dUOAMH1nPzN0N9WZTw7iGIs4C6t4MYuBLYdVTIAo1gAHdufQRzpff0kRwinaObCo7qXPM44Hi2NvIROdmZgesDUfL60suNjG9qMjJj3s7ci4yMIkSNOY/8A59qxUDMJuASuRHHE8OHGxLAQQOan/H+as653mFJtPtG6Ydhbsg8rYB910+0V6bw/Hlb8zyviefOOOI0SBbA9a25bMHGyRthh4RQ7cwtOJbVZacXvKfY1xuJJl7yypHpS+mdLgytFwrgmK8ImZlUA5Q2ZyTpI2Ua6nNDHkIoy5fC47xhfVfh0xxQEVzm4CQQN451ZG0sDLI2lg0FwrHMMwE5SCfYiBPMeai7nLKCBDrxSwDAR1wfzn8p+4rK3+Y+0BTmOaMmkz3a3tG2DFvJZN5rmbQNl0WOikkyw5VVmxDLO0FwTltOJ8u4zxnFcSvBAjZphbS/h67x7kn6DSsGZmno7e3oWdMuT9e8DbsxiFvrYdMrsdJOkc3B2KgakjaK4KZHM0/P0WpmopzibXtU/8Fh7TW2i1ZUKvViNoHNmn460NUJqPgRRQdW1moNzv/xMx2ebC3LTXnBLkuSrDLkkwR4WIOo36MtdrLjAE0qVjVI1DGNpdxDAYdSFOKRRCAqLRd8zgHVlYTuANNKMp0B8zgmLKrGrUL1ASBwOgEstjBK2W5jbkIpnIuo9ZCN8PFz50VTssOX0feKa3lMxIOPaKsVjuHIS1vFY+J1cmRB/t7sT8a0r0Cy7oB7TlNKecZJj+z2g4eMM6FrmJtp4jClTroSMzjMecLFAaKY2MZU6NWmmUGBL+Ecf4eQFGGZJEICiA6/35iwoepUpdoVSpV+hxAOKYZxcDWpOoKxqQemm/vSzAztHSNlcNNbjXCm2dm5/SfvW9cAEYgFIEhhDryZQkbHNzk7+tO/DV+Azz/iZy4hllpgUWRiCKc7RzZOgoU8wxeJZXJacXvKfY/auNxJM0TFLQCdhMlXUcCAZ3a6AsBVCsSSZgyIAj0196NrnSgXEYXTaaYTHMYUDF04uvAJ6CrINTAS9JdThe8WBGkGdSyiJ0UFh8zpHuaZVThDHF0cUiAJpOD+c/lP3FB2/zRMvMc0ZNJxcgeIjUc411qAZkLYEDu3x5oA01Ok/ONq0CTJqpxiIO03FjayF1OU6Fgolc5CgdQGMDaNNSKGr4J0A7wmgXUayNp837Y41stu0XzKGa5v10HLbzGOUkcqApArkT1NqiOfN6Yi3slcbuMYNCioh1APjuXFQESNDlDfSmNBQzYMCuVGpe5J+0qS4i3EzpJ1UROmYZQQNAYmY9KY4GQYNdKTRYDtFmMtsGZQSx8zkbRuB7Df5dKN1A8TywGOY2wHDowT3ZQOR4M5AmXVSBO7ZM0D1oW7YimRC7DDXSz3s7wZbtwZz4LepncnkoHOdduledrPpWevvQqBUJmxPD8PAlcrDYyAf+Yg0FyOYGtfHAzDMPgJgo066iVI+hmq6R0mn5nowg3atzbC3O8EkhIJjU66fX5VZhqko1F4E0VzEMyYQ/wBVpiffwf5Neh8OINP6TznigIqkesPwak0U5gNPePsMsChG5hyDAl1Vl5xe8p9j9q43Eky98Sv756frQVA4cTtqcVRiAYUlXAJkGRPPrr8vrRVyuVz2h98mpNXaM6XxTK76ypj9860pNpcGa0H0VATFmCTMwCg5VOZyT+IDRQAddTm100HwLuX2xDr+rsEml4P5z+U/cUPb/MfaLl5hWKxJLZEmev1+FMlQY1GUdyTpWdWkfYzHvXCR0nVDdYHj3AhbYLsTl02BidT6RrExUV+8jU+0ScS7P37tkhDGZl0YwcoaTr+Hb1OpoMUyahcw9qoWkKa/Uxb2g7AWLvd/znDICGgAhpJYcxlgseukUQtuGOZ2n4oaCaMZnfD+zNnDWL62ozP3Qm82gKsWDQAAcurRziK28taZGmcS/q3LjXwOgnz7tCtjQKGOm/p13iTW6gxmAxG8L7I2ka09jKJTUPlAJUzGaNyDI9iKW12q29QOp2mTWiVENNx7GaLst2eUMbV5g1trdxMuU6d4CJBJMETEiN9q69+LhgCMQJPDntQXDZ/7mISzeBNhXKPs8GCxWZAO457b0HX0qMkcT0FxRFcLU9I74Lh4ZRENGvXT1pXVYk7TZVVU4mlv3O6RTlUjMZ01678udc1ECDhFqMQZbxgWxbS7cAayQHzsucW2HlLLB0mRInYaakg6knXMV1vhOw4P+YjHAsGBDEF1EqwGhGhCDQTAJn3HSmVg2DpJyf6RbfKWXVjb+sb8NbWKY1R1i2jzHyHlQhh4nQrk7OL3lPsftXG4kmbYaUuVtLAzNW0sCIm3uhVBzFgWnkEMnblsP96jqzjy/eNbmqDQHrHVL4okJroGZACTgQAuxuhUAyiCTMQDMwI1JijKxAQAxjckLSVSNzHvB/Ofyn7isrf5j7QBeY1yAGYEnnRuTiXwM5lIYuSBokEEwQxb+0zpGvLeNdDXJ2dLbW2JJM7Sxk1ACZwkDmU4nEzoPnWirMnfbAitga3GIKQZl+OcdW45w9tSwHncHQPyT16E8p9DQb3aLVCRxYWzgeZMPjLXf3UQEKCQIA5kgD4CaOGwjc7DM4xeIOFuE2yCyMVVo0IkjboROlVZBUXBkByomn7LcVe5ldUzO3eEJJYeGVIE7AmSAdqQVENKtpEuUDUSWOJnuKE2OIXZOaDa3JOrW0ZhJ3jMflV7gZTB7Te1fNE6uM7TRDBd6UZHAaev719KUqN5qamkEEQziR74KqEAKSG9D0jrBrQjIEwp/CSYR2gwjLgTbmA4O/JVHT1ZhHsaJANJBnqYExFWocdP3guC4iQMpIA7xR6QTB1HqKK8LBet7AmCeJgJQ99pu8Nhwu2pIB0GlOGckxMqACFreUTJ2rPBmuoDme3Hzj9P+1VxgzuQwnvdhVJOmh3rjEkEToAG8QXQcpjePaliEBgTJTYKwJguEMtJEMVg/A6Cee7fIUVc7gEQy8GQCOIbQcAld8SpragfjE3tm01RAMKxVwGMgyJ+uvrp9aKuVyue0PvkDJqHSaHg/nP5T9xQ9v8AMfaK15jg0ZNIo47jykIpgnc846elB3VcphV5MLtaIfLHpEF/imUasfmf80tNZ+5jEW4J4Ev4b2nXZgWTqRt8edb0L4rs3Exr+HatxzCOP8Zsph7mQkOUbLyIJEA69Jo171NB0neB0rE6wGG2Z8w/jRYt+Ea9eh3Hx0/c0tooWfW3Selp0FZdPEIsqncjFN/KLMwFsDzPpFxZ1W2pJOXqAAeQ9FSqM67xfWTRU8tTkd+3p7xPci8TpKqJ26CZldeuhE1vxOTQ9l+HXFyLaaCxzC5kjKp7yYJOYglVGkEZtSRFJrlwKpPWZVGYjRnaDjh5vYm/ddg7zsdjEqTzI2SNTp13oS6L6AYbSTQFzxiNGxFpLRCPlubSY0PQDlrpQiAYkqs2d5dwnhtp7eXOQxBbvQdc3MGNxy66b1qmliQZmzMoDCI+LjGNcFkljs2bUqyzGYuTrHTTcaVbG2o7yupc4WAtjyt61btEOytLyAwLb6+2taUKlSiC42mdelTrkU23n13hvaCU/moA8fh2Y9B0Pzo23uRVOG2MXXVoaQJTcSnF37l/TKoHwJHvO3xFNkVE3zE1RnfbEtweCugTiLyLbA8KDQa6y7SC35QQOs1R3Un4BvNaaMB8ZgHFuLKpVTcNzMwAGUKJnZds373q4p/ATjG0xepvjOYRdeAT0FIVGWAhlNdbhYrUNIPVlAEjTUST1MDYczTGrgIY4uiFpYAjalcSTxquraSDLI2lgYmLDvFVZLFwY10CGT8IG/8AcKYVWHl57xtc1QaGe81HB/Ofyn7ihbf5vpFK8xyaMmkR8XwQfUnWTHx/7CllelqOTDrerp2Ez2O4C9wKqQNuU6cyY67VQWpYYG0MF4E3O8pxHZe+LcWwA86sWMEdANY+ldeyyNpxL8A7xVxPstds4c3bz/zHZVCjXKNWMn/d0HrVKlDyqWo8y1Cv51bSJxwzC9/ba2pAMj1Gm3wiaHtnNN8niMKlTy8NFfaSwiMEcFXNsLcWPCcoyrctGADI3G4I1Gor0dtXVxgGAKfiI+omcxl7D2rJVGc3G0YEAAKDMTzkga8h70STjmRiRzxG3ZXHO6/yVlkVUzqPPpciTAzRn/q5T0pLdDLnEwDZOY6BfD4fxoA0TlkZmHMsAZA333oFqTk/FDTcpwOZmU4veuOES33+vhSPFM8mAkfHStUpDiDvUPM1+HS5hgudraOf/TLKSP7ZTT4mBPOtT4fVxqWYr4jR+RzCBxZboe3eTKsZiJ8JWRqCvKdxt8Cawy1JviH3mwC1R8LfUQTGdmra/wA63bCrAIe0SunKRqB8opxSt7a6X4SQe0U1Lq5tWwwBHedYZLlxFdHdl3Y7LG0EEAkjnlnqOcL7rw9qXy7xhaeJJWJDjELxAd7KHCMTdDGdwDaGh8TDfNJBkbGaYeFMwT4+Mxb4qqmoNOxAneGweJPjxt51tFZC23lyOQ1BKA9dPempZOKY3ioK/NQ7TRYS7ZtJ3jqLZVcoJ1fxaAMx1JMiBud42oWsrtkA5m9NlG5GJ5iF8J/e2tJaTaXBMMt2C1ATFmEXMyqJIVszkyBIGi67+IhvTLRdy+FxDr+ptpjegIrnNwaGN6spAIMshCsCYHhic4LKA2VgTvEFYWefP5UXcfEoIht2NSqwG0ecH85/KfuKyt/mMCTmN2NFEzWC3rAfVgTl2APtWLIG3YTRHK7DrOsJhwsnXXrVqSY3nKj52hMVtM5nO3bRhx/7i/ZqB8Qz5P1jDwwfx/pPn2CDWWz2mPiBBETqToRSjXtHzKG+FuJpuPYA3sOts+K4yqCeUkeLblvRBbTjHO0WJye28wlrg9u3Yv2rygXbaEdSSDmBHXYCiPMZnm2R+X0/5iE4DimHs4SbveCLigm2iE22Dd4AylvK2g23BHpRNOkyDU4O8XXFZamEQ8bxTcutiHyy57xpjYkci7TJ09BQ7OATNadI9YZieHXFuPatXe5toFBKwpcsoY6gyQJj5078Pt6enzCN/WJr66cMU6SnGYXuUGW41x25LcBJ5yQokimmSeBFWRneH9lHSx4boDd4CpBJ0VhJ12Uxr8KxurVa1PDfeb2109KplftNhhsptpatYiFYvK5VLKgBHimRKt4o1nTkaRU6DWlQaj1/SPKlZbxDpHTf3gfEOE3O5exZbvHOUOdJLFhJMwIyhoA2jnpR98+qicDniAeHqErjJ2HMedmOGG2oD28kgIBqGMaEs34RJMAa8+dUpDRRVR0G8tcNrrs3c7TjiU2WYPcYljr3eh0GiwoJgaAa86MpjWAQIFUOk4Jg7YDC4jKxxU92wi1IhG31EyW/uP0qrPUQEaekgWmwB1RqTXngCTgQtQScCAJcY3cqgZFgkzGhDCAI1MiaMuCAoEYXbAIF6mMKCi6c3GgE9BVlGTiWRdTBYqKvvOpKgCdszAZj94HOmVTamRHVwQtIgCaXg/nP5T9xQdv80SpzHEUXjeaZky1MST2uyTkuJiRNTE5kQPjVlbll0fysI+PKPWp5YqfCeDO+aaXxryJ8k75sPiu6YkqGHICQdR9/pSK5t/JcjtPR2tx+YpBu81FrjFsE5syhVzEkHbWdRpvpVren57qi9YNcsKCFmPEzfEbgxdy5/DWSz3SFLGcoUch7fX10r11G0pUACQJ5Srd1a2wJhydk8NaRrF24DddD3hkDKCCQoHWVzaz5RVbiqaiHb4ekvbp5bjffrLOCdlmNwsFyII1zTop2+Ohrz35bU09F+aCrvJw7hNtsTfOJstczPqpfKqgDKPCPMcqiTOmsU/UlaYVDwJ51yGqF3HM0BwuHB7u2GQHdRaDiR+EEjN+lQNU5P7yrCnnA/acL2cw98S3eLbXUkqtoE85JGoj4VDcVE7Z+8i0Ebvj7RvhOEKiMlq0iAEZDvPuxknf/ABQlwfMG5yYbbfwzsMCG28qAF/BtMxEjoQP3FYrkgA9JqxAJI6zOYjh1xQYe7bGdiLkIzNJzjxMSVTxMoHIAUcjA9MwB1IiJ79sXh/EXmcEan+Ylsn+nMIkfHXryowAlMKMQUldWWjvh3FrD+HDpZyDSET9SNfhQtWkQpLE5my1RsFAxC8QsqR++lJLc4qRpaNpqiBYNirgNBzAiRzjxCfr86IulyuYZfoCoYdIyoCKpXfWVPtV6ZwwzNaLBaikxXhhmYKJIDB3JkARsPUlgDHoaNuHAXEYX1XC6e/7TTcH85/KfuKHt/m+kWLzHNGTSVX8QqeYgVYKTxKs4XmVLjVZZBgV0oQZUVVIi9bGckqZ9zrWpbSMGDhCxyDLLmGJXxNouuvL9j71wOAdhLGmSNzMt2i7MrcuW3Fzx6DLIPhBJJiJ0neTtS6+UVG9Y28NqeUpB4g/aXBM9oWbUAsyg/lXxcupC13wpMVtXQTPxWpmjjvK8Pw3GYe2AGyllgC2iiDB2ZvKPgDT4vTqHeIwjpuIus9nO7VnuPN64YAJzBc2+p8xIzSehMdaCvrnK6BtD7G2+LWZoOFves2xZtqWIXxuRpOy2x1Osk8tKEtKfw5J5hF7V+LAEZ8MlJF1PGTItjKW6F5YARReDj+sCDDODGOJ4d3gIuFjm2ynKyxtDIBHxnaqq+niWZNXIlWKXKqW4F0BYZrrZtuZ5E+sVZRnJ49pxmxhefeVm4lzwoXDIyGLamNDIPKBprr6a1V1YS6MDGfdMwOZiA0baMPTmKxXIbM2bBXHWKbl+81zIEgCPEwLAn0gRPxopQoGSYISxbEsu8C7w58QVIGywCB86n5gKMLJ+XLHLS7CcHwtssbVtA4GpG+1Y1K7sMEzYUEXcCAMNKUo2lgZam2lg0UIf5qqsyWkzyC7/AHUfGjqzg040u6oNEevEc0viiV2byuoZSCpEg1epSam2hhgylJ1qqGTcGBtcbvAqLpoSZAABOvqxOtF1iBTAMaXBVaQUjc/0j7g/nP5T9xWNv8x9oAvMa4i4VUkAtHIUaoycSzHAzBcLdNzV7cH1H+auyheDM0YtyJZewwcHQCeca6VwOROsgbaBqqDwoGZuuoH05VocndtpkAq7LuZacDmIa6ZjXKNF66/1bD5VU1Aows0FMsctMxw7iP8AEYy4wU5DCZtgFBOnWd/nShW82vke0dvTFG3APvGmNxNm00WArXX2YEOQdtiY66U5oUML2ERV64LdzF54Zis6m6O+VjqSVbL6wR4fh0ojzKWPh2mBp1M/FvGzdnLTKoZNQQTEQSNdjIjTaKX10FZsseIwt6jUFIUcw/DYQIDEnWdSeZ+MxynpVVp6TsZ1qmrciWPhUbxQJAaCdxOhg8tq1DFdpkVDRNw6ylhWJvPiGnQZidtMupjeelVuL5PQTtGyfk5PvBRx64YdxAY6WbS5nP8A7jtog9InWhvzIHJ+kI/Lk8CaLh5z2wzWxbLa5ZB+ZWiFcsMzFkAOJXinS3BZlVdvE2snkBz9qsagA3lQhJ2ltq2ESdSBJAjl0j9KjP1kROkzuM4reusALDC2I0YgEn11jppJpZUviD8CxmlomPjYTo8UbyACzIEk5WJ+MwOkRzqjXzMQqjE41oAhbOZ7eBymN60RgGBMWUmCsCeILhNWkrDFdfgTA00O5+Qoi53AIhd6M6SOIbQkBmG4VxM2iQZKNuOn9w9fvXt7yyWvhv5hwZ5LwnxI2dUFt16j+omgw+NVHAe4gkbl1UwdRIJBGo+teYuwMYzuJ9FuKTXFIVKQJ68HgzT8G85/KfuKHt/m+kVKCDgxzRkvPKkkpGLSYzCferaGxnEprXOMypy7EqGQdYBkV0YG5E4ck4BiXFdnroLmzeyG4ILFmkT0jp78/QVuLhdtSzDyHBOGnNrswEtlGdmJALOBBYgz1PMDf1oM6RU1qMRgHLUvLY52xmMOE9n7WHkoCSdSzGW9qJqXDVOYHTt1TiWY7iaq2UKWYdNppdVu0Q6esPp2xcajxOkvFwAzFSf6YH+aqlxr2nGpheJ7dtBczJlFxgBmaeXM/wBVatUCjI5lAM7GLVwqgsczXHbcljHtG0e0CgnqE9cwpVx0xLMMoA0VFHQsf0qqsByBIwOeTKbr5QQgtIf6spaPUCp54HCj95YUyep/aVW8FiHUg4p2BM6AJPpIEgegrXzKrDaU00lO4nuF7KqHRmiVYNMyTBnXNM1alQqZyxnKtdCMKI24pfmLa/i8xGsDp7nar3NYY0DrKUKePjPSLwgt7BifU/4paQFO0KyanMouHO2q/GKrnJGRLn4UODJdeAT0FHIupgImpprcLFiZwR6soAkaCQSWPsDp1MUxrbIY3uiBRIAjalkSz5yCVEgEkzsQCAozMwzaSPCB7mNQK9Z4xdNSQU05PPtF34P8LpXNZq9bBCYwDwWPGY4wlrBqji7cNu4PMi2CwnMQRLqTcIYmSCOcaa15saOp/SfQHN0WGhcjodWP2IA9NoV2Mxhw9+3bDFrV4svlKgEjOrqGMoG1BWIGnSW7S2aZeI0hWps5GGXfvtwQSOcd/wDB9HuXQNzqdhOp9BNGYnmsxdea63hMCdTB0UbRyJ9THOtV0jeYPrPwxVcxzrmi0LdpILXLkhmHoBETEAVtpBwSck9BMS2MgDA7xjw/iOe3oBbZh4VYR11jc7Vk9PB33mqVMrttK8bdvnKASE0BKiHY9B0/T12qyBBnPM47OcdozwpeJuAA8oM6dDQ9TSOIQmrHxTnFrmEZmAGvhMExy9qFrMCNOZsmVOcQVMKFO3+aXNS0tCDVJEtOAkhsxGm3KiFtCd5QV8bYliYEfi1rZbUfzSprHpLlsqmwrTy0pjiZl2bmUYqwHiRryih6yBzsJpTqFZQcIijxA1n5SKPjzNPNdjtOsOy/hn41FZT8sq4PWWssjWatqyMZlQcHM6W0ANK6E+HaVLEneVN61kZoJwW0+BrgM4w2ifEjwn97a1vROHBmFswFQExbhBmZVBJCnMx1iQDCyRqZMwNsuvKi7l8LiGX9TbTG9ARZPndvlpOUmQNDlaAx8pJywrQBMBq9V41bsyrVHTn2gX4Nv0p1HtnONeCvuOn1hicXwNwtcvNdFySfAgKsY8wk6AksYOxb415rzKbbmfRfyd9TASmFxjqdx6f9TnDcRRmtXUDKLeWDuQUUoiHNozCQ5I005ytGWNublwVGw/wCJ/HL1fDLdlqn4n2AHqQS3oPebXguIuFA9xpJMiWVvD1kDp0omvVpKxXPE8zRYsobvHOGxCicxE+8/ppQ5rJ0MJGOs9c2GMsQx5SCQPh19d6guAODOYU8yjFtb81sLniA5Eke01nUujjCy9NKWctPMPi8qZSxY6ySddeem1DLcPjebHys8zq1j+RAHr0qorueROt5Q4aKeL9rrOHuFHBJC5pBGu2gnnr9DWZOTvD7Xw+pcprp98R1gOIW3RX/AKgDrrE1vTNMbmL62ablCeDiF/xyf1fQ0R5yzHInNviNttnBEkaa6jQjToanmr3k1CS5xG0olnUDQSdBqYG/UmK75qd5NQnX8db/AKh9anmoOsmoTl8XaIgsPrVWam4wZA+NxKkuWRs33rMJQHEuaxPJnf8AEWv6vvU00cyvmSHFW+TD610lANjJrEqN9D+IfWh9IPWXFRRJ3tuD4xseRrQImMkzjVQRFJNZAEnAg6gk4EAt3GN3Kq+BYJMgaENAA5mQDRlwRpxGF2QEC9YwoKL582Br6KRmfPASDkT1wpMsiE9Sik/HTxfGaAfwy1dtRQZj6j+JvFaNPy0rNj7/ALz1nJ+GgGwA6ADQD2oynSSmulBgRRcXNW4c1KzFmPUxrwLi5snK8m2f+U9R6dRSzxLw4XA1p8w/WHeHeIm3Oh/l/abBWBEgyDsa8iylTg8z1isGGRPa5OyVJJKkklSSKuJ8Bt33zuTOnJeQIjUbGa5iMrXxOrbJoSC43srauFSXcQipplghNQSCpEyT8CRsa1WoVGBAqlY1HLnknMrxHY+y9trZe5DXTdJBAMsptsu3lKMykdCa75pzmU1Qu72csm0bcaZrjTCkg3FZNJGgVWAHQIvSq+Yc5nM7we/2VRgQLlwAszbg6syvMkZiQyIQSd0B11m3mmd1RxgcGtpSqAAFnYwANXYsdgOsewFZk53nCYRXJySpJJUkkqSSVJJKkkrxKyp/e+lb25w8KsziqNoHgmIeGg5hEjnGo9vxVvdLkBhC79AVDCMaBiufNq+jT53JUkkqSSVJJqOyN5irqTIWIHSZn7V5fx2mqurAbnmem8EqMyMpOw4mgpDHslSSSpJJUkkqSSVJJKkklSSSpJJUkkqSSVJJKkklSSSpJJUknlzatKPzibUDioInsn+YPzj/AKh9qPr/AO2Y2vf9kx1SyJJ//9k=">
            <a:extLst>
              <a:ext uri="{FF2B5EF4-FFF2-40B4-BE49-F238E27FC236}">
                <a16:creationId xmlns:a16="http://schemas.microsoft.com/office/drawing/2014/main" id="{700E7F9D-903C-3486-F839-2623B21D6E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08164" y="-1638300"/>
            <a:ext cx="2435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9417" name="Text Box 9">
            <a:extLst>
              <a:ext uri="{FF2B5EF4-FFF2-40B4-BE49-F238E27FC236}">
                <a16:creationId xmlns:a16="http://schemas.microsoft.com/office/drawing/2014/main" id="{337913B7-5655-7040-F172-8B9639719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6" y="3200400"/>
            <a:ext cx="561975" cy="61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9419" name="AutoShape 6" descr="Image result for sÆ¡n mÃ´ng">
            <a:extLst>
              <a:ext uri="{FF2B5EF4-FFF2-40B4-BE49-F238E27FC236}">
                <a16:creationId xmlns:a16="http://schemas.microsoft.com/office/drawing/2014/main" id="{2B91938F-9BB1-09A2-8150-28A5E8D39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D3EA2-D5C0-AB86-487D-7FA0BE781E15}"/>
              </a:ext>
            </a:extLst>
          </p:cNvPr>
          <p:cNvSpPr txBox="1"/>
          <p:nvPr/>
        </p:nvSpPr>
        <p:spPr bwMode="auto">
          <a:xfrm>
            <a:off x="4097338" y="681039"/>
            <a:ext cx="2855912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550" b="1" dirty="0">
                <a:solidFill>
                  <a:srgbClr val="F200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</a:t>
            </a:r>
          </a:p>
        </p:txBody>
      </p:sp>
      <p:pic>
        <p:nvPicPr>
          <p:cNvPr id="59421" name="Picture 2" descr="C:\Users\NGOCTHAT\Desktop\CHẢ MỰC\New folder\thêm dầu vào lửa.jpg">
            <a:extLst>
              <a:ext uri="{FF2B5EF4-FFF2-40B4-BE49-F238E27FC236}">
                <a16:creationId xmlns:a16="http://schemas.microsoft.com/office/drawing/2014/main" id="{0CCE17AC-DC5A-0D71-9E96-EFB507D2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1539875"/>
            <a:ext cx="58737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AutoShape 9">
            <a:extLst>
              <a:ext uri="{FF2B5EF4-FFF2-40B4-BE49-F238E27FC236}">
                <a16:creationId xmlns:a16="http://schemas.microsoft.com/office/drawing/2014/main" id="{896F8F38-8A06-F9DE-85C1-9F7FCE5A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0" y="5878513"/>
            <a:ext cx="4876800" cy="762000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</a:rPr>
              <a:t>Thêm dầu vào lửa</a:t>
            </a:r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oi gian bat d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870734" y="601992"/>
            <a:ext cx="99685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531686" y="1451443"/>
            <a:ext cx="11170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61BE92-D88D-4701-9B6B-2ADAB2E24ADF}"/>
              </a:ext>
            </a:extLst>
          </p:cNvPr>
          <p:cNvSpPr txBox="1"/>
          <p:nvPr/>
        </p:nvSpPr>
        <p:spPr>
          <a:xfrm>
            <a:off x="3274887" y="1882330"/>
            <a:ext cx="29923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cẳng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C7553-87FB-407E-9DC9-C8A43E5BACCC}"/>
              </a:ext>
            </a:extLst>
          </p:cNvPr>
          <p:cNvSpPr txBox="1"/>
          <p:nvPr/>
        </p:nvSpPr>
        <p:spPr>
          <a:xfrm>
            <a:off x="881008" y="3123344"/>
            <a:ext cx="5735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531687" y="3975397"/>
            <a:ext cx="10307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9CCFCC-A348-46EF-98A4-C033D3B27A28}"/>
              </a:ext>
            </a:extLst>
          </p:cNvPr>
          <p:cNvSpPr txBox="1"/>
          <p:nvPr/>
        </p:nvSpPr>
        <p:spPr>
          <a:xfrm>
            <a:off x="346323" y="4406431"/>
            <a:ext cx="336864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dời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1803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973475" y="5485845"/>
            <a:ext cx="708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việc khó khăn hơn mức bình thường.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5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371715-DF7E-4476-B0EA-51970CFF7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03B484-5A37-49CB-A4B4-B58F03CF8EE3}"/>
              </a:ext>
            </a:extLst>
          </p:cNvPr>
          <p:cNvSpPr txBox="1"/>
          <p:nvPr/>
        </p:nvSpPr>
        <p:spPr>
          <a:xfrm>
            <a:off x="205483" y="178837"/>
            <a:ext cx="117330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2: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 thay thành ngữ (in đậm) trong các câu sau bằng từ ngữ có ý nghĩa tương đương, rồi rút ra nhận xét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E71AD-C6F4-489B-A5D3-83D094225C6D}"/>
              </a:ext>
            </a:extLst>
          </p:cNvPr>
          <p:cNvSpPr txBox="1"/>
          <p:nvPr/>
        </p:nvSpPr>
        <p:spPr>
          <a:xfrm>
            <a:off x="-47948" y="1462124"/>
            <a:ext cx="12239947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Thành có bao nhiêu gỗ hỏng bỏ hết và bao nhiêu vốn liếng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 đời nhà ma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sạch. </a:t>
            </a:r>
          </a:p>
          <a:p>
            <a:pPr marL="0" marR="0" lvl="0" indent="18034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(Đẽo cày giữa đường)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05E5C-7AEE-4A6F-8E99-9BFC0D736FBC}"/>
              </a:ext>
            </a:extLst>
          </p:cNvPr>
          <p:cNvSpPr txBox="1"/>
          <p:nvPr/>
        </p:nvSpPr>
        <p:spPr>
          <a:xfrm>
            <a:off x="-47948" y="3741648"/>
            <a:ext cx="1193857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Giờ đây công chúa là một chị phụ bếp, thôi thì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 vàng hạ cám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 gì cũng phải làm.</a:t>
            </a:r>
          </a:p>
          <a:p>
            <a:pPr marL="0" marR="0" lvl="0" indent="18034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(Vua chích choè)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391156-679D-423B-934A-F9CE8A0D2B93}"/>
              </a:ext>
            </a:extLst>
          </p:cNvPr>
          <p:cNvSpPr txBox="1"/>
          <p:nvPr/>
        </p:nvSpPr>
        <p:spPr>
          <a:xfrm>
            <a:off x="205483" y="2595068"/>
            <a:ext cx="1146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ngữ có ý nghĩa tương đương với thành ngữ (in đậm): đều mất, đi đời, không còn gì 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E87A-FDAD-404E-912E-37304673DCAF}"/>
              </a:ext>
            </a:extLst>
          </p:cNvPr>
          <p:cNvSpPr txBox="1"/>
          <p:nvPr/>
        </p:nvSpPr>
        <p:spPr>
          <a:xfrm>
            <a:off x="205483" y="5497953"/>
            <a:ext cx="11260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):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1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04070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277DC"/>
      </a:accent1>
      <a:accent2>
        <a:srgbClr val="1AA60F"/>
      </a:accent2>
      <a:accent3>
        <a:srgbClr val="0867CB"/>
      </a:accent3>
      <a:accent4>
        <a:srgbClr val="45B60D"/>
      </a:accent4>
      <a:accent5>
        <a:srgbClr val="0970D7"/>
      </a:accent5>
      <a:accent6>
        <a:srgbClr val="78CD15"/>
      </a:accent6>
      <a:hlink>
        <a:srgbClr val="76C5EF"/>
      </a:hlink>
      <a:folHlink>
        <a:srgbClr val="BFBFB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754</Words>
  <Application>Microsoft Office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微软雅黑</vt:lpstr>
      <vt:lpstr>.VnAvant</vt:lpstr>
      <vt:lpstr>Arial</vt:lpstr>
      <vt:lpstr>Calibri</vt:lpstr>
      <vt:lpstr>Calibri Light</vt:lpstr>
      <vt:lpstr>Times New Roman</vt:lpstr>
      <vt:lpstr>1_Office 主题​​</vt:lpstr>
      <vt:lpstr>1_Office Theme</vt:lpstr>
      <vt:lpstr>2_Office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504070</dc:title>
  <dc:creator>高志远</dc:creator>
  <cp:lastModifiedBy>Administrator</cp:lastModifiedBy>
  <cp:revision>102</cp:revision>
  <dcterms:created xsi:type="dcterms:W3CDTF">2017-12-09T01:12:26Z</dcterms:created>
  <dcterms:modified xsi:type="dcterms:W3CDTF">2024-01-17T15:30:11Z</dcterms:modified>
</cp:coreProperties>
</file>