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22"/>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r:id="rId27" roundtripDataSignature="AMtx7mhs8V6aFwiQ++xRE0H0ZGSzGcVTAQ=="/>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B9A48992-EFDD-49A8-8F12-6519491ABDDD}">
  <a:tblStyle styleId="{B9A48992-EFDD-49A8-8F12-6519491ABDDD}" styleName="Table_0">
    <a:wholeTbl>
      <a:tcTxStyle b="off" i="off">
        <a:font>
          <a:latin typeface="Calibri"/>
          <a:ea typeface="Calibri"/>
          <a:cs typeface="Calibri"/>
        </a:font>
        <a:schemeClr val="dk1"/>
      </a:tcTxStyle>
      <a:tcStyle>
        <a:tcBdr>
          <a:left>
            <a:ln w="12700" cap="flat" cmpd="sng">
              <a:solidFill>
                <a:schemeClr val="lt1"/>
              </a:solidFill>
              <a:prstDash val="solid"/>
              <a:round/>
              <a:headEnd type="none" w="sm" len="sm"/>
              <a:tailEnd type="none" w="sm" len="sm"/>
            </a:ln>
          </a:left>
          <a:right>
            <a:ln w="12700" cap="flat" cmpd="sng">
              <a:solidFill>
                <a:schemeClr val="lt1"/>
              </a:solidFill>
              <a:prstDash val="solid"/>
              <a:round/>
              <a:headEnd type="none" w="sm" len="sm"/>
              <a:tailEnd type="none" w="sm" len="sm"/>
            </a:ln>
          </a:right>
          <a:top>
            <a:ln w="12700" cap="flat" cmpd="sng">
              <a:solidFill>
                <a:schemeClr val="lt1"/>
              </a:solidFill>
              <a:prstDash val="solid"/>
              <a:round/>
              <a:headEnd type="none" w="sm" len="sm"/>
              <a:tailEnd type="none" w="sm" len="sm"/>
            </a:ln>
          </a:top>
          <a:bottom>
            <a:ln w="12700" cap="flat" cmpd="sng">
              <a:solidFill>
                <a:schemeClr val="lt1"/>
              </a:solidFill>
              <a:prstDash val="solid"/>
              <a:round/>
              <a:headEnd type="none" w="sm" len="sm"/>
              <a:tailEnd type="none" w="sm" len="sm"/>
            </a:ln>
          </a:bottom>
          <a:insideH>
            <a:ln w="12700" cap="flat" cmpd="sng">
              <a:solidFill>
                <a:schemeClr val="lt1"/>
              </a:solidFill>
              <a:prstDash val="solid"/>
              <a:round/>
              <a:headEnd type="none" w="sm" len="sm"/>
              <a:tailEnd type="none" w="sm" len="sm"/>
            </a:ln>
          </a:insideH>
          <a:insideV>
            <a:ln w="12700" cap="flat" cmpd="sng">
              <a:solidFill>
                <a:schemeClr val="lt1"/>
              </a:solidFill>
              <a:prstDash val="solid"/>
              <a:round/>
              <a:headEnd type="none" w="sm" len="sm"/>
              <a:tailEnd type="none" w="sm" len="sm"/>
            </a:ln>
          </a:insideV>
        </a:tcBdr>
        <a:fill>
          <a:solidFill>
            <a:srgbClr val="FFF4E6"/>
          </a:solidFill>
        </a:fill>
      </a:tcStyle>
    </a:wholeTbl>
    <a:band1H>
      <a:tcTxStyle/>
      <a:tcStyle>
        <a:tcBdr/>
        <a:fill>
          <a:solidFill>
            <a:srgbClr val="FFE8CA"/>
          </a:solidFill>
        </a:fill>
      </a:tcStyle>
    </a:band1H>
    <a:band2H>
      <a:tcTxStyle/>
      <a:tcStyle>
        <a:tcBdr/>
      </a:tcStyle>
    </a:band2H>
    <a:band1V>
      <a:tcTxStyle/>
      <a:tcStyle>
        <a:tcBdr/>
        <a:fill>
          <a:solidFill>
            <a:srgbClr val="FFE8CA"/>
          </a:solidFill>
        </a:fill>
      </a:tcStyle>
    </a:band1V>
    <a:band2V>
      <a:tcTxStyle/>
      <a:tcStyle>
        <a:tcBdr/>
      </a:tcStyle>
    </a:band2V>
    <a:lastCol>
      <a:tcTxStyle b="on" i="off">
        <a:font>
          <a:latin typeface="Calibri"/>
          <a:ea typeface="Calibri"/>
          <a:cs typeface="Calibri"/>
        </a:font>
        <a:schemeClr val="lt1"/>
      </a:tcTxStyle>
      <a:tcStyle>
        <a:tcBdr/>
        <a:fill>
          <a:solidFill>
            <a:schemeClr val="accent4"/>
          </a:solidFill>
        </a:fill>
      </a:tcStyle>
    </a:lastCol>
    <a:firstCol>
      <a:tcTxStyle b="on" i="off">
        <a:font>
          <a:latin typeface="Calibri"/>
          <a:ea typeface="Calibri"/>
          <a:cs typeface="Calibri"/>
        </a:font>
        <a:schemeClr val="lt1"/>
      </a:tcTxStyle>
      <a:tcStyle>
        <a:tcBdr/>
        <a:fill>
          <a:solidFill>
            <a:schemeClr val="accent4"/>
          </a:solidFill>
        </a:fill>
      </a:tcStyle>
    </a:firstCol>
    <a:lastRow>
      <a:tcTxStyle b="on" i="off">
        <a:font>
          <a:latin typeface="Calibri"/>
          <a:ea typeface="Calibri"/>
          <a:cs typeface="Calibri"/>
        </a:font>
        <a:schemeClr val="lt1"/>
      </a:tcTxStyle>
      <a:tcStyle>
        <a:tcBdr>
          <a:top>
            <a:ln w="38100" cap="flat" cmpd="sng">
              <a:solidFill>
                <a:schemeClr val="lt1"/>
              </a:solidFill>
              <a:prstDash val="solid"/>
              <a:round/>
              <a:headEnd type="none" w="sm" len="sm"/>
              <a:tailEnd type="none" w="sm" len="sm"/>
            </a:ln>
          </a:top>
        </a:tcBdr>
        <a:fill>
          <a:solidFill>
            <a:schemeClr val="accent4"/>
          </a:solidFill>
        </a:fill>
      </a:tcStyle>
    </a:lastRow>
    <a:seCell>
      <a:tcTxStyle/>
      <a:tcStyle>
        <a:tcBdr/>
      </a:tcStyle>
    </a:seCell>
    <a:swCell>
      <a:tcTxStyle/>
      <a:tcStyle>
        <a:tcBdr/>
      </a:tcStyle>
    </a:swCell>
    <a:firstRow>
      <a:tcTxStyle b="on" i="off">
        <a:font>
          <a:latin typeface="Calibri"/>
          <a:ea typeface="Calibri"/>
          <a:cs typeface="Calibri"/>
        </a:font>
        <a:schemeClr val="lt1"/>
      </a:tcTxStyle>
      <a:tcStyle>
        <a:tcBdr>
          <a:bottom>
            <a:ln w="38100" cap="flat" cmpd="sng">
              <a:solidFill>
                <a:schemeClr val="lt1"/>
              </a:solidFill>
              <a:prstDash val="solid"/>
              <a:round/>
              <a:headEnd type="none" w="sm" len="sm"/>
              <a:tailEnd type="none" w="sm" len="sm"/>
            </a:ln>
          </a:bottom>
        </a:tcBdr>
        <a:fill>
          <a:solidFill>
            <a:schemeClr val="accent4"/>
          </a:solidFill>
        </a:fill>
      </a:tcStyle>
    </a:firstRow>
    <a:neCell>
      <a:tcTxStyle/>
      <a:tcStyle>
        <a:tcBdr/>
      </a:tcStyle>
    </a:neCell>
    <a:nwCell>
      <a:tcTxStyle/>
      <a:tcStyle>
        <a:tcBdr/>
      </a:tcStyle>
    </a:nwCell>
  </a:tblStyle>
  <a:tblStyle styleId="{57984B45-D721-4F6C-B3B1-642129303C62}" styleName="Table_1">
    <a:wholeTbl>
      <a:tcTxStyle b="off" i="off">
        <a:font>
          <a:latin typeface="Calibri"/>
          <a:ea typeface="Calibri"/>
          <a:cs typeface="Calibri"/>
        </a:font>
        <a:schemeClr val="dk1"/>
      </a:tcTxStyle>
      <a:tcStyle>
        <a:tcBdr>
          <a:left>
            <a:ln w="12700" cap="flat" cmpd="sng">
              <a:solidFill>
                <a:schemeClr val="lt1"/>
              </a:solidFill>
              <a:prstDash val="solid"/>
              <a:round/>
              <a:headEnd type="none" w="sm" len="sm"/>
              <a:tailEnd type="none" w="sm" len="sm"/>
            </a:ln>
          </a:left>
          <a:right>
            <a:ln w="12700" cap="flat" cmpd="sng">
              <a:solidFill>
                <a:schemeClr val="lt1"/>
              </a:solidFill>
              <a:prstDash val="solid"/>
              <a:round/>
              <a:headEnd type="none" w="sm" len="sm"/>
              <a:tailEnd type="none" w="sm" len="sm"/>
            </a:ln>
          </a:right>
          <a:top>
            <a:ln w="12700" cap="flat" cmpd="sng">
              <a:solidFill>
                <a:schemeClr val="lt1"/>
              </a:solidFill>
              <a:prstDash val="solid"/>
              <a:round/>
              <a:headEnd type="none" w="sm" len="sm"/>
              <a:tailEnd type="none" w="sm" len="sm"/>
            </a:ln>
          </a:top>
          <a:bottom>
            <a:ln w="12700" cap="flat" cmpd="sng">
              <a:solidFill>
                <a:schemeClr val="lt1"/>
              </a:solidFill>
              <a:prstDash val="solid"/>
              <a:round/>
              <a:headEnd type="none" w="sm" len="sm"/>
              <a:tailEnd type="none" w="sm" len="sm"/>
            </a:ln>
          </a:bottom>
          <a:insideH>
            <a:ln w="12700" cap="flat" cmpd="sng">
              <a:solidFill>
                <a:schemeClr val="lt1"/>
              </a:solidFill>
              <a:prstDash val="solid"/>
              <a:round/>
              <a:headEnd type="none" w="sm" len="sm"/>
              <a:tailEnd type="none" w="sm" len="sm"/>
            </a:ln>
          </a:insideH>
          <a:insideV>
            <a:ln w="12700" cap="flat" cmpd="sng">
              <a:solidFill>
                <a:schemeClr val="lt1"/>
              </a:solidFill>
              <a:prstDash val="solid"/>
              <a:round/>
              <a:headEnd type="none" w="sm" len="sm"/>
              <a:tailEnd type="none" w="sm" len="sm"/>
            </a:ln>
          </a:insideV>
        </a:tcBdr>
        <a:fill>
          <a:solidFill>
            <a:srgbClr val="EBF1E8"/>
          </a:solidFill>
        </a:fill>
      </a:tcStyle>
    </a:wholeTbl>
    <a:band1H>
      <a:tcTxStyle/>
      <a:tcStyle>
        <a:tcBdr/>
        <a:fill>
          <a:solidFill>
            <a:srgbClr val="D4E2CE"/>
          </a:solidFill>
        </a:fill>
      </a:tcStyle>
    </a:band1H>
    <a:band2H>
      <a:tcTxStyle/>
      <a:tcStyle>
        <a:tcBdr/>
      </a:tcStyle>
    </a:band2H>
    <a:band1V>
      <a:tcTxStyle/>
      <a:tcStyle>
        <a:tcBdr/>
        <a:fill>
          <a:solidFill>
            <a:srgbClr val="D4E2CE"/>
          </a:solidFill>
        </a:fill>
      </a:tcStyle>
    </a:band1V>
    <a:band2V>
      <a:tcTxStyle/>
      <a:tcStyle>
        <a:tcBdr/>
      </a:tcStyle>
    </a:band2V>
    <a:lastCol>
      <a:tcTxStyle b="on" i="off">
        <a:font>
          <a:latin typeface="Calibri"/>
          <a:ea typeface="Calibri"/>
          <a:cs typeface="Calibri"/>
        </a:font>
        <a:schemeClr val="lt1"/>
      </a:tcTxStyle>
      <a:tcStyle>
        <a:tcBdr/>
        <a:fill>
          <a:solidFill>
            <a:schemeClr val="accent6"/>
          </a:solidFill>
        </a:fill>
      </a:tcStyle>
    </a:lastCol>
    <a:firstCol>
      <a:tcTxStyle b="on" i="off">
        <a:font>
          <a:latin typeface="Calibri"/>
          <a:ea typeface="Calibri"/>
          <a:cs typeface="Calibri"/>
        </a:font>
        <a:schemeClr val="lt1"/>
      </a:tcTxStyle>
      <a:tcStyle>
        <a:tcBdr/>
        <a:fill>
          <a:solidFill>
            <a:schemeClr val="accent6"/>
          </a:solidFill>
        </a:fill>
      </a:tcStyle>
    </a:firstCol>
    <a:lastRow>
      <a:tcTxStyle b="on" i="off">
        <a:font>
          <a:latin typeface="Calibri"/>
          <a:ea typeface="Calibri"/>
          <a:cs typeface="Calibri"/>
        </a:font>
        <a:schemeClr val="lt1"/>
      </a:tcTxStyle>
      <a:tcStyle>
        <a:tcBdr>
          <a:top>
            <a:ln w="38100" cap="flat" cmpd="sng">
              <a:solidFill>
                <a:schemeClr val="lt1"/>
              </a:solidFill>
              <a:prstDash val="solid"/>
              <a:round/>
              <a:headEnd type="none" w="sm" len="sm"/>
              <a:tailEnd type="none" w="sm" len="sm"/>
            </a:ln>
          </a:top>
        </a:tcBdr>
        <a:fill>
          <a:solidFill>
            <a:schemeClr val="accent6"/>
          </a:solidFill>
        </a:fill>
      </a:tcStyle>
    </a:lastRow>
    <a:seCell>
      <a:tcTxStyle/>
      <a:tcStyle>
        <a:tcBdr/>
      </a:tcStyle>
    </a:seCell>
    <a:swCell>
      <a:tcTxStyle/>
      <a:tcStyle>
        <a:tcBdr/>
      </a:tcStyle>
    </a:swCell>
    <a:firstRow>
      <a:tcTxStyle b="on" i="off">
        <a:font>
          <a:latin typeface="Calibri"/>
          <a:ea typeface="Calibri"/>
          <a:cs typeface="Calibri"/>
        </a:font>
        <a:schemeClr val="lt1"/>
      </a:tcTxStyle>
      <a:tcStyle>
        <a:tcBdr>
          <a:bottom>
            <a:ln w="38100" cap="flat" cmpd="sng">
              <a:solidFill>
                <a:schemeClr val="lt1"/>
              </a:solidFill>
              <a:prstDash val="solid"/>
              <a:round/>
              <a:headEnd type="none" w="sm" len="sm"/>
              <a:tailEnd type="none" w="sm" len="sm"/>
            </a:ln>
          </a:bottom>
        </a:tcBdr>
        <a:fill>
          <a:solidFill>
            <a:schemeClr val="accent6"/>
          </a:solidFill>
        </a:fill>
      </a:tcStyle>
    </a:firstRow>
    <a:neCell>
      <a:tcTxStyle/>
      <a:tcStyle>
        <a:tcBdr/>
      </a:tcStyle>
    </a:neCell>
    <a:nwCell>
      <a:tcTxStyle/>
      <a:tcStyle>
        <a:tcBdr/>
      </a:tcStyle>
    </a:nwCell>
  </a:tblStyle>
  <a:tblStyle styleId="{740523EA-2AAD-4584-972B-20D36C6D6175}" styleName="Table_2">
    <a:wholeTbl>
      <a:tcTxStyle b="off" i="off">
        <a:font>
          <a:latin typeface="Calibri"/>
          <a:ea typeface="Calibri"/>
          <a:cs typeface="Calibri"/>
        </a:font>
        <a:schemeClr val="dk1"/>
      </a:tcTxStyle>
      <a:tcStyle>
        <a:tcBdr>
          <a:left>
            <a:ln w="12700" cap="flat" cmpd="sng">
              <a:solidFill>
                <a:schemeClr val="accent6"/>
              </a:solidFill>
              <a:prstDash val="solid"/>
              <a:round/>
              <a:headEnd type="none" w="sm" len="sm"/>
              <a:tailEnd type="none" w="sm" len="sm"/>
            </a:ln>
          </a:left>
          <a:right>
            <a:ln w="12700" cap="flat" cmpd="sng">
              <a:solidFill>
                <a:schemeClr val="accent6"/>
              </a:solidFill>
              <a:prstDash val="solid"/>
              <a:round/>
              <a:headEnd type="none" w="sm" len="sm"/>
              <a:tailEnd type="none" w="sm" len="sm"/>
            </a:ln>
          </a:right>
          <a:top>
            <a:ln w="12700" cap="flat" cmpd="sng">
              <a:solidFill>
                <a:schemeClr val="accent6"/>
              </a:solidFill>
              <a:prstDash val="solid"/>
              <a:round/>
              <a:headEnd type="none" w="sm" len="sm"/>
              <a:tailEnd type="none" w="sm" len="sm"/>
            </a:ln>
          </a:top>
          <a:bottom>
            <a:ln w="12700" cap="flat" cmpd="sng">
              <a:solidFill>
                <a:schemeClr val="accent6"/>
              </a:solidFill>
              <a:prstDash val="solid"/>
              <a:round/>
              <a:headEnd type="none" w="sm" len="sm"/>
              <a:tailEnd type="none" w="sm" len="sm"/>
            </a:ln>
          </a:bottom>
          <a:insideH>
            <a:ln w="12700" cap="flat" cmpd="sng">
              <a:solidFill>
                <a:schemeClr val="accent6"/>
              </a:solidFill>
              <a:prstDash val="solid"/>
              <a:round/>
              <a:headEnd type="none" w="sm" len="sm"/>
              <a:tailEnd type="none" w="sm" len="sm"/>
            </a:ln>
          </a:insideH>
          <a:insideV>
            <a:ln w="12700" cap="flat" cmpd="sng">
              <a:solidFill>
                <a:schemeClr val="accent6"/>
              </a:solidFill>
              <a:prstDash val="solid"/>
              <a:round/>
              <a:headEnd type="none" w="sm" len="sm"/>
              <a:tailEnd type="none" w="sm" len="sm"/>
            </a:ln>
          </a:insideV>
        </a:tcBdr>
        <a:fill>
          <a:solidFill>
            <a:srgbClr val="EBF1E8"/>
          </a:solidFill>
        </a:fill>
      </a:tcStyle>
    </a:wholeTbl>
    <a:band1H>
      <a:tcTxStyle/>
      <a:tcStyle>
        <a:tcBdr/>
        <a:fill>
          <a:solidFill>
            <a:srgbClr val="D4E2CE"/>
          </a:solidFill>
        </a:fill>
      </a:tcStyle>
    </a:band1H>
    <a:band2H>
      <a:tcTxStyle/>
      <a:tcStyle>
        <a:tcBdr/>
      </a:tcStyle>
    </a:band2H>
    <a:band1V>
      <a:tcTxStyle/>
      <a:tcStyle>
        <a:tcBdr/>
        <a:fill>
          <a:solidFill>
            <a:srgbClr val="D4E2CE"/>
          </a:solidFill>
        </a:fill>
      </a:tcStyle>
    </a:band1V>
    <a:band2V>
      <a:tcTxStyle/>
      <a:tcStyle>
        <a:tcBdr/>
      </a:tcStyle>
    </a:band2V>
    <a:lastCol>
      <a:tcTxStyle b="on" i="off"/>
      <a:tcStyle>
        <a:tcBdr/>
      </a:tcStyle>
    </a:lastCol>
    <a:firstCol>
      <a:tcTxStyle b="on" i="off"/>
      <a:tcStyle>
        <a:tcBdr/>
      </a:tcStyle>
    </a:firstCol>
    <a:lastRow>
      <a:tcTxStyle b="on" i="off"/>
      <a:tcStyle>
        <a:tcBdr>
          <a:top>
            <a:ln w="25400" cap="flat" cmpd="sng">
              <a:solidFill>
                <a:schemeClr val="accent6"/>
              </a:solidFill>
              <a:prstDash val="solid"/>
              <a:round/>
              <a:headEnd type="none" w="sm" len="sm"/>
              <a:tailEnd type="none" w="sm" len="sm"/>
            </a:ln>
          </a:top>
        </a:tcBdr>
        <a:fill>
          <a:solidFill>
            <a:srgbClr val="EBF1E8"/>
          </a:solidFill>
        </a:fill>
      </a:tcStyle>
    </a:lastRow>
    <a:seCell>
      <a:tcTxStyle/>
      <a:tcStyle>
        <a:tcBdr/>
      </a:tcStyle>
    </a:seCell>
    <a:swCell>
      <a:tcTxStyle/>
      <a:tcStyle>
        <a:tcBdr/>
      </a:tcStyle>
    </a:swCell>
    <a:firstRow>
      <a:tcTxStyle b="on" i="off"/>
      <a:tcStyle>
        <a:tcBdr/>
        <a:fill>
          <a:solidFill>
            <a:srgbClr val="EBF1E8"/>
          </a:solidFill>
        </a:fill>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6" d="100"/>
          <a:sy n="86" d="100"/>
        </p:scale>
        <p:origin x="720" y="64"/>
      </p:cViewPr>
      <p:guideLst>
        <p:guide orient="horz" pos="162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 Id="rId27" Type="http://customschemas.google.com/relationships/presentationmetadata" Target="metadata"/><Relationship Id="rId30"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7200"/>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4" name="Google Shape;4;n"/>
          <p:cNvSpPr txBox="1">
            <a:spLocks noGrp="1"/>
          </p:cNvSpPr>
          <p:nvPr>
            <p:ph type="dt" idx="10"/>
          </p:nvPr>
        </p:nvSpPr>
        <p:spPr>
          <a:xfrm>
            <a:off x="3884613" y="0"/>
            <a:ext cx="2971800" cy="457200"/>
          </a:xfrm>
          <a:prstGeom prst="rect">
            <a:avLst/>
          </a:prstGeom>
          <a:noFill/>
          <a:ln>
            <a:noFill/>
          </a:ln>
        </p:spPr>
        <p:txBody>
          <a:bodyPr spcFirstLastPara="1" wrap="square" lIns="91425" tIns="45700" rIns="91425" bIns="45700" anchor="t" anchorCtr="0">
            <a:noAutofit/>
          </a:bodyPr>
          <a:lstStyle>
            <a:lvl1pPr marR="0" lvl="0" algn="r"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5" name="Google Shape;5;n"/>
          <p:cNvSpPr>
            <a:spLocks noGrp="1" noRot="1" noChangeAspect="1"/>
          </p:cNvSpPr>
          <p:nvPr>
            <p:ph type="sldImg" idx="3"/>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lvl1pPr marL="457200" marR="0" lvl="0"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L="914400" marR="0" lvl="1"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2pPr>
            <a:lvl3pPr marL="1371600" marR="0" lvl="2"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3pPr>
            <a:lvl4pPr marL="1828800" marR="0" lvl="3"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4pPr>
            <a:lvl5pPr marL="2286000" marR="0" lvl="4"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5pPr>
            <a:lvl6pPr marL="2743200" marR="0" lvl="5"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6pPr>
            <a:lvl7pPr marL="3200400" marR="0" lvl="6"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7pPr>
            <a:lvl8pPr marL="3657600" marR="0" lvl="7"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8pPr>
            <a:lvl9pPr marL="4114800" marR="0" lvl="8"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8685213"/>
            <a:ext cx="2971800" cy="457200"/>
          </a:xfrm>
          <a:prstGeom prst="rect">
            <a:avLst/>
          </a:prstGeom>
          <a:noFill/>
          <a:ln>
            <a:noFill/>
          </a:ln>
        </p:spPr>
        <p:txBody>
          <a:bodyPr spcFirstLastPara="1" wrap="square" lIns="91425" tIns="45700" rIns="91425" bIns="45700" anchor="b"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8" name="Google Shape;8;n"/>
          <p:cNvSpPr txBox="1">
            <a:spLocks noGrp="1"/>
          </p:cNvSpPr>
          <p:nvPr>
            <p:ph type="sldNum" idx="12"/>
          </p:nvPr>
        </p:nvSpPr>
        <p:spPr>
          <a:xfrm>
            <a:off x="3884613" y="8685213"/>
            <a:ext cx="2971800" cy="457200"/>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en-US" sz="1200" b="0" i="0" u="none" strike="noStrike" cap="none">
                <a:solidFill>
                  <a:schemeClr val="dk1"/>
                </a:solidFill>
                <a:latin typeface="Calibri"/>
                <a:ea typeface="Calibri"/>
                <a:cs typeface="Calibri"/>
                <a:sym typeface="Calibri"/>
              </a:rPr>
              <a:t>‹#›</a:t>
            </a:fld>
            <a:endParaRPr sz="1200" b="0" i="0" u="none" strike="noStrike" cap="none">
              <a:solidFill>
                <a:schemeClr val="dk1"/>
              </a:solidFill>
              <a:latin typeface="Calibri"/>
              <a:ea typeface="Calibri"/>
              <a:cs typeface="Calibri"/>
              <a:sym typeface="Calibri"/>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9"/>
        <p:cNvGrpSpPr/>
        <p:nvPr/>
      </p:nvGrpSpPr>
      <p:grpSpPr>
        <a:xfrm>
          <a:off x="0" y="0"/>
          <a:ext cx="0" cy="0"/>
          <a:chOff x="0" y="0"/>
          <a:chExt cx="0" cy="0"/>
        </a:xfrm>
      </p:grpSpPr>
      <p:sp>
        <p:nvSpPr>
          <p:cNvPr id="90" name="Google Shape;90;p1: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91" name="Google Shape;91;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3"/>
        <p:cNvGrpSpPr/>
        <p:nvPr/>
      </p:nvGrpSpPr>
      <p:grpSpPr>
        <a:xfrm>
          <a:off x="0" y="0"/>
          <a:ext cx="0" cy="0"/>
          <a:chOff x="0" y="0"/>
          <a:chExt cx="0" cy="0"/>
        </a:xfrm>
      </p:grpSpPr>
      <p:sp>
        <p:nvSpPr>
          <p:cNvPr id="204" name="Google Shape;204;p1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05" name="Google Shape;205;p10:notes"/>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rmAutofit/>
          </a:bodyPr>
          <a:lstStyle/>
          <a:p>
            <a:pPr marL="0" lvl="0" indent="0" algn="l" rtl="0">
              <a:spcBef>
                <a:spcPts val="0"/>
              </a:spcBef>
              <a:spcAft>
                <a:spcPts val="0"/>
              </a:spcAft>
              <a:buClr>
                <a:schemeClr val="dk1"/>
              </a:buClr>
              <a:buSzPts val="1200"/>
              <a:buFont typeface="Calibri"/>
              <a:buNone/>
            </a:pPr>
            <a:endParaRPr/>
          </a:p>
        </p:txBody>
      </p:sp>
      <p:sp>
        <p:nvSpPr>
          <p:cNvPr id="206" name="Google Shape;206;p10:notes"/>
          <p:cNvSpPr txBox="1">
            <a:spLocks noGrp="1"/>
          </p:cNvSpPr>
          <p:nvPr>
            <p:ph type="sldNum" idx="12"/>
          </p:nvPr>
        </p:nvSpPr>
        <p:spPr>
          <a:xfrm>
            <a:off x="3884613" y="8685213"/>
            <a:ext cx="2971800" cy="4572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Clr>
                <a:srgbClr val="000000"/>
              </a:buClr>
              <a:buSzPts val="1200"/>
              <a:buFont typeface="Calibri"/>
              <a:buNone/>
            </a:pPr>
            <a:fld id="{00000000-1234-1234-1234-123412341234}" type="slidenum">
              <a:rPr lang="en-US">
                <a:solidFill>
                  <a:srgbClr val="000000"/>
                </a:solidFill>
              </a:rPr>
              <a:t>10</a:t>
            </a:fld>
            <a:endParaRPr>
              <a:solidFill>
                <a:srgbClr val="000000"/>
              </a:solidFill>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0"/>
        <p:cNvGrpSpPr/>
        <p:nvPr/>
      </p:nvGrpSpPr>
      <p:grpSpPr>
        <a:xfrm>
          <a:off x="0" y="0"/>
          <a:ext cx="0" cy="0"/>
          <a:chOff x="0" y="0"/>
          <a:chExt cx="0" cy="0"/>
        </a:xfrm>
      </p:grpSpPr>
      <p:sp>
        <p:nvSpPr>
          <p:cNvPr id="221" name="Google Shape;221;p11: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22" name="Google Shape;222;p1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7"/>
        <p:cNvGrpSpPr/>
        <p:nvPr/>
      </p:nvGrpSpPr>
      <p:grpSpPr>
        <a:xfrm>
          <a:off x="0" y="0"/>
          <a:ext cx="0" cy="0"/>
          <a:chOff x="0" y="0"/>
          <a:chExt cx="0" cy="0"/>
        </a:xfrm>
      </p:grpSpPr>
      <p:sp>
        <p:nvSpPr>
          <p:cNvPr id="238" name="Google Shape;238;p1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39" name="Google Shape;239;p1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5"/>
        <p:cNvGrpSpPr/>
        <p:nvPr/>
      </p:nvGrpSpPr>
      <p:grpSpPr>
        <a:xfrm>
          <a:off x="0" y="0"/>
          <a:ext cx="0" cy="0"/>
          <a:chOff x="0" y="0"/>
          <a:chExt cx="0" cy="0"/>
        </a:xfrm>
      </p:grpSpPr>
      <p:sp>
        <p:nvSpPr>
          <p:cNvPr id="246" name="Google Shape;246;p13: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47" name="Google Shape;247;p1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5"/>
        <p:cNvGrpSpPr/>
        <p:nvPr/>
      </p:nvGrpSpPr>
      <p:grpSpPr>
        <a:xfrm>
          <a:off x="0" y="0"/>
          <a:ext cx="0" cy="0"/>
          <a:chOff x="0" y="0"/>
          <a:chExt cx="0" cy="0"/>
        </a:xfrm>
      </p:grpSpPr>
      <p:sp>
        <p:nvSpPr>
          <p:cNvPr id="256" name="Google Shape;256;p14: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57" name="Google Shape;257;p1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5"/>
        <p:cNvGrpSpPr/>
        <p:nvPr/>
      </p:nvGrpSpPr>
      <p:grpSpPr>
        <a:xfrm>
          <a:off x="0" y="0"/>
          <a:ext cx="0" cy="0"/>
          <a:chOff x="0" y="0"/>
          <a:chExt cx="0" cy="0"/>
        </a:xfrm>
      </p:grpSpPr>
      <p:sp>
        <p:nvSpPr>
          <p:cNvPr id="266" name="Google Shape;266;p15: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67" name="Google Shape;267;p1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6"/>
        <p:cNvGrpSpPr/>
        <p:nvPr/>
      </p:nvGrpSpPr>
      <p:grpSpPr>
        <a:xfrm>
          <a:off x="0" y="0"/>
          <a:ext cx="0" cy="0"/>
          <a:chOff x="0" y="0"/>
          <a:chExt cx="0" cy="0"/>
        </a:xfrm>
      </p:grpSpPr>
      <p:sp>
        <p:nvSpPr>
          <p:cNvPr id="277" name="Google Shape;277;p16: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78" name="Google Shape;278;p1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83"/>
        <p:cNvGrpSpPr/>
        <p:nvPr/>
      </p:nvGrpSpPr>
      <p:grpSpPr>
        <a:xfrm>
          <a:off x="0" y="0"/>
          <a:ext cx="0" cy="0"/>
          <a:chOff x="0" y="0"/>
          <a:chExt cx="0" cy="0"/>
        </a:xfrm>
      </p:grpSpPr>
      <p:sp>
        <p:nvSpPr>
          <p:cNvPr id="284" name="Google Shape;284;p1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85" name="Google Shape;285;p17:notes"/>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rmAutofit/>
          </a:bodyPr>
          <a:lstStyle/>
          <a:p>
            <a:pPr marL="0" lvl="0" indent="0" algn="l" rtl="0">
              <a:spcBef>
                <a:spcPts val="0"/>
              </a:spcBef>
              <a:spcAft>
                <a:spcPts val="0"/>
              </a:spcAft>
              <a:buClr>
                <a:schemeClr val="dk1"/>
              </a:buClr>
              <a:buSzPts val="1200"/>
              <a:buFont typeface="Calibri"/>
              <a:buNone/>
            </a:pPr>
            <a:endParaRPr/>
          </a:p>
        </p:txBody>
      </p:sp>
      <p:sp>
        <p:nvSpPr>
          <p:cNvPr id="286" name="Google Shape;286;p17:notes"/>
          <p:cNvSpPr txBox="1">
            <a:spLocks noGrp="1"/>
          </p:cNvSpPr>
          <p:nvPr>
            <p:ph type="sldNum" idx="12"/>
          </p:nvPr>
        </p:nvSpPr>
        <p:spPr>
          <a:xfrm>
            <a:off x="3884613" y="8685213"/>
            <a:ext cx="2971800" cy="4572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Clr>
                <a:srgbClr val="000000"/>
              </a:buClr>
              <a:buSzPts val="1200"/>
              <a:buFont typeface="Calibri"/>
              <a:buNone/>
            </a:pPr>
            <a:fld id="{00000000-1234-1234-1234-123412341234}" type="slidenum">
              <a:rPr lang="en-US">
                <a:solidFill>
                  <a:srgbClr val="000000"/>
                </a:solidFill>
              </a:rPr>
              <a:t>17</a:t>
            </a:fld>
            <a:endParaRPr>
              <a:solidFill>
                <a:srgbClr val="000000"/>
              </a:solidFill>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00"/>
        <p:cNvGrpSpPr/>
        <p:nvPr/>
      </p:nvGrpSpPr>
      <p:grpSpPr>
        <a:xfrm>
          <a:off x="0" y="0"/>
          <a:ext cx="0" cy="0"/>
          <a:chOff x="0" y="0"/>
          <a:chExt cx="0" cy="0"/>
        </a:xfrm>
      </p:grpSpPr>
      <p:sp>
        <p:nvSpPr>
          <p:cNvPr id="301" name="Google Shape;301;p18: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302" name="Google Shape;302;p1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09"/>
        <p:cNvGrpSpPr/>
        <p:nvPr/>
      </p:nvGrpSpPr>
      <p:grpSpPr>
        <a:xfrm>
          <a:off x="0" y="0"/>
          <a:ext cx="0" cy="0"/>
          <a:chOff x="0" y="0"/>
          <a:chExt cx="0" cy="0"/>
        </a:xfrm>
      </p:grpSpPr>
      <p:sp>
        <p:nvSpPr>
          <p:cNvPr id="310" name="Google Shape;310;p19: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311" name="Google Shape;311;p1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6"/>
        <p:cNvGrpSpPr/>
        <p:nvPr/>
      </p:nvGrpSpPr>
      <p:grpSpPr>
        <a:xfrm>
          <a:off x="0" y="0"/>
          <a:ext cx="0" cy="0"/>
          <a:chOff x="0" y="0"/>
          <a:chExt cx="0" cy="0"/>
        </a:xfrm>
      </p:grpSpPr>
      <p:sp>
        <p:nvSpPr>
          <p:cNvPr id="97" name="Google Shape;97;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98" name="Google Shape;98;p2:notes"/>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rmAutofit/>
          </a:bodyPr>
          <a:lstStyle/>
          <a:p>
            <a:pPr marL="0" lvl="0" indent="0" algn="l" rtl="0">
              <a:spcBef>
                <a:spcPts val="0"/>
              </a:spcBef>
              <a:spcAft>
                <a:spcPts val="0"/>
              </a:spcAft>
              <a:buClr>
                <a:schemeClr val="dk1"/>
              </a:buClr>
              <a:buSzPts val="1200"/>
              <a:buFont typeface="Calibri"/>
              <a:buNone/>
            </a:pPr>
            <a:endParaRPr/>
          </a:p>
        </p:txBody>
      </p:sp>
      <p:sp>
        <p:nvSpPr>
          <p:cNvPr id="99" name="Google Shape;99;p2:notes"/>
          <p:cNvSpPr txBox="1">
            <a:spLocks noGrp="1"/>
          </p:cNvSpPr>
          <p:nvPr>
            <p:ph type="sldNum" idx="12"/>
          </p:nvPr>
        </p:nvSpPr>
        <p:spPr>
          <a:xfrm>
            <a:off x="3884613" y="8685213"/>
            <a:ext cx="2971800" cy="4572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Clr>
                <a:srgbClr val="000000"/>
              </a:buClr>
              <a:buSzPts val="1200"/>
              <a:buFont typeface="Calibri"/>
              <a:buNone/>
            </a:pPr>
            <a:fld id="{00000000-1234-1234-1234-123412341234}" type="slidenum">
              <a:rPr lang="en-US">
                <a:solidFill>
                  <a:srgbClr val="000000"/>
                </a:solidFill>
              </a:rPr>
              <a:t>2</a:t>
            </a:fld>
            <a:endParaRPr>
              <a:solidFill>
                <a:srgbClr val="000000"/>
              </a:solidFill>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14"/>
        <p:cNvGrpSpPr/>
        <p:nvPr/>
      </p:nvGrpSpPr>
      <p:grpSpPr>
        <a:xfrm>
          <a:off x="0" y="0"/>
          <a:ext cx="0" cy="0"/>
          <a:chOff x="0" y="0"/>
          <a:chExt cx="0" cy="0"/>
        </a:xfrm>
      </p:grpSpPr>
      <p:sp>
        <p:nvSpPr>
          <p:cNvPr id="315" name="Google Shape;315;p2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316" name="Google Shape;316;p20:notes"/>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rmAutofit/>
          </a:bodyPr>
          <a:lstStyle/>
          <a:p>
            <a:pPr marL="0" lvl="0" indent="0" algn="l" rtl="0">
              <a:spcBef>
                <a:spcPts val="0"/>
              </a:spcBef>
              <a:spcAft>
                <a:spcPts val="0"/>
              </a:spcAft>
              <a:buClr>
                <a:schemeClr val="dk1"/>
              </a:buClr>
              <a:buSzPts val="1200"/>
              <a:buFont typeface="Calibri"/>
              <a:buNone/>
            </a:pPr>
            <a:endParaRPr/>
          </a:p>
        </p:txBody>
      </p:sp>
      <p:sp>
        <p:nvSpPr>
          <p:cNvPr id="317" name="Google Shape;317;p20:notes"/>
          <p:cNvSpPr txBox="1">
            <a:spLocks noGrp="1"/>
          </p:cNvSpPr>
          <p:nvPr>
            <p:ph type="sldNum" idx="12"/>
          </p:nvPr>
        </p:nvSpPr>
        <p:spPr>
          <a:xfrm>
            <a:off x="3884613" y="8685213"/>
            <a:ext cx="2971800" cy="4572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Clr>
                <a:srgbClr val="000000"/>
              </a:buClr>
              <a:buSzPts val="1200"/>
              <a:buFont typeface="Calibri"/>
              <a:buNone/>
            </a:pPr>
            <a:fld id="{00000000-1234-1234-1234-123412341234}" type="slidenum">
              <a:rPr lang="en-US">
                <a:solidFill>
                  <a:srgbClr val="000000"/>
                </a:solidFill>
              </a:rPr>
              <a:t>20</a:t>
            </a:fld>
            <a:endParaRPr>
              <a:solidFill>
                <a:srgbClr val="000000"/>
              </a:solidFill>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3"/>
        <p:cNvGrpSpPr/>
        <p:nvPr/>
      </p:nvGrpSpPr>
      <p:grpSpPr>
        <a:xfrm>
          <a:off x="0" y="0"/>
          <a:ext cx="0" cy="0"/>
          <a:chOff x="0" y="0"/>
          <a:chExt cx="0" cy="0"/>
        </a:xfrm>
      </p:grpSpPr>
      <p:sp>
        <p:nvSpPr>
          <p:cNvPr id="114" name="Google Shape;114;p3: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15" name="Google Shape;115;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4"/>
        <p:cNvGrpSpPr/>
        <p:nvPr/>
      </p:nvGrpSpPr>
      <p:grpSpPr>
        <a:xfrm>
          <a:off x="0" y="0"/>
          <a:ext cx="0" cy="0"/>
          <a:chOff x="0" y="0"/>
          <a:chExt cx="0" cy="0"/>
        </a:xfrm>
      </p:grpSpPr>
      <p:sp>
        <p:nvSpPr>
          <p:cNvPr id="125" name="Google Shape;125;p4: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26" name="Google Shape;126;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9"/>
        <p:cNvGrpSpPr/>
        <p:nvPr/>
      </p:nvGrpSpPr>
      <p:grpSpPr>
        <a:xfrm>
          <a:off x="0" y="0"/>
          <a:ext cx="0" cy="0"/>
          <a:chOff x="0" y="0"/>
          <a:chExt cx="0" cy="0"/>
        </a:xfrm>
      </p:grpSpPr>
      <p:sp>
        <p:nvSpPr>
          <p:cNvPr id="140" name="Google Shape;140;p5: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41" name="Google Shape;141;p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0"/>
        <p:cNvGrpSpPr/>
        <p:nvPr/>
      </p:nvGrpSpPr>
      <p:grpSpPr>
        <a:xfrm>
          <a:off x="0" y="0"/>
          <a:ext cx="0" cy="0"/>
          <a:chOff x="0" y="0"/>
          <a:chExt cx="0" cy="0"/>
        </a:xfrm>
      </p:grpSpPr>
      <p:sp>
        <p:nvSpPr>
          <p:cNvPr id="151" name="Google Shape;151;p6: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52" name="Google Shape;152;p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8"/>
        <p:cNvGrpSpPr/>
        <p:nvPr/>
      </p:nvGrpSpPr>
      <p:grpSpPr>
        <a:xfrm>
          <a:off x="0" y="0"/>
          <a:ext cx="0" cy="0"/>
          <a:chOff x="0" y="0"/>
          <a:chExt cx="0" cy="0"/>
        </a:xfrm>
      </p:grpSpPr>
      <p:sp>
        <p:nvSpPr>
          <p:cNvPr id="159" name="Google Shape;159;p7: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60" name="Google Shape;160;p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7"/>
        <p:cNvGrpSpPr/>
        <p:nvPr/>
      </p:nvGrpSpPr>
      <p:grpSpPr>
        <a:xfrm>
          <a:off x="0" y="0"/>
          <a:ext cx="0" cy="0"/>
          <a:chOff x="0" y="0"/>
          <a:chExt cx="0" cy="0"/>
        </a:xfrm>
      </p:grpSpPr>
      <p:sp>
        <p:nvSpPr>
          <p:cNvPr id="168" name="Google Shape;168;p8: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69" name="Google Shape;169;p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7"/>
        <p:cNvGrpSpPr/>
        <p:nvPr/>
      </p:nvGrpSpPr>
      <p:grpSpPr>
        <a:xfrm>
          <a:off x="0" y="0"/>
          <a:ext cx="0" cy="0"/>
          <a:chOff x="0" y="0"/>
          <a:chExt cx="0" cy="0"/>
        </a:xfrm>
      </p:grpSpPr>
      <p:sp>
        <p:nvSpPr>
          <p:cNvPr id="178" name="Google Shape;178;p9: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79" name="Google Shape;179;p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15"/>
        <p:cNvGrpSpPr/>
        <p:nvPr/>
      </p:nvGrpSpPr>
      <p:grpSpPr>
        <a:xfrm>
          <a:off x="0" y="0"/>
          <a:ext cx="0" cy="0"/>
          <a:chOff x="0" y="0"/>
          <a:chExt cx="0" cy="0"/>
        </a:xfrm>
      </p:grpSpPr>
      <p:sp>
        <p:nvSpPr>
          <p:cNvPr id="16" name="Google Shape;16;p22"/>
          <p:cNvSpPr txBox="1">
            <a:spLocks noGrp="1"/>
          </p:cNvSpPr>
          <p:nvPr>
            <p:ph type="ctrTitle"/>
          </p:nvPr>
        </p:nvSpPr>
        <p:spPr>
          <a:xfrm>
            <a:off x="1143000" y="841772"/>
            <a:ext cx="6858000" cy="1790700"/>
          </a:xfrm>
          <a:prstGeom prst="rect">
            <a:avLst/>
          </a:prstGeom>
          <a:noFill/>
          <a:ln>
            <a:noFill/>
          </a:ln>
        </p:spPr>
        <p:txBody>
          <a:bodyPr spcFirstLastPara="1" wrap="square" lIns="68575" tIns="34275" rIns="68575" bIns="34275" anchor="b" anchorCtr="0">
            <a:normAutofit/>
          </a:bodyPr>
          <a:lstStyle>
            <a:lvl1pPr lvl="0" algn="ctr">
              <a:lnSpc>
                <a:spcPct val="90000"/>
              </a:lnSpc>
              <a:spcBef>
                <a:spcPts val="0"/>
              </a:spcBef>
              <a:spcAft>
                <a:spcPts val="0"/>
              </a:spcAft>
              <a:buClr>
                <a:schemeClr val="dk1"/>
              </a:buClr>
              <a:buSzPts val="4500"/>
              <a:buFont typeface="Calibri"/>
              <a:buNone/>
              <a:defRPr sz="45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7" name="Google Shape;17;p22"/>
          <p:cNvSpPr txBox="1">
            <a:spLocks noGrp="1"/>
          </p:cNvSpPr>
          <p:nvPr>
            <p:ph type="subTitle" idx="1"/>
          </p:nvPr>
        </p:nvSpPr>
        <p:spPr>
          <a:xfrm>
            <a:off x="1143000" y="2701528"/>
            <a:ext cx="6858000" cy="1241822"/>
          </a:xfrm>
          <a:prstGeom prst="rect">
            <a:avLst/>
          </a:prstGeom>
          <a:noFill/>
          <a:ln>
            <a:noFill/>
          </a:ln>
        </p:spPr>
        <p:txBody>
          <a:bodyPr spcFirstLastPara="1" wrap="square" lIns="68575" tIns="34275" rIns="68575" bIns="34275" anchor="t" anchorCtr="0">
            <a:normAutofit/>
          </a:bodyPr>
          <a:lstStyle>
            <a:lvl1pPr lvl="0" algn="ctr">
              <a:lnSpc>
                <a:spcPct val="90000"/>
              </a:lnSpc>
              <a:spcBef>
                <a:spcPts val="750"/>
              </a:spcBef>
              <a:spcAft>
                <a:spcPts val="0"/>
              </a:spcAft>
              <a:buClr>
                <a:schemeClr val="dk1"/>
              </a:buClr>
              <a:buSzPts val="1800"/>
              <a:buNone/>
              <a:defRPr sz="1800"/>
            </a:lvl1pPr>
            <a:lvl2pPr lvl="1" algn="ctr">
              <a:lnSpc>
                <a:spcPct val="90000"/>
              </a:lnSpc>
              <a:spcBef>
                <a:spcPts val="375"/>
              </a:spcBef>
              <a:spcAft>
                <a:spcPts val="0"/>
              </a:spcAft>
              <a:buClr>
                <a:schemeClr val="dk1"/>
              </a:buClr>
              <a:buSzPts val="1500"/>
              <a:buNone/>
              <a:defRPr sz="1500"/>
            </a:lvl2pPr>
            <a:lvl3pPr lvl="2" algn="ctr">
              <a:lnSpc>
                <a:spcPct val="90000"/>
              </a:lnSpc>
              <a:spcBef>
                <a:spcPts val="375"/>
              </a:spcBef>
              <a:spcAft>
                <a:spcPts val="0"/>
              </a:spcAft>
              <a:buClr>
                <a:schemeClr val="dk1"/>
              </a:buClr>
              <a:buSzPts val="1400"/>
              <a:buNone/>
              <a:defRPr sz="1400"/>
            </a:lvl3pPr>
            <a:lvl4pPr lvl="3" algn="ctr">
              <a:lnSpc>
                <a:spcPct val="90000"/>
              </a:lnSpc>
              <a:spcBef>
                <a:spcPts val="375"/>
              </a:spcBef>
              <a:spcAft>
                <a:spcPts val="0"/>
              </a:spcAft>
              <a:buClr>
                <a:schemeClr val="dk1"/>
              </a:buClr>
              <a:buSzPts val="1200"/>
              <a:buNone/>
              <a:defRPr sz="1200"/>
            </a:lvl4pPr>
            <a:lvl5pPr lvl="4" algn="ctr">
              <a:lnSpc>
                <a:spcPct val="90000"/>
              </a:lnSpc>
              <a:spcBef>
                <a:spcPts val="375"/>
              </a:spcBef>
              <a:spcAft>
                <a:spcPts val="0"/>
              </a:spcAft>
              <a:buClr>
                <a:schemeClr val="dk1"/>
              </a:buClr>
              <a:buSzPts val="1200"/>
              <a:buNone/>
              <a:defRPr sz="1200"/>
            </a:lvl5pPr>
            <a:lvl6pPr lvl="5" algn="ctr">
              <a:lnSpc>
                <a:spcPct val="90000"/>
              </a:lnSpc>
              <a:spcBef>
                <a:spcPts val="375"/>
              </a:spcBef>
              <a:spcAft>
                <a:spcPts val="0"/>
              </a:spcAft>
              <a:buClr>
                <a:schemeClr val="dk1"/>
              </a:buClr>
              <a:buSzPts val="1200"/>
              <a:buNone/>
              <a:defRPr sz="1200"/>
            </a:lvl6pPr>
            <a:lvl7pPr lvl="6" algn="ctr">
              <a:lnSpc>
                <a:spcPct val="90000"/>
              </a:lnSpc>
              <a:spcBef>
                <a:spcPts val="375"/>
              </a:spcBef>
              <a:spcAft>
                <a:spcPts val="0"/>
              </a:spcAft>
              <a:buClr>
                <a:schemeClr val="dk1"/>
              </a:buClr>
              <a:buSzPts val="1200"/>
              <a:buNone/>
              <a:defRPr sz="1200"/>
            </a:lvl7pPr>
            <a:lvl8pPr lvl="7" algn="ctr">
              <a:lnSpc>
                <a:spcPct val="90000"/>
              </a:lnSpc>
              <a:spcBef>
                <a:spcPts val="375"/>
              </a:spcBef>
              <a:spcAft>
                <a:spcPts val="0"/>
              </a:spcAft>
              <a:buClr>
                <a:schemeClr val="dk1"/>
              </a:buClr>
              <a:buSzPts val="1200"/>
              <a:buNone/>
              <a:defRPr sz="1200"/>
            </a:lvl8pPr>
            <a:lvl9pPr lvl="8" algn="ctr">
              <a:lnSpc>
                <a:spcPct val="90000"/>
              </a:lnSpc>
              <a:spcBef>
                <a:spcPts val="375"/>
              </a:spcBef>
              <a:spcAft>
                <a:spcPts val="0"/>
              </a:spcAft>
              <a:buClr>
                <a:schemeClr val="dk1"/>
              </a:buClr>
              <a:buSzPts val="1200"/>
              <a:buNone/>
              <a:defRPr sz="1200"/>
            </a:lvl9pPr>
          </a:lstStyle>
          <a:p>
            <a:endParaRPr/>
          </a:p>
        </p:txBody>
      </p:sp>
      <p:sp>
        <p:nvSpPr>
          <p:cNvPr id="18" name="Google Shape;18;p22"/>
          <p:cNvSpPr txBox="1">
            <a:spLocks noGrp="1"/>
          </p:cNvSpPr>
          <p:nvPr>
            <p:ph type="dt" idx="10"/>
          </p:nvPr>
        </p:nvSpPr>
        <p:spPr>
          <a:xfrm>
            <a:off x="628650" y="4767264"/>
            <a:ext cx="2057400" cy="273844"/>
          </a:xfrm>
          <a:prstGeom prst="rect">
            <a:avLst/>
          </a:prstGeom>
          <a:noFill/>
          <a:ln>
            <a:noFill/>
          </a:ln>
        </p:spPr>
        <p:txBody>
          <a:bodyPr spcFirstLastPara="1" wrap="square" lIns="68575" tIns="34275" rIns="68575" bIns="34275"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9" name="Google Shape;19;p22"/>
          <p:cNvSpPr txBox="1">
            <a:spLocks noGrp="1"/>
          </p:cNvSpPr>
          <p:nvPr>
            <p:ph type="ftr" idx="11"/>
          </p:nvPr>
        </p:nvSpPr>
        <p:spPr>
          <a:xfrm>
            <a:off x="3028950" y="4767264"/>
            <a:ext cx="3086100" cy="273844"/>
          </a:xfrm>
          <a:prstGeom prst="rect">
            <a:avLst/>
          </a:prstGeom>
          <a:noFill/>
          <a:ln>
            <a:noFill/>
          </a:ln>
        </p:spPr>
        <p:txBody>
          <a:bodyPr spcFirstLastPara="1" wrap="square" lIns="68575" tIns="34275" rIns="68575" bIns="34275"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0" name="Google Shape;20;p22"/>
          <p:cNvSpPr txBox="1">
            <a:spLocks noGrp="1"/>
          </p:cNvSpPr>
          <p:nvPr>
            <p:ph type="sldNum" idx="12"/>
          </p:nvPr>
        </p:nvSpPr>
        <p:spPr>
          <a:xfrm>
            <a:off x="6457950" y="4767264"/>
            <a:ext cx="2057400" cy="273844"/>
          </a:xfrm>
          <a:prstGeom prst="rect">
            <a:avLst/>
          </a:prstGeom>
          <a:noFill/>
          <a:ln>
            <a:noFill/>
          </a:ln>
        </p:spPr>
        <p:txBody>
          <a:bodyPr spcFirstLastPara="1" wrap="square" lIns="68575" tIns="34275" rIns="68575" bIns="34275" anchor="ctr" anchorCtr="0">
            <a:noAutofit/>
          </a:bodyPr>
          <a:lstStyle>
            <a:lvl1pPr marL="0" lvl="0" indent="0" algn="r">
              <a:spcBef>
                <a:spcPts val="0"/>
              </a:spcBef>
              <a:buNone/>
              <a:defRPr>
                <a:solidFill>
                  <a:srgbClr val="888888"/>
                </a:solidFill>
              </a:defRPr>
            </a:lvl1pPr>
            <a:lvl2pPr marL="0" lvl="1" indent="0" algn="r">
              <a:spcBef>
                <a:spcPts val="0"/>
              </a:spcBef>
              <a:buNone/>
              <a:defRPr>
                <a:solidFill>
                  <a:srgbClr val="888888"/>
                </a:solidFill>
              </a:defRPr>
            </a:lvl2pPr>
            <a:lvl3pPr marL="0" lvl="2" indent="0" algn="r">
              <a:spcBef>
                <a:spcPts val="0"/>
              </a:spcBef>
              <a:buNone/>
              <a:defRPr>
                <a:solidFill>
                  <a:srgbClr val="888888"/>
                </a:solidFill>
              </a:defRPr>
            </a:lvl3pPr>
            <a:lvl4pPr marL="0" lvl="3" indent="0" algn="r">
              <a:spcBef>
                <a:spcPts val="0"/>
              </a:spcBef>
              <a:buNone/>
              <a:defRPr>
                <a:solidFill>
                  <a:srgbClr val="888888"/>
                </a:solidFill>
              </a:defRPr>
            </a:lvl4pPr>
            <a:lvl5pPr marL="0" lvl="4" indent="0" algn="r">
              <a:spcBef>
                <a:spcPts val="0"/>
              </a:spcBef>
              <a:buNone/>
              <a:defRPr>
                <a:solidFill>
                  <a:srgbClr val="888888"/>
                </a:solidFill>
              </a:defRPr>
            </a:lvl5pPr>
            <a:lvl6pPr marL="0" lvl="5" indent="0" algn="r">
              <a:spcBef>
                <a:spcPts val="0"/>
              </a:spcBef>
              <a:buNone/>
              <a:defRPr>
                <a:solidFill>
                  <a:srgbClr val="888888"/>
                </a:solidFill>
              </a:defRPr>
            </a:lvl6pPr>
            <a:lvl7pPr marL="0" lvl="6" indent="0" algn="r">
              <a:spcBef>
                <a:spcPts val="0"/>
              </a:spcBef>
              <a:buNone/>
              <a:defRPr>
                <a:solidFill>
                  <a:srgbClr val="888888"/>
                </a:solidFill>
              </a:defRPr>
            </a:lvl7pPr>
            <a:lvl8pPr marL="0" lvl="7" indent="0" algn="r">
              <a:spcBef>
                <a:spcPts val="0"/>
              </a:spcBef>
              <a:buNone/>
              <a:defRPr>
                <a:solidFill>
                  <a:srgbClr val="888888"/>
                </a:solidFill>
              </a:defRPr>
            </a:lvl8pPr>
            <a:lvl9pPr marL="0" lvl="8" indent="0" algn="r">
              <a:spcBef>
                <a:spcPts val="0"/>
              </a:spcBef>
              <a:buNone/>
              <a:defRPr>
                <a:solidFill>
                  <a:srgbClr val="888888"/>
                </a:solidFil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63"/>
        <p:cNvGrpSpPr/>
        <p:nvPr/>
      </p:nvGrpSpPr>
      <p:grpSpPr>
        <a:xfrm>
          <a:off x="0" y="0"/>
          <a:ext cx="0" cy="0"/>
          <a:chOff x="0" y="0"/>
          <a:chExt cx="0" cy="0"/>
        </a:xfrm>
      </p:grpSpPr>
      <p:sp>
        <p:nvSpPr>
          <p:cNvPr id="64" name="Google Shape;64;p31"/>
          <p:cNvSpPr txBox="1">
            <a:spLocks noGrp="1"/>
          </p:cNvSpPr>
          <p:nvPr>
            <p:ph type="title"/>
          </p:nvPr>
        </p:nvSpPr>
        <p:spPr>
          <a:xfrm>
            <a:off x="629841" y="342900"/>
            <a:ext cx="2949178" cy="1200150"/>
          </a:xfrm>
          <a:prstGeom prst="rect">
            <a:avLst/>
          </a:prstGeom>
          <a:noFill/>
          <a:ln>
            <a:noFill/>
          </a:ln>
        </p:spPr>
        <p:txBody>
          <a:bodyPr spcFirstLastPara="1" wrap="square" lIns="68575" tIns="34275" rIns="68575" bIns="34275" anchor="b" anchorCtr="0">
            <a:normAutofit/>
          </a:bodyPr>
          <a:lstStyle>
            <a:lvl1pPr lvl="0" algn="l">
              <a:lnSpc>
                <a:spcPct val="90000"/>
              </a:lnSpc>
              <a:spcBef>
                <a:spcPts val="0"/>
              </a:spcBef>
              <a:spcAft>
                <a:spcPts val="0"/>
              </a:spcAft>
              <a:buClr>
                <a:schemeClr val="dk1"/>
              </a:buClr>
              <a:buSzPts val="2400"/>
              <a:buFont typeface="Calibri"/>
              <a:buNone/>
              <a:defRPr sz="24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5" name="Google Shape;65;p31"/>
          <p:cNvSpPr txBox="1">
            <a:spLocks noGrp="1"/>
          </p:cNvSpPr>
          <p:nvPr>
            <p:ph type="body" idx="1"/>
          </p:nvPr>
        </p:nvSpPr>
        <p:spPr>
          <a:xfrm>
            <a:off x="3887391" y="740570"/>
            <a:ext cx="4629150" cy="3655219"/>
          </a:xfrm>
          <a:prstGeom prst="rect">
            <a:avLst/>
          </a:prstGeom>
          <a:noFill/>
          <a:ln>
            <a:noFill/>
          </a:ln>
        </p:spPr>
        <p:txBody>
          <a:bodyPr spcFirstLastPara="1" wrap="square" lIns="68575" tIns="34275" rIns="68575" bIns="34275" anchor="t" anchorCtr="0">
            <a:normAutofit/>
          </a:bodyPr>
          <a:lstStyle>
            <a:lvl1pPr marL="457200" lvl="0" indent="-381000" algn="l">
              <a:lnSpc>
                <a:spcPct val="90000"/>
              </a:lnSpc>
              <a:spcBef>
                <a:spcPts val="750"/>
              </a:spcBef>
              <a:spcAft>
                <a:spcPts val="0"/>
              </a:spcAft>
              <a:buClr>
                <a:schemeClr val="dk1"/>
              </a:buClr>
              <a:buSzPts val="2400"/>
              <a:buChar char="•"/>
              <a:defRPr sz="2400"/>
            </a:lvl1pPr>
            <a:lvl2pPr marL="914400" lvl="1" indent="-361950" algn="l">
              <a:lnSpc>
                <a:spcPct val="90000"/>
              </a:lnSpc>
              <a:spcBef>
                <a:spcPts val="375"/>
              </a:spcBef>
              <a:spcAft>
                <a:spcPts val="0"/>
              </a:spcAft>
              <a:buClr>
                <a:schemeClr val="dk1"/>
              </a:buClr>
              <a:buSzPts val="2100"/>
              <a:buChar char="•"/>
              <a:defRPr sz="2100"/>
            </a:lvl2pPr>
            <a:lvl3pPr marL="1371600" lvl="2" indent="-342900" algn="l">
              <a:lnSpc>
                <a:spcPct val="90000"/>
              </a:lnSpc>
              <a:spcBef>
                <a:spcPts val="375"/>
              </a:spcBef>
              <a:spcAft>
                <a:spcPts val="0"/>
              </a:spcAft>
              <a:buClr>
                <a:schemeClr val="dk1"/>
              </a:buClr>
              <a:buSzPts val="1800"/>
              <a:buChar char="•"/>
              <a:defRPr sz="1800"/>
            </a:lvl3pPr>
            <a:lvl4pPr marL="1828800" lvl="3" indent="-323850" algn="l">
              <a:lnSpc>
                <a:spcPct val="90000"/>
              </a:lnSpc>
              <a:spcBef>
                <a:spcPts val="375"/>
              </a:spcBef>
              <a:spcAft>
                <a:spcPts val="0"/>
              </a:spcAft>
              <a:buClr>
                <a:schemeClr val="dk1"/>
              </a:buClr>
              <a:buSzPts val="1500"/>
              <a:buChar char="•"/>
              <a:defRPr sz="1500"/>
            </a:lvl4pPr>
            <a:lvl5pPr marL="2286000" lvl="4" indent="-323850" algn="l">
              <a:lnSpc>
                <a:spcPct val="90000"/>
              </a:lnSpc>
              <a:spcBef>
                <a:spcPts val="375"/>
              </a:spcBef>
              <a:spcAft>
                <a:spcPts val="0"/>
              </a:spcAft>
              <a:buClr>
                <a:schemeClr val="dk1"/>
              </a:buClr>
              <a:buSzPts val="1500"/>
              <a:buChar char="•"/>
              <a:defRPr sz="1500"/>
            </a:lvl5pPr>
            <a:lvl6pPr marL="2743200" lvl="5" indent="-323850" algn="l">
              <a:lnSpc>
                <a:spcPct val="90000"/>
              </a:lnSpc>
              <a:spcBef>
                <a:spcPts val="375"/>
              </a:spcBef>
              <a:spcAft>
                <a:spcPts val="0"/>
              </a:spcAft>
              <a:buClr>
                <a:schemeClr val="dk1"/>
              </a:buClr>
              <a:buSzPts val="1500"/>
              <a:buChar char="•"/>
              <a:defRPr sz="1500"/>
            </a:lvl6pPr>
            <a:lvl7pPr marL="3200400" lvl="6" indent="-323850" algn="l">
              <a:lnSpc>
                <a:spcPct val="90000"/>
              </a:lnSpc>
              <a:spcBef>
                <a:spcPts val="375"/>
              </a:spcBef>
              <a:spcAft>
                <a:spcPts val="0"/>
              </a:spcAft>
              <a:buClr>
                <a:schemeClr val="dk1"/>
              </a:buClr>
              <a:buSzPts val="1500"/>
              <a:buChar char="•"/>
              <a:defRPr sz="1500"/>
            </a:lvl7pPr>
            <a:lvl8pPr marL="3657600" lvl="7" indent="-323850" algn="l">
              <a:lnSpc>
                <a:spcPct val="90000"/>
              </a:lnSpc>
              <a:spcBef>
                <a:spcPts val="375"/>
              </a:spcBef>
              <a:spcAft>
                <a:spcPts val="0"/>
              </a:spcAft>
              <a:buClr>
                <a:schemeClr val="dk1"/>
              </a:buClr>
              <a:buSzPts val="1500"/>
              <a:buChar char="•"/>
              <a:defRPr sz="1500"/>
            </a:lvl8pPr>
            <a:lvl9pPr marL="4114800" lvl="8" indent="-323850" algn="l">
              <a:lnSpc>
                <a:spcPct val="90000"/>
              </a:lnSpc>
              <a:spcBef>
                <a:spcPts val="375"/>
              </a:spcBef>
              <a:spcAft>
                <a:spcPts val="0"/>
              </a:spcAft>
              <a:buClr>
                <a:schemeClr val="dk1"/>
              </a:buClr>
              <a:buSzPts val="1500"/>
              <a:buChar char="•"/>
              <a:defRPr sz="1500"/>
            </a:lvl9pPr>
          </a:lstStyle>
          <a:p>
            <a:endParaRPr/>
          </a:p>
        </p:txBody>
      </p:sp>
      <p:sp>
        <p:nvSpPr>
          <p:cNvPr id="66" name="Google Shape;66;p31"/>
          <p:cNvSpPr txBox="1">
            <a:spLocks noGrp="1"/>
          </p:cNvSpPr>
          <p:nvPr>
            <p:ph type="body" idx="2"/>
          </p:nvPr>
        </p:nvSpPr>
        <p:spPr>
          <a:xfrm>
            <a:off x="629841" y="1543051"/>
            <a:ext cx="2949178" cy="2858691"/>
          </a:xfrm>
          <a:prstGeom prst="rect">
            <a:avLst/>
          </a:prstGeom>
          <a:noFill/>
          <a:ln>
            <a:noFill/>
          </a:ln>
        </p:spPr>
        <p:txBody>
          <a:bodyPr spcFirstLastPara="1" wrap="square" lIns="68575" tIns="34275" rIns="68575" bIns="34275" anchor="t" anchorCtr="0">
            <a:normAutofit/>
          </a:bodyPr>
          <a:lstStyle>
            <a:lvl1pPr marL="457200" lvl="0" indent="-228600" algn="l">
              <a:lnSpc>
                <a:spcPct val="90000"/>
              </a:lnSpc>
              <a:spcBef>
                <a:spcPts val="750"/>
              </a:spcBef>
              <a:spcAft>
                <a:spcPts val="0"/>
              </a:spcAft>
              <a:buClr>
                <a:schemeClr val="dk1"/>
              </a:buClr>
              <a:buSzPts val="1200"/>
              <a:buNone/>
              <a:defRPr sz="1200"/>
            </a:lvl1pPr>
            <a:lvl2pPr marL="914400" lvl="1" indent="-228600" algn="l">
              <a:lnSpc>
                <a:spcPct val="90000"/>
              </a:lnSpc>
              <a:spcBef>
                <a:spcPts val="375"/>
              </a:spcBef>
              <a:spcAft>
                <a:spcPts val="0"/>
              </a:spcAft>
              <a:buClr>
                <a:schemeClr val="dk1"/>
              </a:buClr>
              <a:buSzPts val="1100"/>
              <a:buNone/>
              <a:defRPr sz="1100"/>
            </a:lvl2pPr>
            <a:lvl3pPr marL="1371600" lvl="2" indent="-228600" algn="l">
              <a:lnSpc>
                <a:spcPct val="90000"/>
              </a:lnSpc>
              <a:spcBef>
                <a:spcPts val="375"/>
              </a:spcBef>
              <a:spcAft>
                <a:spcPts val="0"/>
              </a:spcAft>
              <a:buClr>
                <a:schemeClr val="dk1"/>
              </a:buClr>
              <a:buSzPts val="900"/>
              <a:buNone/>
              <a:defRPr sz="900"/>
            </a:lvl3pPr>
            <a:lvl4pPr marL="1828800" lvl="3" indent="-228600" algn="l">
              <a:lnSpc>
                <a:spcPct val="90000"/>
              </a:lnSpc>
              <a:spcBef>
                <a:spcPts val="375"/>
              </a:spcBef>
              <a:spcAft>
                <a:spcPts val="0"/>
              </a:spcAft>
              <a:buClr>
                <a:schemeClr val="dk1"/>
              </a:buClr>
              <a:buSzPts val="800"/>
              <a:buNone/>
              <a:defRPr sz="800"/>
            </a:lvl4pPr>
            <a:lvl5pPr marL="2286000" lvl="4" indent="-228600" algn="l">
              <a:lnSpc>
                <a:spcPct val="90000"/>
              </a:lnSpc>
              <a:spcBef>
                <a:spcPts val="375"/>
              </a:spcBef>
              <a:spcAft>
                <a:spcPts val="0"/>
              </a:spcAft>
              <a:buClr>
                <a:schemeClr val="dk1"/>
              </a:buClr>
              <a:buSzPts val="800"/>
              <a:buNone/>
              <a:defRPr sz="800"/>
            </a:lvl5pPr>
            <a:lvl6pPr marL="2743200" lvl="5" indent="-228600" algn="l">
              <a:lnSpc>
                <a:spcPct val="90000"/>
              </a:lnSpc>
              <a:spcBef>
                <a:spcPts val="375"/>
              </a:spcBef>
              <a:spcAft>
                <a:spcPts val="0"/>
              </a:spcAft>
              <a:buClr>
                <a:schemeClr val="dk1"/>
              </a:buClr>
              <a:buSzPts val="800"/>
              <a:buNone/>
              <a:defRPr sz="800"/>
            </a:lvl6pPr>
            <a:lvl7pPr marL="3200400" lvl="6" indent="-228600" algn="l">
              <a:lnSpc>
                <a:spcPct val="90000"/>
              </a:lnSpc>
              <a:spcBef>
                <a:spcPts val="375"/>
              </a:spcBef>
              <a:spcAft>
                <a:spcPts val="0"/>
              </a:spcAft>
              <a:buClr>
                <a:schemeClr val="dk1"/>
              </a:buClr>
              <a:buSzPts val="800"/>
              <a:buNone/>
              <a:defRPr sz="800"/>
            </a:lvl7pPr>
            <a:lvl8pPr marL="3657600" lvl="7" indent="-228600" algn="l">
              <a:lnSpc>
                <a:spcPct val="90000"/>
              </a:lnSpc>
              <a:spcBef>
                <a:spcPts val="375"/>
              </a:spcBef>
              <a:spcAft>
                <a:spcPts val="0"/>
              </a:spcAft>
              <a:buClr>
                <a:schemeClr val="dk1"/>
              </a:buClr>
              <a:buSzPts val="800"/>
              <a:buNone/>
              <a:defRPr sz="800"/>
            </a:lvl8pPr>
            <a:lvl9pPr marL="4114800" lvl="8" indent="-228600" algn="l">
              <a:lnSpc>
                <a:spcPct val="90000"/>
              </a:lnSpc>
              <a:spcBef>
                <a:spcPts val="375"/>
              </a:spcBef>
              <a:spcAft>
                <a:spcPts val="0"/>
              </a:spcAft>
              <a:buClr>
                <a:schemeClr val="dk1"/>
              </a:buClr>
              <a:buSzPts val="800"/>
              <a:buNone/>
              <a:defRPr sz="800"/>
            </a:lvl9pPr>
          </a:lstStyle>
          <a:p>
            <a:endParaRPr/>
          </a:p>
        </p:txBody>
      </p:sp>
      <p:sp>
        <p:nvSpPr>
          <p:cNvPr id="67" name="Google Shape;67;p31"/>
          <p:cNvSpPr txBox="1">
            <a:spLocks noGrp="1"/>
          </p:cNvSpPr>
          <p:nvPr>
            <p:ph type="dt" idx="10"/>
          </p:nvPr>
        </p:nvSpPr>
        <p:spPr>
          <a:xfrm>
            <a:off x="628650" y="4767264"/>
            <a:ext cx="2057400" cy="273844"/>
          </a:xfrm>
          <a:prstGeom prst="rect">
            <a:avLst/>
          </a:prstGeom>
          <a:noFill/>
          <a:ln>
            <a:noFill/>
          </a:ln>
        </p:spPr>
        <p:txBody>
          <a:bodyPr spcFirstLastPara="1" wrap="square" lIns="68575" tIns="34275" rIns="68575" bIns="34275"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8" name="Google Shape;68;p31"/>
          <p:cNvSpPr txBox="1">
            <a:spLocks noGrp="1"/>
          </p:cNvSpPr>
          <p:nvPr>
            <p:ph type="ftr" idx="11"/>
          </p:nvPr>
        </p:nvSpPr>
        <p:spPr>
          <a:xfrm>
            <a:off x="3028950" y="4767264"/>
            <a:ext cx="3086100" cy="273844"/>
          </a:xfrm>
          <a:prstGeom prst="rect">
            <a:avLst/>
          </a:prstGeom>
          <a:noFill/>
          <a:ln>
            <a:noFill/>
          </a:ln>
        </p:spPr>
        <p:txBody>
          <a:bodyPr spcFirstLastPara="1" wrap="square" lIns="68575" tIns="34275" rIns="68575" bIns="34275"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9" name="Google Shape;69;p31"/>
          <p:cNvSpPr txBox="1">
            <a:spLocks noGrp="1"/>
          </p:cNvSpPr>
          <p:nvPr>
            <p:ph type="sldNum" idx="12"/>
          </p:nvPr>
        </p:nvSpPr>
        <p:spPr>
          <a:xfrm>
            <a:off x="6457950" y="4767264"/>
            <a:ext cx="2057400" cy="273844"/>
          </a:xfrm>
          <a:prstGeom prst="rect">
            <a:avLst/>
          </a:prstGeom>
          <a:noFill/>
          <a:ln>
            <a:noFill/>
          </a:ln>
        </p:spPr>
        <p:txBody>
          <a:bodyPr spcFirstLastPara="1" wrap="square" lIns="68575" tIns="34275" rIns="68575" bIns="34275" anchor="ctr" anchorCtr="0">
            <a:noAutofit/>
          </a:bodyPr>
          <a:lstStyle>
            <a:lvl1pPr marL="0" lvl="0" indent="0" algn="r">
              <a:spcBef>
                <a:spcPts val="0"/>
              </a:spcBef>
              <a:buNone/>
              <a:defRPr>
                <a:solidFill>
                  <a:srgbClr val="888888"/>
                </a:solidFill>
              </a:defRPr>
            </a:lvl1pPr>
            <a:lvl2pPr marL="0" lvl="1" indent="0" algn="r">
              <a:spcBef>
                <a:spcPts val="0"/>
              </a:spcBef>
              <a:buNone/>
              <a:defRPr>
                <a:solidFill>
                  <a:srgbClr val="888888"/>
                </a:solidFill>
              </a:defRPr>
            </a:lvl2pPr>
            <a:lvl3pPr marL="0" lvl="2" indent="0" algn="r">
              <a:spcBef>
                <a:spcPts val="0"/>
              </a:spcBef>
              <a:buNone/>
              <a:defRPr>
                <a:solidFill>
                  <a:srgbClr val="888888"/>
                </a:solidFill>
              </a:defRPr>
            </a:lvl3pPr>
            <a:lvl4pPr marL="0" lvl="3" indent="0" algn="r">
              <a:spcBef>
                <a:spcPts val="0"/>
              </a:spcBef>
              <a:buNone/>
              <a:defRPr>
                <a:solidFill>
                  <a:srgbClr val="888888"/>
                </a:solidFill>
              </a:defRPr>
            </a:lvl4pPr>
            <a:lvl5pPr marL="0" lvl="4" indent="0" algn="r">
              <a:spcBef>
                <a:spcPts val="0"/>
              </a:spcBef>
              <a:buNone/>
              <a:defRPr>
                <a:solidFill>
                  <a:srgbClr val="888888"/>
                </a:solidFill>
              </a:defRPr>
            </a:lvl5pPr>
            <a:lvl6pPr marL="0" lvl="5" indent="0" algn="r">
              <a:spcBef>
                <a:spcPts val="0"/>
              </a:spcBef>
              <a:buNone/>
              <a:defRPr>
                <a:solidFill>
                  <a:srgbClr val="888888"/>
                </a:solidFill>
              </a:defRPr>
            </a:lvl6pPr>
            <a:lvl7pPr marL="0" lvl="6" indent="0" algn="r">
              <a:spcBef>
                <a:spcPts val="0"/>
              </a:spcBef>
              <a:buNone/>
              <a:defRPr>
                <a:solidFill>
                  <a:srgbClr val="888888"/>
                </a:solidFill>
              </a:defRPr>
            </a:lvl7pPr>
            <a:lvl8pPr marL="0" lvl="7" indent="0" algn="r">
              <a:spcBef>
                <a:spcPts val="0"/>
              </a:spcBef>
              <a:buNone/>
              <a:defRPr>
                <a:solidFill>
                  <a:srgbClr val="888888"/>
                </a:solidFill>
              </a:defRPr>
            </a:lvl8pPr>
            <a:lvl9pPr marL="0" lvl="8" indent="0" algn="r">
              <a:spcBef>
                <a:spcPts val="0"/>
              </a:spcBef>
              <a:buNone/>
              <a:defRPr>
                <a:solidFill>
                  <a:srgbClr val="888888"/>
                </a:solidFil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Picture with Caption" type="picTx">
  <p:cSld name="PICTURE_WITH_CAPTION_TEXT">
    <p:spTree>
      <p:nvGrpSpPr>
        <p:cNvPr id="1" name="Shape 70"/>
        <p:cNvGrpSpPr/>
        <p:nvPr/>
      </p:nvGrpSpPr>
      <p:grpSpPr>
        <a:xfrm>
          <a:off x="0" y="0"/>
          <a:ext cx="0" cy="0"/>
          <a:chOff x="0" y="0"/>
          <a:chExt cx="0" cy="0"/>
        </a:xfrm>
      </p:grpSpPr>
      <p:sp>
        <p:nvSpPr>
          <p:cNvPr id="71" name="Google Shape;71;p32"/>
          <p:cNvSpPr txBox="1">
            <a:spLocks noGrp="1"/>
          </p:cNvSpPr>
          <p:nvPr>
            <p:ph type="title"/>
          </p:nvPr>
        </p:nvSpPr>
        <p:spPr>
          <a:xfrm>
            <a:off x="629841" y="342900"/>
            <a:ext cx="2949178" cy="1200150"/>
          </a:xfrm>
          <a:prstGeom prst="rect">
            <a:avLst/>
          </a:prstGeom>
          <a:noFill/>
          <a:ln>
            <a:noFill/>
          </a:ln>
        </p:spPr>
        <p:txBody>
          <a:bodyPr spcFirstLastPara="1" wrap="square" lIns="68575" tIns="34275" rIns="68575" bIns="34275" anchor="b" anchorCtr="0">
            <a:normAutofit/>
          </a:bodyPr>
          <a:lstStyle>
            <a:lvl1pPr lvl="0" algn="l">
              <a:lnSpc>
                <a:spcPct val="90000"/>
              </a:lnSpc>
              <a:spcBef>
                <a:spcPts val="0"/>
              </a:spcBef>
              <a:spcAft>
                <a:spcPts val="0"/>
              </a:spcAft>
              <a:buClr>
                <a:schemeClr val="dk1"/>
              </a:buClr>
              <a:buSzPts val="2400"/>
              <a:buFont typeface="Calibri"/>
              <a:buNone/>
              <a:defRPr sz="24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2" name="Google Shape;72;p32"/>
          <p:cNvSpPr>
            <a:spLocks noGrp="1"/>
          </p:cNvSpPr>
          <p:nvPr>
            <p:ph type="pic" idx="2"/>
          </p:nvPr>
        </p:nvSpPr>
        <p:spPr>
          <a:xfrm>
            <a:off x="3887391" y="740570"/>
            <a:ext cx="4629150" cy="3655219"/>
          </a:xfrm>
          <a:prstGeom prst="rect">
            <a:avLst/>
          </a:prstGeom>
          <a:noFill/>
          <a:ln>
            <a:noFill/>
          </a:ln>
        </p:spPr>
      </p:sp>
      <p:sp>
        <p:nvSpPr>
          <p:cNvPr id="73" name="Google Shape;73;p32"/>
          <p:cNvSpPr txBox="1">
            <a:spLocks noGrp="1"/>
          </p:cNvSpPr>
          <p:nvPr>
            <p:ph type="body" idx="1"/>
          </p:nvPr>
        </p:nvSpPr>
        <p:spPr>
          <a:xfrm>
            <a:off x="629841" y="1543051"/>
            <a:ext cx="2949178" cy="2858691"/>
          </a:xfrm>
          <a:prstGeom prst="rect">
            <a:avLst/>
          </a:prstGeom>
          <a:noFill/>
          <a:ln>
            <a:noFill/>
          </a:ln>
        </p:spPr>
        <p:txBody>
          <a:bodyPr spcFirstLastPara="1" wrap="square" lIns="68575" tIns="34275" rIns="68575" bIns="34275" anchor="t" anchorCtr="0">
            <a:normAutofit/>
          </a:bodyPr>
          <a:lstStyle>
            <a:lvl1pPr marL="457200" lvl="0" indent="-228600" algn="l">
              <a:lnSpc>
                <a:spcPct val="90000"/>
              </a:lnSpc>
              <a:spcBef>
                <a:spcPts val="750"/>
              </a:spcBef>
              <a:spcAft>
                <a:spcPts val="0"/>
              </a:spcAft>
              <a:buClr>
                <a:schemeClr val="dk1"/>
              </a:buClr>
              <a:buSzPts val="1200"/>
              <a:buNone/>
              <a:defRPr sz="1200"/>
            </a:lvl1pPr>
            <a:lvl2pPr marL="914400" lvl="1" indent="-228600" algn="l">
              <a:lnSpc>
                <a:spcPct val="90000"/>
              </a:lnSpc>
              <a:spcBef>
                <a:spcPts val="375"/>
              </a:spcBef>
              <a:spcAft>
                <a:spcPts val="0"/>
              </a:spcAft>
              <a:buClr>
                <a:schemeClr val="dk1"/>
              </a:buClr>
              <a:buSzPts val="1100"/>
              <a:buNone/>
              <a:defRPr sz="1100"/>
            </a:lvl2pPr>
            <a:lvl3pPr marL="1371600" lvl="2" indent="-228600" algn="l">
              <a:lnSpc>
                <a:spcPct val="90000"/>
              </a:lnSpc>
              <a:spcBef>
                <a:spcPts val="375"/>
              </a:spcBef>
              <a:spcAft>
                <a:spcPts val="0"/>
              </a:spcAft>
              <a:buClr>
                <a:schemeClr val="dk1"/>
              </a:buClr>
              <a:buSzPts val="900"/>
              <a:buNone/>
              <a:defRPr sz="900"/>
            </a:lvl3pPr>
            <a:lvl4pPr marL="1828800" lvl="3" indent="-228600" algn="l">
              <a:lnSpc>
                <a:spcPct val="90000"/>
              </a:lnSpc>
              <a:spcBef>
                <a:spcPts val="375"/>
              </a:spcBef>
              <a:spcAft>
                <a:spcPts val="0"/>
              </a:spcAft>
              <a:buClr>
                <a:schemeClr val="dk1"/>
              </a:buClr>
              <a:buSzPts val="800"/>
              <a:buNone/>
              <a:defRPr sz="800"/>
            </a:lvl4pPr>
            <a:lvl5pPr marL="2286000" lvl="4" indent="-228600" algn="l">
              <a:lnSpc>
                <a:spcPct val="90000"/>
              </a:lnSpc>
              <a:spcBef>
                <a:spcPts val="375"/>
              </a:spcBef>
              <a:spcAft>
                <a:spcPts val="0"/>
              </a:spcAft>
              <a:buClr>
                <a:schemeClr val="dk1"/>
              </a:buClr>
              <a:buSzPts val="800"/>
              <a:buNone/>
              <a:defRPr sz="800"/>
            </a:lvl5pPr>
            <a:lvl6pPr marL="2743200" lvl="5" indent="-228600" algn="l">
              <a:lnSpc>
                <a:spcPct val="90000"/>
              </a:lnSpc>
              <a:spcBef>
                <a:spcPts val="375"/>
              </a:spcBef>
              <a:spcAft>
                <a:spcPts val="0"/>
              </a:spcAft>
              <a:buClr>
                <a:schemeClr val="dk1"/>
              </a:buClr>
              <a:buSzPts val="800"/>
              <a:buNone/>
              <a:defRPr sz="800"/>
            </a:lvl6pPr>
            <a:lvl7pPr marL="3200400" lvl="6" indent="-228600" algn="l">
              <a:lnSpc>
                <a:spcPct val="90000"/>
              </a:lnSpc>
              <a:spcBef>
                <a:spcPts val="375"/>
              </a:spcBef>
              <a:spcAft>
                <a:spcPts val="0"/>
              </a:spcAft>
              <a:buClr>
                <a:schemeClr val="dk1"/>
              </a:buClr>
              <a:buSzPts val="800"/>
              <a:buNone/>
              <a:defRPr sz="800"/>
            </a:lvl7pPr>
            <a:lvl8pPr marL="3657600" lvl="7" indent="-228600" algn="l">
              <a:lnSpc>
                <a:spcPct val="90000"/>
              </a:lnSpc>
              <a:spcBef>
                <a:spcPts val="375"/>
              </a:spcBef>
              <a:spcAft>
                <a:spcPts val="0"/>
              </a:spcAft>
              <a:buClr>
                <a:schemeClr val="dk1"/>
              </a:buClr>
              <a:buSzPts val="800"/>
              <a:buNone/>
              <a:defRPr sz="800"/>
            </a:lvl8pPr>
            <a:lvl9pPr marL="4114800" lvl="8" indent="-228600" algn="l">
              <a:lnSpc>
                <a:spcPct val="90000"/>
              </a:lnSpc>
              <a:spcBef>
                <a:spcPts val="375"/>
              </a:spcBef>
              <a:spcAft>
                <a:spcPts val="0"/>
              </a:spcAft>
              <a:buClr>
                <a:schemeClr val="dk1"/>
              </a:buClr>
              <a:buSzPts val="800"/>
              <a:buNone/>
              <a:defRPr sz="800"/>
            </a:lvl9pPr>
          </a:lstStyle>
          <a:p>
            <a:endParaRPr/>
          </a:p>
        </p:txBody>
      </p:sp>
      <p:sp>
        <p:nvSpPr>
          <p:cNvPr id="74" name="Google Shape;74;p32"/>
          <p:cNvSpPr txBox="1">
            <a:spLocks noGrp="1"/>
          </p:cNvSpPr>
          <p:nvPr>
            <p:ph type="dt" idx="10"/>
          </p:nvPr>
        </p:nvSpPr>
        <p:spPr>
          <a:xfrm>
            <a:off x="628650" y="4767264"/>
            <a:ext cx="2057400" cy="273844"/>
          </a:xfrm>
          <a:prstGeom prst="rect">
            <a:avLst/>
          </a:prstGeom>
          <a:noFill/>
          <a:ln>
            <a:noFill/>
          </a:ln>
        </p:spPr>
        <p:txBody>
          <a:bodyPr spcFirstLastPara="1" wrap="square" lIns="68575" tIns="34275" rIns="68575" bIns="34275"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5" name="Google Shape;75;p32"/>
          <p:cNvSpPr txBox="1">
            <a:spLocks noGrp="1"/>
          </p:cNvSpPr>
          <p:nvPr>
            <p:ph type="ftr" idx="11"/>
          </p:nvPr>
        </p:nvSpPr>
        <p:spPr>
          <a:xfrm>
            <a:off x="3028950" y="4767264"/>
            <a:ext cx="3086100" cy="273844"/>
          </a:xfrm>
          <a:prstGeom prst="rect">
            <a:avLst/>
          </a:prstGeom>
          <a:noFill/>
          <a:ln>
            <a:noFill/>
          </a:ln>
        </p:spPr>
        <p:txBody>
          <a:bodyPr spcFirstLastPara="1" wrap="square" lIns="68575" tIns="34275" rIns="68575" bIns="34275"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6" name="Google Shape;76;p32"/>
          <p:cNvSpPr txBox="1">
            <a:spLocks noGrp="1"/>
          </p:cNvSpPr>
          <p:nvPr>
            <p:ph type="sldNum" idx="12"/>
          </p:nvPr>
        </p:nvSpPr>
        <p:spPr>
          <a:xfrm>
            <a:off x="6457950" y="4767264"/>
            <a:ext cx="2057400" cy="273844"/>
          </a:xfrm>
          <a:prstGeom prst="rect">
            <a:avLst/>
          </a:prstGeom>
          <a:noFill/>
          <a:ln>
            <a:noFill/>
          </a:ln>
        </p:spPr>
        <p:txBody>
          <a:bodyPr spcFirstLastPara="1" wrap="square" lIns="68575" tIns="34275" rIns="68575" bIns="34275" anchor="ctr" anchorCtr="0">
            <a:noAutofit/>
          </a:bodyPr>
          <a:lstStyle>
            <a:lvl1pPr marL="0" lvl="0" indent="0" algn="r">
              <a:spcBef>
                <a:spcPts val="0"/>
              </a:spcBef>
              <a:buNone/>
              <a:defRPr>
                <a:solidFill>
                  <a:srgbClr val="888888"/>
                </a:solidFill>
              </a:defRPr>
            </a:lvl1pPr>
            <a:lvl2pPr marL="0" lvl="1" indent="0" algn="r">
              <a:spcBef>
                <a:spcPts val="0"/>
              </a:spcBef>
              <a:buNone/>
              <a:defRPr>
                <a:solidFill>
                  <a:srgbClr val="888888"/>
                </a:solidFill>
              </a:defRPr>
            </a:lvl2pPr>
            <a:lvl3pPr marL="0" lvl="2" indent="0" algn="r">
              <a:spcBef>
                <a:spcPts val="0"/>
              </a:spcBef>
              <a:buNone/>
              <a:defRPr>
                <a:solidFill>
                  <a:srgbClr val="888888"/>
                </a:solidFill>
              </a:defRPr>
            </a:lvl3pPr>
            <a:lvl4pPr marL="0" lvl="3" indent="0" algn="r">
              <a:spcBef>
                <a:spcPts val="0"/>
              </a:spcBef>
              <a:buNone/>
              <a:defRPr>
                <a:solidFill>
                  <a:srgbClr val="888888"/>
                </a:solidFill>
              </a:defRPr>
            </a:lvl4pPr>
            <a:lvl5pPr marL="0" lvl="4" indent="0" algn="r">
              <a:spcBef>
                <a:spcPts val="0"/>
              </a:spcBef>
              <a:buNone/>
              <a:defRPr>
                <a:solidFill>
                  <a:srgbClr val="888888"/>
                </a:solidFill>
              </a:defRPr>
            </a:lvl5pPr>
            <a:lvl6pPr marL="0" lvl="5" indent="0" algn="r">
              <a:spcBef>
                <a:spcPts val="0"/>
              </a:spcBef>
              <a:buNone/>
              <a:defRPr>
                <a:solidFill>
                  <a:srgbClr val="888888"/>
                </a:solidFill>
              </a:defRPr>
            </a:lvl6pPr>
            <a:lvl7pPr marL="0" lvl="6" indent="0" algn="r">
              <a:spcBef>
                <a:spcPts val="0"/>
              </a:spcBef>
              <a:buNone/>
              <a:defRPr>
                <a:solidFill>
                  <a:srgbClr val="888888"/>
                </a:solidFill>
              </a:defRPr>
            </a:lvl7pPr>
            <a:lvl8pPr marL="0" lvl="7" indent="0" algn="r">
              <a:spcBef>
                <a:spcPts val="0"/>
              </a:spcBef>
              <a:buNone/>
              <a:defRPr>
                <a:solidFill>
                  <a:srgbClr val="888888"/>
                </a:solidFill>
              </a:defRPr>
            </a:lvl8pPr>
            <a:lvl9pPr marL="0" lvl="8" indent="0" algn="r">
              <a:spcBef>
                <a:spcPts val="0"/>
              </a:spcBef>
              <a:buNone/>
              <a:defRPr>
                <a:solidFill>
                  <a:srgbClr val="888888"/>
                </a:solidFil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77"/>
        <p:cNvGrpSpPr/>
        <p:nvPr/>
      </p:nvGrpSpPr>
      <p:grpSpPr>
        <a:xfrm>
          <a:off x="0" y="0"/>
          <a:ext cx="0" cy="0"/>
          <a:chOff x="0" y="0"/>
          <a:chExt cx="0" cy="0"/>
        </a:xfrm>
      </p:grpSpPr>
      <p:sp>
        <p:nvSpPr>
          <p:cNvPr id="78" name="Google Shape;78;p33"/>
          <p:cNvSpPr txBox="1">
            <a:spLocks noGrp="1"/>
          </p:cNvSpPr>
          <p:nvPr>
            <p:ph type="title"/>
          </p:nvPr>
        </p:nvSpPr>
        <p:spPr>
          <a:xfrm>
            <a:off x="628650" y="273844"/>
            <a:ext cx="7886700" cy="994172"/>
          </a:xfrm>
          <a:prstGeom prst="rect">
            <a:avLst/>
          </a:prstGeom>
          <a:noFill/>
          <a:ln>
            <a:noFill/>
          </a:ln>
        </p:spPr>
        <p:txBody>
          <a:bodyPr spcFirstLastPara="1" wrap="square" lIns="68575" tIns="34275" rIns="68575" bIns="34275"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9" name="Google Shape;79;p33"/>
          <p:cNvSpPr txBox="1">
            <a:spLocks noGrp="1"/>
          </p:cNvSpPr>
          <p:nvPr>
            <p:ph type="body" idx="1"/>
          </p:nvPr>
        </p:nvSpPr>
        <p:spPr>
          <a:xfrm rot="5400000">
            <a:off x="2940248" y="-942379"/>
            <a:ext cx="3263504" cy="7886700"/>
          </a:xfrm>
          <a:prstGeom prst="rect">
            <a:avLst/>
          </a:prstGeom>
          <a:noFill/>
          <a:ln>
            <a:noFill/>
          </a:ln>
        </p:spPr>
        <p:txBody>
          <a:bodyPr spcFirstLastPara="1" wrap="square" lIns="68575" tIns="34275" rIns="68575" bIns="34275" anchor="t" anchorCtr="0">
            <a:normAutofit/>
          </a:bodyPr>
          <a:lstStyle>
            <a:lvl1pPr marL="457200" lvl="0" indent="-342900" algn="l">
              <a:lnSpc>
                <a:spcPct val="90000"/>
              </a:lnSpc>
              <a:spcBef>
                <a:spcPts val="750"/>
              </a:spcBef>
              <a:spcAft>
                <a:spcPts val="0"/>
              </a:spcAft>
              <a:buClr>
                <a:schemeClr val="dk1"/>
              </a:buClr>
              <a:buSzPts val="1800"/>
              <a:buChar char="•"/>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
        <p:nvSpPr>
          <p:cNvPr id="80" name="Google Shape;80;p33"/>
          <p:cNvSpPr txBox="1">
            <a:spLocks noGrp="1"/>
          </p:cNvSpPr>
          <p:nvPr>
            <p:ph type="dt" idx="10"/>
          </p:nvPr>
        </p:nvSpPr>
        <p:spPr>
          <a:xfrm>
            <a:off x="628650" y="4767264"/>
            <a:ext cx="2057400" cy="273844"/>
          </a:xfrm>
          <a:prstGeom prst="rect">
            <a:avLst/>
          </a:prstGeom>
          <a:noFill/>
          <a:ln>
            <a:noFill/>
          </a:ln>
        </p:spPr>
        <p:txBody>
          <a:bodyPr spcFirstLastPara="1" wrap="square" lIns="68575" tIns="34275" rIns="68575" bIns="34275"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1" name="Google Shape;81;p33"/>
          <p:cNvSpPr txBox="1">
            <a:spLocks noGrp="1"/>
          </p:cNvSpPr>
          <p:nvPr>
            <p:ph type="ftr" idx="11"/>
          </p:nvPr>
        </p:nvSpPr>
        <p:spPr>
          <a:xfrm>
            <a:off x="3028950" y="4767264"/>
            <a:ext cx="3086100" cy="273844"/>
          </a:xfrm>
          <a:prstGeom prst="rect">
            <a:avLst/>
          </a:prstGeom>
          <a:noFill/>
          <a:ln>
            <a:noFill/>
          </a:ln>
        </p:spPr>
        <p:txBody>
          <a:bodyPr spcFirstLastPara="1" wrap="square" lIns="68575" tIns="34275" rIns="68575" bIns="34275"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2" name="Google Shape;82;p33"/>
          <p:cNvSpPr txBox="1">
            <a:spLocks noGrp="1"/>
          </p:cNvSpPr>
          <p:nvPr>
            <p:ph type="sldNum" idx="12"/>
          </p:nvPr>
        </p:nvSpPr>
        <p:spPr>
          <a:xfrm>
            <a:off x="6457950" y="4767264"/>
            <a:ext cx="2057400" cy="273844"/>
          </a:xfrm>
          <a:prstGeom prst="rect">
            <a:avLst/>
          </a:prstGeom>
          <a:noFill/>
          <a:ln>
            <a:noFill/>
          </a:ln>
        </p:spPr>
        <p:txBody>
          <a:bodyPr spcFirstLastPara="1" wrap="square" lIns="68575" tIns="34275" rIns="68575" bIns="34275" anchor="ctr" anchorCtr="0">
            <a:noAutofit/>
          </a:bodyPr>
          <a:lstStyle>
            <a:lvl1pPr marL="0" lvl="0" indent="0" algn="r">
              <a:spcBef>
                <a:spcPts val="0"/>
              </a:spcBef>
              <a:buNone/>
              <a:defRPr>
                <a:solidFill>
                  <a:srgbClr val="888888"/>
                </a:solidFill>
              </a:defRPr>
            </a:lvl1pPr>
            <a:lvl2pPr marL="0" lvl="1" indent="0" algn="r">
              <a:spcBef>
                <a:spcPts val="0"/>
              </a:spcBef>
              <a:buNone/>
              <a:defRPr>
                <a:solidFill>
                  <a:srgbClr val="888888"/>
                </a:solidFill>
              </a:defRPr>
            </a:lvl2pPr>
            <a:lvl3pPr marL="0" lvl="2" indent="0" algn="r">
              <a:spcBef>
                <a:spcPts val="0"/>
              </a:spcBef>
              <a:buNone/>
              <a:defRPr>
                <a:solidFill>
                  <a:srgbClr val="888888"/>
                </a:solidFill>
              </a:defRPr>
            </a:lvl3pPr>
            <a:lvl4pPr marL="0" lvl="3" indent="0" algn="r">
              <a:spcBef>
                <a:spcPts val="0"/>
              </a:spcBef>
              <a:buNone/>
              <a:defRPr>
                <a:solidFill>
                  <a:srgbClr val="888888"/>
                </a:solidFill>
              </a:defRPr>
            </a:lvl4pPr>
            <a:lvl5pPr marL="0" lvl="4" indent="0" algn="r">
              <a:spcBef>
                <a:spcPts val="0"/>
              </a:spcBef>
              <a:buNone/>
              <a:defRPr>
                <a:solidFill>
                  <a:srgbClr val="888888"/>
                </a:solidFill>
              </a:defRPr>
            </a:lvl5pPr>
            <a:lvl6pPr marL="0" lvl="5" indent="0" algn="r">
              <a:spcBef>
                <a:spcPts val="0"/>
              </a:spcBef>
              <a:buNone/>
              <a:defRPr>
                <a:solidFill>
                  <a:srgbClr val="888888"/>
                </a:solidFill>
              </a:defRPr>
            </a:lvl6pPr>
            <a:lvl7pPr marL="0" lvl="6" indent="0" algn="r">
              <a:spcBef>
                <a:spcPts val="0"/>
              </a:spcBef>
              <a:buNone/>
              <a:defRPr>
                <a:solidFill>
                  <a:srgbClr val="888888"/>
                </a:solidFill>
              </a:defRPr>
            </a:lvl7pPr>
            <a:lvl8pPr marL="0" lvl="7" indent="0" algn="r">
              <a:spcBef>
                <a:spcPts val="0"/>
              </a:spcBef>
              <a:buNone/>
              <a:defRPr>
                <a:solidFill>
                  <a:srgbClr val="888888"/>
                </a:solidFill>
              </a:defRPr>
            </a:lvl8pPr>
            <a:lvl9pPr marL="0" lvl="8" indent="0" algn="r">
              <a:spcBef>
                <a:spcPts val="0"/>
              </a:spcBef>
              <a:buNone/>
              <a:defRPr>
                <a:solidFill>
                  <a:srgbClr val="888888"/>
                </a:solidFil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83"/>
        <p:cNvGrpSpPr/>
        <p:nvPr/>
      </p:nvGrpSpPr>
      <p:grpSpPr>
        <a:xfrm>
          <a:off x="0" y="0"/>
          <a:ext cx="0" cy="0"/>
          <a:chOff x="0" y="0"/>
          <a:chExt cx="0" cy="0"/>
        </a:xfrm>
      </p:grpSpPr>
      <p:sp>
        <p:nvSpPr>
          <p:cNvPr id="84" name="Google Shape;84;p34"/>
          <p:cNvSpPr txBox="1">
            <a:spLocks noGrp="1"/>
          </p:cNvSpPr>
          <p:nvPr>
            <p:ph type="title"/>
          </p:nvPr>
        </p:nvSpPr>
        <p:spPr>
          <a:xfrm rot="5400000">
            <a:off x="5350074" y="1467447"/>
            <a:ext cx="4358879" cy="1971675"/>
          </a:xfrm>
          <a:prstGeom prst="rect">
            <a:avLst/>
          </a:prstGeom>
          <a:noFill/>
          <a:ln>
            <a:noFill/>
          </a:ln>
        </p:spPr>
        <p:txBody>
          <a:bodyPr spcFirstLastPara="1" wrap="square" lIns="68575" tIns="34275" rIns="68575" bIns="34275"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85" name="Google Shape;85;p34"/>
          <p:cNvSpPr txBox="1">
            <a:spLocks noGrp="1"/>
          </p:cNvSpPr>
          <p:nvPr>
            <p:ph type="body" idx="1"/>
          </p:nvPr>
        </p:nvSpPr>
        <p:spPr>
          <a:xfrm rot="5400000">
            <a:off x="1349575" y="-447078"/>
            <a:ext cx="4358879" cy="5800725"/>
          </a:xfrm>
          <a:prstGeom prst="rect">
            <a:avLst/>
          </a:prstGeom>
          <a:noFill/>
          <a:ln>
            <a:noFill/>
          </a:ln>
        </p:spPr>
        <p:txBody>
          <a:bodyPr spcFirstLastPara="1" wrap="square" lIns="68575" tIns="34275" rIns="68575" bIns="34275" anchor="t" anchorCtr="0">
            <a:normAutofit/>
          </a:bodyPr>
          <a:lstStyle>
            <a:lvl1pPr marL="457200" lvl="0" indent="-342900" algn="l">
              <a:lnSpc>
                <a:spcPct val="90000"/>
              </a:lnSpc>
              <a:spcBef>
                <a:spcPts val="750"/>
              </a:spcBef>
              <a:spcAft>
                <a:spcPts val="0"/>
              </a:spcAft>
              <a:buClr>
                <a:schemeClr val="dk1"/>
              </a:buClr>
              <a:buSzPts val="1800"/>
              <a:buChar char="•"/>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
        <p:nvSpPr>
          <p:cNvPr id="86" name="Google Shape;86;p34"/>
          <p:cNvSpPr txBox="1">
            <a:spLocks noGrp="1"/>
          </p:cNvSpPr>
          <p:nvPr>
            <p:ph type="dt" idx="10"/>
          </p:nvPr>
        </p:nvSpPr>
        <p:spPr>
          <a:xfrm>
            <a:off x="628650" y="4767264"/>
            <a:ext cx="2057400" cy="273844"/>
          </a:xfrm>
          <a:prstGeom prst="rect">
            <a:avLst/>
          </a:prstGeom>
          <a:noFill/>
          <a:ln>
            <a:noFill/>
          </a:ln>
        </p:spPr>
        <p:txBody>
          <a:bodyPr spcFirstLastPara="1" wrap="square" lIns="68575" tIns="34275" rIns="68575" bIns="34275"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7" name="Google Shape;87;p34"/>
          <p:cNvSpPr txBox="1">
            <a:spLocks noGrp="1"/>
          </p:cNvSpPr>
          <p:nvPr>
            <p:ph type="ftr" idx="11"/>
          </p:nvPr>
        </p:nvSpPr>
        <p:spPr>
          <a:xfrm>
            <a:off x="3028950" y="4767264"/>
            <a:ext cx="3086100" cy="273844"/>
          </a:xfrm>
          <a:prstGeom prst="rect">
            <a:avLst/>
          </a:prstGeom>
          <a:noFill/>
          <a:ln>
            <a:noFill/>
          </a:ln>
        </p:spPr>
        <p:txBody>
          <a:bodyPr spcFirstLastPara="1" wrap="square" lIns="68575" tIns="34275" rIns="68575" bIns="34275"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8" name="Google Shape;88;p34"/>
          <p:cNvSpPr txBox="1">
            <a:spLocks noGrp="1"/>
          </p:cNvSpPr>
          <p:nvPr>
            <p:ph type="sldNum" idx="12"/>
          </p:nvPr>
        </p:nvSpPr>
        <p:spPr>
          <a:xfrm>
            <a:off x="6457950" y="4767264"/>
            <a:ext cx="2057400" cy="273844"/>
          </a:xfrm>
          <a:prstGeom prst="rect">
            <a:avLst/>
          </a:prstGeom>
          <a:noFill/>
          <a:ln>
            <a:noFill/>
          </a:ln>
        </p:spPr>
        <p:txBody>
          <a:bodyPr spcFirstLastPara="1" wrap="square" lIns="68575" tIns="34275" rIns="68575" bIns="34275" anchor="ctr" anchorCtr="0">
            <a:noAutofit/>
          </a:bodyPr>
          <a:lstStyle>
            <a:lvl1pPr marL="0" lvl="0" indent="0" algn="r">
              <a:spcBef>
                <a:spcPts val="0"/>
              </a:spcBef>
              <a:buNone/>
              <a:defRPr>
                <a:solidFill>
                  <a:srgbClr val="888888"/>
                </a:solidFill>
              </a:defRPr>
            </a:lvl1pPr>
            <a:lvl2pPr marL="0" lvl="1" indent="0" algn="r">
              <a:spcBef>
                <a:spcPts val="0"/>
              </a:spcBef>
              <a:buNone/>
              <a:defRPr>
                <a:solidFill>
                  <a:srgbClr val="888888"/>
                </a:solidFill>
              </a:defRPr>
            </a:lvl2pPr>
            <a:lvl3pPr marL="0" lvl="2" indent="0" algn="r">
              <a:spcBef>
                <a:spcPts val="0"/>
              </a:spcBef>
              <a:buNone/>
              <a:defRPr>
                <a:solidFill>
                  <a:srgbClr val="888888"/>
                </a:solidFill>
              </a:defRPr>
            </a:lvl3pPr>
            <a:lvl4pPr marL="0" lvl="3" indent="0" algn="r">
              <a:spcBef>
                <a:spcPts val="0"/>
              </a:spcBef>
              <a:buNone/>
              <a:defRPr>
                <a:solidFill>
                  <a:srgbClr val="888888"/>
                </a:solidFill>
              </a:defRPr>
            </a:lvl4pPr>
            <a:lvl5pPr marL="0" lvl="4" indent="0" algn="r">
              <a:spcBef>
                <a:spcPts val="0"/>
              </a:spcBef>
              <a:buNone/>
              <a:defRPr>
                <a:solidFill>
                  <a:srgbClr val="888888"/>
                </a:solidFill>
              </a:defRPr>
            </a:lvl5pPr>
            <a:lvl6pPr marL="0" lvl="5" indent="0" algn="r">
              <a:spcBef>
                <a:spcPts val="0"/>
              </a:spcBef>
              <a:buNone/>
              <a:defRPr>
                <a:solidFill>
                  <a:srgbClr val="888888"/>
                </a:solidFill>
              </a:defRPr>
            </a:lvl6pPr>
            <a:lvl7pPr marL="0" lvl="6" indent="0" algn="r">
              <a:spcBef>
                <a:spcPts val="0"/>
              </a:spcBef>
              <a:buNone/>
              <a:defRPr>
                <a:solidFill>
                  <a:srgbClr val="888888"/>
                </a:solidFill>
              </a:defRPr>
            </a:lvl7pPr>
            <a:lvl8pPr marL="0" lvl="7" indent="0" algn="r">
              <a:spcBef>
                <a:spcPts val="0"/>
              </a:spcBef>
              <a:buNone/>
              <a:defRPr>
                <a:solidFill>
                  <a:srgbClr val="888888"/>
                </a:solidFill>
              </a:defRPr>
            </a:lvl8pPr>
            <a:lvl9pPr marL="0" lvl="8" indent="0" algn="r">
              <a:spcBef>
                <a:spcPts val="0"/>
              </a:spcBef>
              <a:buNone/>
              <a:defRPr>
                <a:solidFill>
                  <a:srgbClr val="888888"/>
                </a:solidFil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标题幻灯片">
  <p:cSld name="标题幻灯片">
    <p:spTree>
      <p:nvGrpSpPr>
        <p:cNvPr id="1" name="Shape 21"/>
        <p:cNvGrpSpPr/>
        <p:nvPr/>
      </p:nvGrpSpPr>
      <p:grpSpPr>
        <a:xfrm>
          <a:off x="0" y="0"/>
          <a:ext cx="0" cy="0"/>
          <a:chOff x="0" y="0"/>
          <a:chExt cx="0" cy="0"/>
        </a:xfrm>
      </p:grpSpPr>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22"/>
        <p:cNvGrpSpPr/>
        <p:nvPr/>
      </p:nvGrpSpPr>
      <p:grpSpPr>
        <a:xfrm>
          <a:off x="0" y="0"/>
          <a:ext cx="0" cy="0"/>
          <a:chOff x="0" y="0"/>
          <a:chExt cx="0" cy="0"/>
        </a:xfrm>
      </p:grpSpPr>
      <p:sp>
        <p:nvSpPr>
          <p:cNvPr id="23" name="Google Shape;23;p24"/>
          <p:cNvSpPr txBox="1">
            <a:spLocks noGrp="1"/>
          </p:cNvSpPr>
          <p:nvPr>
            <p:ph type="title"/>
          </p:nvPr>
        </p:nvSpPr>
        <p:spPr>
          <a:xfrm>
            <a:off x="628650" y="273844"/>
            <a:ext cx="7886700" cy="994172"/>
          </a:xfrm>
          <a:prstGeom prst="rect">
            <a:avLst/>
          </a:prstGeom>
          <a:noFill/>
          <a:ln>
            <a:noFill/>
          </a:ln>
        </p:spPr>
        <p:txBody>
          <a:bodyPr spcFirstLastPara="1" wrap="square" lIns="68575" tIns="34275" rIns="68575" bIns="34275"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4" name="Google Shape;24;p24"/>
          <p:cNvSpPr txBox="1">
            <a:spLocks noGrp="1"/>
          </p:cNvSpPr>
          <p:nvPr>
            <p:ph type="body" idx="1"/>
          </p:nvPr>
        </p:nvSpPr>
        <p:spPr>
          <a:xfrm>
            <a:off x="628650" y="1369219"/>
            <a:ext cx="7886700" cy="3263504"/>
          </a:xfrm>
          <a:prstGeom prst="rect">
            <a:avLst/>
          </a:prstGeom>
          <a:noFill/>
          <a:ln>
            <a:noFill/>
          </a:ln>
        </p:spPr>
        <p:txBody>
          <a:bodyPr spcFirstLastPara="1" wrap="square" lIns="68575" tIns="34275" rIns="68575" bIns="34275" anchor="t" anchorCtr="0">
            <a:normAutofit/>
          </a:bodyPr>
          <a:lstStyle>
            <a:lvl1pPr marL="457200" lvl="0" indent="-342900" algn="l">
              <a:lnSpc>
                <a:spcPct val="90000"/>
              </a:lnSpc>
              <a:spcBef>
                <a:spcPts val="750"/>
              </a:spcBef>
              <a:spcAft>
                <a:spcPts val="0"/>
              </a:spcAft>
              <a:buClr>
                <a:schemeClr val="dk1"/>
              </a:buClr>
              <a:buSzPts val="1800"/>
              <a:buChar char="•"/>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
        <p:nvSpPr>
          <p:cNvPr id="25" name="Google Shape;25;p24"/>
          <p:cNvSpPr txBox="1">
            <a:spLocks noGrp="1"/>
          </p:cNvSpPr>
          <p:nvPr>
            <p:ph type="dt" idx="10"/>
          </p:nvPr>
        </p:nvSpPr>
        <p:spPr>
          <a:xfrm>
            <a:off x="628650" y="4767264"/>
            <a:ext cx="2057400" cy="273844"/>
          </a:xfrm>
          <a:prstGeom prst="rect">
            <a:avLst/>
          </a:prstGeom>
          <a:noFill/>
          <a:ln>
            <a:noFill/>
          </a:ln>
        </p:spPr>
        <p:txBody>
          <a:bodyPr spcFirstLastPara="1" wrap="square" lIns="68575" tIns="34275" rIns="68575" bIns="34275"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6" name="Google Shape;26;p24"/>
          <p:cNvSpPr txBox="1">
            <a:spLocks noGrp="1"/>
          </p:cNvSpPr>
          <p:nvPr>
            <p:ph type="ftr" idx="11"/>
          </p:nvPr>
        </p:nvSpPr>
        <p:spPr>
          <a:xfrm>
            <a:off x="3028950" y="4767264"/>
            <a:ext cx="3086100" cy="273844"/>
          </a:xfrm>
          <a:prstGeom prst="rect">
            <a:avLst/>
          </a:prstGeom>
          <a:noFill/>
          <a:ln>
            <a:noFill/>
          </a:ln>
        </p:spPr>
        <p:txBody>
          <a:bodyPr spcFirstLastPara="1" wrap="square" lIns="68575" tIns="34275" rIns="68575" bIns="34275"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7" name="Google Shape;27;p24"/>
          <p:cNvSpPr txBox="1">
            <a:spLocks noGrp="1"/>
          </p:cNvSpPr>
          <p:nvPr>
            <p:ph type="sldNum" idx="12"/>
          </p:nvPr>
        </p:nvSpPr>
        <p:spPr>
          <a:xfrm>
            <a:off x="6457950" y="4767264"/>
            <a:ext cx="2057400" cy="273844"/>
          </a:xfrm>
          <a:prstGeom prst="rect">
            <a:avLst/>
          </a:prstGeom>
          <a:noFill/>
          <a:ln>
            <a:noFill/>
          </a:ln>
        </p:spPr>
        <p:txBody>
          <a:bodyPr spcFirstLastPara="1" wrap="square" lIns="68575" tIns="34275" rIns="68575" bIns="34275" anchor="ctr" anchorCtr="0">
            <a:noAutofit/>
          </a:bodyPr>
          <a:lstStyle>
            <a:lvl1pPr marL="0" lvl="0" indent="0" algn="r">
              <a:spcBef>
                <a:spcPts val="0"/>
              </a:spcBef>
              <a:buNone/>
              <a:defRPr>
                <a:solidFill>
                  <a:srgbClr val="888888"/>
                </a:solidFill>
              </a:defRPr>
            </a:lvl1pPr>
            <a:lvl2pPr marL="0" lvl="1" indent="0" algn="r">
              <a:spcBef>
                <a:spcPts val="0"/>
              </a:spcBef>
              <a:buNone/>
              <a:defRPr>
                <a:solidFill>
                  <a:srgbClr val="888888"/>
                </a:solidFill>
              </a:defRPr>
            </a:lvl2pPr>
            <a:lvl3pPr marL="0" lvl="2" indent="0" algn="r">
              <a:spcBef>
                <a:spcPts val="0"/>
              </a:spcBef>
              <a:buNone/>
              <a:defRPr>
                <a:solidFill>
                  <a:srgbClr val="888888"/>
                </a:solidFill>
              </a:defRPr>
            </a:lvl3pPr>
            <a:lvl4pPr marL="0" lvl="3" indent="0" algn="r">
              <a:spcBef>
                <a:spcPts val="0"/>
              </a:spcBef>
              <a:buNone/>
              <a:defRPr>
                <a:solidFill>
                  <a:srgbClr val="888888"/>
                </a:solidFill>
              </a:defRPr>
            </a:lvl4pPr>
            <a:lvl5pPr marL="0" lvl="4" indent="0" algn="r">
              <a:spcBef>
                <a:spcPts val="0"/>
              </a:spcBef>
              <a:buNone/>
              <a:defRPr>
                <a:solidFill>
                  <a:srgbClr val="888888"/>
                </a:solidFill>
              </a:defRPr>
            </a:lvl5pPr>
            <a:lvl6pPr marL="0" lvl="5" indent="0" algn="r">
              <a:spcBef>
                <a:spcPts val="0"/>
              </a:spcBef>
              <a:buNone/>
              <a:defRPr>
                <a:solidFill>
                  <a:srgbClr val="888888"/>
                </a:solidFill>
              </a:defRPr>
            </a:lvl6pPr>
            <a:lvl7pPr marL="0" lvl="6" indent="0" algn="r">
              <a:spcBef>
                <a:spcPts val="0"/>
              </a:spcBef>
              <a:buNone/>
              <a:defRPr>
                <a:solidFill>
                  <a:srgbClr val="888888"/>
                </a:solidFill>
              </a:defRPr>
            </a:lvl7pPr>
            <a:lvl8pPr marL="0" lvl="7" indent="0" algn="r">
              <a:spcBef>
                <a:spcPts val="0"/>
              </a:spcBef>
              <a:buNone/>
              <a:defRPr>
                <a:solidFill>
                  <a:srgbClr val="888888"/>
                </a:solidFill>
              </a:defRPr>
            </a:lvl8pPr>
            <a:lvl9pPr marL="0" lvl="8" indent="0" algn="r">
              <a:spcBef>
                <a:spcPts val="0"/>
              </a:spcBef>
              <a:buNone/>
              <a:defRPr>
                <a:solidFill>
                  <a:srgbClr val="888888"/>
                </a:solidFil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1_仅标题">
  <p:cSld name="1_仅标题">
    <p:spTree>
      <p:nvGrpSpPr>
        <p:cNvPr id="1" name="Shape 28"/>
        <p:cNvGrpSpPr/>
        <p:nvPr/>
      </p:nvGrpSpPr>
      <p:grpSpPr>
        <a:xfrm>
          <a:off x="0" y="0"/>
          <a:ext cx="0" cy="0"/>
          <a:chOff x="0" y="0"/>
          <a:chExt cx="0" cy="0"/>
        </a:xfrm>
      </p:grpSpPr>
      <p:sp>
        <p:nvSpPr>
          <p:cNvPr id="29" name="Google Shape;29;p25"/>
          <p:cNvSpPr>
            <a:spLocks noGrp="1"/>
          </p:cNvSpPr>
          <p:nvPr>
            <p:ph type="pic" idx="2"/>
          </p:nvPr>
        </p:nvSpPr>
        <p:spPr>
          <a:xfrm>
            <a:off x="5880332" y="2846624"/>
            <a:ext cx="2356843" cy="1644984"/>
          </a:xfrm>
          <a:prstGeom prst="rect">
            <a:avLst/>
          </a:prstGeom>
          <a:solidFill>
            <a:srgbClr val="FFC000"/>
          </a:solidFill>
          <a:ln w="38100" cap="flat" cmpd="sng">
            <a:solidFill>
              <a:schemeClr val="lt1"/>
            </a:solidFill>
            <a:prstDash val="solid"/>
            <a:miter lim="800000"/>
            <a:headEnd type="none" w="sm" len="sm"/>
            <a:tailEnd type="none" w="sm" len="sm"/>
          </a:ln>
          <a:effectLst>
            <a:outerShdw blurRad="355600" dist="25400" sx="101000" sy="101000" algn="ctr" rotWithShape="0">
              <a:srgbClr val="262626">
                <a:alpha val="53333"/>
              </a:srgbClr>
            </a:outerShdw>
          </a:effectLst>
        </p:spPr>
      </p:sp>
      <p:sp>
        <p:nvSpPr>
          <p:cNvPr id="30" name="Google Shape;30;p25"/>
          <p:cNvSpPr>
            <a:spLocks noGrp="1"/>
          </p:cNvSpPr>
          <p:nvPr>
            <p:ph type="pic" idx="3"/>
          </p:nvPr>
        </p:nvSpPr>
        <p:spPr>
          <a:xfrm>
            <a:off x="5880328" y="1099461"/>
            <a:ext cx="2356844" cy="1644984"/>
          </a:xfrm>
          <a:prstGeom prst="rect">
            <a:avLst/>
          </a:prstGeom>
          <a:solidFill>
            <a:srgbClr val="FFC000"/>
          </a:solidFill>
          <a:ln w="38100" cap="flat" cmpd="sng">
            <a:solidFill>
              <a:schemeClr val="lt1"/>
            </a:solidFill>
            <a:prstDash val="solid"/>
            <a:miter lim="800000"/>
            <a:headEnd type="none" w="sm" len="sm"/>
            <a:tailEnd type="none" w="sm" len="sm"/>
          </a:ln>
          <a:effectLst>
            <a:outerShdw blurRad="355600" dist="25400" sx="101000" sy="101000" algn="ctr" rotWithShape="0">
              <a:srgbClr val="262626">
                <a:alpha val="53333"/>
              </a:srgbClr>
            </a:outerShdw>
          </a:effectLst>
        </p:spPr>
      </p:sp>
      <p:sp>
        <p:nvSpPr>
          <p:cNvPr id="31" name="Google Shape;31;p25"/>
          <p:cNvSpPr>
            <a:spLocks noGrp="1"/>
          </p:cNvSpPr>
          <p:nvPr>
            <p:ph type="pic" idx="4"/>
          </p:nvPr>
        </p:nvSpPr>
        <p:spPr>
          <a:xfrm>
            <a:off x="862014" y="1099465"/>
            <a:ext cx="4860081" cy="3392146"/>
          </a:xfrm>
          <a:prstGeom prst="rect">
            <a:avLst/>
          </a:prstGeom>
          <a:solidFill>
            <a:srgbClr val="FFC000"/>
          </a:solidFill>
          <a:ln w="38100" cap="flat" cmpd="sng">
            <a:solidFill>
              <a:schemeClr val="lt1"/>
            </a:solidFill>
            <a:prstDash val="solid"/>
            <a:miter lim="800000"/>
            <a:headEnd type="none" w="sm" len="sm"/>
            <a:tailEnd type="none" w="sm" len="sm"/>
          </a:ln>
          <a:effectLst>
            <a:outerShdw blurRad="355600" dist="25400" sx="101000" sy="101000" algn="ctr" rotWithShape="0">
              <a:srgbClr val="262626">
                <a:alpha val="53333"/>
              </a:srgbClr>
            </a:outerShdw>
          </a:effectLst>
        </p:spPr>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32"/>
        <p:cNvGrpSpPr/>
        <p:nvPr/>
      </p:nvGrpSpPr>
      <p:grpSpPr>
        <a:xfrm>
          <a:off x="0" y="0"/>
          <a:ext cx="0" cy="0"/>
          <a:chOff x="0" y="0"/>
          <a:chExt cx="0" cy="0"/>
        </a:xfrm>
      </p:grpSpPr>
      <p:sp>
        <p:nvSpPr>
          <p:cNvPr id="33" name="Google Shape;33;p26"/>
          <p:cNvSpPr txBox="1">
            <a:spLocks noGrp="1"/>
          </p:cNvSpPr>
          <p:nvPr>
            <p:ph type="title"/>
          </p:nvPr>
        </p:nvSpPr>
        <p:spPr>
          <a:xfrm>
            <a:off x="623888" y="1282305"/>
            <a:ext cx="7886700" cy="2139553"/>
          </a:xfrm>
          <a:prstGeom prst="rect">
            <a:avLst/>
          </a:prstGeom>
          <a:noFill/>
          <a:ln>
            <a:noFill/>
          </a:ln>
        </p:spPr>
        <p:txBody>
          <a:bodyPr spcFirstLastPara="1" wrap="square" lIns="68575" tIns="34275" rIns="68575" bIns="34275" anchor="b" anchorCtr="0">
            <a:normAutofit/>
          </a:bodyPr>
          <a:lstStyle>
            <a:lvl1pPr lvl="0" algn="l">
              <a:lnSpc>
                <a:spcPct val="90000"/>
              </a:lnSpc>
              <a:spcBef>
                <a:spcPts val="0"/>
              </a:spcBef>
              <a:spcAft>
                <a:spcPts val="0"/>
              </a:spcAft>
              <a:buClr>
                <a:schemeClr val="dk1"/>
              </a:buClr>
              <a:buSzPts val="4500"/>
              <a:buFont typeface="Calibri"/>
              <a:buNone/>
              <a:defRPr sz="45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4" name="Google Shape;34;p26"/>
          <p:cNvSpPr txBox="1">
            <a:spLocks noGrp="1"/>
          </p:cNvSpPr>
          <p:nvPr>
            <p:ph type="body" idx="1"/>
          </p:nvPr>
        </p:nvSpPr>
        <p:spPr>
          <a:xfrm>
            <a:off x="623888" y="3442099"/>
            <a:ext cx="7886700" cy="1125140"/>
          </a:xfrm>
          <a:prstGeom prst="rect">
            <a:avLst/>
          </a:prstGeom>
          <a:noFill/>
          <a:ln>
            <a:noFill/>
          </a:ln>
        </p:spPr>
        <p:txBody>
          <a:bodyPr spcFirstLastPara="1" wrap="square" lIns="68575" tIns="34275" rIns="68575" bIns="34275" anchor="t" anchorCtr="0">
            <a:normAutofit/>
          </a:bodyPr>
          <a:lstStyle>
            <a:lvl1pPr marL="457200" lvl="0" indent="-228600" algn="l">
              <a:lnSpc>
                <a:spcPct val="90000"/>
              </a:lnSpc>
              <a:spcBef>
                <a:spcPts val="750"/>
              </a:spcBef>
              <a:spcAft>
                <a:spcPts val="0"/>
              </a:spcAft>
              <a:buClr>
                <a:srgbClr val="888888"/>
              </a:buClr>
              <a:buSzPts val="1800"/>
              <a:buNone/>
              <a:defRPr sz="1800">
                <a:solidFill>
                  <a:srgbClr val="888888"/>
                </a:solidFill>
              </a:defRPr>
            </a:lvl1pPr>
            <a:lvl2pPr marL="914400" lvl="1" indent="-228600" algn="l">
              <a:lnSpc>
                <a:spcPct val="90000"/>
              </a:lnSpc>
              <a:spcBef>
                <a:spcPts val="375"/>
              </a:spcBef>
              <a:spcAft>
                <a:spcPts val="0"/>
              </a:spcAft>
              <a:buClr>
                <a:srgbClr val="888888"/>
              </a:buClr>
              <a:buSzPts val="1500"/>
              <a:buNone/>
              <a:defRPr sz="1500">
                <a:solidFill>
                  <a:srgbClr val="888888"/>
                </a:solidFill>
              </a:defRPr>
            </a:lvl2pPr>
            <a:lvl3pPr marL="1371600" lvl="2" indent="-228600" algn="l">
              <a:lnSpc>
                <a:spcPct val="90000"/>
              </a:lnSpc>
              <a:spcBef>
                <a:spcPts val="375"/>
              </a:spcBef>
              <a:spcAft>
                <a:spcPts val="0"/>
              </a:spcAft>
              <a:buClr>
                <a:srgbClr val="888888"/>
              </a:buClr>
              <a:buSzPts val="1400"/>
              <a:buNone/>
              <a:defRPr sz="1400">
                <a:solidFill>
                  <a:srgbClr val="888888"/>
                </a:solidFill>
              </a:defRPr>
            </a:lvl3pPr>
            <a:lvl4pPr marL="1828800" lvl="3" indent="-228600" algn="l">
              <a:lnSpc>
                <a:spcPct val="90000"/>
              </a:lnSpc>
              <a:spcBef>
                <a:spcPts val="375"/>
              </a:spcBef>
              <a:spcAft>
                <a:spcPts val="0"/>
              </a:spcAft>
              <a:buClr>
                <a:srgbClr val="888888"/>
              </a:buClr>
              <a:buSzPts val="1200"/>
              <a:buNone/>
              <a:defRPr sz="1200">
                <a:solidFill>
                  <a:srgbClr val="888888"/>
                </a:solidFill>
              </a:defRPr>
            </a:lvl4pPr>
            <a:lvl5pPr marL="2286000" lvl="4" indent="-228600" algn="l">
              <a:lnSpc>
                <a:spcPct val="90000"/>
              </a:lnSpc>
              <a:spcBef>
                <a:spcPts val="375"/>
              </a:spcBef>
              <a:spcAft>
                <a:spcPts val="0"/>
              </a:spcAft>
              <a:buClr>
                <a:srgbClr val="888888"/>
              </a:buClr>
              <a:buSzPts val="1200"/>
              <a:buNone/>
              <a:defRPr sz="1200">
                <a:solidFill>
                  <a:srgbClr val="888888"/>
                </a:solidFill>
              </a:defRPr>
            </a:lvl5pPr>
            <a:lvl6pPr marL="2743200" lvl="5" indent="-228600" algn="l">
              <a:lnSpc>
                <a:spcPct val="90000"/>
              </a:lnSpc>
              <a:spcBef>
                <a:spcPts val="375"/>
              </a:spcBef>
              <a:spcAft>
                <a:spcPts val="0"/>
              </a:spcAft>
              <a:buClr>
                <a:srgbClr val="888888"/>
              </a:buClr>
              <a:buSzPts val="1200"/>
              <a:buNone/>
              <a:defRPr sz="1200">
                <a:solidFill>
                  <a:srgbClr val="888888"/>
                </a:solidFill>
              </a:defRPr>
            </a:lvl6pPr>
            <a:lvl7pPr marL="3200400" lvl="6" indent="-228600" algn="l">
              <a:lnSpc>
                <a:spcPct val="90000"/>
              </a:lnSpc>
              <a:spcBef>
                <a:spcPts val="375"/>
              </a:spcBef>
              <a:spcAft>
                <a:spcPts val="0"/>
              </a:spcAft>
              <a:buClr>
                <a:srgbClr val="888888"/>
              </a:buClr>
              <a:buSzPts val="1200"/>
              <a:buNone/>
              <a:defRPr sz="1200">
                <a:solidFill>
                  <a:srgbClr val="888888"/>
                </a:solidFill>
              </a:defRPr>
            </a:lvl7pPr>
            <a:lvl8pPr marL="3657600" lvl="7" indent="-228600" algn="l">
              <a:lnSpc>
                <a:spcPct val="90000"/>
              </a:lnSpc>
              <a:spcBef>
                <a:spcPts val="375"/>
              </a:spcBef>
              <a:spcAft>
                <a:spcPts val="0"/>
              </a:spcAft>
              <a:buClr>
                <a:srgbClr val="888888"/>
              </a:buClr>
              <a:buSzPts val="1200"/>
              <a:buNone/>
              <a:defRPr sz="1200">
                <a:solidFill>
                  <a:srgbClr val="888888"/>
                </a:solidFill>
              </a:defRPr>
            </a:lvl8pPr>
            <a:lvl9pPr marL="4114800" lvl="8" indent="-228600" algn="l">
              <a:lnSpc>
                <a:spcPct val="90000"/>
              </a:lnSpc>
              <a:spcBef>
                <a:spcPts val="375"/>
              </a:spcBef>
              <a:spcAft>
                <a:spcPts val="0"/>
              </a:spcAft>
              <a:buClr>
                <a:srgbClr val="888888"/>
              </a:buClr>
              <a:buSzPts val="1200"/>
              <a:buNone/>
              <a:defRPr sz="1200">
                <a:solidFill>
                  <a:srgbClr val="888888"/>
                </a:solidFill>
              </a:defRPr>
            </a:lvl9pPr>
          </a:lstStyle>
          <a:p>
            <a:endParaRPr/>
          </a:p>
        </p:txBody>
      </p:sp>
      <p:sp>
        <p:nvSpPr>
          <p:cNvPr id="35" name="Google Shape;35;p26"/>
          <p:cNvSpPr txBox="1">
            <a:spLocks noGrp="1"/>
          </p:cNvSpPr>
          <p:nvPr>
            <p:ph type="dt" idx="10"/>
          </p:nvPr>
        </p:nvSpPr>
        <p:spPr>
          <a:xfrm>
            <a:off x="628650" y="4767264"/>
            <a:ext cx="2057400" cy="273844"/>
          </a:xfrm>
          <a:prstGeom prst="rect">
            <a:avLst/>
          </a:prstGeom>
          <a:noFill/>
          <a:ln>
            <a:noFill/>
          </a:ln>
        </p:spPr>
        <p:txBody>
          <a:bodyPr spcFirstLastPara="1" wrap="square" lIns="68575" tIns="34275" rIns="68575" bIns="34275"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6" name="Google Shape;36;p26"/>
          <p:cNvSpPr txBox="1">
            <a:spLocks noGrp="1"/>
          </p:cNvSpPr>
          <p:nvPr>
            <p:ph type="ftr" idx="11"/>
          </p:nvPr>
        </p:nvSpPr>
        <p:spPr>
          <a:xfrm>
            <a:off x="3028950" y="4767264"/>
            <a:ext cx="3086100" cy="273844"/>
          </a:xfrm>
          <a:prstGeom prst="rect">
            <a:avLst/>
          </a:prstGeom>
          <a:noFill/>
          <a:ln>
            <a:noFill/>
          </a:ln>
        </p:spPr>
        <p:txBody>
          <a:bodyPr spcFirstLastPara="1" wrap="square" lIns="68575" tIns="34275" rIns="68575" bIns="34275"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7" name="Google Shape;37;p26"/>
          <p:cNvSpPr txBox="1">
            <a:spLocks noGrp="1"/>
          </p:cNvSpPr>
          <p:nvPr>
            <p:ph type="sldNum" idx="12"/>
          </p:nvPr>
        </p:nvSpPr>
        <p:spPr>
          <a:xfrm>
            <a:off x="6457950" y="4767264"/>
            <a:ext cx="2057400" cy="273844"/>
          </a:xfrm>
          <a:prstGeom prst="rect">
            <a:avLst/>
          </a:prstGeom>
          <a:noFill/>
          <a:ln>
            <a:noFill/>
          </a:ln>
        </p:spPr>
        <p:txBody>
          <a:bodyPr spcFirstLastPara="1" wrap="square" lIns="68575" tIns="34275" rIns="68575" bIns="34275" anchor="ctr" anchorCtr="0">
            <a:noAutofit/>
          </a:bodyPr>
          <a:lstStyle>
            <a:lvl1pPr marL="0" lvl="0" indent="0" algn="r">
              <a:spcBef>
                <a:spcPts val="0"/>
              </a:spcBef>
              <a:buNone/>
              <a:defRPr>
                <a:solidFill>
                  <a:srgbClr val="888888"/>
                </a:solidFill>
              </a:defRPr>
            </a:lvl1pPr>
            <a:lvl2pPr marL="0" lvl="1" indent="0" algn="r">
              <a:spcBef>
                <a:spcPts val="0"/>
              </a:spcBef>
              <a:buNone/>
              <a:defRPr>
                <a:solidFill>
                  <a:srgbClr val="888888"/>
                </a:solidFill>
              </a:defRPr>
            </a:lvl2pPr>
            <a:lvl3pPr marL="0" lvl="2" indent="0" algn="r">
              <a:spcBef>
                <a:spcPts val="0"/>
              </a:spcBef>
              <a:buNone/>
              <a:defRPr>
                <a:solidFill>
                  <a:srgbClr val="888888"/>
                </a:solidFill>
              </a:defRPr>
            </a:lvl3pPr>
            <a:lvl4pPr marL="0" lvl="3" indent="0" algn="r">
              <a:spcBef>
                <a:spcPts val="0"/>
              </a:spcBef>
              <a:buNone/>
              <a:defRPr>
                <a:solidFill>
                  <a:srgbClr val="888888"/>
                </a:solidFill>
              </a:defRPr>
            </a:lvl4pPr>
            <a:lvl5pPr marL="0" lvl="4" indent="0" algn="r">
              <a:spcBef>
                <a:spcPts val="0"/>
              </a:spcBef>
              <a:buNone/>
              <a:defRPr>
                <a:solidFill>
                  <a:srgbClr val="888888"/>
                </a:solidFill>
              </a:defRPr>
            </a:lvl5pPr>
            <a:lvl6pPr marL="0" lvl="5" indent="0" algn="r">
              <a:spcBef>
                <a:spcPts val="0"/>
              </a:spcBef>
              <a:buNone/>
              <a:defRPr>
                <a:solidFill>
                  <a:srgbClr val="888888"/>
                </a:solidFill>
              </a:defRPr>
            </a:lvl6pPr>
            <a:lvl7pPr marL="0" lvl="6" indent="0" algn="r">
              <a:spcBef>
                <a:spcPts val="0"/>
              </a:spcBef>
              <a:buNone/>
              <a:defRPr>
                <a:solidFill>
                  <a:srgbClr val="888888"/>
                </a:solidFill>
              </a:defRPr>
            </a:lvl7pPr>
            <a:lvl8pPr marL="0" lvl="7" indent="0" algn="r">
              <a:spcBef>
                <a:spcPts val="0"/>
              </a:spcBef>
              <a:buNone/>
              <a:defRPr>
                <a:solidFill>
                  <a:srgbClr val="888888"/>
                </a:solidFill>
              </a:defRPr>
            </a:lvl8pPr>
            <a:lvl9pPr marL="0" lvl="8" indent="0" algn="r">
              <a:spcBef>
                <a:spcPts val="0"/>
              </a:spcBef>
              <a:buNone/>
              <a:defRPr>
                <a:solidFill>
                  <a:srgbClr val="888888"/>
                </a:solidFil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38"/>
        <p:cNvGrpSpPr/>
        <p:nvPr/>
      </p:nvGrpSpPr>
      <p:grpSpPr>
        <a:xfrm>
          <a:off x="0" y="0"/>
          <a:ext cx="0" cy="0"/>
          <a:chOff x="0" y="0"/>
          <a:chExt cx="0" cy="0"/>
        </a:xfrm>
      </p:grpSpPr>
      <p:sp>
        <p:nvSpPr>
          <p:cNvPr id="39" name="Google Shape;39;p27"/>
          <p:cNvSpPr txBox="1">
            <a:spLocks noGrp="1"/>
          </p:cNvSpPr>
          <p:nvPr>
            <p:ph type="title"/>
          </p:nvPr>
        </p:nvSpPr>
        <p:spPr>
          <a:xfrm>
            <a:off x="628650" y="273844"/>
            <a:ext cx="7886700" cy="994172"/>
          </a:xfrm>
          <a:prstGeom prst="rect">
            <a:avLst/>
          </a:prstGeom>
          <a:noFill/>
          <a:ln>
            <a:noFill/>
          </a:ln>
        </p:spPr>
        <p:txBody>
          <a:bodyPr spcFirstLastPara="1" wrap="square" lIns="68575" tIns="34275" rIns="68575" bIns="34275"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0" name="Google Shape;40;p27"/>
          <p:cNvSpPr txBox="1">
            <a:spLocks noGrp="1"/>
          </p:cNvSpPr>
          <p:nvPr>
            <p:ph type="body" idx="1"/>
          </p:nvPr>
        </p:nvSpPr>
        <p:spPr>
          <a:xfrm>
            <a:off x="628650" y="1369219"/>
            <a:ext cx="3886200" cy="3263504"/>
          </a:xfrm>
          <a:prstGeom prst="rect">
            <a:avLst/>
          </a:prstGeom>
          <a:noFill/>
          <a:ln>
            <a:noFill/>
          </a:ln>
        </p:spPr>
        <p:txBody>
          <a:bodyPr spcFirstLastPara="1" wrap="square" lIns="68575" tIns="34275" rIns="68575" bIns="34275" anchor="t" anchorCtr="0">
            <a:normAutofit/>
          </a:bodyPr>
          <a:lstStyle>
            <a:lvl1pPr marL="457200" lvl="0" indent="-342900" algn="l">
              <a:lnSpc>
                <a:spcPct val="90000"/>
              </a:lnSpc>
              <a:spcBef>
                <a:spcPts val="750"/>
              </a:spcBef>
              <a:spcAft>
                <a:spcPts val="0"/>
              </a:spcAft>
              <a:buClr>
                <a:schemeClr val="dk1"/>
              </a:buClr>
              <a:buSzPts val="1800"/>
              <a:buChar char="•"/>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
        <p:nvSpPr>
          <p:cNvPr id="41" name="Google Shape;41;p27"/>
          <p:cNvSpPr txBox="1">
            <a:spLocks noGrp="1"/>
          </p:cNvSpPr>
          <p:nvPr>
            <p:ph type="body" idx="2"/>
          </p:nvPr>
        </p:nvSpPr>
        <p:spPr>
          <a:xfrm>
            <a:off x="4629150" y="1369219"/>
            <a:ext cx="3886200" cy="3263504"/>
          </a:xfrm>
          <a:prstGeom prst="rect">
            <a:avLst/>
          </a:prstGeom>
          <a:noFill/>
          <a:ln>
            <a:noFill/>
          </a:ln>
        </p:spPr>
        <p:txBody>
          <a:bodyPr spcFirstLastPara="1" wrap="square" lIns="68575" tIns="34275" rIns="68575" bIns="34275" anchor="t" anchorCtr="0">
            <a:normAutofit/>
          </a:bodyPr>
          <a:lstStyle>
            <a:lvl1pPr marL="457200" lvl="0" indent="-342900" algn="l">
              <a:lnSpc>
                <a:spcPct val="90000"/>
              </a:lnSpc>
              <a:spcBef>
                <a:spcPts val="750"/>
              </a:spcBef>
              <a:spcAft>
                <a:spcPts val="0"/>
              </a:spcAft>
              <a:buClr>
                <a:schemeClr val="dk1"/>
              </a:buClr>
              <a:buSzPts val="1800"/>
              <a:buChar char="•"/>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
        <p:nvSpPr>
          <p:cNvPr id="42" name="Google Shape;42;p27"/>
          <p:cNvSpPr txBox="1">
            <a:spLocks noGrp="1"/>
          </p:cNvSpPr>
          <p:nvPr>
            <p:ph type="dt" idx="10"/>
          </p:nvPr>
        </p:nvSpPr>
        <p:spPr>
          <a:xfrm>
            <a:off x="628650" y="4767264"/>
            <a:ext cx="2057400" cy="273844"/>
          </a:xfrm>
          <a:prstGeom prst="rect">
            <a:avLst/>
          </a:prstGeom>
          <a:noFill/>
          <a:ln>
            <a:noFill/>
          </a:ln>
        </p:spPr>
        <p:txBody>
          <a:bodyPr spcFirstLastPara="1" wrap="square" lIns="68575" tIns="34275" rIns="68575" bIns="34275"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3" name="Google Shape;43;p27"/>
          <p:cNvSpPr txBox="1">
            <a:spLocks noGrp="1"/>
          </p:cNvSpPr>
          <p:nvPr>
            <p:ph type="ftr" idx="11"/>
          </p:nvPr>
        </p:nvSpPr>
        <p:spPr>
          <a:xfrm>
            <a:off x="3028950" y="4767264"/>
            <a:ext cx="3086100" cy="273844"/>
          </a:xfrm>
          <a:prstGeom prst="rect">
            <a:avLst/>
          </a:prstGeom>
          <a:noFill/>
          <a:ln>
            <a:noFill/>
          </a:ln>
        </p:spPr>
        <p:txBody>
          <a:bodyPr spcFirstLastPara="1" wrap="square" lIns="68575" tIns="34275" rIns="68575" bIns="34275"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4" name="Google Shape;44;p27"/>
          <p:cNvSpPr txBox="1">
            <a:spLocks noGrp="1"/>
          </p:cNvSpPr>
          <p:nvPr>
            <p:ph type="sldNum" idx="12"/>
          </p:nvPr>
        </p:nvSpPr>
        <p:spPr>
          <a:xfrm>
            <a:off x="6457950" y="4767264"/>
            <a:ext cx="2057400" cy="273844"/>
          </a:xfrm>
          <a:prstGeom prst="rect">
            <a:avLst/>
          </a:prstGeom>
          <a:noFill/>
          <a:ln>
            <a:noFill/>
          </a:ln>
        </p:spPr>
        <p:txBody>
          <a:bodyPr spcFirstLastPara="1" wrap="square" lIns="68575" tIns="34275" rIns="68575" bIns="34275" anchor="ctr" anchorCtr="0">
            <a:noAutofit/>
          </a:bodyPr>
          <a:lstStyle>
            <a:lvl1pPr marL="0" lvl="0" indent="0" algn="r">
              <a:spcBef>
                <a:spcPts val="0"/>
              </a:spcBef>
              <a:buNone/>
              <a:defRPr>
                <a:solidFill>
                  <a:srgbClr val="888888"/>
                </a:solidFill>
              </a:defRPr>
            </a:lvl1pPr>
            <a:lvl2pPr marL="0" lvl="1" indent="0" algn="r">
              <a:spcBef>
                <a:spcPts val="0"/>
              </a:spcBef>
              <a:buNone/>
              <a:defRPr>
                <a:solidFill>
                  <a:srgbClr val="888888"/>
                </a:solidFill>
              </a:defRPr>
            </a:lvl2pPr>
            <a:lvl3pPr marL="0" lvl="2" indent="0" algn="r">
              <a:spcBef>
                <a:spcPts val="0"/>
              </a:spcBef>
              <a:buNone/>
              <a:defRPr>
                <a:solidFill>
                  <a:srgbClr val="888888"/>
                </a:solidFill>
              </a:defRPr>
            </a:lvl3pPr>
            <a:lvl4pPr marL="0" lvl="3" indent="0" algn="r">
              <a:spcBef>
                <a:spcPts val="0"/>
              </a:spcBef>
              <a:buNone/>
              <a:defRPr>
                <a:solidFill>
                  <a:srgbClr val="888888"/>
                </a:solidFill>
              </a:defRPr>
            </a:lvl4pPr>
            <a:lvl5pPr marL="0" lvl="4" indent="0" algn="r">
              <a:spcBef>
                <a:spcPts val="0"/>
              </a:spcBef>
              <a:buNone/>
              <a:defRPr>
                <a:solidFill>
                  <a:srgbClr val="888888"/>
                </a:solidFill>
              </a:defRPr>
            </a:lvl5pPr>
            <a:lvl6pPr marL="0" lvl="5" indent="0" algn="r">
              <a:spcBef>
                <a:spcPts val="0"/>
              </a:spcBef>
              <a:buNone/>
              <a:defRPr>
                <a:solidFill>
                  <a:srgbClr val="888888"/>
                </a:solidFill>
              </a:defRPr>
            </a:lvl6pPr>
            <a:lvl7pPr marL="0" lvl="6" indent="0" algn="r">
              <a:spcBef>
                <a:spcPts val="0"/>
              </a:spcBef>
              <a:buNone/>
              <a:defRPr>
                <a:solidFill>
                  <a:srgbClr val="888888"/>
                </a:solidFill>
              </a:defRPr>
            </a:lvl7pPr>
            <a:lvl8pPr marL="0" lvl="7" indent="0" algn="r">
              <a:spcBef>
                <a:spcPts val="0"/>
              </a:spcBef>
              <a:buNone/>
              <a:defRPr>
                <a:solidFill>
                  <a:srgbClr val="888888"/>
                </a:solidFill>
              </a:defRPr>
            </a:lvl8pPr>
            <a:lvl9pPr marL="0" lvl="8" indent="0" algn="r">
              <a:spcBef>
                <a:spcPts val="0"/>
              </a:spcBef>
              <a:buNone/>
              <a:defRPr>
                <a:solidFill>
                  <a:srgbClr val="888888"/>
                </a:solidFil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45"/>
        <p:cNvGrpSpPr/>
        <p:nvPr/>
      </p:nvGrpSpPr>
      <p:grpSpPr>
        <a:xfrm>
          <a:off x="0" y="0"/>
          <a:ext cx="0" cy="0"/>
          <a:chOff x="0" y="0"/>
          <a:chExt cx="0" cy="0"/>
        </a:xfrm>
      </p:grpSpPr>
      <p:sp>
        <p:nvSpPr>
          <p:cNvPr id="46" name="Google Shape;46;p28"/>
          <p:cNvSpPr txBox="1">
            <a:spLocks noGrp="1"/>
          </p:cNvSpPr>
          <p:nvPr>
            <p:ph type="title"/>
          </p:nvPr>
        </p:nvSpPr>
        <p:spPr>
          <a:xfrm>
            <a:off x="629841" y="273844"/>
            <a:ext cx="7886700" cy="994172"/>
          </a:xfrm>
          <a:prstGeom prst="rect">
            <a:avLst/>
          </a:prstGeom>
          <a:noFill/>
          <a:ln>
            <a:noFill/>
          </a:ln>
        </p:spPr>
        <p:txBody>
          <a:bodyPr spcFirstLastPara="1" wrap="square" lIns="68575" tIns="34275" rIns="68575" bIns="34275"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7" name="Google Shape;47;p28"/>
          <p:cNvSpPr txBox="1">
            <a:spLocks noGrp="1"/>
          </p:cNvSpPr>
          <p:nvPr>
            <p:ph type="body" idx="1"/>
          </p:nvPr>
        </p:nvSpPr>
        <p:spPr>
          <a:xfrm>
            <a:off x="629842" y="1260872"/>
            <a:ext cx="3868340" cy="617934"/>
          </a:xfrm>
          <a:prstGeom prst="rect">
            <a:avLst/>
          </a:prstGeom>
          <a:noFill/>
          <a:ln>
            <a:noFill/>
          </a:ln>
        </p:spPr>
        <p:txBody>
          <a:bodyPr spcFirstLastPara="1" wrap="square" lIns="68575" tIns="34275" rIns="68575" bIns="34275" anchor="b" anchorCtr="0">
            <a:normAutofit/>
          </a:bodyPr>
          <a:lstStyle>
            <a:lvl1pPr marL="457200" lvl="0" indent="-228600" algn="l">
              <a:lnSpc>
                <a:spcPct val="90000"/>
              </a:lnSpc>
              <a:spcBef>
                <a:spcPts val="750"/>
              </a:spcBef>
              <a:spcAft>
                <a:spcPts val="0"/>
              </a:spcAft>
              <a:buClr>
                <a:schemeClr val="dk1"/>
              </a:buClr>
              <a:buSzPts val="1800"/>
              <a:buNone/>
              <a:defRPr sz="1800" b="1"/>
            </a:lvl1pPr>
            <a:lvl2pPr marL="914400" lvl="1" indent="-228600" algn="l">
              <a:lnSpc>
                <a:spcPct val="90000"/>
              </a:lnSpc>
              <a:spcBef>
                <a:spcPts val="375"/>
              </a:spcBef>
              <a:spcAft>
                <a:spcPts val="0"/>
              </a:spcAft>
              <a:buClr>
                <a:schemeClr val="dk1"/>
              </a:buClr>
              <a:buSzPts val="1500"/>
              <a:buNone/>
              <a:defRPr sz="1500" b="1"/>
            </a:lvl2pPr>
            <a:lvl3pPr marL="1371600" lvl="2" indent="-228600" algn="l">
              <a:lnSpc>
                <a:spcPct val="90000"/>
              </a:lnSpc>
              <a:spcBef>
                <a:spcPts val="375"/>
              </a:spcBef>
              <a:spcAft>
                <a:spcPts val="0"/>
              </a:spcAft>
              <a:buClr>
                <a:schemeClr val="dk1"/>
              </a:buClr>
              <a:buSzPts val="1400"/>
              <a:buNone/>
              <a:defRPr sz="1400" b="1"/>
            </a:lvl3pPr>
            <a:lvl4pPr marL="1828800" lvl="3" indent="-228600" algn="l">
              <a:lnSpc>
                <a:spcPct val="90000"/>
              </a:lnSpc>
              <a:spcBef>
                <a:spcPts val="375"/>
              </a:spcBef>
              <a:spcAft>
                <a:spcPts val="0"/>
              </a:spcAft>
              <a:buClr>
                <a:schemeClr val="dk1"/>
              </a:buClr>
              <a:buSzPts val="1200"/>
              <a:buNone/>
              <a:defRPr sz="1200" b="1"/>
            </a:lvl4pPr>
            <a:lvl5pPr marL="2286000" lvl="4" indent="-228600" algn="l">
              <a:lnSpc>
                <a:spcPct val="90000"/>
              </a:lnSpc>
              <a:spcBef>
                <a:spcPts val="375"/>
              </a:spcBef>
              <a:spcAft>
                <a:spcPts val="0"/>
              </a:spcAft>
              <a:buClr>
                <a:schemeClr val="dk1"/>
              </a:buClr>
              <a:buSzPts val="1200"/>
              <a:buNone/>
              <a:defRPr sz="1200" b="1"/>
            </a:lvl5pPr>
            <a:lvl6pPr marL="2743200" lvl="5" indent="-228600" algn="l">
              <a:lnSpc>
                <a:spcPct val="90000"/>
              </a:lnSpc>
              <a:spcBef>
                <a:spcPts val="375"/>
              </a:spcBef>
              <a:spcAft>
                <a:spcPts val="0"/>
              </a:spcAft>
              <a:buClr>
                <a:schemeClr val="dk1"/>
              </a:buClr>
              <a:buSzPts val="1200"/>
              <a:buNone/>
              <a:defRPr sz="1200" b="1"/>
            </a:lvl6pPr>
            <a:lvl7pPr marL="3200400" lvl="6" indent="-228600" algn="l">
              <a:lnSpc>
                <a:spcPct val="90000"/>
              </a:lnSpc>
              <a:spcBef>
                <a:spcPts val="375"/>
              </a:spcBef>
              <a:spcAft>
                <a:spcPts val="0"/>
              </a:spcAft>
              <a:buClr>
                <a:schemeClr val="dk1"/>
              </a:buClr>
              <a:buSzPts val="1200"/>
              <a:buNone/>
              <a:defRPr sz="1200" b="1"/>
            </a:lvl7pPr>
            <a:lvl8pPr marL="3657600" lvl="7" indent="-228600" algn="l">
              <a:lnSpc>
                <a:spcPct val="90000"/>
              </a:lnSpc>
              <a:spcBef>
                <a:spcPts val="375"/>
              </a:spcBef>
              <a:spcAft>
                <a:spcPts val="0"/>
              </a:spcAft>
              <a:buClr>
                <a:schemeClr val="dk1"/>
              </a:buClr>
              <a:buSzPts val="1200"/>
              <a:buNone/>
              <a:defRPr sz="1200" b="1"/>
            </a:lvl8pPr>
            <a:lvl9pPr marL="4114800" lvl="8" indent="-228600" algn="l">
              <a:lnSpc>
                <a:spcPct val="90000"/>
              </a:lnSpc>
              <a:spcBef>
                <a:spcPts val="375"/>
              </a:spcBef>
              <a:spcAft>
                <a:spcPts val="0"/>
              </a:spcAft>
              <a:buClr>
                <a:schemeClr val="dk1"/>
              </a:buClr>
              <a:buSzPts val="1200"/>
              <a:buNone/>
              <a:defRPr sz="1200" b="1"/>
            </a:lvl9pPr>
          </a:lstStyle>
          <a:p>
            <a:endParaRPr/>
          </a:p>
        </p:txBody>
      </p:sp>
      <p:sp>
        <p:nvSpPr>
          <p:cNvPr id="48" name="Google Shape;48;p28"/>
          <p:cNvSpPr txBox="1">
            <a:spLocks noGrp="1"/>
          </p:cNvSpPr>
          <p:nvPr>
            <p:ph type="body" idx="2"/>
          </p:nvPr>
        </p:nvSpPr>
        <p:spPr>
          <a:xfrm>
            <a:off x="629842" y="1878806"/>
            <a:ext cx="3868340" cy="2763441"/>
          </a:xfrm>
          <a:prstGeom prst="rect">
            <a:avLst/>
          </a:prstGeom>
          <a:noFill/>
          <a:ln>
            <a:noFill/>
          </a:ln>
        </p:spPr>
        <p:txBody>
          <a:bodyPr spcFirstLastPara="1" wrap="square" lIns="68575" tIns="34275" rIns="68575" bIns="34275" anchor="t" anchorCtr="0">
            <a:normAutofit/>
          </a:bodyPr>
          <a:lstStyle>
            <a:lvl1pPr marL="457200" lvl="0" indent="-342900" algn="l">
              <a:lnSpc>
                <a:spcPct val="90000"/>
              </a:lnSpc>
              <a:spcBef>
                <a:spcPts val="750"/>
              </a:spcBef>
              <a:spcAft>
                <a:spcPts val="0"/>
              </a:spcAft>
              <a:buClr>
                <a:schemeClr val="dk1"/>
              </a:buClr>
              <a:buSzPts val="1800"/>
              <a:buChar char="•"/>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
        <p:nvSpPr>
          <p:cNvPr id="49" name="Google Shape;49;p28"/>
          <p:cNvSpPr txBox="1">
            <a:spLocks noGrp="1"/>
          </p:cNvSpPr>
          <p:nvPr>
            <p:ph type="body" idx="3"/>
          </p:nvPr>
        </p:nvSpPr>
        <p:spPr>
          <a:xfrm>
            <a:off x="4629152" y="1260872"/>
            <a:ext cx="3887391" cy="617934"/>
          </a:xfrm>
          <a:prstGeom prst="rect">
            <a:avLst/>
          </a:prstGeom>
          <a:noFill/>
          <a:ln>
            <a:noFill/>
          </a:ln>
        </p:spPr>
        <p:txBody>
          <a:bodyPr spcFirstLastPara="1" wrap="square" lIns="68575" tIns="34275" rIns="68575" bIns="34275" anchor="b" anchorCtr="0">
            <a:normAutofit/>
          </a:bodyPr>
          <a:lstStyle>
            <a:lvl1pPr marL="457200" lvl="0" indent="-228600" algn="l">
              <a:lnSpc>
                <a:spcPct val="90000"/>
              </a:lnSpc>
              <a:spcBef>
                <a:spcPts val="750"/>
              </a:spcBef>
              <a:spcAft>
                <a:spcPts val="0"/>
              </a:spcAft>
              <a:buClr>
                <a:schemeClr val="dk1"/>
              </a:buClr>
              <a:buSzPts val="1800"/>
              <a:buNone/>
              <a:defRPr sz="1800" b="1"/>
            </a:lvl1pPr>
            <a:lvl2pPr marL="914400" lvl="1" indent="-228600" algn="l">
              <a:lnSpc>
                <a:spcPct val="90000"/>
              </a:lnSpc>
              <a:spcBef>
                <a:spcPts val="375"/>
              </a:spcBef>
              <a:spcAft>
                <a:spcPts val="0"/>
              </a:spcAft>
              <a:buClr>
                <a:schemeClr val="dk1"/>
              </a:buClr>
              <a:buSzPts val="1500"/>
              <a:buNone/>
              <a:defRPr sz="1500" b="1"/>
            </a:lvl2pPr>
            <a:lvl3pPr marL="1371600" lvl="2" indent="-228600" algn="l">
              <a:lnSpc>
                <a:spcPct val="90000"/>
              </a:lnSpc>
              <a:spcBef>
                <a:spcPts val="375"/>
              </a:spcBef>
              <a:spcAft>
                <a:spcPts val="0"/>
              </a:spcAft>
              <a:buClr>
                <a:schemeClr val="dk1"/>
              </a:buClr>
              <a:buSzPts val="1400"/>
              <a:buNone/>
              <a:defRPr sz="1400" b="1"/>
            </a:lvl3pPr>
            <a:lvl4pPr marL="1828800" lvl="3" indent="-228600" algn="l">
              <a:lnSpc>
                <a:spcPct val="90000"/>
              </a:lnSpc>
              <a:spcBef>
                <a:spcPts val="375"/>
              </a:spcBef>
              <a:spcAft>
                <a:spcPts val="0"/>
              </a:spcAft>
              <a:buClr>
                <a:schemeClr val="dk1"/>
              </a:buClr>
              <a:buSzPts val="1200"/>
              <a:buNone/>
              <a:defRPr sz="1200" b="1"/>
            </a:lvl4pPr>
            <a:lvl5pPr marL="2286000" lvl="4" indent="-228600" algn="l">
              <a:lnSpc>
                <a:spcPct val="90000"/>
              </a:lnSpc>
              <a:spcBef>
                <a:spcPts val="375"/>
              </a:spcBef>
              <a:spcAft>
                <a:spcPts val="0"/>
              </a:spcAft>
              <a:buClr>
                <a:schemeClr val="dk1"/>
              </a:buClr>
              <a:buSzPts val="1200"/>
              <a:buNone/>
              <a:defRPr sz="1200" b="1"/>
            </a:lvl5pPr>
            <a:lvl6pPr marL="2743200" lvl="5" indent="-228600" algn="l">
              <a:lnSpc>
                <a:spcPct val="90000"/>
              </a:lnSpc>
              <a:spcBef>
                <a:spcPts val="375"/>
              </a:spcBef>
              <a:spcAft>
                <a:spcPts val="0"/>
              </a:spcAft>
              <a:buClr>
                <a:schemeClr val="dk1"/>
              </a:buClr>
              <a:buSzPts val="1200"/>
              <a:buNone/>
              <a:defRPr sz="1200" b="1"/>
            </a:lvl6pPr>
            <a:lvl7pPr marL="3200400" lvl="6" indent="-228600" algn="l">
              <a:lnSpc>
                <a:spcPct val="90000"/>
              </a:lnSpc>
              <a:spcBef>
                <a:spcPts val="375"/>
              </a:spcBef>
              <a:spcAft>
                <a:spcPts val="0"/>
              </a:spcAft>
              <a:buClr>
                <a:schemeClr val="dk1"/>
              </a:buClr>
              <a:buSzPts val="1200"/>
              <a:buNone/>
              <a:defRPr sz="1200" b="1"/>
            </a:lvl7pPr>
            <a:lvl8pPr marL="3657600" lvl="7" indent="-228600" algn="l">
              <a:lnSpc>
                <a:spcPct val="90000"/>
              </a:lnSpc>
              <a:spcBef>
                <a:spcPts val="375"/>
              </a:spcBef>
              <a:spcAft>
                <a:spcPts val="0"/>
              </a:spcAft>
              <a:buClr>
                <a:schemeClr val="dk1"/>
              </a:buClr>
              <a:buSzPts val="1200"/>
              <a:buNone/>
              <a:defRPr sz="1200" b="1"/>
            </a:lvl8pPr>
            <a:lvl9pPr marL="4114800" lvl="8" indent="-228600" algn="l">
              <a:lnSpc>
                <a:spcPct val="90000"/>
              </a:lnSpc>
              <a:spcBef>
                <a:spcPts val="375"/>
              </a:spcBef>
              <a:spcAft>
                <a:spcPts val="0"/>
              </a:spcAft>
              <a:buClr>
                <a:schemeClr val="dk1"/>
              </a:buClr>
              <a:buSzPts val="1200"/>
              <a:buNone/>
              <a:defRPr sz="1200" b="1"/>
            </a:lvl9pPr>
          </a:lstStyle>
          <a:p>
            <a:endParaRPr/>
          </a:p>
        </p:txBody>
      </p:sp>
      <p:sp>
        <p:nvSpPr>
          <p:cNvPr id="50" name="Google Shape;50;p28"/>
          <p:cNvSpPr txBox="1">
            <a:spLocks noGrp="1"/>
          </p:cNvSpPr>
          <p:nvPr>
            <p:ph type="body" idx="4"/>
          </p:nvPr>
        </p:nvSpPr>
        <p:spPr>
          <a:xfrm>
            <a:off x="4629152" y="1878806"/>
            <a:ext cx="3887391" cy="2763441"/>
          </a:xfrm>
          <a:prstGeom prst="rect">
            <a:avLst/>
          </a:prstGeom>
          <a:noFill/>
          <a:ln>
            <a:noFill/>
          </a:ln>
        </p:spPr>
        <p:txBody>
          <a:bodyPr spcFirstLastPara="1" wrap="square" lIns="68575" tIns="34275" rIns="68575" bIns="34275" anchor="t" anchorCtr="0">
            <a:normAutofit/>
          </a:bodyPr>
          <a:lstStyle>
            <a:lvl1pPr marL="457200" lvl="0" indent="-342900" algn="l">
              <a:lnSpc>
                <a:spcPct val="90000"/>
              </a:lnSpc>
              <a:spcBef>
                <a:spcPts val="750"/>
              </a:spcBef>
              <a:spcAft>
                <a:spcPts val="0"/>
              </a:spcAft>
              <a:buClr>
                <a:schemeClr val="dk1"/>
              </a:buClr>
              <a:buSzPts val="1800"/>
              <a:buChar char="•"/>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
        <p:nvSpPr>
          <p:cNvPr id="51" name="Google Shape;51;p28"/>
          <p:cNvSpPr txBox="1">
            <a:spLocks noGrp="1"/>
          </p:cNvSpPr>
          <p:nvPr>
            <p:ph type="dt" idx="10"/>
          </p:nvPr>
        </p:nvSpPr>
        <p:spPr>
          <a:xfrm>
            <a:off x="628650" y="4767264"/>
            <a:ext cx="2057400" cy="273844"/>
          </a:xfrm>
          <a:prstGeom prst="rect">
            <a:avLst/>
          </a:prstGeom>
          <a:noFill/>
          <a:ln>
            <a:noFill/>
          </a:ln>
        </p:spPr>
        <p:txBody>
          <a:bodyPr spcFirstLastPara="1" wrap="square" lIns="68575" tIns="34275" rIns="68575" bIns="34275"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2" name="Google Shape;52;p28"/>
          <p:cNvSpPr txBox="1">
            <a:spLocks noGrp="1"/>
          </p:cNvSpPr>
          <p:nvPr>
            <p:ph type="ftr" idx="11"/>
          </p:nvPr>
        </p:nvSpPr>
        <p:spPr>
          <a:xfrm>
            <a:off x="3028950" y="4767264"/>
            <a:ext cx="3086100" cy="273844"/>
          </a:xfrm>
          <a:prstGeom prst="rect">
            <a:avLst/>
          </a:prstGeom>
          <a:noFill/>
          <a:ln>
            <a:noFill/>
          </a:ln>
        </p:spPr>
        <p:txBody>
          <a:bodyPr spcFirstLastPara="1" wrap="square" lIns="68575" tIns="34275" rIns="68575" bIns="34275"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3" name="Google Shape;53;p28"/>
          <p:cNvSpPr txBox="1">
            <a:spLocks noGrp="1"/>
          </p:cNvSpPr>
          <p:nvPr>
            <p:ph type="sldNum" idx="12"/>
          </p:nvPr>
        </p:nvSpPr>
        <p:spPr>
          <a:xfrm>
            <a:off x="6457950" y="4767264"/>
            <a:ext cx="2057400" cy="273844"/>
          </a:xfrm>
          <a:prstGeom prst="rect">
            <a:avLst/>
          </a:prstGeom>
          <a:noFill/>
          <a:ln>
            <a:noFill/>
          </a:ln>
        </p:spPr>
        <p:txBody>
          <a:bodyPr spcFirstLastPara="1" wrap="square" lIns="68575" tIns="34275" rIns="68575" bIns="34275" anchor="ctr" anchorCtr="0">
            <a:noAutofit/>
          </a:bodyPr>
          <a:lstStyle>
            <a:lvl1pPr marL="0" lvl="0" indent="0" algn="r">
              <a:spcBef>
                <a:spcPts val="0"/>
              </a:spcBef>
              <a:buNone/>
              <a:defRPr>
                <a:solidFill>
                  <a:srgbClr val="888888"/>
                </a:solidFill>
              </a:defRPr>
            </a:lvl1pPr>
            <a:lvl2pPr marL="0" lvl="1" indent="0" algn="r">
              <a:spcBef>
                <a:spcPts val="0"/>
              </a:spcBef>
              <a:buNone/>
              <a:defRPr>
                <a:solidFill>
                  <a:srgbClr val="888888"/>
                </a:solidFill>
              </a:defRPr>
            </a:lvl2pPr>
            <a:lvl3pPr marL="0" lvl="2" indent="0" algn="r">
              <a:spcBef>
                <a:spcPts val="0"/>
              </a:spcBef>
              <a:buNone/>
              <a:defRPr>
                <a:solidFill>
                  <a:srgbClr val="888888"/>
                </a:solidFill>
              </a:defRPr>
            </a:lvl3pPr>
            <a:lvl4pPr marL="0" lvl="3" indent="0" algn="r">
              <a:spcBef>
                <a:spcPts val="0"/>
              </a:spcBef>
              <a:buNone/>
              <a:defRPr>
                <a:solidFill>
                  <a:srgbClr val="888888"/>
                </a:solidFill>
              </a:defRPr>
            </a:lvl4pPr>
            <a:lvl5pPr marL="0" lvl="4" indent="0" algn="r">
              <a:spcBef>
                <a:spcPts val="0"/>
              </a:spcBef>
              <a:buNone/>
              <a:defRPr>
                <a:solidFill>
                  <a:srgbClr val="888888"/>
                </a:solidFill>
              </a:defRPr>
            </a:lvl5pPr>
            <a:lvl6pPr marL="0" lvl="5" indent="0" algn="r">
              <a:spcBef>
                <a:spcPts val="0"/>
              </a:spcBef>
              <a:buNone/>
              <a:defRPr>
                <a:solidFill>
                  <a:srgbClr val="888888"/>
                </a:solidFill>
              </a:defRPr>
            </a:lvl6pPr>
            <a:lvl7pPr marL="0" lvl="6" indent="0" algn="r">
              <a:spcBef>
                <a:spcPts val="0"/>
              </a:spcBef>
              <a:buNone/>
              <a:defRPr>
                <a:solidFill>
                  <a:srgbClr val="888888"/>
                </a:solidFill>
              </a:defRPr>
            </a:lvl7pPr>
            <a:lvl8pPr marL="0" lvl="7" indent="0" algn="r">
              <a:spcBef>
                <a:spcPts val="0"/>
              </a:spcBef>
              <a:buNone/>
              <a:defRPr>
                <a:solidFill>
                  <a:srgbClr val="888888"/>
                </a:solidFill>
              </a:defRPr>
            </a:lvl8pPr>
            <a:lvl9pPr marL="0" lvl="8" indent="0" algn="r">
              <a:spcBef>
                <a:spcPts val="0"/>
              </a:spcBef>
              <a:buNone/>
              <a:defRPr>
                <a:solidFill>
                  <a:srgbClr val="888888"/>
                </a:solidFil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54"/>
        <p:cNvGrpSpPr/>
        <p:nvPr/>
      </p:nvGrpSpPr>
      <p:grpSpPr>
        <a:xfrm>
          <a:off x="0" y="0"/>
          <a:ext cx="0" cy="0"/>
          <a:chOff x="0" y="0"/>
          <a:chExt cx="0" cy="0"/>
        </a:xfrm>
      </p:grpSpPr>
      <p:sp>
        <p:nvSpPr>
          <p:cNvPr id="55" name="Google Shape;55;p29"/>
          <p:cNvSpPr txBox="1">
            <a:spLocks noGrp="1"/>
          </p:cNvSpPr>
          <p:nvPr>
            <p:ph type="title"/>
          </p:nvPr>
        </p:nvSpPr>
        <p:spPr>
          <a:xfrm>
            <a:off x="628650" y="273844"/>
            <a:ext cx="7886700" cy="994172"/>
          </a:xfrm>
          <a:prstGeom prst="rect">
            <a:avLst/>
          </a:prstGeom>
          <a:noFill/>
          <a:ln>
            <a:noFill/>
          </a:ln>
        </p:spPr>
        <p:txBody>
          <a:bodyPr spcFirstLastPara="1" wrap="square" lIns="68575" tIns="34275" rIns="68575" bIns="34275"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6" name="Google Shape;56;p29"/>
          <p:cNvSpPr txBox="1">
            <a:spLocks noGrp="1"/>
          </p:cNvSpPr>
          <p:nvPr>
            <p:ph type="dt" idx="10"/>
          </p:nvPr>
        </p:nvSpPr>
        <p:spPr>
          <a:xfrm>
            <a:off x="628650" y="4767264"/>
            <a:ext cx="2057400" cy="273844"/>
          </a:xfrm>
          <a:prstGeom prst="rect">
            <a:avLst/>
          </a:prstGeom>
          <a:noFill/>
          <a:ln>
            <a:noFill/>
          </a:ln>
        </p:spPr>
        <p:txBody>
          <a:bodyPr spcFirstLastPara="1" wrap="square" lIns="68575" tIns="34275" rIns="68575" bIns="34275"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7" name="Google Shape;57;p29"/>
          <p:cNvSpPr txBox="1">
            <a:spLocks noGrp="1"/>
          </p:cNvSpPr>
          <p:nvPr>
            <p:ph type="ftr" idx="11"/>
          </p:nvPr>
        </p:nvSpPr>
        <p:spPr>
          <a:xfrm>
            <a:off x="3028950" y="4767264"/>
            <a:ext cx="3086100" cy="273844"/>
          </a:xfrm>
          <a:prstGeom prst="rect">
            <a:avLst/>
          </a:prstGeom>
          <a:noFill/>
          <a:ln>
            <a:noFill/>
          </a:ln>
        </p:spPr>
        <p:txBody>
          <a:bodyPr spcFirstLastPara="1" wrap="square" lIns="68575" tIns="34275" rIns="68575" bIns="34275"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8" name="Google Shape;58;p29"/>
          <p:cNvSpPr txBox="1">
            <a:spLocks noGrp="1"/>
          </p:cNvSpPr>
          <p:nvPr>
            <p:ph type="sldNum" idx="12"/>
          </p:nvPr>
        </p:nvSpPr>
        <p:spPr>
          <a:xfrm>
            <a:off x="6457950" y="4767264"/>
            <a:ext cx="2057400" cy="273844"/>
          </a:xfrm>
          <a:prstGeom prst="rect">
            <a:avLst/>
          </a:prstGeom>
          <a:noFill/>
          <a:ln>
            <a:noFill/>
          </a:ln>
        </p:spPr>
        <p:txBody>
          <a:bodyPr spcFirstLastPara="1" wrap="square" lIns="68575" tIns="34275" rIns="68575" bIns="34275" anchor="ctr" anchorCtr="0">
            <a:noAutofit/>
          </a:bodyPr>
          <a:lstStyle>
            <a:lvl1pPr marL="0" lvl="0" indent="0" algn="r">
              <a:spcBef>
                <a:spcPts val="0"/>
              </a:spcBef>
              <a:buNone/>
              <a:defRPr>
                <a:solidFill>
                  <a:srgbClr val="888888"/>
                </a:solidFill>
              </a:defRPr>
            </a:lvl1pPr>
            <a:lvl2pPr marL="0" lvl="1" indent="0" algn="r">
              <a:spcBef>
                <a:spcPts val="0"/>
              </a:spcBef>
              <a:buNone/>
              <a:defRPr>
                <a:solidFill>
                  <a:srgbClr val="888888"/>
                </a:solidFill>
              </a:defRPr>
            </a:lvl2pPr>
            <a:lvl3pPr marL="0" lvl="2" indent="0" algn="r">
              <a:spcBef>
                <a:spcPts val="0"/>
              </a:spcBef>
              <a:buNone/>
              <a:defRPr>
                <a:solidFill>
                  <a:srgbClr val="888888"/>
                </a:solidFill>
              </a:defRPr>
            </a:lvl3pPr>
            <a:lvl4pPr marL="0" lvl="3" indent="0" algn="r">
              <a:spcBef>
                <a:spcPts val="0"/>
              </a:spcBef>
              <a:buNone/>
              <a:defRPr>
                <a:solidFill>
                  <a:srgbClr val="888888"/>
                </a:solidFill>
              </a:defRPr>
            </a:lvl4pPr>
            <a:lvl5pPr marL="0" lvl="4" indent="0" algn="r">
              <a:spcBef>
                <a:spcPts val="0"/>
              </a:spcBef>
              <a:buNone/>
              <a:defRPr>
                <a:solidFill>
                  <a:srgbClr val="888888"/>
                </a:solidFill>
              </a:defRPr>
            </a:lvl5pPr>
            <a:lvl6pPr marL="0" lvl="5" indent="0" algn="r">
              <a:spcBef>
                <a:spcPts val="0"/>
              </a:spcBef>
              <a:buNone/>
              <a:defRPr>
                <a:solidFill>
                  <a:srgbClr val="888888"/>
                </a:solidFill>
              </a:defRPr>
            </a:lvl6pPr>
            <a:lvl7pPr marL="0" lvl="6" indent="0" algn="r">
              <a:spcBef>
                <a:spcPts val="0"/>
              </a:spcBef>
              <a:buNone/>
              <a:defRPr>
                <a:solidFill>
                  <a:srgbClr val="888888"/>
                </a:solidFill>
              </a:defRPr>
            </a:lvl7pPr>
            <a:lvl8pPr marL="0" lvl="7" indent="0" algn="r">
              <a:spcBef>
                <a:spcPts val="0"/>
              </a:spcBef>
              <a:buNone/>
              <a:defRPr>
                <a:solidFill>
                  <a:srgbClr val="888888"/>
                </a:solidFill>
              </a:defRPr>
            </a:lvl8pPr>
            <a:lvl9pPr marL="0" lvl="8" indent="0" algn="r">
              <a:spcBef>
                <a:spcPts val="0"/>
              </a:spcBef>
              <a:buNone/>
              <a:defRPr>
                <a:solidFill>
                  <a:srgbClr val="888888"/>
                </a:solidFil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59"/>
        <p:cNvGrpSpPr/>
        <p:nvPr/>
      </p:nvGrpSpPr>
      <p:grpSpPr>
        <a:xfrm>
          <a:off x="0" y="0"/>
          <a:ext cx="0" cy="0"/>
          <a:chOff x="0" y="0"/>
          <a:chExt cx="0" cy="0"/>
        </a:xfrm>
      </p:grpSpPr>
      <p:sp>
        <p:nvSpPr>
          <p:cNvPr id="60" name="Google Shape;60;p30"/>
          <p:cNvSpPr txBox="1">
            <a:spLocks noGrp="1"/>
          </p:cNvSpPr>
          <p:nvPr>
            <p:ph type="dt" idx="10"/>
          </p:nvPr>
        </p:nvSpPr>
        <p:spPr>
          <a:xfrm>
            <a:off x="628650" y="4767264"/>
            <a:ext cx="2057400" cy="273844"/>
          </a:xfrm>
          <a:prstGeom prst="rect">
            <a:avLst/>
          </a:prstGeom>
          <a:noFill/>
          <a:ln>
            <a:noFill/>
          </a:ln>
        </p:spPr>
        <p:txBody>
          <a:bodyPr spcFirstLastPara="1" wrap="square" lIns="68575" tIns="34275" rIns="68575" bIns="34275"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1" name="Google Shape;61;p30"/>
          <p:cNvSpPr txBox="1">
            <a:spLocks noGrp="1"/>
          </p:cNvSpPr>
          <p:nvPr>
            <p:ph type="ftr" idx="11"/>
          </p:nvPr>
        </p:nvSpPr>
        <p:spPr>
          <a:xfrm>
            <a:off x="3028950" y="4767264"/>
            <a:ext cx="3086100" cy="273844"/>
          </a:xfrm>
          <a:prstGeom prst="rect">
            <a:avLst/>
          </a:prstGeom>
          <a:noFill/>
          <a:ln>
            <a:noFill/>
          </a:ln>
        </p:spPr>
        <p:txBody>
          <a:bodyPr spcFirstLastPara="1" wrap="square" lIns="68575" tIns="34275" rIns="68575" bIns="34275"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2" name="Google Shape;62;p30"/>
          <p:cNvSpPr txBox="1">
            <a:spLocks noGrp="1"/>
          </p:cNvSpPr>
          <p:nvPr>
            <p:ph type="sldNum" idx="12"/>
          </p:nvPr>
        </p:nvSpPr>
        <p:spPr>
          <a:xfrm>
            <a:off x="6457950" y="4767264"/>
            <a:ext cx="2057400" cy="273844"/>
          </a:xfrm>
          <a:prstGeom prst="rect">
            <a:avLst/>
          </a:prstGeom>
          <a:noFill/>
          <a:ln>
            <a:noFill/>
          </a:ln>
        </p:spPr>
        <p:txBody>
          <a:bodyPr spcFirstLastPara="1" wrap="square" lIns="68575" tIns="34275" rIns="68575" bIns="34275" anchor="ctr" anchorCtr="0">
            <a:noAutofit/>
          </a:bodyPr>
          <a:lstStyle>
            <a:lvl1pPr marL="0" lvl="0" indent="0" algn="r">
              <a:spcBef>
                <a:spcPts val="0"/>
              </a:spcBef>
              <a:buNone/>
              <a:defRPr>
                <a:solidFill>
                  <a:srgbClr val="888888"/>
                </a:solidFill>
              </a:defRPr>
            </a:lvl1pPr>
            <a:lvl2pPr marL="0" lvl="1" indent="0" algn="r">
              <a:spcBef>
                <a:spcPts val="0"/>
              </a:spcBef>
              <a:buNone/>
              <a:defRPr>
                <a:solidFill>
                  <a:srgbClr val="888888"/>
                </a:solidFill>
              </a:defRPr>
            </a:lvl2pPr>
            <a:lvl3pPr marL="0" lvl="2" indent="0" algn="r">
              <a:spcBef>
                <a:spcPts val="0"/>
              </a:spcBef>
              <a:buNone/>
              <a:defRPr>
                <a:solidFill>
                  <a:srgbClr val="888888"/>
                </a:solidFill>
              </a:defRPr>
            </a:lvl3pPr>
            <a:lvl4pPr marL="0" lvl="3" indent="0" algn="r">
              <a:spcBef>
                <a:spcPts val="0"/>
              </a:spcBef>
              <a:buNone/>
              <a:defRPr>
                <a:solidFill>
                  <a:srgbClr val="888888"/>
                </a:solidFill>
              </a:defRPr>
            </a:lvl4pPr>
            <a:lvl5pPr marL="0" lvl="4" indent="0" algn="r">
              <a:spcBef>
                <a:spcPts val="0"/>
              </a:spcBef>
              <a:buNone/>
              <a:defRPr>
                <a:solidFill>
                  <a:srgbClr val="888888"/>
                </a:solidFill>
              </a:defRPr>
            </a:lvl5pPr>
            <a:lvl6pPr marL="0" lvl="5" indent="0" algn="r">
              <a:spcBef>
                <a:spcPts val="0"/>
              </a:spcBef>
              <a:buNone/>
              <a:defRPr>
                <a:solidFill>
                  <a:srgbClr val="888888"/>
                </a:solidFill>
              </a:defRPr>
            </a:lvl6pPr>
            <a:lvl7pPr marL="0" lvl="6" indent="0" algn="r">
              <a:spcBef>
                <a:spcPts val="0"/>
              </a:spcBef>
              <a:buNone/>
              <a:defRPr>
                <a:solidFill>
                  <a:srgbClr val="888888"/>
                </a:solidFill>
              </a:defRPr>
            </a:lvl7pPr>
            <a:lvl8pPr marL="0" lvl="7" indent="0" algn="r">
              <a:spcBef>
                <a:spcPts val="0"/>
              </a:spcBef>
              <a:buNone/>
              <a:defRPr>
                <a:solidFill>
                  <a:srgbClr val="888888"/>
                </a:solidFill>
              </a:defRPr>
            </a:lvl8pPr>
            <a:lvl9pPr marL="0" lvl="8" indent="0" algn="r">
              <a:spcBef>
                <a:spcPts val="0"/>
              </a:spcBef>
              <a:buNone/>
              <a:defRPr>
                <a:solidFill>
                  <a:srgbClr val="888888"/>
                </a:solidFil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BE4D4"/>
        </a:solidFill>
        <a:effectLst/>
      </p:bgPr>
    </p:bg>
    <p:spTree>
      <p:nvGrpSpPr>
        <p:cNvPr id="1" name="Shape 9"/>
        <p:cNvGrpSpPr/>
        <p:nvPr/>
      </p:nvGrpSpPr>
      <p:grpSpPr>
        <a:xfrm>
          <a:off x="0" y="0"/>
          <a:ext cx="0" cy="0"/>
          <a:chOff x="0" y="0"/>
          <a:chExt cx="0" cy="0"/>
        </a:xfrm>
      </p:grpSpPr>
      <p:sp>
        <p:nvSpPr>
          <p:cNvPr id="10" name="Google Shape;10;p21"/>
          <p:cNvSpPr txBox="1">
            <a:spLocks noGrp="1"/>
          </p:cNvSpPr>
          <p:nvPr>
            <p:ph type="title"/>
          </p:nvPr>
        </p:nvSpPr>
        <p:spPr>
          <a:xfrm>
            <a:off x="628650" y="273844"/>
            <a:ext cx="7886700" cy="994172"/>
          </a:xfrm>
          <a:prstGeom prst="rect">
            <a:avLst/>
          </a:prstGeom>
          <a:noFill/>
          <a:ln>
            <a:noFill/>
          </a:ln>
        </p:spPr>
        <p:txBody>
          <a:bodyPr spcFirstLastPara="1" wrap="square" lIns="68575" tIns="34275" rIns="68575" bIns="34275" anchor="ctr" anchorCtr="0">
            <a:normAutofit/>
          </a:bodyPr>
          <a:lstStyle>
            <a:lvl1pPr marR="0" lvl="0" algn="l" rtl="0">
              <a:lnSpc>
                <a:spcPct val="90000"/>
              </a:lnSpc>
              <a:spcBef>
                <a:spcPts val="0"/>
              </a:spcBef>
              <a:spcAft>
                <a:spcPts val="0"/>
              </a:spcAft>
              <a:buClr>
                <a:schemeClr val="dk1"/>
              </a:buClr>
              <a:buSzPts val="3300"/>
              <a:buFont typeface="Calibri"/>
              <a:buNone/>
              <a:defRPr sz="3300" b="0" i="0" u="none" strike="noStrike" cap="non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1" name="Google Shape;11;p21"/>
          <p:cNvSpPr txBox="1">
            <a:spLocks noGrp="1"/>
          </p:cNvSpPr>
          <p:nvPr>
            <p:ph type="body" idx="1"/>
          </p:nvPr>
        </p:nvSpPr>
        <p:spPr>
          <a:xfrm>
            <a:off x="628650" y="1369219"/>
            <a:ext cx="7886700" cy="3263504"/>
          </a:xfrm>
          <a:prstGeom prst="rect">
            <a:avLst/>
          </a:prstGeom>
          <a:noFill/>
          <a:ln>
            <a:noFill/>
          </a:ln>
        </p:spPr>
        <p:txBody>
          <a:bodyPr spcFirstLastPara="1" wrap="square" lIns="68575" tIns="34275" rIns="68575" bIns="34275" anchor="t" anchorCtr="0">
            <a:normAutofit/>
          </a:bodyPr>
          <a:lstStyle>
            <a:lvl1pPr marL="457200" marR="0" lvl="0" indent="-361950" algn="l" rtl="0">
              <a:lnSpc>
                <a:spcPct val="90000"/>
              </a:lnSpc>
              <a:spcBef>
                <a:spcPts val="750"/>
              </a:spcBef>
              <a:spcAft>
                <a:spcPts val="0"/>
              </a:spcAft>
              <a:buClr>
                <a:schemeClr val="dk1"/>
              </a:buClr>
              <a:buSzPts val="2100"/>
              <a:buFont typeface="Arial"/>
              <a:buChar char="•"/>
              <a:defRPr sz="2100" b="0" i="0" u="none" strike="noStrike" cap="none">
                <a:solidFill>
                  <a:schemeClr val="dk1"/>
                </a:solidFill>
                <a:latin typeface="Calibri"/>
                <a:ea typeface="Calibri"/>
                <a:cs typeface="Calibri"/>
                <a:sym typeface="Calibri"/>
              </a:defRPr>
            </a:lvl1pPr>
            <a:lvl2pPr marL="914400" marR="0" lvl="1" indent="-342900" algn="l" rtl="0">
              <a:lnSpc>
                <a:spcPct val="90000"/>
              </a:lnSpc>
              <a:spcBef>
                <a:spcPts val="375"/>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2pPr>
            <a:lvl3pPr marL="1371600" marR="0" lvl="2" indent="-323850" algn="l" rtl="0">
              <a:lnSpc>
                <a:spcPct val="90000"/>
              </a:lnSpc>
              <a:spcBef>
                <a:spcPts val="375"/>
              </a:spcBef>
              <a:spcAft>
                <a:spcPts val="0"/>
              </a:spcAft>
              <a:buClr>
                <a:schemeClr val="dk1"/>
              </a:buClr>
              <a:buSzPts val="1500"/>
              <a:buFont typeface="Arial"/>
              <a:buChar char="•"/>
              <a:defRPr sz="1500" b="0" i="0" u="none" strike="noStrike" cap="none">
                <a:solidFill>
                  <a:schemeClr val="dk1"/>
                </a:solidFill>
                <a:latin typeface="Calibri"/>
                <a:ea typeface="Calibri"/>
                <a:cs typeface="Calibri"/>
                <a:sym typeface="Calibri"/>
              </a:defRPr>
            </a:lvl3pPr>
            <a:lvl4pPr marL="1828800" marR="0" lvl="3" indent="-317500" algn="l" rtl="0">
              <a:lnSpc>
                <a:spcPct val="90000"/>
              </a:lnSpc>
              <a:spcBef>
                <a:spcPts val="375"/>
              </a:spcBef>
              <a:spcAft>
                <a:spcPts val="0"/>
              </a:spcAft>
              <a:buClr>
                <a:schemeClr val="dk1"/>
              </a:buClr>
              <a:buSzPts val="1400"/>
              <a:buFont typeface="Arial"/>
              <a:buChar char="•"/>
              <a:defRPr sz="1400" b="0" i="0" u="none" strike="noStrike" cap="none">
                <a:solidFill>
                  <a:schemeClr val="dk1"/>
                </a:solidFill>
                <a:latin typeface="Calibri"/>
                <a:ea typeface="Calibri"/>
                <a:cs typeface="Calibri"/>
                <a:sym typeface="Calibri"/>
              </a:defRPr>
            </a:lvl4pPr>
            <a:lvl5pPr marL="2286000" marR="0" lvl="4" indent="-317500" algn="l" rtl="0">
              <a:lnSpc>
                <a:spcPct val="90000"/>
              </a:lnSpc>
              <a:spcBef>
                <a:spcPts val="375"/>
              </a:spcBef>
              <a:spcAft>
                <a:spcPts val="0"/>
              </a:spcAft>
              <a:buClr>
                <a:schemeClr val="dk1"/>
              </a:buClr>
              <a:buSzPts val="1400"/>
              <a:buFont typeface="Arial"/>
              <a:buChar char="•"/>
              <a:defRPr sz="1400" b="0" i="0" u="none" strike="noStrike" cap="none">
                <a:solidFill>
                  <a:schemeClr val="dk1"/>
                </a:solidFill>
                <a:latin typeface="Calibri"/>
                <a:ea typeface="Calibri"/>
                <a:cs typeface="Calibri"/>
                <a:sym typeface="Calibri"/>
              </a:defRPr>
            </a:lvl5pPr>
            <a:lvl6pPr marL="2743200" marR="0" lvl="5" indent="-317500" algn="l" rtl="0">
              <a:lnSpc>
                <a:spcPct val="90000"/>
              </a:lnSpc>
              <a:spcBef>
                <a:spcPts val="375"/>
              </a:spcBef>
              <a:spcAft>
                <a:spcPts val="0"/>
              </a:spcAft>
              <a:buClr>
                <a:schemeClr val="dk1"/>
              </a:buClr>
              <a:buSzPts val="1400"/>
              <a:buFont typeface="Arial"/>
              <a:buChar char="•"/>
              <a:defRPr sz="1400" b="0" i="0" u="none" strike="noStrike" cap="none">
                <a:solidFill>
                  <a:schemeClr val="dk1"/>
                </a:solidFill>
                <a:latin typeface="Calibri"/>
                <a:ea typeface="Calibri"/>
                <a:cs typeface="Calibri"/>
                <a:sym typeface="Calibri"/>
              </a:defRPr>
            </a:lvl6pPr>
            <a:lvl7pPr marL="3200400" marR="0" lvl="6" indent="-317500" algn="l" rtl="0">
              <a:lnSpc>
                <a:spcPct val="90000"/>
              </a:lnSpc>
              <a:spcBef>
                <a:spcPts val="375"/>
              </a:spcBef>
              <a:spcAft>
                <a:spcPts val="0"/>
              </a:spcAft>
              <a:buClr>
                <a:schemeClr val="dk1"/>
              </a:buClr>
              <a:buSzPts val="1400"/>
              <a:buFont typeface="Arial"/>
              <a:buChar char="•"/>
              <a:defRPr sz="1400" b="0" i="0" u="none" strike="noStrike" cap="none">
                <a:solidFill>
                  <a:schemeClr val="dk1"/>
                </a:solidFill>
                <a:latin typeface="Calibri"/>
                <a:ea typeface="Calibri"/>
                <a:cs typeface="Calibri"/>
                <a:sym typeface="Calibri"/>
              </a:defRPr>
            </a:lvl7pPr>
            <a:lvl8pPr marL="3657600" marR="0" lvl="7" indent="-317500" algn="l" rtl="0">
              <a:lnSpc>
                <a:spcPct val="90000"/>
              </a:lnSpc>
              <a:spcBef>
                <a:spcPts val="375"/>
              </a:spcBef>
              <a:spcAft>
                <a:spcPts val="0"/>
              </a:spcAft>
              <a:buClr>
                <a:schemeClr val="dk1"/>
              </a:buClr>
              <a:buSzPts val="1400"/>
              <a:buFont typeface="Arial"/>
              <a:buChar char="•"/>
              <a:defRPr sz="1400" b="0" i="0" u="none" strike="noStrike" cap="none">
                <a:solidFill>
                  <a:schemeClr val="dk1"/>
                </a:solidFill>
                <a:latin typeface="Calibri"/>
                <a:ea typeface="Calibri"/>
                <a:cs typeface="Calibri"/>
                <a:sym typeface="Calibri"/>
              </a:defRPr>
            </a:lvl8pPr>
            <a:lvl9pPr marL="4114800" marR="0" lvl="8" indent="-317500" algn="l" rtl="0">
              <a:lnSpc>
                <a:spcPct val="90000"/>
              </a:lnSpc>
              <a:spcBef>
                <a:spcPts val="375"/>
              </a:spcBef>
              <a:spcAft>
                <a:spcPts val="0"/>
              </a:spcAft>
              <a:buClr>
                <a:schemeClr val="dk1"/>
              </a:buClr>
              <a:buSzPts val="1400"/>
              <a:buFont typeface="Arial"/>
              <a:buChar char="•"/>
              <a:defRPr sz="1400" b="0" i="0" u="none" strike="noStrike" cap="none">
                <a:solidFill>
                  <a:schemeClr val="dk1"/>
                </a:solidFill>
                <a:latin typeface="Calibri"/>
                <a:ea typeface="Calibri"/>
                <a:cs typeface="Calibri"/>
                <a:sym typeface="Calibri"/>
              </a:defRPr>
            </a:lvl9pPr>
          </a:lstStyle>
          <a:p>
            <a:endParaRPr/>
          </a:p>
        </p:txBody>
      </p:sp>
      <p:sp>
        <p:nvSpPr>
          <p:cNvPr id="12" name="Google Shape;12;p21"/>
          <p:cNvSpPr txBox="1">
            <a:spLocks noGrp="1"/>
          </p:cNvSpPr>
          <p:nvPr>
            <p:ph type="dt" idx="10"/>
          </p:nvPr>
        </p:nvSpPr>
        <p:spPr>
          <a:xfrm>
            <a:off x="628650" y="4767264"/>
            <a:ext cx="2057400" cy="273844"/>
          </a:xfrm>
          <a:prstGeom prst="rect">
            <a:avLst/>
          </a:prstGeom>
          <a:noFill/>
          <a:ln>
            <a:noFill/>
          </a:ln>
        </p:spPr>
        <p:txBody>
          <a:bodyPr spcFirstLastPara="1" wrap="square" lIns="68575" tIns="34275" rIns="68575" bIns="34275" anchor="ctr" anchorCtr="0">
            <a:noAutofit/>
          </a:bodyPr>
          <a:lstStyle>
            <a:lvl1pPr marR="0" lvl="0" algn="l" rtl="0">
              <a:spcBef>
                <a:spcPts val="0"/>
              </a:spcBef>
              <a:spcAft>
                <a:spcPts val="0"/>
              </a:spcAft>
              <a:buSzPts val="1400"/>
              <a:buNone/>
              <a:defRPr sz="9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3" name="Google Shape;13;p21"/>
          <p:cNvSpPr txBox="1">
            <a:spLocks noGrp="1"/>
          </p:cNvSpPr>
          <p:nvPr>
            <p:ph type="ftr" idx="11"/>
          </p:nvPr>
        </p:nvSpPr>
        <p:spPr>
          <a:xfrm>
            <a:off x="3028950" y="4767264"/>
            <a:ext cx="3086100" cy="273844"/>
          </a:xfrm>
          <a:prstGeom prst="rect">
            <a:avLst/>
          </a:prstGeom>
          <a:noFill/>
          <a:ln>
            <a:noFill/>
          </a:ln>
        </p:spPr>
        <p:txBody>
          <a:bodyPr spcFirstLastPara="1" wrap="square" lIns="68575" tIns="34275" rIns="68575" bIns="34275" anchor="ctr" anchorCtr="0">
            <a:noAutofit/>
          </a:bodyPr>
          <a:lstStyle>
            <a:lvl1pPr marR="0" lvl="0" algn="ctr" rtl="0">
              <a:spcBef>
                <a:spcPts val="0"/>
              </a:spcBef>
              <a:spcAft>
                <a:spcPts val="0"/>
              </a:spcAft>
              <a:buSzPts val="1400"/>
              <a:buNone/>
              <a:defRPr sz="9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4" name="Google Shape;14;p21"/>
          <p:cNvSpPr txBox="1">
            <a:spLocks noGrp="1"/>
          </p:cNvSpPr>
          <p:nvPr>
            <p:ph type="sldNum" idx="12"/>
          </p:nvPr>
        </p:nvSpPr>
        <p:spPr>
          <a:xfrm>
            <a:off x="6457950" y="4767264"/>
            <a:ext cx="2057400" cy="273844"/>
          </a:xfrm>
          <a:prstGeom prst="rect">
            <a:avLst/>
          </a:prstGeom>
          <a:noFill/>
          <a:ln>
            <a:noFill/>
          </a:ln>
        </p:spPr>
        <p:txBody>
          <a:bodyPr spcFirstLastPara="1" wrap="square" lIns="68575" tIns="34275" rIns="68575" bIns="34275" anchor="ctr" anchorCtr="0">
            <a:noAutofit/>
          </a:bodyPr>
          <a:lstStyle>
            <a:lvl1pPr marL="0" marR="0" lvl="0" indent="0" algn="r" rtl="0">
              <a:spcBef>
                <a:spcPts val="0"/>
              </a:spcBef>
              <a:buNone/>
              <a:defRPr sz="900" b="0" i="0" u="none" strike="noStrike" cap="none">
                <a:solidFill>
                  <a:srgbClr val="888888"/>
                </a:solidFill>
                <a:latin typeface="Calibri"/>
                <a:ea typeface="Calibri"/>
                <a:cs typeface="Calibri"/>
                <a:sym typeface="Calibri"/>
              </a:defRPr>
            </a:lvl1pPr>
            <a:lvl2pPr marL="0" marR="0" lvl="1" indent="0" algn="r" rtl="0">
              <a:spcBef>
                <a:spcPts val="0"/>
              </a:spcBef>
              <a:buNone/>
              <a:defRPr sz="900" b="0" i="0" u="none" strike="noStrike" cap="none">
                <a:solidFill>
                  <a:srgbClr val="888888"/>
                </a:solidFill>
                <a:latin typeface="Calibri"/>
                <a:ea typeface="Calibri"/>
                <a:cs typeface="Calibri"/>
                <a:sym typeface="Calibri"/>
              </a:defRPr>
            </a:lvl2pPr>
            <a:lvl3pPr marL="0" marR="0" lvl="2" indent="0" algn="r" rtl="0">
              <a:spcBef>
                <a:spcPts val="0"/>
              </a:spcBef>
              <a:buNone/>
              <a:defRPr sz="900" b="0" i="0" u="none" strike="noStrike" cap="none">
                <a:solidFill>
                  <a:srgbClr val="888888"/>
                </a:solidFill>
                <a:latin typeface="Calibri"/>
                <a:ea typeface="Calibri"/>
                <a:cs typeface="Calibri"/>
                <a:sym typeface="Calibri"/>
              </a:defRPr>
            </a:lvl3pPr>
            <a:lvl4pPr marL="0" marR="0" lvl="3" indent="0" algn="r" rtl="0">
              <a:spcBef>
                <a:spcPts val="0"/>
              </a:spcBef>
              <a:buNone/>
              <a:defRPr sz="900" b="0" i="0" u="none" strike="noStrike" cap="none">
                <a:solidFill>
                  <a:srgbClr val="888888"/>
                </a:solidFill>
                <a:latin typeface="Calibri"/>
                <a:ea typeface="Calibri"/>
                <a:cs typeface="Calibri"/>
                <a:sym typeface="Calibri"/>
              </a:defRPr>
            </a:lvl4pPr>
            <a:lvl5pPr marL="0" marR="0" lvl="4" indent="0" algn="r" rtl="0">
              <a:spcBef>
                <a:spcPts val="0"/>
              </a:spcBef>
              <a:buNone/>
              <a:defRPr sz="900" b="0" i="0" u="none" strike="noStrike" cap="none">
                <a:solidFill>
                  <a:srgbClr val="888888"/>
                </a:solidFill>
                <a:latin typeface="Calibri"/>
                <a:ea typeface="Calibri"/>
                <a:cs typeface="Calibri"/>
                <a:sym typeface="Calibri"/>
              </a:defRPr>
            </a:lvl5pPr>
            <a:lvl6pPr marL="0" marR="0" lvl="5" indent="0" algn="r" rtl="0">
              <a:spcBef>
                <a:spcPts val="0"/>
              </a:spcBef>
              <a:buNone/>
              <a:defRPr sz="900" b="0" i="0" u="none" strike="noStrike" cap="none">
                <a:solidFill>
                  <a:srgbClr val="888888"/>
                </a:solidFill>
                <a:latin typeface="Calibri"/>
                <a:ea typeface="Calibri"/>
                <a:cs typeface="Calibri"/>
                <a:sym typeface="Calibri"/>
              </a:defRPr>
            </a:lvl6pPr>
            <a:lvl7pPr marL="0" marR="0" lvl="6" indent="0" algn="r" rtl="0">
              <a:spcBef>
                <a:spcPts val="0"/>
              </a:spcBef>
              <a:buNone/>
              <a:defRPr sz="900" b="0" i="0" u="none" strike="noStrike" cap="none">
                <a:solidFill>
                  <a:srgbClr val="888888"/>
                </a:solidFill>
                <a:latin typeface="Calibri"/>
                <a:ea typeface="Calibri"/>
                <a:cs typeface="Calibri"/>
                <a:sym typeface="Calibri"/>
              </a:defRPr>
            </a:lvl7pPr>
            <a:lvl8pPr marL="0" marR="0" lvl="7" indent="0" algn="r" rtl="0">
              <a:spcBef>
                <a:spcPts val="0"/>
              </a:spcBef>
              <a:buNone/>
              <a:defRPr sz="900" b="0" i="0" u="none" strike="noStrike" cap="none">
                <a:solidFill>
                  <a:srgbClr val="888888"/>
                </a:solidFill>
                <a:latin typeface="Calibri"/>
                <a:ea typeface="Calibri"/>
                <a:cs typeface="Calibri"/>
                <a:sym typeface="Calibri"/>
              </a:defRPr>
            </a:lvl8pPr>
            <a:lvl9pPr marL="0" marR="0" lvl="8" indent="0" algn="r" rtl="0">
              <a:spcBef>
                <a:spcPts val="0"/>
              </a:spcBef>
              <a:buNone/>
              <a:defRPr sz="9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0.xml"/><Relationship Id="rId1" Type="http://schemas.openxmlformats.org/officeDocument/2006/relationships/slideLayout" Target="../slideLayouts/slideLayout2.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12.xml"/><Relationship Id="rId1" Type="http://schemas.openxmlformats.org/officeDocument/2006/relationships/slideLayout" Target="../slideLayouts/slideLayout3.xml"/><Relationship Id="rId4" Type="http://schemas.openxmlformats.org/officeDocument/2006/relationships/image" Target="../media/image15.png"/></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7.xml"/><Relationship Id="rId1" Type="http://schemas.openxmlformats.org/officeDocument/2006/relationships/slideLayout" Target="../slideLayouts/slideLayout2.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18.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18.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2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0.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3.xml"/><Relationship Id="rId1" Type="http://schemas.openxmlformats.org/officeDocument/2006/relationships/slideLayout" Target="../slideLayouts/slideLayout3.xml"/><Relationship Id="rId4" Type="http://schemas.openxmlformats.org/officeDocument/2006/relationships/image" Target="../media/image8.png"/></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5.xml"/><Relationship Id="rId1" Type="http://schemas.openxmlformats.org/officeDocument/2006/relationships/slideLayout" Target="../slideLayouts/slideLayout3.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10.png"/></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7.xml"/><Relationship Id="rId1" Type="http://schemas.openxmlformats.org/officeDocument/2006/relationships/slideLayout" Target="../slideLayouts/slideLayout3.xml"/><Relationship Id="rId5" Type="http://schemas.openxmlformats.org/officeDocument/2006/relationships/image" Target="../media/image13.png"/><Relationship Id="rId4" Type="http://schemas.openxmlformats.org/officeDocument/2006/relationships/image" Target="../media/image12.png"/></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92"/>
        <p:cNvGrpSpPr/>
        <p:nvPr/>
      </p:nvGrpSpPr>
      <p:grpSpPr>
        <a:xfrm>
          <a:off x="0" y="0"/>
          <a:ext cx="0" cy="0"/>
          <a:chOff x="0" y="0"/>
          <a:chExt cx="0" cy="0"/>
        </a:xfrm>
      </p:grpSpPr>
      <p:sp>
        <p:nvSpPr>
          <p:cNvPr id="93" name="Google Shape;93;p1"/>
          <p:cNvSpPr txBox="1"/>
          <p:nvPr/>
        </p:nvSpPr>
        <p:spPr>
          <a:xfrm>
            <a:off x="767211" y="813173"/>
            <a:ext cx="7262181" cy="2146742"/>
          </a:xfrm>
          <a:prstGeom prst="rect">
            <a:avLst/>
          </a:prstGeom>
          <a:noFill/>
          <a:ln>
            <a:noFill/>
          </a:ln>
        </p:spPr>
        <p:txBody>
          <a:bodyPr spcFirstLastPara="1" wrap="square" lIns="68575" tIns="34275" rIns="68575" bIns="34275" anchor="t" anchorCtr="0">
            <a:spAutoFit/>
          </a:bodyPr>
          <a:lstStyle/>
          <a:p>
            <a:pPr marL="0" marR="0" lvl="0" indent="0" algn="ctr" rtl="0">
              <a:spcBef>
                <a:spcPts val="0"/>
              </a:spcBef>
              <a:spcAft>
                <a:spcPts val="0"/>
              </a:spcAft>
              <a:buNone/>
            </a:pPr>
            <a:r>
              <a:rPr lang="en-US" sz="4500" b="1" i="0" u="none" strike="noStrike" cap="none" dirty="0" err="1">
                <a:solidFill>
                  <a:srgbClr val="FF0000"/>
                </a:solidFill>
                <a:latin typeface="Times New Roman"/>
                <a:ea typeface="Times New Roman"/>
                <a:cs typeface="Times New Roman"/>
                <a:sym typeface="Times New Roman"/>
              </a:rPr>
              <a:t>Tiết</a:t>
            </a:r>
            <a:r>
              <a:rPr lang="en-US" sz="4500" b="1" i="0" u="none" strike="noStrike" cap="none" dirty="0">
                <a:solidFill>
                  <a:srgbClr val="FF0000"/>
                </a:solidFill>
                <a:latin typeface="Times New Roman"/>
                <a:ea typeface="Times New Roman"/>
                <a:cs typeface="Times New Roman"/>
                <a:sym typeface="Times New Roman"/>
              </a:rPr>
              <a:t> 103:</a:t>
            </a:r>
            <a:endParaRPr sz="4500" b="1" i="0" u="none" strike="noStrike" cap="none" dirty="0">
              <a:solidFill>
                <a:srgbClr val="FF0000"/>
              </a:solidFill>
              <a:latin typeface="Times New Roman"/>
              <a:ea typeface="Times New Roman"/>
              <a:cs typeface="Times New Roman"/>
              <a:sym typeface="Times New Roman"/>
            </a:endParaRPr>
          </a:p>
          <a:p>
            <a:pPr marL="0" marR="0" lvl="0" indent="0" algn="ctr" rtl="0">
              <a:spcBef>
                <a:spcPts val="0"/>
              </a:spcBef>
              <a:spcAft>
                <a:spcPts val="0"/>
              </a:spcAft>
              <a:buNone/>
            </a:pPr>
            <a:r>
              <a:rPr lang="en-US" sz="4500" b="1" i="0" u="none" strike="noStrike" cap="none" dirty="0">
                <a:solidFill>
                  <a:srgbClr val="FF0000"/>
                </a:solidFill>
                <a:latin typeface="Times New Roman"/>
                <a:ea typeface="Times New Roman"/>
                <a:cs typeface="Times New Roman"/>
                <a:sym typeface="Times New Roman"/>
              </a:rPr>
              <a:t>THỰC HÀNH TIẾNG VIỆT</a:t>
            </a:r>
            <a:endParaRPr sz="4500" b="1" i="0" u="none" strike="noStrike" cap="none" dirty="0">
              <a:solidFill>
                <a:srgbClr val="FF0000"/>
              </a:solidFill>
              <a:latin typeface="Times New Roman"/>
              <a:ea typeface="Times New Roman"/>
              <a:cs typeface="Times New Roman"/>
              <a:sym typeface="Times New Roman"/>
            </a:endParaRPr>
          </a:p>
          <a:p>
            <a:pPr marL="0" marR="0" lvl="0" indent="0" algn="ctr" rtl="0">
              <a:spcBef>
                <a:spcPts val="0"/>
              </a:spcBef>
              <a:spcAft>
                <a:spcPts val="0"/>
              </a:spcAft>
              <a:buNone/>
            </a:pPr>
            <a:r>
              <a:rPr lang="en-US" sz="4500" b="1" i="0" u="none" strike="noStrike" cap="none" dirty="0">
                <a:solidFill>
                  <a:srgbClr val="FF0000"/>
                </a:solidFill>
                <a:latin typeface="Times New Roman"/>
                <a:ea typeface="Times New Roman"/>
                <a:cs typeface="Times New Roman"/>
                <a:sym typeface="Times New Roman"/>
              </a:rPr>
              <a:t>(THUẬT NGỮ) </a:t>
            </a:r>
            <a:endParaRPr sz="4500" b="1" i="0" u="none" strike="noStrike" cap="none" dirty="0">
              <a:solidFill>
                <a:srgbClr val="FF0000"/>
              </a:solidFill>
              <a:latin typeface="Calibri"/>
              <a:ea typeface="Calibri"/>
              <a:cs typeface="Calibri"/>
              <a:sym typeface="Calibri"/>
            </a:endParaRPr>
          </a:p>
        </p:txBody>
      </p:sp>
      <p:pic>
        <p:nvPicPr>
          <p:cNvPr id="94" name="Google Shape;94;p1"/>
          <p:cNvPicPr preferRelativeResize="0"/>
          <p:nvPr/>
        </p:nvPicPr>
        <p:blipFill rotWithShape="1">
          <a:blip r:embed="rId3">
            <a:alphaModFix/>
          </a:blip>
          <a:srcRect/>
          <a:stretch/>
        </p:blipFill>
        <p:spPr>
          <a:xfrm>
            <a:off x="7077080" y="3532903"/>
            <a:ext cx="1850231" cy="1385888"/>
          </a:xfrm>
          <a:prstGeom prst="rect">
            <a:avLst/>
          </a:prstGeom>
          <a:noFill/>
          <a:ln>
            <a:noFill/>
          </a:ln>
        </p:spPr>
      </p:pic>
      <p:pic>
        <p:nvPicPr>
          <p:cNvPr id="95" name="Google Shape;95;p1"/>
          <p:cNvPicPr preferRelativeResize="0"/>
          <p:nvPr/>
        </p:nvPicPr>
        <p:blipFill rotWithShape="1">
          <a:blip r:embed="rId4">
            <a:alphaModFix/>
          </a:blip>
          <a:srcRect/>
          <a:stretch/>
        </p:blipFill>
        <p:spPr>
          <a:xfrm>
            <a:off x="149906" y="3718640"/>
            <a:ext cx="2143125" cy="1200150"/>
          </a:xfrm>
          <a:prstGeom prst="rect">
            <a:avLst/>
          </a:prstGeom>
          <a:noFill/>
          <a:ln>
            <a:noFill/>
          </a:ln>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207"/>
        <p:cNvGrpSpPr/>
        <p:nvPr/>
      </p:nvGrpSpPr>
      <p:grpSpPr>
        <a:xfrm>
          <a:off x="0" y="0"/>
          <a:ext cx="0" cy="0"/>
          <a:chOff x="0" y="0"/>
          <a:chExt cx="0" cy="0"/>
        </a:xfrm>
      </p:grpSpPr>
      <p:pic>
        <p:nvPicPr>
          <p:cNvPr id="208" name="Google Shape;208;p10"/>
          <p:cNvPicPr preferRelativeResize="0"/>
          <p:nvPr/>
        </p:nvPicPr>
        <p:blipFill rotWithShape="1">
          <a:blip r:embed="rId3">
            <a:alphaModFix/>
          </a:blip>
          <a:srcRect/>
          <a:stretch/>
        </p:blipFill>
        <p:spPr>
          <a:xfrm>
            <a:off x="0" y="-11832"/>
            <a:ext cx="9144000" cy="5155332"/>
          </a:xfrm>
          <a:prstGeom prst="rect">
            <a:avLst/>
          </a:prstGeom>
          <a:solidFill>
            <a:srgbClr val="F7CAAC"/>
          </a:solidFill>
          <a:ln w="9525" cap="flat" cmpd="sng">
            <a:solidFill>
              <a:srgbClr val="F7CAAC"/>
            </a:solidFill>
            <a:prstDash val="solid"/>
            <a:round/>
            <a:headEnd type="none" w="sm" len="sm"/>
            <a:tailEnd type="none" w="sm" len="sm"/>
          </a:ln>
        </p:spPr>
      </p:pic>
      <p:pic>
        <p:nvPicPr>
          <p:cNvPr id="209" name="Google Shape;209;p10"/>
          <p:cNvPicPr preferRelativeResize="0"/>
          <p:nvPr/>
        </p:nvPicPr>
        <p:blipFill rotWithShape="1">
          <a:blip r:embed="rId4">
            <a:alphaModFix/>
          </a:blip>
          <a:srcRect l="68030" r="14998" b="54204"/>
          <a:stretch/>
        </p:blipFill>
        <p:spPr>
          <a:xfrm>
            <a:off x="6720372" y="453509"/>
            <a:ext cx="2481603" cy="1918442"/>
          </a:xfrm>
          <a:prstGeom prst="rect">
            <a:avLst/>
          </a:prstGeom>
          <a:solidFill>
            <a:srgbClr val="F7CAAC"/>
          </a:solidFill>
          <a:ln w="9525" cap="flat" cmpd="sng">
            <a:solidFill>
              <a:srgbClr val="F7CAAC"/>
            </a:solidFill>
            <a:prstDash val="solid"/>
            <a:round/>
            <a:headEnd type="none" w="sm" len="sm"/>
            <a:tailEnd type="none" w="sm" len="sm"/>
          </a:ln>
        </p:spPr>
      </p:pic>
      <p:pic>
        <p:nvPicPr>
          <p:cNvPr id="210" name="Google Shape;210;p10"/>
          <p:cNvPicPr preferRelativeResize="0"/>
          <p:nvPr/>
        </p:nvPicPr>
        <p:blipFill rotWithShape="1">
          <a:blip r:embed="rId5">
            <a:alphaModFix/>
          </a:blip>
          <a:srcRect t="9905" r="71460" b="70286"/>
          <a:stretch/>
        </p:blipFill>
        <p:spPr>
          <a:xfrm>
            <a:off x="252445" y="496049"/>
            <a:ext cx="1643342" cy="1140651"/>
          </a:xfrm>
          <a:prstGeom prst="rect">
            <a:avLst/>
          </a:prstGeom>
          <a:solidFill>
            <a:srgbClr val="F7CAAC"/>
          </a:solidFill>
          <a:ln w="9525" cap="flat" cmpd="sng">
            <a:solidFill>
              <a:srgbClr val="F7CAAC"/>
            </a:solidFill>
            <a:prstDash val="solid"/>
            <a:round/>
            <a:headEnd type="none" w="sm" len="sm"/>
            <a:tailEnd type="none" w="sm" len="sm"/>
          </a:ln>
        </p:spPr>
      </p:pic>
      <p:pic>
        <p:nvPicPr>
          <p:cNvPr id="211" name="Google Shape;211;p10"/>
          <p:cNvPicPr preferRelativeResize="0"/>
          <p:nvPr/>
        </p:nvPicPr>
        <p:blipFill rotWithShape="1">
          <a:blip r:embed="rId5">
            <a:alphaModFix/>
          </a:blip>
          <a:srcRect l="83658" t="36888" b="49777"/>
          <a:stretch/>
        </p:blipFill>
        <p:spPr>
          <a:xfrm>
            <a:off x="5506635" y="366494"/>
            <a:ext cx="840545" cy="685800"/>
          </a:xfrm>
          <a:prstGeom prst="rect">
            <a:avLst/>
          </a:prstGeom>
          <a:solidFill>
            <a:srgbClr val="F7CAAC"/>
          </a:solidFill>
          <a:ln w="9525" cap="flat" cmpd="sng">
            <a:solidFill>
              <a:srgbClr val="F7CAAC"/>
            </a:solidFill>
            <a:prstDash val="solid"/>
            <a:round/>
            <a:headEnd type="none" w="sm" len="sm"/>
            <a:tailEnd type="none" w="sm" len="sm"/>
          </a:ln>
        </p:spPr>
      </p:pic>
      <p:pic>
        <p:nvPicPr>
          <p:cNvPr id="212" name="Google Shape;212;p10"/>
          <p:cNvPicPr preferRelativeResize="0"/>
          <p:nvPr/>
        </p:nvPicPr>
        <p:blipFill rotWithShape="1">
          <a:blip r:embed="rId4">
            <a:alphaModFix/>
          </a:blip>
          <a:srcRect l="12987" t="26830" r="75844" b="43246"/>
          <a:stretch/>
        </p:blipFill>
        <p:spPr>
          <a:xfrm>
            <a:off x="979716" y="1841904"/>
            <a:ext cx="842554" cy="646612"/>
          </a:xfrm>
          <a:prstGeom prst="rect">
            <a:avLst/>
          </a:prstGeom>
          <a:solidFill>
            <a:srgbClr val="F7CAAC"/>
          </a:solidFill>
          <a:ln w="9525" cap="flat" cmpd="sng">
            <a:solidFill>
              <a:srgbClr val="F7CAAC"/>
            </a:solidFill>
            <a:prstDash val="solid"/>
            <a:round/>
            <a:headEnd type="none" w="sm" len="sm"/>
            <a:tailEnd type="none" w="sm" len="sm"/>
          </a:ln>
        </p:spPr>
      </p:pic>
      <p:pic>
        <p:nvPicPr>
          <p:cNvPr id="213" name="Google Shape;213;p10"/>
          <p:cNvPicPr preferRelativeResize="0"/>
          <p:nvPr/>
        </p:nvPicPr>
        <p:blipFill rotWithShape="1">
          <a:blip r:embed="rId5">
            <a:alphaModFix/>
          </a:blip>
          <a:srcRect b="90000"/>
          <a:stretch/>
        </p:blipFill>
        <p:spPr>
          <a:xfrm>
            <a:off x="0" y="-25946"/>
            <a:ext cx="9144000" cy="514350"/>
          </a:xfrm>
          <a:prstGeom prst="rect">
            <a:avLst/>
          </a:prstGeom>
          <a:solidFill>
            <a:srgbClr val="F7CAAC"/>
          </a:solidFill>
          <a:ln w="9525" cap="flat" cmpd="sng">
            <a:solidFill>
              <a:srgbClr val="F7CAAC"/>
            </a:solidFill>
            <a:prstDash val="solid"/>
            <a:round/>
            <a:headEnd type="none" w="sm" len="sm"/>
            <a:tailEnd type="none" w="sm" len="sm"/>
          </a:ln>
        </p:spPr>
      </p:pic>
      <p:pic>
        <p:nvPicPr>
          <p:cNvPr id="214" name="Google Shape;214;p10"/>
          <p:cNvPicPr preferRelativeResize="0"/>
          <p:nvPr/>
        </p:nvPicPr>
        <p:blipFill rotWithShape="1">
          <a:blip r:embed="rId4">
            <a:alphaModFix/>
          </a:blip>
          <a:srcRect l="63117" t="50406" r="27013" b="6978"/>
          <a:stretch/>
        </p:blipFill>
        <p:spPr>
          <a:xfrm>
            <a:off x="5806676" y="3214058"/>
            <a:ext cx="744583" cy="920931"/>
          </a:xfrm>
          <a:prstGeom prst="rect">
            <a:avLst/>
          </a:prstGeom>
          <a:solidFill>
            <a:srgbClr val="F7CAAC"/>
          </a:solidFill>
          <a:ln w="9525" cap="flat" cmpd="sng">
            <a:solidFill>
              <a:srgbClr val="F7CAAC"/>
            </a:solidFill>
            <a:prstDash val="solid"/>
            <a:round/>
            <a:headEnd type="none" w="sm" len="sm"/>
            <a:tailEnd type="none" w="sm" len="sm"/>
          </a:ln>
        </p:spPr>
      </p:pic>
      <p:pic>
        <p:nvPicPr>
          <p:cNvPr id="215" name="Google Shape;215;p10"/>
          <p:cNvPicPr preferRelativeResize="0"/>
          <p:nvPr/>
        </p:nvPicPr>
        <p:blipFill rotWithShape="1">
          <a:blip r:embed="rId4">
            <a:alphaModFix/>
          </a:blip>
          <a:srcRect l="59741" r="30649" b="68635"/>
          <a:stretch/>
        </p:blipFill>
        <p:spPr>
          <a:xfrm>
            <a:off x="3921249" y="4117029"/>
            <a:ext cx="724989" cy="677772"/>
          </a:xfrm>
          <a:prstGeom prst="rect">
            <a:avLst/>
          </a:prstGeom>
          <a:solidFill>
            <a:srgbClr val="F7CAAC"/>
          </a:solidFill>
          <a:ln w="9525" cap="flat" cmpd="sng">
            <a:solidFill>
              <a:srgbClr val="F7CAAC"/>
            </a:solidFill>
            <a:prstDash val="solid"/>
            <a:round/>
            <a:headEnd type="none" w="sm" len="sm"/>
            <a:tailEnd type="none" w="sm" len="sm"/>
          </a:ln>
        </p:spPr>
      </p:pic>
      <p:pic>
        <p:nvPicPr>
          <p:cNvPr id="216" name="Google Shape;216;p10"/>
          <p:cNvPicPr preferRelativeResize="0"/>
          <p:nvPr/>
        </p:nvPicPr>
        <p:blipFill rotWithShape="1">
          <a:blip r:embed="rId6">
            <a:alphaModFix/>
          </a:blip>
          <a:srcRect l="83658" t="36888" b="49777"/>
          <a:stretch/>
        </p:blipFill>
        <p:spPr>
          <a:xfrm>
            <a:off x="4179112" y="3576358"/>
            <a:ext cx="518618" cy="423140"/>
          </a:xfrm>
          <a:prstGeom prst="rect">
            <a:avLst/>
          </a:prstGeom>
          <a:solidFill>
            <a:srgbClr val="F7CAAC"/>
          </a:solidFill>
          <a:ln w="9525" cap="flat" cmpd="sng">
            <a:solidFill>
              <a:srgbClr val="F7CAAC"/>
            </a:solidFill>
            <a:prstDash val="solid"/>
            <a:round/>
            <a:headEnd type="none" w="sm" len="sm"/>
            <a:tailEnd type="none" w="sm" len="sm"/>
          </a:ln>
        </p:spPr>
      </p:pic>
      <p:pic>
        <p:nvPicPr>
          <p:cNvPr id="217" name="Google Shape;217;p10"/>
          <p:cNvPicPr preferRelativeResize="0"/>
          <p:nvPr/>
        </p:nvPicPr>
        <p:blipFill rotWithShape="1">
          <a:blip r:embed="rId4">
            <a:alphaModFix/>
          </a:blip>
          <a:srcRect l="59741" r="30649" b="68635"/>
          <a:stretch/>
        </p:blipFill>
        <p:spPr>
          <a:xfrm>
            <a:off x="-102626" y="3204965"/>
            <a:ext cx="1176742" cy="1100103"/>
          </a:xfrm>
          <a:prstGeom prst="rect">
            <a:avLst/>
          </a:prstGeom>
          <a:solidFill>
            <a:srgbClr val="F7CAAC"/>
          </a:solidFill>
          <a:ln w="9525" cap="flat" cmpd="sng">
            <a:solidFill>
              <a:srgbClr val="F7CAAC"/>
            </a:solidFill>
            <a:prstDash val="solid"/>
            <a:round/>
            <a:headEnd type="none" w="sm" len="sm"/>
            <a:tailEnd type="none" w="sm" len="sm"/>
          </a:ln>
        </p:spPr>
      </p:pic>
      <p:pic>
        <p:nvPicPr>
          <p:cNvPr id="218" name="Google Shape;218;p10"/>
          <p:cNvPicPr preferRelativeResize="0"/>
          <p:nvPr/>
        </p:nvPicPr>
        <p:blipFill rotWithShape="1">
          <a:blip r:embed="rId5">
            <a:alphaModFix/>
          </a:blip>
          <a:srcRect b="90000"/>
          <a:stretch/>
        </p:blipFill>
        <p:spPr>
          <a:xfrm rot="10800000">
            <a:off x="0" y="4602475"/>
            <a:ext cx="9144000" cy="514350"/>
          </a:xfrm>
          <a:prstGeom prst="rect">
            <a:avLst/>
          </a:prstGeom>
          <a:solidFill>
            <a:srgbClr val="F7CAAC"/>
          </a:solidFill>
          <a:ln w="9525" cap="flat" cmpd="sng">
            <a:solidFill>
              <a:srgbClr val="F7CAAC"/>
            </a:solidFill>
            <a:prstDash val="solid"/>
            <a:round/>
            <a:headEnd type="none" w="sm" len="sm"/>
            <a:tailEnd type="none" w="sm" len="sm"/>
          </a:ln>
        </p:spPr>
      </p:pic>
      <p:sp>
        <p:nvSpPr>
          <p:cNvPr id="219" name="Google Shape;219;p10"/>
          <p:cNvSpPr txBox="1"/>
          <p:nvPr/>
        </p:nvSpPr>
        <p:spPr>
          <a:xfrm>
            <a:off x="2051720" y="1303476"/>
            <a:ext cx="4668652" cy="923289"/>
          </a:xfrm>
          <a:prstGeom prst="rect">
            <a:avLst/>
          </a:prstGeom>
          <a:solidFill>
            <a:srgbClr val="F7CAAC"/>
          </a:solidFill>
          <a:ln w="9525" cap="flat" cmpd="sng">
            <a:solidFill>
              <a:srgbClr val="F7CAAC"/>
            </a:solidFill>
            <a:prstDash val="solid"/>
            <a:round/>
            <a:headEnd type="none" w="sm" len="sm"/>
            <a:tailEnd type="none" w="sm" len="sm"/>
          </a:ln>
        </p:spPr>
        <p:txBody>
          <a:bodyPr spcFirstLastPara="1" wrap="square" lIns="91425" tIns="45700" rIns="91425" bIns="45700" anchor="t" anchorCtr="0">
            <a:spAutoFit/>
          </a:bodyPr>
          <a:lstStyle/>
          <a:p>
            <a:pPr marL="0" marR="0" lvl="0" indent="0" algn="ctr" rtl="0">
              <a:spcBef>
                <a:spcPts val="0"/>
              </a:spcBef>
              <a:spcAft>
                <a:spcPts val="0"/>
              </a:spcAft>
              <a:buClr>
                <a:srgbClr val="2F5496"/>
              </a:buClr>
              <a:buSzPts val="5400"/>
              <a:buFont typeface="Times New Roman"/>
              <a:buNone/>
            </a:pPr>
            <a:r>
              <a:rPr lang="en-US" sz="5400" b="1">
                <a:solidFill>
                  <a:srgbClr val="2F5496"/>
                </a:solidFill>
                <a:latin typeface="Times New Roman"/>
                <a:ea typeface="Times New Roman"/>
                <a:cs typeface="Times New Roman"/>
                <a:sym typeface="Times New Roman"/>
              </a:rPr>
              <a:t>LUYỆN TẬP</a:t>
            </a:r>
            <a:endParaRPr sz="2000">
              <a:solidFill>
                <a:schemeClr val="dk1"/>
              </a:solidFill>
              <a:latin typeface="Calibri"/>
              <a:ea typeface="Calibri"/>
              <a:cs typeface="Calibri"/>
              <a:sym typeface="Calibri"/>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3" presetClass="entr" presetSubtype="16" fill="hold" nodeType="withEffect">
                                  <p:stCondLst>
                                    <p:cond delay="0"/>
                                  </p:stCondLst>
                                  <p:childTnLst>
                                    <p:set>
                                      <p:cBhvr>
                                        <p:cTn id="6" dur="1" fill="hold">
                                          <p:stCondLst>
                                            <p:cond delay="0"/>
                                          </p:stCondLst>
                                        </p:cTn>
                                        <p:tgtEl>
                                          <p:spTgt spid="211"/>
                                        </p:tgtEl>
                                        <p:attrNameLst>
                                          <p:attrName>style.visibility</p:attrName>
                                        </p:attrNameLst>
                                      </p:cBhvr>
                                      <p:to>
                                        <p:strVal val="visible"/>
                                      </p:to>
                                    </p:set>
                                    <p:anim calcmode="lin" valueType="num">
                                      <p:cBhvr additive="base">
                                        <p:cTn id="7" dur="500"/>
                                        <p:tgtEl>
                                          <p:spTgt spid="211"/>
                                        </p:tgtEl>
                                        <p:attrNameLst>
                                          <p:attrName>ppt_w</p:attrName>
                                        </p:attrNameLst>
                                      </p:cBhvr>
                                      <p:tavLst>
                                        <p:tav tm="0">
                                          <p:val>
                                            <p:strVal val="0"/>
                                          </p:val>
                                        </p:tav>
                                        <p:tav tm="100000">
                                          <p:val>
                                            <p:strVal val="#ppt_w"/>
                                          </p:val>
                                        </p:tav>
                                      </p:tavLst>
                                    </p:anim>
                                    <p:anim calcmode="lin" valueType="num">
                                      <p:cBhvr additive="base">
                                        <p:cTn id="8" dur="500"/>
                                        <p:tgtEl>
                                          <p:spTgt spid="211"/>
                                        </p:tgtEl>
                                        <p:attrNameLst>
                                          <p:attrName>ppt_h</p:attrName>
                                        </p:attrNameLst>
                                      </p:cBhvr>
                                      <p:tavLst>
                                        <p:tav tm="0">
                                          <p:val>
                                            <p:strVal val="0"/>
                                          </p:val>
                                        </p:tav>
                                        <p:tav tm="100000">
                                          <p:val>
                                            <p:strVal val="#ppt_h"/>
                                          </p:val>
                                        </p:tav>
                                      </p:tavLst>
                                    </p:anim>
                                  </p:childTnLst>
                                </p:cTn>
                              </p:par>
                              <p:par>
                                <p:cTn id="9" presetID="23" presetClass="entr" presetSubtype="16" fill="hold" nodeType="withEffect">
                                  <p:stCondLst>
                                    <p:cond delay="0"/>
                                  </p:stCondLst>
                                  <p:childTnLst>
                                    <p:set>
                                      <p:cBhvr>
                                        <p:cTn id="10" dur="1" fill="hold">
                                          <p:stCondLst>
                                            <p:cond delay="0"/>
                                          </p:stCondLst>
                                        </p:cTn>
                                        <p:tgtEl>
                                          <p:spTgt spid="212"/>
                                        </p:tgtEl>
                                        <p:attrNameLst>
                                          <p:attrName>style.visibility</p:attrName>
                                        </p:attrNameLst>
                                      </p:cBhvr>
                                      <p:to>
                                        <p:strVal val="visible"/>
                                      </p:to>
                                    </p:set>
                                    <p:anim calcmode="lin" valueType="num">
                                      <p:cBhvr additive="base">
                                        <p:cTn id="11" dur="500"/>
                                        <p:tgtEl>
                                          <p:spTgt spid="212"/>
                                        </p:tgtEl>
                                        <p:attrNameLst>
                                          <p:attrName>ppt_w</p:attrName>
                                        </p:attrNameLst>
                                      </p:cBhvr>
                                      <p:tavLst>
                                        <p:tav tm="0">
                                          <p:val>
                                            <p:strVal val="0"/>
                                          </p:val>
                                        </p:tav>
                                        <p:tav tm="100000">
                                          <p:val>
                                            <p:strVal val="#ppt_w"/>
                                          </p:val>
                                        </p:tav>
                                      </p:tavLst>
                                    </p:anim>
                                    <p:anim calcmode="lin" valueType="num">
                                      <p:cBhvr additive="base">
                                        <p:cTn id="12" dur="500"/>
                                        <p:tgtEl>
                                          <p:spTgt spid="212"/>
                                        </p:tgtEl>
                                        <p:attrNameLst>
                                          <p:attrName>ppt_h</p:attrName>
                                        </p:attrNameLst>
                                      </p:cBhvr>
                                      <p:tavLst>
                                        <p:tav tm="0">
                                          <p:val>
                                            <p:strVal val="0"/>
                                          </p:val>
                                        </p:tav>
                                        <p:tav tm="100000">
                                          <p:val>
                                            <p:strVal val="#ppt_h"/>
                                          </p:val>
                                        </p:tav>
                                      </p:tavLst>
                                    </p:anim>
                                  </p:childTnLst>
                                </p:cTn>
                              </p:par>
                              <p:par>
                                <p:cTn id="13" presetID="23" presetClass="entr" presetSubtype="16" fill="hold" nodeType="withEffect">
                                  <p:stCondLst>
                                    <p:cond delay="0"/>
                                  </p:stCondLst>
                                  <p:childTnLst>
                                    <p:set>
                                      <p:cBhvr>
                                        <p:cTn id="14" dur="1" fill="hold">
                                          <p:stCondLst>
                                            <p:cond delay="0"/>
                                          </p:stCondLst>
                                        </p:cTn>
                                        <p:tgtEl>
                                          <p:spTgt spid="216"/>
                                        </p:tgtEl>
                                        <p:attrNameLst>
                                          <p:attrName>style.visibility</p:attrName>
                                        </p:attrNameLst>
                                      </p:cBhvr>
                                      <p:to>
                                        <p:strVal val="visible"/>
                                      </p:to>
                                    </p:set>
                                    <p:anim calcmode="lin" valueType="num">
                                      <p:cBhvr additive="base">
                                        <p:cTn id="15" dur="500"/>
                                        <p:tgtEl>
                                          <p:spTgt spid="216"/>
                                        </p:tgtEl>
                                        <p:attrNameLst>
                                          <p:attrName>ppt_w</p:attrName>
                                        </p:attrNameLst>
                                      </p:cBhvr>
                                      <p:tavLst>
                                        <p:tav tm="0">
                                          <p:val>
                                            <p:strVal val="0"/>
                                          </p:val>
                                        </p:tav>
                                        <p:tav tm="100000">
                                          <p:val>
                                            <p:strVal val="#ppt_w"/>
                                          </p:val>
                                        </p:tav>
                                      </p:tavLst>
                                    </p:anim>
                                    <p:anim calcmode="lin" valueType="num">
                                      <p:cBhvr additive="base">
                                        <p:cTn id="16" dur="500"/>
                                        <p:tgtEl>
                                          <p:spTgt spid="216"/>
                                        </p:tgtEl>
                                        <p:attrNameLst>
                                          <p:attrName>ppt_h</p:attrName>
                                        </p:attrNameLst>
                                      </p:cBhvr>
                                      <p:tavLst>
                                        <p:tav tm="0">
                                          <p:val>
                                            <p:strVal val="0"/>
                                          </p:val>
                                        </p:tav>
                                        <p:tav tm="100000">
                                          <p:val>
                                            <p:strVal val="#ppt_h"/>
                                          </p:val>
                                        </p:tav>
                                      </p:tavLst>
                                    </p:anim>
                                  </p:childTnLst>
                                </p:cTn>
                              </p:par>
                              <p:par>
                                <p:cTn id="17" presetID="23" presetClass="entr" presetSubtype="16" fill="hold" nodeType="withEffect">
                                  <p:stCondLst>
                                    <p:cond delay="0"/>
                                  </p:stCondLst>
                                  <p:childTnLst>
                                    <p:set>
                                      <p:cBhvr>
                                        <p:cTn id="18" dur="1" fill="hold">
                                          <p:stCondLst>
                                            <p:cond delay="0"/>
                                          </p:stCondLst>
                                        </p:cTn>
                                        <p:tgtEl>
                                          <p:spTgt spid="217"/>
                                        </p:tgtEl>
                                        <p:attrNameLst>
                                          <p:attrName>style.visibility</p:attrName>
                                        </p:attrNameLst>
                                      </p:cBhvr>
                                      <p:to>
                                        <p:strVal val="visible"/>
                                      </p:to>
                                    </p:set>
                                    <p:anim calcmode="lin" valueType="num">
                                      <p:cBhvr additive="base">
                                        <p:cTn id="19" dur="500"/>
                                        <p:tgtEl>
                                          <p:spTgt spid="217"/>
                                        </p:tgtEl>
                                        <p:attrNameLst>
                                          <p:attrName>ppt_w</p:attrName>
                                        </p:attrNameLst>
                                      </p:cBhvr>
                                      <p:tavLst>
                                        <p:tav tm="0">
                                          <p:val>
                                            <p:strVal val="0"/>
                                          </p:val>
                                        </p:tav>
                                        <p:tav tm="100000">
                                          <p:val>
                                            <p:strVal val="#ppt_w"/>
                                          </p:val>
                                        </p:tav>
                                      </p:tavLst>
                                    </p:anim>
                                    <p:anim calcmode="lin" valueType="num">
                                      <p:cBhvr additive="base">
                                        <p:cTn id="20" dur="500"/>
                                        <p:tgtEl>
                                          <p:spTgt spid="217"/>
                                        </p:tgtEl>
                                        <p:attrNameLst>
                                          <p:attrName>ppt_h</p:attrName>
                                        </p:attrNameLst>
                                      </p:cBhvr>
                                      <p:tavLst>
                                        <p:tav tm="0">
                                          <p:val>
                                            <p:strVal val="0"/>
                                          </p:val>
                                        </p:tav>
                                        <p:tav tm="100000">
                                          <p:val>
                                            <p:strVal val="#ppt_h"/>
                                          </p:val>
                                        </p:tav>
                                      </p:tavLst>
                                    </p:anim>
                                  </p:childTnLst>
                                </p:cTn>
                              </p:par>
                              <p:par>
                                <p:cTn id="21" presetID="23" presetClass="entr" presetSubtype="16" fill="hold" nodeType="withEffect">
                                  <p:stCondLst>
                                    <p:cond delay="0"/>
                                  </p:stCondLst>
                                  <p:childTnLst>
                                    <p:set>
                                      <p:cBhvr>
                                        <p:cTn id="22" dur="1" fill="hold">
                                          <p:stCondLst>
                                            <p:cond delay="0"/>
                                          </p:stCondLst>
                                        </p:cTn>
                                        <p:tgtEl>
                                          <p:spTgt spid="215"/>
                                        </p:tgtEl>
                                        <p:attrNameLst>
                                          <p:attrName>style.visibility</p:attrName>
                                        </p:attrNameLst>
                                      </p:cBhvr>
                                      <p:to>
                                        <p:strVal val="visible"/>
                                      </p:to>
                                    </p:set>
                                    <p:anim calcmode="lin" valueType="num">
                                      <p:cBhvr additive="base">
                                        <p:cTn id="23" dur="500"/>
                                        <p:tgtEl>
                                          <p:spTgt spid="215"/>
                                        </p:tgtEl>
                                        <p:attrNameLst>
                                          <p:attrName>ppt_w</p:attrName>
                                        </p:attrNameLst>
                                      </p:cBhvr>
                                      <p:tavLst>
                                        <p:tav tm="0">
                                          <p:val>
                                            <p:strVal val="0"/>
                                          </p:val>
                                        </p:tav>
                                        <p:tav tm="100000">
                                          <p:val>
                                            <p:strVal val="#ppt_w"/>
                                          </p:val>
                                        </p:tav>
                                      </p:tavLst>
                                    </p:anim>
                                    <p:anim calcmode="lin" valueType="num">
                                      <p:cBhvr additive="base">
                                        <p:cTn id="24" dur="500"/>
                                        <p:tgtEl>
                                          <p:spTgt spid="215"/>
                                        </p:tgtEl>
                                        <p:attrNameLst>
                                          <p:attrName>ppt_h</p:attrName>
                                        </p:attrNameLst>
                                      </p:cBhvr>
                                      <p:tavLst>
                                        <p:tav tm="0">
                                          <p:val>
                                            <p:strVal val="0"/>
                                          </p:val>
                                        </p:tav>
                                        <p:tav tm="100000">
                                          <p:val>
                                            <p:strVal val="#ppt_h"/>
                                          </p:val>
                                        </p:tav>
                                      </p:tavLst>
                                    </p:anim>
                                  </p:childTnLst>
                                </p:cTn>
                              </p:par>
                            </p:childTnLst>
                          </p:cTn>
                        </p:par>
                        <p:par>
                          <p:cTn id="25" fill="hold">
                            <p:stCondLst>
                              <p:cond delay="500"/>
                            </p:stCondLst>
                            <p:childTnLst>
                              <p:par>
                                <p:cTn id="26" presetID="10" presetClass="entr" presetSubtype="0" fill="hold" nodeType="afterEffect">
                                  <p:stCondLst>
                                    <p:cond delay="0"/>
                                  </p:stCondLst>
                                  <p:childTnLst>
                                    <p:set>
                                      <p:cBhvr>
                                        <p:cTn id="27" dur="1" fill="hold">
                                          <p:stCondLst>
                                            <p:cond delay="0"/>
                                          </p:stCondLst>
                                        </p:cTn>
                                        <p:tgtEl>
                                          <p:spTgt spid="209"/>
                                        </p:tgtEl>
                                        <p:attrNameLst>
                                          <p:attrName>style.visibility</p:attrName>
                                        </p:attrNameLst>
                                      </p:cBhvr>
                                      <p:to>
                                        <p:strVal val="visible"/>
                                      </p:to>
                                    </p:set>
                                    <p:animEffect transition="in" filter="fade">
                                      <p:cBhvr>
                                        <p:cTn id="28" dur="1000"/>
                                        <p:tgtEl>
                                          <p:spTgt spid="209"/>
                                        </p:tgtEl>
                                      </p:cBhvr>
                                    </p:animEffect>
                                  </p:childTnLst>
                                </p:cTn>
                              </p:par>
                            </p:childTnLst>
                          </p:cTn>
                        </p:par>
                        <p:par>
                          <p:cTn id="29" fill="hold">
                            <p:stCondLst>
                              <p:cond delay="1500"/>
                            </p:stCondLst>
                            <p:childTnLst>
                              <p:par>
                                <p:cTn id="30" presetID="10" presetClass="entr" presetSubtype="0" fill="hold" nodeType="afterEffect">
                                  <p:stCondLst>
                                    <p:cond delay="0"/>
                                  </p:stCondLst>
                                  <p:childTnLst>
                                    <p:set>
                                      <p:cBhvr>
                                        <p:cTn id="31" dur="1" fill="hold">
                                          <p:stCondLst>
                                            <p:cond delay="0"/>
                                          </p:stCondLst>
                                        </p:cTn>
                                        <p:tgtEl>
                                          <p:spTgt spid="210"/>
                                        </p:tgtEl>
                                        <p:attrNameLst>
                                          <p:attrName>style.visibility</p:attrName>
                                        </p:attrNameLst>
                                      </p:cBhvr>
                                      <p:to>
                                        <p:strVal val="visible"/>
                                      </p:to>
                                    </p:set>
                                    <p:animEffect transition="in" filter="fade">
                                      <p:cBhvr>
                                        <p:cTn id="32" dur="1000"/>
                                        <p:tgtEl>
                                          <p:spTgt spid="2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223"/>
        <p:cNvGrpSpPr/>
        <p:nvPr/>
      </p:nvGrpSpPr>
      <p:grpSpPr>
        <a:xfrm>
          <a:off x="0" y="0"/>
          <a:ext cx="0" cy="0"/>
          <a:chOff x="0" y="0"/>
          <a:chExt cx="0" cy="0"/>
        </a:xfrm>
      </p:grpSpPr>
      <p:sp>
        <p:nvSpPr>
          <p:cNvPr id="224" name="Google Shape;224;p11"/>
          <p:cNvSpPr/>
          <p:nvPr/>
        </p:nvSpPr>
        <p:spPr>
          <a:xfrm>
            <a:off x="330272" y="195485"/>
            <a:ext cx="8418191" cy="800219"/>
          </a:xfrm>
          <a:prstGeom prst="rect">
            <a:avLst/>
          </a:prstGeom>
          <a:noFill/>
          <a:ln>
            <a:noFill/>
          </a:ln>
        </p:spPr>
        <p:txBody>
          <a:bodyPr spcFirstLastPara="1" wrap="square" lIns="91425" tIns="45700" rIns="91425" bIns="45700" anchor="t" anchorCtr="0">
            <a:spAutoFit/>
          </a:bodyPr>
          <a:lstStyle/>
          <a:p>
            <a:pPr marL="0" marR="0" lvl="0" indent="0" algn="ctr" rtl="0">
              <a:lnSpc>
                <a:spcPct val="115000"/>
              </a:lnSpc>
              <a:spcBef>
                <a:spcPts val="0"/>
              </a:spcBef>
              <a:spcAft>
                <a:spcPts val="0"/>
              </a:spcAft>
              <a:buNone/>
            </a:pPr>
            <a:r>
              <a:rPr lang="en-US" sz="2000" b="1">
                <a:solidFill>
                  <a:srgbClr val="0070C0"/>
                </a:solidFill>
                <a:latin typeface="Times New Roman"/>
                <a:ea typeface="Times New Roman"/>
                <a:cs typeface="Times New Roman"/>
                <a:sym typeface="Times New Roman"/>
              </a:rPr>
              <a:t>Bài tập 1: </a:t>
            </a:r>
            <a:r>
              <a:rPr lang="en-US" sz="2000" b="1">
                <a:solidFill>
                  <a:srgbClr val="FF0000"/>
                </a:solidFill>
                <a:latin typeface="Times New Roman"/>
                <a:ea typeface="Times New Roman"/>
                <a:cs typeface="Times New Roman"/>
                <a:sym typeface="Times New Roman"/>
              </a:rPr>
              <a:t>Chỉ ra thuật ngữ trong các câu văn và cho biết dựa vào đâu em xác định được như vậy?</a:t>
            </a:r>
            <a:endParaRPr sz="1600">
              <a:solidFill>
                <a:srgbClr val="FF0000"/>
              </a:solidFill>
              <a:latin typeface="Calibri"/>
              <a:ea typeface="Calibri"/>
              <a:cs typeface="Calibri"/>
              <a:sym typeface="Calibri"/>
            </a:endParaRPr>
          </a:p>
        </p:txBody>
      </p:sp>
      <p:sp>
        <p:nvSpPr>
          <p:cNvPr id="225" name="Google Shape;225;p11"/>
          <p:cNvSpPr txBox="1"/>
          <p:nvPr/>
        </p:nvSpPr>
        <p:spPr>
          <a:xfrm>
            <a:off x="330272" y="1167594"/>
            <a:ext cx="8274176" cy="707886"/>
          </a:xfrm>
          <a:prstGeom prst="rect">
            <a:avLst/>
          </a:prstGeom>
          <a:noFill/>
          <a:ln>
            <a:noFill/>
          </a:ln>
        </p:spPr>
        <p:txBody>
          <a:bodyPr spcFirstLastPara="1" wrap="square" lIns="91425" tIns="45700" rIns="91425" bIns="45700" anchor="t" anchorCtr="0">
            <a:spAutoFit/>
          </a:bodyPr>
          <a:lstStyle/>
          <a:p>
            <a:pPr marL="0" marR="0" lvl="0" indent="0" algn="just" rtl="0">
              <a:spcBef>
                <a:spcPts val="0"/>
              </a:spcBef>
              <a:spcAft>
                <a:spcPts val="0"/>
              </a:spcAft>
              <a:buNone/>
            </a:pPr>
            <a:r>
              <a:rPr lang="en-US" sz="2000">
                <a:solidFill>
                  <a:schemeClr val="dk1"/>
                </a:solidFill>
                <a:latin typeface="Calibri"/>
                <a:ea typeface="Calibri"/>
                <a:cs typeface="Calibri"/>
                <a:sym typeface="Calibri"/>
              </a:rPr>
              <a:t>a. Sam, ông chợt nhớ lại câu chuyện ngụ ngôn này khi nghĩ tới những tấm bản đồ dẫn đường cho chúng ta.</a:t>
            </a:r>
            <a:endParaRPr sz="2000">
              <a:solidFill>
                <a:schemeClr val="dk1"/>
              </a:solidFill>
              <a:latin typeface="Calibri"/>
              <a:ea typeface="Calibri"/>
              <a:cs typeface="Calibri"/>
              <a:sym typeface="Calibri"/>
            </a:endParaRPr>
          </a:p>
        </p:txBody>
      </p:sp>
      <p:sp>
        <p:nvSpPr>
          <p:cNvPr id="226" name="Google Shape;226;p11"/>
          <p:cNvSpPr txBox="1"/>
          <p:nvPr/>
        </p:nvSpPr>
        <p:spPr>
          <a:xfrm>
            <a:off x="330272" y="1995686"/>
            <a:ext cx="8274176" cy="707886"/>
          </a:xfrm>
          <a:prstGeom prst="rect">
            <a:avLst/>
          </a:prstGeom>
          <a:noFill/>
          <a:ln>
            <a:noFill/>
          </a:ln>
        </p:spPr>
        <p:txBody>
          <a:bodyPr spcFirstLastPara="1" wrap="square" lIns="91425" tIns="45700" rIns="91425" bIns="45700" anchor="t" anchorCtr="0">
            <a:spAutoFit/>
          </a:bodyPr>
          <a:lstStyle/>
          <a:p>
            <a:pPr marL="0" marR="0" lvl="0" indent="0" algn="just" rtl="0">
              <a:spcBef>
                <a:spcPts val="0"/>
              </a:spcBef>
              <a:spcAft>
                <a:spcPts val="0"/>
              </a:spcAft>
              <a:buNone/>
            </a:pPr>
            <a:r>
              <a:rPr lang="en-US" sz="2000">
                <a:solidFill>
                  <a:schemeClr val="dk1"/>
                </a:solidFill>
                <a:latin typeface="Calibri"/>
                <a:ea typeface="Calibri"/>
                <a:cs typeface="Calibri"/>
                <a:sym typeface="Calibri"/>
              </a:rPr>
              <a:t>b. Từ hôm đó, được thúc đẩy bởi một sứ mệnh có tính chất mặc khải, ông đi sâu nghiên cứu triết học và trở thành nhà tư tưởng hàng đầu của thời trung đại.</a:t>
            </a:r>
            <a:endParaRPr sz="2000">
              <a:solidFill>
                <a:schemeClr val="dk1"/>
              </a:solidFill>
              <a:latin typeface="Calibri"/>
              <a:ea typeface="Calibri"/>
              <a:cs typeface="Calibri"/>
              <a:sym typeface="Calibri"/>
            </a:endParaRPr>
          </a:p>
        </p:txBody>
      </p:sp>
      <p:sp>
        <p:nvSpPr>
          <p:cNvPr id="227" name="Google Shape;227;p11"/>
          <p:cNvSpPr txBox="1"/>
          <p:nvPr/>
        </p:nvSpPr>
        <p:spPr>
          <a:xfrm>
            <a:off x="330272" y="2895786"/>
            <a:ext cx="8274176" cy="707886"/>
          </a:xfrm>
          <a:prstGeom prst="rect">
            <a:avLst/>
          </a:prstGeom>
          <a:noFill/>
          <a:ln>
            <a:noFill/>
          </a:ln>
        </p:spPr>
        <p:txBody>
          <a:bodyPr spcFirstLastPara="1" wrap="square" lIns="91425" tIns="45700" rIns="91425" bIns="45700" anchor="t" anchorCtr="0">
            <a:spAutoFit/>
          </a:bodyPr>
          <a:lstStyle/>
          <a:p>
            <a:pPr marL="0" marR="0" lvl="0" indent="0" algn="just" rtl="0">
              <a:spcBef>
                <a:spcPts val="0"/>
              </a:spcBef>
              <a:spcAft>
                <a:spcPts val="0"/>
              </a:spcAft>
              <a:buNone/>
            </a:pPr>
            <a:r>
              <a:rPr lang="en-US" sz="2000">
                <a:solidFill>
                  <a:schemeClr val="dk1"/>
                </a:solidFill>
                <a:latin typeface="Calibri"/>
                <a:ea typeface="Calibri"/>
                <a:cs typeface="Calibri"/>
                <a:sym typeface="Calibri"/>
              </a:rPr>
              <a:t>c. Con chữ trên trang sách hàm chứa văn hóa của một dân tộc, mang hồn thiêng của đất nước.</a:t>
            </a:r>
            <a:endParaRPr sz="2000">
              <a:solidFill>
                <a:schemeClr val="dk1"/>
              </a:solidFill>
              <a:latin typeface="Calibri"/>
              <a:ea typeface="Calibri"/>
              <a:cs typeface="Calibri"/>
              <a:sym typeface="Calibri"/>
            </a:endParaRPr>
          </a:p>
        </p:txBody>
      </p:sp>
      <p:sp>
        <p:nvSpPr>
          <p:cNvPr id="228" name="Google Shape;228;p11"/>
          <p:cNvSpPr txBox="1"/>
          <p:nvPr/>
        </p:nvSpPr>
        <p:spPr>
          <a:xfrm>
            <a:off x="330272" y="3867894"/>
            <a:ext cx="8274176" cy="1015663"/>
          </a:xfrm>
          <a:prstGeom prst="rect">
            <a:avLst/>
          </a:prstGeom>
          <a:noFill/>
          <a:ln>
            <a:noFill/>
          </a:ln>
        </p:spPr>
        <p:txBody>
          <a:bodyPr spcFirstLastPara="1" wrap="square" lIns="91425" tIns="45700" rIns="91425" bIns="45700" anchor="t" anchorCtr="0">
            <a:spAutoFit/>
          </a:bodyPr>
          <a:lstStyle/>
          <a:p>
            <a:pPr marL="0" marR="0" lvl="0" indent="0" algn="just" rtl="0">
              <a:spcBef>
                <a:spcPts val="0"/>
              </a:spcBef>
              <a:spcAft>
                <a:spcPts val="0"/>
              </a:spcAft>
              <a:buNone/>
            </a:pPr>
            <a:r>
              <a:rPr lang="en-US" sz="2000">
                <a:solidFill>
                  <a:schemeClr val="dk1"/>
                </a:solidFill>
                <a:latin typeface="Calibri"/>
                <a:ea typeface="Calibri"/>
                <a:cs typeface="Calibri"/>
                <a:sym typeface="Calibri"/>
              </a:rPr>
              <a:t>d. Thời nay, với sự xuất hiện của in-tơ-nét và sách điện tử, cách đọc cũng đa dạng: đọc không chỉ là nhìn vào trang giấy và chữ in mà còn nhìn vào màn hình chiếu sáng.</a:t>
            </a:r>
            <a:endParaRPr sz="2000">
              <a:solidFill>
                <a:schemeClr val="dk1"/>
              </a:solidFill>
              <a:latin typeface="Calibri"/>
              <a:ea typeface="Calibri"/>
              <a:cs typeface="Calibri"/>
              <a:sym typeface="Calibri"/>
            </a:endParaRPr>
          </a:p>
        </p:txBody>
      </p:sp>
      <p:cxnSp>
        <p:nvCxnSpPr>
          <p:cNvPr id="229" name="Google Shape;229;p11"/>
          <p:cNvCxnSpPr/>
          <p:nvPr/>
        </p:nvCxnSpPr>
        <p:spPr>
          <a:xfrm>
            <a:off x="4283968" y="1563638"/>
            <a:ext cx="936104" cy="0"/>
          </a:xfrm>
          <a:prstGeom prst="straightConnector1">
            <a:avLst/>
          </a:prstGeom>
          <a:noFill/>
          <a:ln w="19050" cap="flat" cmpd="sng">
            <a:solidFill>
              <a:schemeClr val="dk1"/>
            </a:solidFill>
            <a:prstDash val="solid"/>
            <a:miter lim="800000"/>
            <a:headEnd type="none" w="sm" len="sm"/>
            <a:tailEnd type="none" w="sm" len="sm"/>
          </a:ln>
        </p:spPr>
      </p:cxnSp>
      <p:cxnSp>
        <p:nvCxnSpPr>
          <p:cNvPr id="230" name="Google Shape;230;p11"/>
          <p:cNvCxnSpPr/>
          <p:nvPr/>
        </p:nvCxnSpPr>
        <p:spPr>
          <a:xfrm>
            <a:off x="1979712" y="2684726"/>
            <a:ext cx="936104" cy="0"/>
          </a:xfrm>
          <a:prstGeom prst="straightConnector1">
            <a:avLst/>
          </a:prstGeom>
          <a:noFill/>
          <a:ln w="19050" cap="flat" cmpd="sng">
            <a:solidFill>
              <a:schemeClr val="dk1"/>
            </a:solidFill>
            <a:prstDash val="solid"/>
            <a:miter lim="800000"/>
            <a:headEnd type="none" w="sm" len="sm"/>
            <a:tailEnd type="none" w="sm" len="sm"/>
          </a:ln>
        </p:spPr>
      </p:cxnSp>
      <p:cxnSp>
        <p:nvCxnSpPr>
          <p:cNvPr id="231" name="Google Shape;231;p11"/>
          <p:cNvCxnSpPr/>
          <p:nvPr/>
        </p:nvCxnSpPr>
        <p:spPr>
          <a:xfrm>
            <a:off x="3923928" y="4227934"/>
            <a:ext cx="936104" cy="0"/>
          </a:xfrm>
          <a:prstGeom prst="straightConnector1">
            <a:avLst/>
          </a:prstGeom>
          <a:noFill/>
          <a:ln w="19050" cap="flat" cmpd="sng">
            <a:solidFill>
              <a:schemeClr val="dk1"/>
            </a:solidFill>
            <a:prstDash val="solid"/>
            <a:miter lim="800000"/>
            <a:headEnd type="none" w="sm" len="sm"/>
            <a:tailEnd type="none" w="sm" len="sm"/>
          </a:ln>
        </p:spPr>
      </p:cxnSp>
      <p:cxnSp>
        <p:nvCxnSpPr>
          <p:cNvPr id="232" name="Google Shape;232;p11"/>
          <p:cNvCxnSpPr/>
          <p:nvPr/>
        </p:nvCxnSpPr>
        <p:spPr>
          <a:xfrm>
            <a:off x="4139952" y="3291830"/>
            <a:ext cx="936104" cy="0"/>
          </a:xfrm>
          <a:prstGeom prst="straightConnector1">
            <a:avLst/>
          </a:prstGeom>
          <a:noFill/>
          <a:ln w="19050" cap="flat" cmpd="sng">
            <a:solidFill>
              <a:schemeClr val="dk1"/>
            </a:solidFill>
            <a:prstDash val="solid"/>
            <a:miter lim="800000"/>
            <a:headEnd type="none" w="sm" len="sm"/>
            <a:tailEnd type="none" w="sm" len="sm"/>
          </a:ln>
        </p:spPr>
      </p:cxnSp>
      <p:sp>
        <p:nvSpPr>
          <p:cNvPr id="233" name="Google Shape;233;p11"/>
          <p:cNvSpPr/>
          <p:nvPr/>
        </p:nvSpPr>
        <p:spPr>
          <a:xfrm>
            <a:off x="3798364" y="1626354"/>
            <a:ext cx="2123338" cy="369332"/>
          </a:xfrm>
          <a:prstGeom prst="rect">
            <a:avLst/>
          </a:prstGeom>
          <a:noFill/>
          <a:ln>
            <a:noFill/>
          </a:ln>
        </p:spPr>
        <p:txBody>
          <a:bodyPr spcFirstLastPara="1" wrap="square" lIns="91425" tIns="45700" rIns="91425" bIns="45700" anchor="t" anchorCtr="0">
            <a:spAutoFit/>
          </a:bodyPr>
          <a:lstStyle/>
          <a:p>
            <a:pPr marL="0" marR="0" lvl="0" indent="0" algn="just" rtl="0">
              <a:spcBef>
                <a:spcPts val="0"/>
              </a:spcBef>
              <a:spcAft>
                <a:spcPts val="0"/>
              </a:spcAft>
              <a:buNone/>
            </a:pPr>
            <a:r>
              <a:rPr lang="en-US" sz="1800" b="1">
                <a:solidFill>
                  <a:srgbClr val="FF0000"/>
                </a:solidFill>
                <a:latin typeface="Times New Roman"/>
                <a:ea typeface="Times New Roman"/>
                <a:cs typeface="Times New Roman"/>
                <a:sym typeface="Times New Roman"/>
              </a:rPr>
              <a:t>=&gt; Thể loại văn học</a:t>
            </a:r>
            <a:endParaRPr sz="1800" b="1">
              <a:solidFill>
                <a:srgbClr val="FF0000"/>
              </a:solidFill>
              <a:latin typeface="Calibri"/>
              <a:ea typeface="Calibri"/>
              <a:cs typeface="Calibri"/>
              <a:sym typeface="Calibri"/>
            </a:endParaRPr>
          </a:p>
        </p:txBody>
      </p:sp>
      <p:sp>
        <p:nvSpPr>
          <p:cNvPr id="234" name="Google Shape;234;p11"/>
          <p:cNvSpPr/>
          <p:nvPr/>
        </p:nvSpPr>
        <p:spPr>
          <a:xfrm>
            <a:off x="1393629" y="2660879"/>
            <a:ext cx="2108269" cy="369332"/>
          </a:xfrm>
          <a:prstGeom prst="rect">
            <a:avLst/>
          </a:prstGeom>
          <a:noFill/>
          <a:ln>
            <a:noFill/>
          </a:ln>
        </p:spPr>
        <p:txBody>
          <a:bodyPr spcFirstLastPara="1" wrap="square" lIns="91425" tIns="45700" rIns="91425" bIns="45700" anchor="t" anchorCtr="0">
            <a:spAutoFit/>
          </a:bodyPr>
          <a:lstStyle/>
          <a:p>
            <a:pPr marL="0" marR="0" lvl="0" indent="0" algn="just" rtl="0">
              <a:spcBef>
                <a:spcPts val="0"/>
              </a:spcBef>
              <a:spcAft>
                <a:spcPts val="0"/>
              </a:spcAft>
              <a:buNone/>
            </a:pPr>
            <a:r>
              <a:rPr lang="en-US" sz="1800" b="1">
                <a:solidFill>
                  <a:srgbClr val="FF0000"/>
                </a:solidFill>
                <a:latin typeface="Times New Roman"/>
                <a:ea typeface="Times New Roman"/>
                <a:cs typeface="Times New Roman"/>
                <a:sym typeface="Times New Roman"/>
              </a:rPr>
              <a:t>=&gt; Ngành khoa học</a:t>
            </a:r>
            <a:endParaRPr sz="1800" b="1">
              <a:solidFill>
                <a:srgbClr val="FF0000"/>
              </a:solidFill>
              <a:latin typeface="Calibri"/>
              <a:ea typeface="Calibri"/>
              <a:cs typeface="Calibri"/>
              <a:sym typeface="Calibri"/>
            </a:endParaRPr>
          </a:p>
        </p:txBody>
      </p:sp>
      <p:sp>
        <p:nvSpPr>
          <p:cNvPr id="235" name="Google Shape;235;p11"/>
          <p:cNvSpPr/>
          <p:nvPr/>
        </p:nvSpPr>
        <p:spPr>
          <a:xfrm>
            <a:off x="2111025" y="3308074"/>
            <a:ext cx="5240537" cy="369332"/>
          </a:xfrm>
          <a:prstGeom prst="rect">
            <a:avLst/>
          </a:prstGeom>
          <a:noFill/>
          <a:ln>
            <a:noFill/>
          </a:ln>
        </p:spPr>
        <p:txBody>
          <a:bodyPr spcFirstLastPara="1" wrap="square" lIns="91425" tIns="45700" rIns="91425" bIns="45700" anchor="t" anchorCtr="0">
            <a:spAutoFit/>
          </a:bodyPr>
          <a:lstStyle/>
          <a:p>
            <a:pPr marL="0" marR="0" lvl="0" indent="0" algn="just" rtl="0">
              <a:spcBef>
                <a:spcPts val="0"/>
              </a:spcBef>
              <a:spcAft>
                <a:spcPts val="0"/>
              </a:spcAft>
              <a:buNone/>
            </a:pPr>
            <a:r>
              <a:rPr lang="en-US" sz="1800" b="1">
                <a:solidFill>
                  <a:srgbClr val="FF0000"/>
                </a:solidFill>
                <a:latin typeface="Times New Roman"/>
                <a:ea typeface="Times New Roman"/>
                <a:cs typeface="Times New Roman"/>
                <a:sym typeface="Times New Roman"/>
              </a:rPr>
              <a:t>=&gt; Giá trị vật chất và tinh thần do con người tạo ra</a:t>
            </a:r>
            <a:endParaRPr sz="1800" b="1">
              <a:solidFill>
                <a:srgbClr val="FF0000"/>
              </a:solidFill>
              <a:latin typeface="Calibri"/>
              <a:ea typeface="Calibri"/>
              <a:cs typeface="Calibri"/>
              <a:sym typeface="Calibri"/>
            </a:endParaRPr>
          </a:p>
        </p:txBody>
      </p:sp>
      <p:sp>
        <p:nvSpPr>
          <p:cNvPr id="236" name="Google Shape;236;p11"/>
          <p:cNvSpPr/>
          <p:nvPr/>
        </p:nvSpPr>
        <p:spPr>
          <a:xfrm>
            <a:off x="2643221" y="4546241"/>
            <a:ext cx="4176143" cy="369332"/>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1800" b="1">
                <a:solidFill>
                  <a:srgbClr val="FF0000"/>
                </a:solidFill>
                <a:latin typeface="Times New Roman"/>
                <a:ea typeface="Times New Roman"/>
                <a:cs typeface="Times New Roman"/>
                <a:sym typeface="Times New Roman"/>
              </a:rPr>
              <a:t>=&gt; Một lĩnh vực của công nghệ thông tin</a:t>
            </a:r>
            <a:endParaRPr sz="1800" b="1">
              <a:solidFill>
                <a:srgbClr val="FF0000"/>
              </a:solidFill>
              <a:latin typeface="Calibri"/>
              <a:ea typeface="Calibri"/>
              <a:cs typeface="Calibri"/>
              <a:sym typeface="Calibri"/>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24"/>
                                        </p:tgtEl>
                                        <p:attrNameLst>
                                          <p:attrName>style.visibility</p:attrName>
                                        </p:attrNameLst>
                                      </p:cBhvr>
                                      <p:to>
                                        <p:strVal val="visible"/>
                                      </p:to>
                                    </p:set>
                                    <p:animEffect transition="in" filter="fade">
                                      <p:cBhvr>
                                        <p:cTn id="7" dur="500"/>
                                        <p:tgtEl>
                                          <p:spTgt spid="22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225"/>
                                        </p:tgtEl>
                                        <p:attrNameLst>
                                          <p:attrName>style.visibility</p:attrName>
                                        </p:attrNameLst>
                                      </p:cBhvr>
                                      <p:to>
                                        <p:strVal val="visible"/>
                                      </p:to>
                                    </p:set>
                                    <p:animEffect transition="in" filter="fade">
                                      <p:cBhvr>
                                        <p:cTn id="12" dur="500"/>
                                        <p:tgtEl>
                                          <p:spTgt spid="225"/>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226"/>
                                        </p:tgtEl>
                                        <p:attrNameLst>
                                          <p:attrName>style.visibility</p:attrName>
                                        </p:attrNameLst>
                                      </p:cBhvr>
                                      <p:to>
                                        <p:strVal val="visible"/>
                                      </p:to>
                                    </p:set>
                                    <p:animEffect transition="in" filter="fade">
                                      <p:cBhvr>
                                        <p:cTn id="17" dur="500"/>
                                        <p:tgtEl>
                                          <p:spTgt spid="226"/>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227"/>
                                        </p:tgtEl>
                                        <p:attrNameLst>
                                          <p:attrName>style.visibility</p:attrName>
                                        </p:attrNameLst>
                                      </p:cBhvr>
                                      <p:to>
                                        <p:strVal val="visible"/>
                                      </p:to>
                                    </p:set>
                                    <p:animEffect transition="in" filter="fade">
                                      <p:cBhvr>
                                        <p:cTn id="22" dur="500"/>
                                        <p:tgtEl>
                                          <p:spTgt spid="227"/>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228"/>
                                        </p:tgtEl>
                                        <p:attrNameLst>
                                          <p:attrName>style.visibility</p:attrName>
                                        </p:attrNameLst>
                                      </p:cBhvr>
                                      <p:to>
                                        <p:strVal val="visible"/>
                                      </p:to>
                                    </p:set>
                                    <p:animEffect transition="in" filter="fade">
                                      <p:cBhvr>
                                        <p:cTn id="27" dur="500"/>
                                        <p:tgtEl>
                                          <p:spTgt spid="228"/>
                                        </p:tgtEl>
                                      </p:cBhvr>
                                    </p:animEffect>
                                  </p:childTnLst>
                                </p:cTn>
                              </p:par>
                            </p:childTnLst>
                          </p:cTn>
                        </p:par>
                      </p:childTnLst>
                    </p:cTn>
                  </p:par>
                  <p:par>
                    <p:cTn id="28" fill="hold">
                      <p:stCondLst>
                        <p:cond delay="indefinite"/>
                      </p:stCondLst>
                      <p:childTnLst>
                        <p:par>
                          <p:cTn id="29" fill="hold">
                            <p:stCondLst>
                              <p:cond delay="0"/>
                            </p:stCondLst>
                            <p:childTnLst>
                              <p:par>
                                <p:cTn id="30" presetID="2" presetClass="entr" presetSubtype="4" fill="hold" nodeType="clickEffect">
                                  <p:stCondLst>
                                    <p:cond delay="0"/>
                                  </p:stCondLst>
                                  <p:childTnLst>
                                    <p:set>
                                      <p:cBhvr>
                                        <p:cTn id="31" dur="1" fill="hold">
                                          <p:stCondLst>
                                            <p:cond delay="0"/>
                                          </p:stCondLst>
                                        </p:cTn>
                                        <p:tgtEl>
                                          <p:spTgt spid="229"/>
                                        </p:tgtEl>
                                        <p:attrNameLst>
                                          <p:attrName>style.visibility</p:attrName>
                                        </p:attrNameLst>
                                      </p:cBhvr>
                                      <p:to>
                                        <p:strVal val="visible"/>
                                      </p:to>
                                    </p:set>
                                    <p:anim calcmode="lin" valueType="num">
                                      <p:cBhvr additive="base">
                                        <p:cTn id="32" dur="500"/>
                                        <p:tgtEl>
                                          <p:spTgt spid="229"/>
                                        </p:tgtEl>
                                        <p:attrNameLst>
                                          <p:attrName>ppt_y</p:attrName>
                                        </p:attrNameLst>
                                      </p:cBhvr>
                                      <p:tavLst>
                                        <p:tav tm="0">
                                          <p:val>
                                            <p:strVal val="#ppt_y+1"/>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33"/>
                                        </p:tgtEl>
                                        <p:attrNameLst>
                                          <p:attrName>style.visibility</p:attrName>
                                        </p:attrNameLst>
                                      </p:cBhvr>
                                      <p:to>
                                        <p:strVal val="visible"/>
                                      </p:to>
                                    </p:set>
                                    <p:anim calcmode="lin" valueType="num">
                                      <p:cBhvr additive="base">
                                        <p:cTn id="37" dur="500"/>
                                        <p:tgtEl>
                                          <p:spTgt spid="233"/>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2" presetClass="entr" presetSubtype="4" fill="hold" nodeType="clickEffect">
                                  <p:stCondLst>
                                    <p:cond delay="0"/>
                                  </p:stCondLst>
                                  <p:childTnLst>
                                    <p:set>
                                      <p:cBhvr>
                                        <p:cTn id="41" dur="1" fill="hold">
                                          <p:stCondLst>
                                            <p:cond delay="0"/>
                                          </p:stCondLst>
                                        </p:cTn>
                                        <p:tgtEl>
                                          <p:spTgt spid="230"/>
                                        </p:tgtEl>
                                        <p:attrNameLst>
                                          <p:attrName>style.visibility</p:attrName>
                                        </p:attrNameLst>
                                      </p:cBhvr>
                                      <p:to>
                                        <p:strVal val="visible"/>
                                      </p:to>
                                    </p:set>
                                    <p:anim calcmode="lin" valueType="num">
                                      <p:cBhvr additive="base">
                                        <p:cTn id="42" dur="500"/>
                                        <p:tgtEl>
                                          <p:spTgt spid="230"/>
                                        </p:tgtEl>
                                        <p:attrNameLst>
                                          <p:attrName>ppt_y</p:attrName>
                                        </p:attrNameLst>
                                      </p:cBhvr>
                                      <p:tavLst>
                                        <p:tav tm="0">
                                          <p:val>
                                            <p:strVal val="#ppt_y+1"/>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2" presetClass="entr" presetSubtype="4" fill="hold" nodeType="clickEffect">
                                  <p:stCondLst>
                                    <p:cond delay="0"/>
                                  </p:stCondLst>
                                  <p:childTnLst>
                                    <p:set>
                                      <p:cBhvr>
                                        <p:cTn id="46" dur="1" fill="hold">
                                          <p:stCondLst>
                                            <p:cond delay="0"/>
                                          </p:stCondLst>
                                        </p:cTn>
                                        <p:tgtEl>
                                          <p:spTgt spid="234"/>
                                        </p:tgtEl>
                                        <p:attrNameLst>
                                          <p:attrName>style.visibility</p:attrName>
                                        </p:attrNameLst>
                                      </p:cBhvr>
                                      <p:to>
                                        <p:strVal val="visible"/>
                                      </p:to>
                                    </p:set>
                                    <p:anim calcmode="lin" valueType="num">
                                      <p:cBhvr additive="base">
                                        <p:cTn id="47" dur="500"/>
                                        <p:tgtEl>
                                          <p:spTgt spid="234"/>
                                        </p:tgtEl>
                                        <p:attrNameLst>
                                          <p:attrName>ppt_y</p:attrName>
                                        </p:attrNameLst>
                                      </p:cBhvr>
                                      <p:tavLst>
                                        <p:tav tm="0">
                                          <p:val>
                                            <p:strVal val="#ppt_y+1"/>
                                          </p:val>
                                        </p:tav>
                                        <p:tav tm="100000">
                                          <p:val>
                                            <p:strVal val="#ppt_y"/>
                                          </p:val>
                                        </p:tav>
                                      </p:tavLst>
                                    </p:anim>
                                  </p:childTnLst>
                                </p:cTn>
                              </p:par>
                            </p:childTnLst>
                          </p:cTn>
                        </p:par>
                      </p:childTnLst>
                    </p:cTn>
                  </p:par>
                  <p:par>
                    <p:cTn id="48" fill="hold">
                      <p:stCondLst>
                        <p:cond delay="indefinite"/>
                      </p:stCondLst>
                      <p:childTnLst>
                        <p:par>
                          <p:cTn id="49" fill="hold">
                            <p:stCondLst>
                              <p:cond delay="0"/>
                            </p:stCondLst>
                            <p:childTnLst>
                              <p:par>
                                <p:cTn id="50" presetID="2" presetClass="entr" presetSubtype="4" fill="hold" nodeType="clickEffect">
                                  <p:stCondLst>
                                    <p:cond delay="0"/>
                                  </p:stCondLst>
                                  <p:childTnLst>
                                    <p:set>
                                      <p:cBhvr>
                                        <p:cTn id="51" dur="1" fill="hold">
                                          <p:stCondLst>
                                            <p:cond delay="0"/>
                                          </p:stCondLst>
                                        </p:cTn>
                                        <p:tgtEl>
                                          <p:spTgt spid="232"/>
                                        </p:tgtEl>
                                        <p:attrNameLst>
                                          <p:attrName>style.visibility</p:attrName>
                                        </p:attrNameLst>
                                      </p:cBhvr>
                                      <p:to>
                                        <p:strVal val="visible"/>
                                      </p:to>
                                    </p:set>
                                    <p:anim calcmode="lin" valueType="num">
                                      <p:cBhvr additive="base">
                                        <p:cTn id="52" dur="500"/>
                                        <p:tgtEl>
                                          <p:spTgt spid="232"/>
                                        </p:tgtEl>
                                        <p:attrNameLst>
                                          <p:attrName>ppt_y</p:attrName>
                                        </p:attrNameLst>
                                      </p:cBhvr>
                                      <p:tavLst>
                                        <p:tav tm="0">
                                          <p:val>
                                            <p:strVal val="#ppt_y+1"/>
                                          </p:val>
                                        </p:tav>
                                        <p:tav tm="100000">
                                          <p:val>
                                            <p:strVal val="#ppt_y"/>
                                          </p:val>
                                        </p:tav>
                                      </p:tavLst>
                                    </p:anim>
                                  </p:childTnLst>
                                </p:cTn>
                              </p:par>
                            </p:childTnLst>
                          </p:cTn>
                        </p:par>
                      </p:childTnLst>
                    </p:cTn>
                  </p:par>
                  <p:par>
                    <p:cTn id="53" fill="hold">
                      <p:stCondLst>
                        <p:cond delay="indefinite"/>
                      </p:stCondLst>
                      <p:childTnLst>
                        <p:par>
                          <p:cTn id="54" fill="hold">
                            <p:stCondLst>
                              <p:cond delay="0"/>
                            </p:stCondLst>
                            <p:childTnLst>
                              <p:par>
                                <p:cTn id="55" presetID="2" presetClass="entr" presetSubtype="4" fill="hold" nodeType="clickEffect">
                                  <p:stCondLst>
                                    <p:cond delay="0"/>
                                  </p:stCondLst>
                                  <p:childTnLst>
                                    <p:set>
                                      <p:cBhvr>
                                        <p:cTn id="56" dur="1" fill="hold">
                                          <p:stCondLst>
                                            <p:cond delay="0"/>
                                          </p:stCondLst>
                                        </p:cTn>
                                        <p:tgtEl>
                                          <p:spTgt spid="235"/>
                                        </p:tgtEl>
                                        <p:attrNameLst>
                                          <p:attrName>style.visibility</p:attrName>
                                        </p:attrNameLst>
                                      </p:cBhvr>
                                      <p:to>
                                        <p:strVal val="visible"/>
                                      </p:to>
                                    </p:set>
                                    <p:anim calcmode="lin" valueType="num">
                                      <p:cBhvr additive="base">
                                        <p:cTn id="57" dur="500"/>
                                        <p:tgtEl>
                                          <p:spTgt spid="235"/>
                                        </p:tgtEl>
                                        <p:attrNameLst>
                                          <p:attrName>ppt_y</p:attrName>
                                        </p:attrNameLst>
                                      </p:cBhvr>
                                      <p:tavLst>
                                        <p:tav tm="0">
                                          <p:val>
                                            <p:strVal val="#ppt_y+1"/>
                                          </p:val>
                                        </p:tav>
                                        <p:tav tm="100000">
                                          <p:val>
                                            <p:strVal val="#ppt_y"/>
                                          </p:val>
                                        </p:tav>
                                      </p:tavLst>
                                    </p:anim>
                                  </p:childTnLst>
                                </p:cTn>
                              </p:par>
                            </p:childTnLst>
                          </p:cTn>
                        </p:par>
                      </p:childTnLst>
                    </p:cTn>
                  </p:par>
                  <p:par>
                    <p:cTn id="58" fill="hold">
                      <p:stCondLst>
                        <p:cond delay="indefinite"/>
                      </p:stCondLst>
                      <p:childTnLst>
                        <p:par>
                          <p:cTn id="59" fill="hold">
                            <p:stCondLst>
                              <p:cond delay="0"/>
                            </p:stCondLst>
                            <p:childTnLst>
                              <p:par>
                                <p:cTn id="60" presetID="2" presetClass="entr" presetSubtype="4" fill="hold" nodeType="clickEffect">
                                  <p:stCondLst>
                                    <p:cond delay="0"/>
                                  </p:stCondLst>
                                  <p:childTnLst>
                                    <p:set>
                                      <p:cBhvr>
                                        <p:cTn id="61" dur="1" fill="hold">
                                          <p:stCondLst>
                                            <p:cond delay="0"/>
                                          </p:stCondLst>
                                        </p:cTn>
                                        <p:tgtEl>
                                          <p:spTgt spid="231"/>
                                        </p:tgtEl>
                                        <p:attrNameLst>
                                          <p:attrName>style.visibility</p:attrName>
                                        </p:attrNameLst>
                                      </p:cBhvr>
                                      <p:to>
                                        <p:strVal val="visible"/>
                                      </p:to>
                                    </p:set>
                                    <p:anim calcmode="lin" valueType="num">
                                      <p:cBhvr additive="base">
                                        <p:cTn id="62" dur="500"/>
                                        <p:tgtEl>
                                          <p:spTgt spid="231"/>
                                        </p:tgtEl>
                                        <p:attrNameLst>
                                          <p:attrName>ppt_y</p:attrName>
                                        </p:attrNameLst>
                                      </p:cBhvr>
                                      <p:tavLst>
                                        <p:tav tm="0">
                                          <p:val>
                                            <p:strVal val="#ppt_y+1"/>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nodeType="clickEffect">
                                  <p:stCondLst>
                                    <p:cond delay="0"/>
                                  </p:stCondLst>
                                  <p:childTnLst>
                                    <p:set>
                                      <p:cBhvr>
                                        <p:cTn id="66" dur="1" fill="hold">
                                          <p:stCondLst>
                                            <p:cond delay="0"/>
                                          </p:stCondLst>
                                        </p:cTn>
                                        <p:tgtEl>
                                          <p:spTgt spid="236"/>
                                        </p:tgtEl>
                                        <p:attrNameLst>
                                          <p:attrName>style.visibility</p:attrName>
                                        </p:attrNameLst>
                                      </p:cBhvr>
                                      <p:to>
                                        <p:strVal val="visible"/>
                                      </p:to>
                                    </p:set>
                                    <p:anim calcmode="lin" valueType="num">
                                      <p:cBhvr additive="base">
                                        <p:cTn id="67" dur="500"/>
                                        <p:tgtEl>
                                          <p:spTgt spid="23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240"/>
        <p:cNvGrpSpPr/>
        <p:nvPr/>
      </p:nvGrpSpPr>
      <p:grpSpPr>
        <a:xfrm>
          <a:off x="0" y="0"/>
          <a:ext cx="0" cy="0"/>
          <a:chOff x="0" y="0"/>
          <a:chExt cx="0" cy="0"/>
        </a:xfrm>
      </p:grpSpPr>
      <p:sp>
        <p:nvSpPr>
          <p:cNvPr id="241" name="Google Shape;241;p12"/>
          <p:cNvSpPr/>
          <p:nvPr/>
        </p:nvSpPr>
        <p:spPr>
          <a:xfrm>
            <a:off x="494899" y="141480"/>
            <a:ext cx="8208912" cy="941796"/>
          </a:xfrm>
          <a:prstGeom prst="rect">
            <a:avLst/>
          </a:prstGeom>
          <a:noFill/>
          <a:ln>
            <a:noFill/>
          </a:ln>
        </p:spPr>
        <p:txBody>
          <a:bodyPr spcFirstLastPara="1" wrap="square" lIns="91425" tIns="45700" rIns="91425" bIns="45700" anchor="t" anchorCtr="0">
            <a:spAutoFit/>
          </a:bodyPr>
          <a:lstStyle/>
          <a:p>
            <a:pPr marL="0" marR="0" lvl="0" indent="0" algn="just" rtl="0">
              <a:lnSpc>
                <a:spcPct val="115000"/>
              </a:lnSpc>
              <a:spcBef>
                <a:spcPts val="0"/>
              </a:spcBef>
              <a:spcAft>
                <a:spcPts val="0"/>
              </a:spcAft>
              <a:buNone/>
            </a:pPr>
            <a:r>
              <a:rPr lang="en-US" sz="2400" b="1">
                <a:solidFill>
                  <a:srgbClr val="0070C0"/>
                </a:solidFill>
                <a:latin typeface="Times New Roman"/>
                <a:ea typeface="Times New Roman"/>
                <a:cs typeface="Times New Roman"/>
                <a:sym typeface="Times New Roman"/>
              </a:rPr>
              <a:t>Bài tập 2: </a:t>
            </a:r>
            <a:r>
              <a:rPr lang="en-US" sz="2400" b="1">
                <a:solidFill>
                  <a:srgbClr val="FF0000"/>
                </a:solidFill>
                <a:latin typeface="Times New Roman"/>
                <a:ea typeface="Times New Roman"/>
                <a:cs typeface="Times New Roman"/>
                <a:sym typeface="Times New Roman"/>
              </a:rPr>
              <a:t>Hãy tra từ điển hoặc các loại tài liệu thích hợp để tìm hiểu nghĩa của các thuật ngữ đã tìm được ở bài tập 1?</a:t>
            </a:r>
            <a:endParaRPr sz="1800" b="1">
              <a:solidFill>
                <a:srgbClr val="FF0000"/>
              </a:solidFill>
              <a:latin typeface="Calibri"/>
              <a:ea typeface="Calibri"/>
              <a:cs typeface="Calibri"/>
              <a:sym typeface="Calibri"/>
            </a:endParaRPr>
          </a:p>
        </p:txBody>
      </p:sp>
      <p:pic>
        <p:nvPicPr>
          <p:cNvPr id="242" name="Google Shape;242;p12"/>
          <p:cNvPicPr preferRelativeResize="0"/>
          <p:nvPr/>
        </p:nvPicPr>
        <p:blipFill rotWithShape="1">
          <a:blip r:embed="rId3">
            <a:alphaModFix/>
          </a:blip>
          <a:srcRect/>
          <a:stretch/>
        </p:blipFill>
        <p:spPr>
          <a:xfrm rot="405464">
            <a:off x="6878348" y="1202445"/>
            <a:ext cx="2160587" cy="2288381"/>
          </a:xfrm>
          <a:prstGeom prst="rect">
            <a:avLst/>
          </a:prstGeom>
          <a:noFill/>
          <a:ln>
            <a:noFill/>
          </a:ln>
        </p:spPr>
      </p:pic>
      <p:graphicFrame>
        <p:nvGraphicFramePr>
          <p:cNvPr id="243" name="Google Shape;243;p12"/>
          <p:cNvGraphicFramePr/>
          <p:nvPr/>
        </p:nvGraphicFramePr>
        <p:xfrm>
          <a:off x="494899" y="1203598"/>
          <a:ext cx="6264700" cy="3304050"/>
        </p:xfrm>
        <a:graphic>
          <a:graphicData uri="http://schemas.openxmlformats.org/drawingml/2006/table">
            <a:tbl>
              <a:tblPr firstRow="1" bandRow="1">
                <a:noFill/>
                <a:tableStyleId>{57984B45-D721-4F6C-B3B1-642129303C62}</a:tableStyleId>
              </a:tblPr>
              <a:tblGrid>
                <a:gridCol w="1728200">
                  <a:extLst>
                    <a:ext uri="{9D8B030D-6E8A-4147-A177-3AD203B41FA5}">
                      <a16:colId xmlns:a16="http://schemas.microsoft.com/office/drawing/2014/main" val="20000"/>
                    </a:ext>
                  </a:extLst>
                </a:gridCol>
                <a:gridCol w="4536500">
                  <a:extLst>
                    <a:ext uri="{9D8B030D-6E8A-4147-A177-3AD203B41FA5}">
                      <a16:colId xmlns:a16="http://schemas.microsoft.com/office/drawing/2014/main" val="20001"/>
                    </a:ext>
                  </a:extLst>
                </a:gridCol>
              </a:tblGrid>
              <a:tr h="617225">
                <a:tc>
                  <a:txBody>
                    <a:bodyPr/>
                    <a:lstStyle/>
                    <a:p>
                      <a:pPr marL="0" marR="0" lvl="0" indent="0" algn="ctr" rtl="0">
                        <a:spcBef>
                          <a:spcPts val="0"/>
                        </a:spcBef>
                        <a:spcAft>
                          <a:spcPts val="0"/>
                        </a:spcAft>
                        <a:buNone/>
                      </a:pPr>
                      <a:r>
                        <a:rPr lang="en-US" sz="1800" u="none" strike="noStrike" cap="none">
                          <a:latin typeface="Calibri"/>
                          <a:ea typeface="Calibri"/>
                          <a:cs typeface="Calibri"/>
                          <a:sym typeface="Calibri"/>
                        </a:rPr>
                        <a:t>Thuật ngữ</a:t>
                      </a:r>
                      <a:endParaRPr sz="1800" u="none" strike="noStrike" cap="none">
                        <a:latin typeface="Calibri"/>
                        <a:ea typeface="Calibri"/>
                        <a:cs typeface="Calibri"/>
                        <a:sym typeface="Calibri"/>
                      </a:endParaRPr>
                    </a:p>
                  </a:txBody>
                  <a:tcPr marL="91450" marR="91450" marT="34300" marB="34300">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marR="0" lvl="0" indent="0" algn="ctr" rtl="0">
                        <a:spcBef>
                          <a:spcPts val="0"/>
                        </a:spcBef>
                        <a:spcAft>
                          <a:spcPts val="0"/>
                        </a:spcAft>
                        <a:buNone/>
                      </a:pPr>
                      <a:r>
                        <a:rPr lang="en-US" sz="1800" u="none" strike="noStrike" cap="none">
                          <a:latin typeface="Calibri"/>
                          <a:ea typeface="Calibri"/>
                          <a:cs typeface="Calibri"/>
                          <a:sym typeface="Calibri"/>
                        </a:rPr>
                        <a:t>Nghĩa của thuật ngữ</a:t>
                      </a:r>
                      <a:endParaRPr sz="1800" u="none" strike="noStrike" cap="none">
                        <a:latin typeface="Calibri"/>
                        <a:ea typeface="Calibri"/>
                        <a:cs typeface="Calibri"/>
                        <a:sym typeface="Calibri"/>
                      </a:endParaRPr>
                    </a:p>
                  </a:txBody>
                  <a:tcPr marL="91450" marR="91450" marT="34300" marB="34300">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extLst>
                  <a:ext uri="{0D108BD9-81ED-4DB2-BD59-A6C34878D82A}">
                    <a16:rowId xmlns:a16="http://schemas.microsoft.com/office/drawing/2014/main" val="10000"/>
                  </a:ext>
                </a:extLst>
              </a:tr>
              <a:tr h="906775">
                <a:tc>
                  <a:txBody>
                    <a:bodyPr/>
                    <a:lstStyle/>
                    <a:p>
                      <a:pPr marL="0" marR="0" lvl="0" indent="0" algn="l" rtl="0">
                        <a:spcBef>
                          <a:spcPts val="0"/>
                        </a:spcBef>
                        <a:spcAft>
                          <a:spcPts val="0"/>
                        </a:spcAft>
                        <a:buNone/>
                      </a:pPr>
                      <a:r>
                        <a:rPr lang="en-US" sz="2400" b="1" u="none" strike="noStrike" cap="none">
                          <a:latin typeface="Calibri"/>
                          <a:ea typeface="Calibri"/>
                          <a:cs typeface="Calibri"/>
                          <a:sym typeface="Calibri"/>
                        </a:rPr>
                        <a:t>Ngụ ngôn</a:t>
                      </a:r>
                      <a:endParaRPr sz="2400" b="1">
                        <a:latin typeface="Calibri"/>
                        <a:ea typeface="Calibri"/>
                        <a:cs typeface="Calibri"/>
                        <a:sym typeface="Calibri"/>
                      </a:endParaRPr>
                    </a:p>
                  </a:txBody>
                  <a:tcPr marL="91450" marR="91450" marT="34300" marB="34300">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marR="0" lvl="0" indent="0" algn="l" rtl="0">
                        <a:spcBef>
                          <a:spcPts val="0"/>
                        </a:spcBef>
                        <a:spcAft>
                          <a:spcPts val="0"/>
                        </a:spcAft>
                        <a:buNone/>
                      </a:pPr>
                      <a:endParaRPr sz="1400"/>
                    </a:p>
                  </a:txBody>
                  <a:tcPr marL="91450" marR="91450" marT="34300" marB="34300">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extLst>
                  <a:ext uri="{0D108BD9-81ED-4DB2-BD59-A6C34878D82A}">
                    <a16:rowId xmlns:a16="http://schemas.microsoft.com/office/drawing/2014/main" val="10001"/>
                  </a:ext>
                </a:extLst>
              </a:tr>
              <a:tr h="539500">
                <a:tc>
                  <a:txBody>
                    <a:bodyPr/>
                    <a:lstStyle/>
                    <a:p>
                      <a:pPr marL="0" marR="0" lvl="0" indent="0" algn="l" rtl="0">
                        <a:spcBef>
                          <a:spcPts val="0"/>
                        </a:spcBef>
                        <a:spcAft>
                          <a:spcPts val="0"/>
                        </a:spcAft>
                        <a:buNone/>
                      </a:pPr>
                      <a:r>
                        <a:rPr lang="en-US" sz="2400" b="1">
                          <a:latin typeface="Calibri"/>
                          <a:ea typeface="Calibri"/>
                          <a:cs typeface="Calibri"/>
                          <a:sym typeface="Calibri"/>
                        </a:rPr>
                        <a:t>Triết học</a:t>
                      </a:r>
                      <a:endParaRPr sz="2400" b="1">
                        <a:latin typeface="Calibri"/>
                        <a:ea typeface="Calibri"/>
                        <a:cs typeface="Calibri"/>
                        <a:sym typeface="Calibri"/>
                      </a:endParaRPr>
                    </a:p>
                  </a:txBody>
                  <a:tcPr marL="91450" marR="91450" marT="34300" marB="34300">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marR="0" lvl="0" indent="0" algn="l" rtl="0">
                        <a:spcBef>
                          <a:spcPts val="0"/>
                        </a:spcBef>
                        <a:spcAft>
                          <a:spcPts val="0"/>
                        </a:spcAft>
                        <a:buNone/>
                      </a:pPr>
                      <a:endParaRPr sz="1400"/>
                    </a:p>
                  </a:txBody>
                  <a:tcPr marL="91450" marR="91450" marT="34300" marB="34300">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extLst>
                  <a:ext uri="{0D108BD9-81ED-4DB2-BD59-A6C34878D82A}">
                    <a16:rowId xmlns:a16="http://schemas.microsoft.com/office/drawing/2014/main" val="10002"/>
                  </a:ext>
                </a:extLst>
              </a:tr>
              <a:tr h="691900">
                <a:tc>
                  <a:txBody>
                    <a:bodyPr/>
                    <a:lstStyle/>
                    <a:p>
                      <a:pPr marL="0" marR="0" lvl="0" indent="0" algn="l" rtl="0">
                        <a:spcBef>
                          <a:spcPts val="0"/>
                        </a:spcBef>
                        <a:spcAft>
                          <a:spcPts val="0"/>
                        </a:spcAft>
                        <a:buNone/>
                      </a:pPr>
                      <a:r>
                        <a:rPr lang="en-US" sz="2400" b="1">
                          <a:latin typeface="Calibri"/>
                          <a:ea typeface="Calibri"/>
                          <a:cs typeface="Calibri"/>
                          <a:sym typeface="Calibri"/>
                        </a:rPr>
                        <a:t>Văn hóa</a:t>
                      </a:r>
                      <a:endParaRPr sz="2400" b="1">
                        <a:latin typeface="Calibri"/>
                        <a:ea typeface="Calibri"/>
                        <a:cs typeface="Calibri"/>
                        <a:sym typeface="Calibri"/>
                      </a:endParaRPr>
                    </a:p>
                  </a:txBody>
                  <a:tcPr marL="91450" marR="91450" marT="34300" marB="34300">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marR="0" lvl="0" indent="0" algn="l" rtl="0">
                        <a:spcBef>
                          <a:spcPts val="0"/>
                        </a:spcBef>
                        <a:spcAft>
                          <a:spcPts val="0"/>
                        </a:spcAft>
                        <a:buNone/>
                      </a:pPr>
                      <a:endParaRPr sz="1400"/>
                    </a:p>
                  </a:txBody>
                  <a:tcPr marL="91450" marR="91450" marT="34300" marB="34300">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extLst>
                  <a:ext uri="{0D108BD9-81ED-4DB2-BD59-A6C34878D82A}">
                    <a16:rowId xmlns:a16="http://schemas.microsoft.com/office/drawing/2014/main" val="10003"/>
                  </a:ext>
                </a:extLst>
              </a:tr>
              <a:tr h="548650">
                <a:tc>
                  <a:txBody>
                    <a:bodyPr/>
                    <a:lstStyle/>
                    <a:p>
                      <a:pPr marL="0" marR="0" lvl="0" indent="0" algn="l" rtl="0">
                        <a:spcBef>
                          <a:spcPts val="0"/>
                        </a:spcBef>
                        <a:spcAft>
                          <a:spcPts val="0"/>
                        </a:spcAft>
                        <a:buNone/>
                      </a:pPr>
                      <a:r>
                        <a:rPr lang="en-US" sz="2400" b="1">
                          <a:latin typeface="Calibri"/>
                          <a:ea typeface="Calibri"/>
                          <a:cs typeface="Calibri"/>
                          <a:sym typeface="Calibri"/>
                        </a:rPr>
                        <a:t>In-tơ-nét</a:t>
                      </a:r>
                      <a:endParaRPr sz="2400" b="1">
                        <a:latin typeface="Calibri"/>
                        <a:ea typeface="Calibri"/>
                        <a:cs typeface="Calibri"/>
                        <a:sym typeface="Calibri"/>
                      </a:endParaRPr>
                    </a:p>
                  </a:txBody>
                  <a:tcPr marL="91450" marR="91450" marT="34300" marB="34300">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marR="0" lvl="0" indent="0" algn="l" rtl="0">
                        <a:spcBef>
                          <a:spcPts val="0"/>
                        </a:spcBef>
                        <a:spcAft>
                          <a:spcPts val="0"/>
                        </a:spcAft>
                        <a:buNone/>
                      </a:pPr>
                      <a:endParaRPr sz="1400"/>
                    </a:p>
                  </a:txBody>
                  <a:tcPr marL="91450" marR="91450" marT="34300" marB="34300">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extLst>
                  <a:ext uri="{0D108BD9-81ED-4DB2-BD59-A6C34878D82A}">
                    <a16:rowId xmlns:a16="http://schemas.microsoft.com/office/drawing/2014/main" val="10004"/>
                  </a:ext>
                </a:extLst>
              </a:tr>
            </a:tbl>
          </a:graphicData>
        </a:graphic>
      </p:graphicFrame>
      <p:pic>
        <p:nvPicPr>
          <p:cNvPr id="244" name="Google Shape;244;p12"/>
          <p:cNvPicPr preferRelativeResize="0"/>
          <p:nvPr/>
        </p:nvPicPr>
        <p:blipFill rotWithShape="1">
          <a:blip r:embed="rId4">
            <a:alphaModFix/>
          </a:blip>
          <a:srcRect/>
          <a:stretch/>
        </p:blipFill>
        <p:spPr>
          <a:xfrm>
            <a:off x="6948264" y="3723878"/>
            <a:ext cx="1641475" cy="2247900"/>
          </a:xfrm>
          <a:prstGeom prst="rect">
            <a:avLst/>
          </a:prstGeom>
          <a:noFill/>
          <a:ln>
            <a:noFill/>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41"/>
                                        </p:tgtEl>
                                        <p:attrNameLst>
                                          <p:attrName>style.visibility</p:attrName>
                                        </p:attrNameLst>
                                      </p:cBhvr>
                                      <p:to>
                                        <p:strVal val="visible"/>
                                      </p:to>
                                    </p:set>
                                    <p:animEffect transition="in" filter="fade">
                                      <p:cBhvr>
                                        <p:cTn id="7" dur="500"/>
                                        <p:tgtEl>
                                          <p:spTgt spid="241"/>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243"/>
                                        </p:tgtEl>
                                        <p:attrNameLst>
                                          <p:attrName>style.visibility</p:attrName>
                                        </p:attrNameLst>
                                      </p:cBhvr>
                                      <p:to>
                                        <p:strVal val="visible"/>
                                      </p:to>
                                    </p:set>
                                    <p:animEffect transition="in" filter="fade">
                                      <p:cBhvr>
                                        <p:cTn id="12" dur="500"/>
                                        <p:tgtEl>
                                          <p:spTgt spid="24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248"/>
        <p:cNvGrpSpPr/>
        <p:nvPr/>
      </p:nvGrpSpPr>
      <p:grpSpPr>
        <a:xfrm>
          <a:off x="0" y="0"/>
          <a:ext cx="0" cy="0"/>
          <a:chOff x="0" y="0"/>
          <a:chExt cx="0" cy="0"/>
        </a:xfrm>
      </p:grpSpPr>
      <p:graphicFrame>
        <p:nvGraphicFramePr>
          <p:cNvPr id="249" name="Google Shape;249;p13"/>
          <p:cNvGraphicFramePr/>
          <p:nvPr/>
        </p:nvGraphicFramePr>
        <p:xfrm>
          <a:off x="179512" y="195486"/>
          <a:ext cx="3000000" cy="3000000"/>
        </p:xfrm>
        <a:graphic>
          <a:graphicData uri="http://schemas.openxmlformats.org/drawingml/2006/table">
            <a:tbl>
              <a:tblPr firstRow="1" bandRow="1">
                <a:noFill/>
                <a:tableStyleId>{57984B45-D721-4F6C-B3B1-642129303C62}</a:tableStyleId>
              </a:tblPr>
              <a:tblGrid>
                <a:gridCol w="1296150">
                  <a:extLst>
                    <a:ext uri="{9D8B030D-6E8A-4147-A177-3AD203B41FA5}">
                      <a16:colId xmlns:a16="http://schemas.microsoft.com/office/drawing/2014/main" val="20000"/>
                    </a:ext>
                  </a:extLst>
                </a:gridCol>
                <a:gridCol w="7488825">
                  <a:extLst>
                    <a:ext uri="{9D8B030D-6E8A-4147-A177-3AD203B41FA5}">
                      <a16:colId xmlns:a16="http://schemas.microsoft.com/office/drawing/2014/main" val="20001"/>
                    </a:ext>
                  </a:extLst>
                </a:gridCol>
              </a:tblGrid>
              <a:tr h="655025">
                <a:tc>
                  <a:txBody>
                    <a:bodyPr/>
                    <a:lstStyle/>
                    <a:p>
                      <a:pPr marL="0" marR="0" lvl="0" indent="0" algn="ctr" rtl="0">
                        <a:spcBef>
                          <a:spcPts val="0"/>
                        </a:spcBef>
                        <a:spcAft>
                          <a:spcPts val="0"/>
                        </a:spcAft>
                        <a:buNone/>
                      </a:pPr>
                      <a:r>
                        <a:rPr lang="en-US" sz="2000">
                          <a:latin typeface="Calibri"/>
                          <a:ea typeface="Calibri"/>
                          <a:cs typeface="Calibri"/>
                          <a:sym typeface="Calibri"/>
                        </a:rPr>
                        <a:t>Thuật ngữ</a:t>
                      </a:r>
                      <a:endParaRPr sz="2000">
                        <a:latin typeface="Calibri"/>
                        <a:ea typeface="Calibri"/>
                        <a:cs typeface="Calibri"/>
                        <a:sym typeface="Calibri"/>
                      </a:endParaRPr>
                    </a:p>
                  </a:txBody>
                  <a:tcPr marL="91450" marR="91450" marT="34300" marB="34300">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marR="0" lvl="0" indent="0" algn="ctr" rtl="0">
                        <a:spcBef>
                          <a:spcPts val="0"/>
                        </a:spcBef>
                        <a:spcAft>
                          <a:spcPts val="0"/>
                        </a:spcAft>
                        <a:buNone/>
                      </a:pPr>
                      <a:r>
                        <a:rPr lang="en-US" sz="2000">
                          <a:latin typeface="Calibri"/>
                          <a:ea typeface="Calibri"/>
                          <a:cs typeface="Calibri"/>
                          <a:sym typeface="Calibri"/>
                        </a:rPr>
                        <a:t>Nghĩa của thuật ngữ</a:t>
                      </a:r>
                      <a:endParaRPr sz="2000">
                        <a:latin typeface="Calibri"/>
                        <a:ea typeface="Calibri"/>
                        <a:cs typeface="Calibri"/>
                        <a:sym typeface="Calibri"/>
                      </a:endParaRPr>
                    </a:p>
                  </a:txBody>
                  <a:tcPr marL="91450" marR="91450" marT="34300" marB="34300">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extLst>
                  <a:ext uri="{0D108BD9-81ED-4DB2-BD59-A6C34878D82A}">
                    <a16:rowId xmlns:a16="http://schemas.microsoft.com/office/drawing/2014/main" val="10000"/>
                  </a:ext>
                </a:extLst>
              </a:tr>
              <a:tr h="1050000">
                <a:tc>
                  <a:txBody>
                    <a:bodyPr/>
                    <a:lstStyle/>
                    <a:p>
                      <a:pPr marL="0" marR="0" lvl="0" indent="0" algn="l" rtl="0">
                        <a:spcBef>
                          <a:spcPts val="0"/>
                        </a:spcBef>
                        <a:spcAft>
                          <a:spcPts val="0"/>
                        </a:spcAft>
                        <a:buNone/>
                      </a:pPr>
                      <a:r>
                        <a:rPr lang="en-US" sz="2000" b="1">
                          <a:latin typeface="Calibri"/>
                          <a:ea typeface="Calibri"/>
                          <a:cs typeface="Calibri"/>
                          <a:sym typeface="Calibri"/>
                        </a:rPr>
                        <a:t>Ngụ ngôn</a:t>
                      </a:r>
                      <a:endParaRPr sz="2000" b="1">
                        <a:latin typeface="Calibri"/>
                        <a:ea typeface="Calibri"/>
                        <a:cs typeface="Calibri"/>
                        <a:sym typeface="Calibri"/>
                      </a:endParaRPr>
                    </a:p>
                  </a:txBody>
                  <a:tcPr marL="91450" marR="91450" marT="34300" marB="34300">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marR="0" lvl="0" indent="0" algn="just" rtl="0">
                        <a:lnSpc>
                          <a:spcPct val="115000"/>
                        </a:lnSpc>
                        <a:spcBef>
                          <a:spcPts val="0"/>
                        </a:spcBef>
                        <a:spcAft>
                          <a:spcPts val="0"/>
                        </a:spcAft>
                        <a:buNone/>
                      </a:pPr>
                      <a:endParaRPr sz="2000">
                        <a:latin typeface="Calibri"/>
                        <a:ea typeface="Calibri"/>
                        <a:cs typeface="Calibri"/>
                        <a:sym typeface="Calibri"/>
                      </a:endParaRPr>
                    </a:p>
                  </a:txBody>
                  <a:tcPr marL="91450" marR="91450" marT="34300" marB="34300">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extLst>
                  <a:ext uri="{0D108BD9-81ED-4DB2-BD59-A6C34878D82A}">
                    <a16:rowId xmlns:a16="http://schemas.microsoft.com/office/drawing/2014/main" val="10001"/>
                  </a:ext>
                </a:extLst>
              </a:tr>
              <a:tr h="816750">
                <a:tc>
                  <a:txBody>
                    <a:bodyPr/>
                    <a:lstStyle/>
                    <a:p>
                      <a:pPr marL="0" marR="0" lvl="0" indent="0" algn="l" rtl="0">
                        <a:spcBef>
                          <a:spcPts val="0"/>
                        </a:spcBef>
                        <a:spcAft>
                          <a:spcPts val="0"/>
                        </a:spcAft>
                        <a:buNone/>
                      </a:pPr>
                      <a:r>
                        <a:rPr lang="en-US" sz="2000" b="1">
                          <a:latin typeface="Calibri"/>
                          <a:ea typeface="Calibri"/>
                          <a:cs typeface="Calibri"/>
                          <a:sym typeface="Calibri"/>
                        </a:rPr>
                        <a:t>Triết học</a:t>
                      </a:r>
                      <a:endParaRPr sz="2000" b="1">
                        <a:latin typeface="Calibri"/>
                        <a:ea typeface="Calibri"/>
                        <a:cs typeface="Calibri"/>
                        <a:sym typeface="Calibri"/>
                      </a:endParaRPr>
                    </a:p>
                  </a:txBody>
                  <a:tcPr marL="91450" marR="91450" marT="34300" marB="34300">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marR="0" lvl="0" indent="0" algn="just" rtl="0">
                        <a:lnSpc>
                          <a:spcPct val="115000"/>
                        </a:lnSpc>
                        <a:spcBef>
                          <a:spcPts val="0"/>
                        </a:spcBef>
                        <a:spcAft>
                          <a:spcPts val="0"/>
                        </a:spcAft>
                        <a:buNone/>
                      </a:pPr>
                      <a:endParaRPr sz="2000">
                        <a:latin typeface="Calibri"/>
                        <a:ea typeface="Calibri"/>
                        <a:cs typeface="Calibri"/>
                        <a:sym typeface="Calibri"/>
                      </a:endParaRPr>
                    </a:p>
                  </a:txBody>
                  <a:tcPr marL="91450" marR="91450" marT="34300" marB="34300">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extLst>
                  <a:ext uri="{0D108BD9-81ED-4DB2-BD59-A6C34878D82A}">
                    <a16:rowId xmlns:a16="http://schemas.microsoft.com/office/drawing/2014/main" val="10002"/>
                  </a:ext>
                </a:extLst>
              </a:tr>
              <a:tr h="816750">
                <a:tc>
                  <a:txBody>
                    <a:bodyPr/>
                    <a:lstStyle/>
                    <a:p>
                      <a:pPr marL="0" marR="0" lvl="0" indent="0" algn="l" rtl="0">
                        <a:spcBef>
                          <a:spcPts val="0"/>
                        </a:spcBef>
                        <a:spcAft>
                          <a:spcPts val="0"/>
                        </a:spcAft>
                        <a:buNone/>
                      </a:pPr>
                      <a:r>
                        <a:rPr lang="en-US" sz="2000" b="1">
                          <a:latin typeface="Calibri"/>
                          <a:ea typeface="Calibri"/>
                          <a:cs typeface="Calibri"/>
                          <a:sym typeface="Calibri"/>
                        </a:rPr>
                        <a:t>Văn hóa</a:t>
                      </a:r>
                      <a:endParaRPr sz="2000" b="1">
                        <a:latin typeface="Calibri"/>
                        <a:ea typeface="Calibri"/>
                        <a:cs typeface="Calibri"/>
                        <a:sym typeface="Calibri"/>
                      </a:endParaRPr>
                    </a:p>
                  </a:txBody>
                  <a:tcPr marL="91450" marR="91450" marT="34300" marB="34300">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marR="0" lvl="0" indent="0" algn="just" rtl="0">
                        <a:lnSpc>
                          <a:spcPct val="115000"/>
                        </a:lnSpc>
                        <a:spcBef>
                          <a:spcPts val="0"/>
                        </a:spcBef>
                        <a:spcAft>
                          <a:spcPts val="0"/>
                        </a:spcAft>
                        <a:buNone/>
                      </a:pPr>
                      <a:endParaRPr sz="2000">
                        <a:latin typeface="Calibri"/>
                        <a:ea typeface="Calibri"/>
                        <a:cs typeface="Calibri"/>
                        <a:sym typeface="Calibri"/>
                      </a:endParaRPr>
                    </a:p>
                  </a:txBody>
                  <a:tcPr marL="91450" marR="91450" marT="34300" marB="34300">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extLst>
                  <a:ext uri="{0D108BD9-81ED-4DB2-BD59-A6C34878D82A}">
                    <a16:rowId xmlns:a16="http://schemas.microsoft.com/office/drawing/2014/main" val="10003"/>
                  </a:ext>
                </a:extLst>
              </a:tr>
              <a:tr h="1390825">
                <a:tc>
                  <a:txBody>
                    <a:bodyPr/>
                    <a:lstStyle/>
                    <a:p>
                      <a:pPr marL="0" marR="0" lvl="0" indent="0" algn="l" rtl="0">
                        <a:spcBef>
                          <a:spcPts val="0"/>
                        </a:spcBef>
                        <a:spcAft>
                          <a:spcPts val="0"/>
                        </a:spcAft>
                        <a:buNone/>
                      </a:pPr>
                      <a:r>
                        <a:rPr lang="en-US" sz="2000" b="1">
                          <a:latin typeface="Calibri"/>
                          <a:ea typeface="Calibri"/>
                          <a:cs typeface="Calibri"/>
                          <a:sym typeface="Calibri"/>
                        </a:rPr>
                        <a:t>In-tơ-nét</a:t>
                      </a:r>
                      <a:endParaRPr sz="2000" b="1">
                        <a:latin typeface="Calibri"/>
                        <a:ea typeface="Calibri"/>
                        <a:cs typeface="Calibri"/>
                        <a:sym typeface="Calibri"/>
                      </a:endParaRPr>
                    </a:p>
                  </a:txBody>
                  <a:tcPr marL="91450" marR="91450" marT="34300" marB="34300">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marR="0" lvl="0" indent="0" algn="l" rtl="0">
                        <a:spcBef>
                          <a:spcPts val="0"/>
                        </a:spcBef>
                        <a:spcAft>
                          <a:spcPts val="0"/>
                        </a:spcAft>
                        <a:buNone/>
                      </a:pPr>
                      <a:endParaRPr sz="2000">
                        <a:latin typeface="Calibri"/>
                        <a:ea typeface="Calibri"/>
                        <a:cs typeface="Calibri"/>
                        <a:sym typeface="Calibri"/>
                      </a:endParaRPr>
                    </a:p>
                  </a:txBody>
                  <a:tcPr marL="91450" marR="91450" marT="34300" marB="34300">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extLst>
                  <a:ext uri="{0D108BD9-81ED-4DB2-BD59-A6C34878D82A}">
                    <a16:rowId xmlns:a16="http://schemas.microsoft.com/office/drawing/2014/main" val="10004"/>
                  </a:ext>
                </a:extLst>
              </a:tr>
            </a:tbl>
          </a:graphicData>
        </a:graphic>
      </p:graphicFrame>
      <p:sp>
        <p:nvSpPr>
          <p:cNvPr id="250" name="Google Shape;250;p13"/>
          <p:cNvSpPr txBox="1"/>
          <p:nvPr/>
        </p:nvSpPr>
        <p:spPr>
          <a:xfrm>
            <a:off x="1475656" y="843558"/>
            <a:ext cx="7488832" cy="1154162"/>
          </a:xfrm>
          <a:prstGeom prst="rect">
            <a:avLst/>
          </a:prstGeom>
          <a:noFill/>
          <a:ln>
            <a:noFill/>
          </a:ln>
        </p:spPr>
        <p:txBody>
          <a:bodyPr spcFirstLastPara="1" wrap="square" lIns="91425" tIns="45700" rIns="91425" bIns="45700" anchor="t" anchorCtr="0">
            <a:spAutoFit/>
          </a:bodyPr>
          <a:lstStyle/>
          <a:p>
            <a:pPr marL="0" marR="0" lvl="0" indent="0" algn="just" rtl="0">
              <a:lnSpc>
                <a:spcPct val="115000"/>
              </a:lnSpc>
              <a:spcBef>
                <a:spcPts val="0"/>
              </a:spcBef>
              <a:spcAft>
                <a:spcPts val="0"/>
              </a:spcAft>
              <a:buNone/>
            </a:pPr>
            <a:r>
              <a:rPr lang="en-US" sz="2000">
                <a:solidFill>
                  <a:srgbClr val="000000"/>
                </a:solidFill>
                <a:latin typeface="Times New Roman"/>
                <a:ea typeface="Times New Roman"/>
                <a:cs typeface="Times New Roman"/>
                <a:sym typeface="Times New Roman"/>
              </a:rPr>
              <a:t>- Thể loại văn học, dùng văn xuôi hoặc văn vần, thường mượn chuyện loài vật để nói về việc đời nhằm dẫn đến những kết luận về đạo lý, kinh nghiệm sống.</a:t>
            </a:r>
            <a:endParaRPr sz="2000">
              <a:solidFill>
                <a:srgbClr val="000000"/>
              </a:solidFill>
              <a:latin typeface="Calibri"/>
              <a:ea typeface="Calibri"/>
              <a:cs typeface="Calibri"/>
              <a:sym typeface="Calibri"/>
            </a:endParaRPr>
          </a:p>
        </p:txBody>
      </p:sp>
      <p:sp>
        <p:nvSpPr>
          <p:cNvPr id="251" name="Google Shape;251;p13"/>
          <p:cNvSpPr txBox="1"/>
          <p:nvPr/>
        </p:nvSpPr>
        <p:spPr>
          <a:xfrm>
            <a:off x="1475656" y="1923678"/>
            <a:ext cx="7488832" cy="800219"/>
          </a:xfrm>
          <a:prstGeom prst="rect">
            <a:avLst/>
          </a:prstGeom>
          <a:noFill/>
          <a:ln>
            <a:noFill/>
          </a:ln>
        </p:spPr>
        <p:txBody>
          <a:bodyPr spcFirstLastPara="1" wrap="square" lIns="91425" tIns="45700" rIns="91425" bIns="45700" anchor="t" anchorCtr="0">
            <a:spAutoFit/>
          </a:bodyPr>
          <a:lstStyle/>
          <a:p>
            <a:pPr marL="0" marR="0" lvl="0" indent="0" algn="just" rtl="0">
              <a:lnSpc>
                <a:spcPct val="115000"/>
              </a:lnSpc>
              <a:spcBef>
                <a:spcPts val="0"/>
              </a:spcBef>
              <a:spcAft>
                <a:spcPts val="0"/>
              </a:spcAft>
              <a:buNone/>
            </a:pPr>
            <a:r>
              <a:rPr lang="en-US" sz="2000">
                <a:solidFill>
                  <a:srgbClr val="000000"/>
                </a:solidFill>
                <a:latin typeface="Times New Roman"/>
                <a:ea typeface="Times New Roman"/>
                <a:cs typeface="Times New Roman"/>
                <a:sym typeface="Times New Roman"/>
              </a:rPr>
              <a:t>- Khoa học nghiên cứu về những quy luật chung nhất của thế giới và sự nhận thức thế giới.</a:t>
            </a:r>
            <a:endParaRPr sz="2000">
              <a:solidFill>
                <a:srgbClr val="000000"/>
              </a:solidFill>
              <a:latin typeface="Calibri"/>
              <a:ea typeface="Calibri"/>
              <a:cs typeface="Calibri"/>
              <a:sym typeface="Calibri"/>
            </a:endParaRPr>
          </a:p>
        </p:txBody>
      </p:sp>
      <p:sp>
        <p:nvSpPr>
          <p:cNvPr id="252" name="Google Shape;252;p13"/>
          <p:cNvSpPr txBox="1"/>
          <p:nvPr/>
        </p:nvSpPr>
        <p:spPr>
          <a:xfrm>
            <a:off x="1475656" y="2733790"/>
            <a:ext cx="7488832" cy="800219"/>
          </a:xfrm>
          <a:prstGeom prst="rect">
            <a:avLst/>
          </a:prstGeom>
          <a:noFill/>
          <a:ln>
            <a:noFill/>
          </a:ln>
        </p:spPr>
        <p:txBody>
          <a:bodyPr spcFirstLastPara="1" wrap="square" lIns="91425" tIns="45700" rIns="91425" bIns="45700" anchor="t" anchorCtr="0">
            <a:spAutoFit/>
          </a:bodyPr>
          <a:lstStyle/>
          <a:p>
            <a:pPr marL="0" marR="0" lvl="0" indent="0" algn="just" rtl="0">
              <a:lnSpc>
                <a:spcPct val="115000"/>
              </a:lnSpc>
              <a:spcBef>
                <a:spcPts val="0"/>
              </a:spcBef>
              <a:spcAft>
                <a:spcPts val="0"/>
              </a:spcAft>
              <a:buNone/>
            </a:pPr>
            <a:r>
              <a:rPr lang="en-US" sz="2000">
                <a:solidFill>
                  <a:srgbClr val="000000"/>
                </a:solidFill>
                <a:latin typeface="Times New Roman"/>
                <a:ea typeface="Times New Roman"/>
                <a:cs typeface="Times New Roman"/>
                <a:sym typeface="Times New Roman"/>
              </a:rPr>
              <a:t>- Tổng thể nói chung những giá trị vật chất và tinh thần do con người tạo ra trong quá trình lịch sử.</a:t>
            </a:r>
            <a:endParaRPr sz="2000">
              <a:solidFill>
                <a:srgbClr val="000000"/>
              </a:solidFill>
              <a:latin typeface="Calibri"/>
              <a:ea typeface="Calibri"/>
              <a:cs typeface="Calibri"/>
              <a:sym typeface="Calibri"/>
            </a:endParaRPr>
          </a:p>
        </p:txBody>
      </p:sp>
      <p:sp>
        <p:nvSpPr>
          <p:cNvPr id="253" name="Google Shape;253;p13"/>
          <p:cNvSpPr txBox="1"/>
          <p:nvPr/>
        </p:nvSpPr>
        <p:spPr>
          <a:xfrm>
            <a:off x="1480571" y="3543902"/>
            <a:ext cx="7488832" cy="132343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2000">
                <a:solidFill>
                  <a:srgbClr val="000000"/>
                </a:solidFill>
                <a:latin typeface="Times New Roman"/>
                <a:ea typeface="Times New Roman"/>
                <a:cs typeface="Times New Roman"/>
                <a:sym typeface="Times New Roman"/>
              </a:rPr>
              <a:t>Hệ thống các mạng máy tính được nối với nhau trên phạm vi toàn thế giới, tạo điều kiện cho các dịch vụ truyền thông dữ liệu, như tìm đọc thông tin từ xa, truyền các tệp tin, thư tín điện tử và các nhóm thông tin.</a:t>
            </a:r>
            <a:endParaRPr sz="2000">
              <a:solidFill>
                <a:srgbClr val="000000"/>
              </a:solidFill>
              <a:latin typeface="Calibri"/>
              <a:ea typeface="Calibri"/>
              <a:cs typeface="Calibri"/>
              <a:sym typeface="Calibri"/>
            </a:endParaRPr>
          </a:p>
        </p:txBody>
      </p:sp>
      <p:sp>
        <p:nvSpPr>
          <p:cNvPr id="254" name="Google Shape;254;p13" descr="Nơi bán Từ điển thuật ngữ Văn Học giá rẻ nhất tháng 04/2022"/>
          <p:cNvSpPr/>
          <p:nvPr/>
        </p:nvSpPr>
        <p:spPr>
          <a:xfrm>
            <a:off x="155575" y="-136525"/>
            <a:ext cx="298450" cy="29845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49"/>
                                        </p:tgtEl>
                                        <p:attrNameLst>
                                          <p:attrName>style.visibility</p:attrName>
                                        </p:attrNameLst>
                                      </p:cBhvr>
                                      <p:to>
                                        <p:strVal val="visible"/>
                                      </p:to>
                                    </p:set>
                                    <p:animEffect transition="in" filter="fade">
                                      <p:cBhvr>
                                        <p:cTn id="7" dur="500"/>
                                        <p:tgtEl>
                                          <p:spTgt spid="249"/>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250"/>
                                        </p:tgtEl>
                                        <p:attrNameLst>
                                          <p:attrName>style.visibility</p:attrName>
                                        </p:attrNameLst>
                                      </p:cBhvr>
                                      <p:to>
                                        <p:strVal val="visible"/>
                                      </p:to>
                                    </p:set>
                                    <p:animEffect transition="in" filter="fade">
                                      <p:cBhvr>
                                        <p:cTn id="12" dur="500"/>
                                        <p:tgtEl>
                                          <p:spTgt spid="250"/>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251"/>
                                        </p:tgtEl>
                                        <p:attrNameLst>
                                          <p:attrName>style.visibility</p:attrName>
                                        </p:attrNameLst>
                                      </p:cBhvr>
                                      <p:to>
                                        <p:strVal val="visible"/>
                                      </p:to>
                                    </p:set>
                                    <p:animEffect transition="in" filter="fade">
                                      <p:cBhvr>
                                        <p:cTn id="17" dur="500"/>
                                        <p:tgtEl>
                                          <p:spTgt spid="251"/>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252"/>
                                        </p:tgtEl>
                                        <p:attrNameLst>
                                          <p:attrName>style.visibility</p:attrName>
                                        </p:attrNameLst>
                                      </p:cBhvr>
                                      <p:to>
                                        <p:strVal val="visible"/>
                                      </p:to>
                                    </p:set>
                                    <p:animEffect transition="in" filter="fade">
                                      <p:cBhvr>
                                        <p:cTn id="22" dur="500"/>
                                        <p:tgtEl>
                                          <p:spTgt spid="252"/>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253"/>
                                        </p:tgtEl>
                                        <p:attrNameLst>
                                          <p:attrName>style.visibility</p:attrName>
                                        </p:attrNameLst>
                                      </p:cBhvr>
                                      <p:to>
                                        <p:strVal val="visible"/>
                                      </p:to>
                                    </p:set>
                                    <p:animEffect transition="in" filter="fade">
                                      <p:cBhvr>
                                        <p:cTn id="27" dur="500"/>
                                        <p:tgtEl>
                                          <p:spTgt spid="25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258"/>
        <p:cNvGrpSpPr/>
        <p:nvPr/>
      </p:nvGrpSpPr>
      <p:grpSpPr>
        <a:xfrm>
          <a:off x="0" y="0"/>
          <a:ext cx="0" cy="0"/>
          <a:chOff x="0" y="0"/>
          <a:chExt cx="0" cy="0"/>
        </a:xfrm>
      </p:grpSpPr>
      <p:sp>
        <p:nvSpPr>
          <p:cNvPr id="259" name="Google Shape;259;p14"/>
          <p:cNvSpPr txBox="1"/>
          <p:nvPr/>
        </p:nvSpPr>
        <p:spPr>
          <a:xfrm>
            <a:off x="467544" y="267494"/>
            <a:ext cx="1872208" cy="461665"/>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2400" b="1">
                <a:solidFill>
                  <a:srgbClr val="0070C0"/>
                </a:solidFill>
                <a:latin typeface="Calibri"/>
                <a:ea typeface="Calibri"/>
                <a:cs typeface="Calibri"/>
                <a:sym typeface="Calibri"/>
              </a:rPr>
              <a:t>Bài tập 3: </a:t>
            </a:r>
            <a:endParaRPr sz="2400" b="1">
              <a:solidFill>
                <a:srgbClr val="0070C0"/>
              </a:solidFill>
              <a:latin typeface="Calibri"/>
              <a:ea typeface="Calibri"/>
              <a:cs typeface="Calibri"/>
              <a:sym typeface="Calibri"/>
            </a:endParaRPr>
          </a:p>
        </p:txBody>
      </p:sp>
      <p:sp>
        <p:nvSpPr>
          <p:cNvPr id="260" name="Google Shape;260;p14"/>
          <p:cNvSpPr/>
          <p:nvPr/>
        </p:nvSpPr>
        <p:spPr>
          <a:xfrm>
            <a:off x="467544" y="843558"/>
            <a:ext cx="8530233" cy="1339662"/>
          </a:xfrm>
          <a:prstGeom prst="rect">
            <a:avLst/>
          </a:prstGeom>
          <a:noFill/>
          <a:ln>
            <a:noFill/>
          </a:ln>
        </p:spPr>
        <p:txBody>
          <a:bodyPr spcFirstLastPara="1" wrap="square" lIns="91425" tIns="45700" rIns="91425" bIns="45700" anchor="t" anchorCtr="0">
            <a:spAutoFit/>
          </a:bodyPr>
          <a:lstStyle/>
          <a:p>
            <a:pPr marL="0" marR="0" lvl="0" indent="0" algn="ctr" rtl="0">
              <a:lnSpc>
                <a:spcPct val="115000"/>
              </a:lnSpc>
              <a:spcBef>
                <a:spcPts val="0"/>
              </a:spcBef>
              <a:spcAft>
                <a:spcPts val="0"/>
              </a:spcAft>
              <a:buNone/>
            </a:pPr>
            <a:r>
              <a:rPr lang="en-US" sz="2400" b="1">
                <a:solidFill>
                  <a:srgbClr val="FF0000"/>
                </a:solidFill>
                <a:latin typeface="Times New Roman"/>
                <a:ea typeface="Times New Roman"/>
                <a:cs typeface="Times New Roman"/>
                <a:sym typeface="Times New Roman"/>
              </a:rPr>
              <a:t>? Trong các từ ngữ in đậm ở những cặp câu trường hợp nào là thuật ngữ, trường hợp nào là từ ngữ thông thường? Cho biết căn cứ để xác định?</a:t>
            </a:r>
            <a:endParaRPr sz="1800" b="1">
              <a:solidFill>
                <a:srgbClr val="FF0000"/>
              </a:solidFill>
              <a:latin typeface="Calibri"/>
              <a:ea typeface="Calibri"/>
              <a:cs typeface="Calibri"/>
              <a:sym typeface="Calibri"/>
            </a:endParaRPr>
          </a:p>
        </p:txBody>
      </p:sp>
      <p:sp>
        <p:nvSpPr>
          <p:cNvPr id="261" name="Google Shape;261;p14"/>
          <p:cNvSpPr/>
          <p:nvPr/>
        </p:nvSpPr>
        <p:spPr>
          <a:xfrm>
            <a:off x="6472444" y="0"/>
            <a:ext cx="2664296" cy="677689"/>
          </a:xfrm>
          <a:prstGeom prst="rect">
            <a:avLst/>
          </a:prstGeom>
          <a:solidFill>
            <a:schemeClr val="accent6"/>
          </a:solidFill>
          <a:ln w="12700" cap="flat" cmpd="sng">
            <a:solidFill>
              <a:srgbClr val="517E33"/>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2800">
                <a:solidFill>
                  <a:srgbClr val="FFFFFF"/>
                </a:solidFill>
                <a:latin typeface="Times New Roman"/>
                <a:ea typeface="Times New Roman"/>
                <a:cs typeface="Times New Roman"/>
                <a:sym typeface="Times New Roman"/>
              </a:rPr>
              <a:t>Hoạt động nhóm</a:t>
            </a:r>
            <a:endParaRPr sz="1800">
              <a:solidFill>
                <a:schemeClr val="lt1"/>
              </a:solidFill>
              <a:latin typeface="Calibri"/>
              <a:ea typeface="Calibri"/>
              <a:cs typeface="Calibri"/>
              <a:sym typeface="Calibri"/>
            </a:endParaRPr>
          </a:p>
        </p:txBody>
      </p:sp>
      <p:sp>
        <p:nvSpPr>
          <p:cNvPr id="262" name="Google Shape;262;p14"/>
          <p:cNvSpPr/>
          <p:nvPr/>
        </p:nvSpPr>
        <p:spPr>
          <a:xfrm>
            <a:off x="160529" y="2238222"/>
            <a:ext cx="3127138" cy="1296144"/>
          </a:xfrm>
          <a:prstGeom prst="ellipse">
            <a:avLst/>
          </a:prstGeom>
          <a:solidFill>
            <a:srgbClr val="BBD6EE"/>
          </a:solidFill>
          <a:ln w="12700" cap="flat" cmpd="sng">
            <a:solidFill>
              <a:srgbClr val="4271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2400" b="1" i="1" u="none" strike="noStrike" cap="none">
                <a:solidFill>
                  <a:srgbClr val="000000"/>
                </a:solidFill>
                <a:latin typeface="Times New Roman"/>
                <a:ea typeface="Times New Roman"/>
                <a:cs typeface="Times New Roman"/>
                <a:sym typeface="Times New Roman"/>
              </a:rPr>
              <a:t>Nhóm 1: </a:t>
            </a:r>
            <a:endParaRPr/>
          </a:p>
          <a:p>
            <a:pPr marL="0" marR="0" lvl="0" indent="0" algn="ctr" rtl="0">
              <a:spcBef>
                <a:spcPts val="1000"/>
              </a:spcBef>
              <a:spcAft>
                <a:spcPts val="0"/>
              </a:spcAft>
              <a:buNone/>
            </a:pPr>
            <a:r>
              <a:rPr lang="en-US" sz="2400" b="0" i="0" u="none" strike="noStrike" cap="none">
                <a:solidFill>
                  <a:srgbClr val="000000"/>
                </a:solidFill>
                <a:latin typeface="Times New Roman"/>
                <a:ea typeface="Times New Roman"/>
                <a:cs typeface="Times New Roman"/>
                <a:sym typeface="Times New Roman"/>
              </a:rPr>
              <a:t>cặp câu thứ nhất</a:t>
            </a:r>
            <a:endParaRPr sz="2400">
              <a:solidFill>
                <a:srgbClr val="000000"/>
              </a:solidFill>
              <a:latin typeface="Calibri"/>
              <a:ea typeface="Calibri"/>
              <a:cs typeface="Calibri"/>
              <a:sym typeface="Calibri"/>
            </a:endParaRPr>
          </a:p>
        </p:txBody>
      </p:sp>
      <p:sp>
        <p:nvSpPr>
          <p:cNvPr id="263" name="Google Shape;263;p14"/>
          <p:cNvSpPr/>
          <p:nvPr/>
        </p:nvSpPr>
        <p:spPr>
          <a:xfrm>
            <a:off x="2987824" y="3075806"/>
            <a:ext cx="3127138" cy="1296144"/>
          </a:xfrm>
          <a:prstGeom prst="ellipse">
            <a:avLst/>
          </a:prstGeom>
          <a:solidFill>
            <a:srgbClr val="FFD966"/>
          </a:solidFill>
          <a:ln w="12700" cap="flat" cmpd="sng">
            <a:solidFill>
              <a:srgbClr val="4271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2400" b="1" i="1" u="none" strike="noStrike" cap="none">
                <a:solidFill>
                  <a:srgbClr val="000000"/>
                </a:solidFill>
                <a:latin typeface="Times New Roman"/>
                <a:ea typeface="Times New Roman"/>
                <a:cs typeface="Times New Roman"/>
                <a:sym typeface="Times New Roman"/>
              </a:rPr>
              <a:t>Nhóm 2: </a:t>
            </a:r>
            <a:endParaRPr/>
          </a:p>
          <a:p>
            <a:pPr marL="0" marR="0" lvl="0" indent="0" algn="ctr" rtl="0">
              <a:spcBef>
                <a:spcPts val="1000"/>
              </a:spcBef>
              <a:spcAft>
                <a:spcPts val="0"/>
              </a:spcAft>
              <a:buNone/>
            </a:pPr>
            <a:r>
              <a:rPr lang="en-US" sz="2400" b="0" i="0" u="none" strike="noStrike" cap="none">
                <a:solidFill>
                  <a:srgbClr val="000000"/>
                </a:solidFill>
                <a:latin typeface="Times New Roman"/>
                <a:ea typeface="Times New Roman"/>
                <a:cs typeface="Times New Roman"/>
                <a:sym typeface="Times New Roman"/>
              </a:rPr>
              <a:t>cặp câu thứ hai</a:t>
            </a:r>
            <a:endParaRPr sz="2400">
              <a:solidFill>
                <a:srgbClr val="000000"/>
              </a:solidFill>
              <a:latin typeface="Calibri"/>
              <a:ea typeface="Calibri"/>
              <a:cs typeface="Calibri"/>
              <a:sym typeface="Calibri"/>
            </a:endParaRPr>
          </a:p>
        </p:txBody>
      </p:sp>
      <p:sp>
        <p:nvSpPr>
          <p:cNvPr id="264" name="Google Shape;264;p14"/>
          <p:cNvSpPr/>
          <p:nvPr/>
        </p:nvSpPr>
        <p:spPr>
          <a:xfrm>
            <a:off x="6016862" y="2183220"/>
            <a:ext cx="3127138" cy="1296144"/>
          </a:xfrm>
          <a:prstGeom prst="ellipse">
            <a:avLst/>
          </a:prstGeom>
          <a:solidFill>
            <a:srgbClr val="C4E0B2"/>
          </a:solidFill>
          <a:ln w="12700" cap="flat" cmpd="sng">
            <a:solidFill>
              <a:srgbClr val="4271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2400" b="1" i="1" u="none" strike="noStrike" cap="none">
                <a:solidFill>
                  <a:srgbClr val="000000"/>
                </a:solidFill>
                <a:latin typeface="Times New Roman"/>
                <a:ea typeface="Times New Roman"/>
                <a:cs typeface="Times New Roman"/>
                <a:sym typeface="Times New Roman"/>
              </a:rPr>
              <a:t>Nhóm 3: </a:t>
            </a:r>
            <a:endParaRPr/>
          </a:p>
          <a:p>
            <a:pPr marL="0" marR="0" lvl="0" indent="0" algn="ctr" rtl="0">
              <a:spcBef>
                <a:spcPts val="1000"/>
              </a:spcBef>
              <a:spcAft>
                <a:spcPts val="0"/>
              </a:spcAft>
              <a:buNone/>
            </a:pPr>
            <a:r>
              <a:rPr lang="en-US" sz="2400" b="0" i="0" u="none" strike="noStrike" cap="none">
                <a:solidFill>
                  <a:srgbClr val="000000"/>
                </a:solidFill>
                <a:latin typeface="Times New Roman"/>
                <a:ea typeface="Times New Roman"/>
                <a:cs typeface="Times New Roman"/>
                <a:sym typeface="Times New Roman"/>
              </a:rPr>
              <a:t>cặp câu thứ ba</a:t>
            </a:r>
            <a:endParaRPr sz="2400">
              <a:solidFill>
                <a:srgbClr val="000000"/>
              </a:solidFill>
              <a:latin typeface="Calibri"/>
              <a:ea typeface="Calibri"/>
              <a:cs typeface="Calibri"/>
              <a:sym typeface="Calibri"/>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59"/>
                                        </p:tgtEl>
                                        <p:attrNameLst>
                                          <p:attrName>style.visibility</p:attrName>
                                        </p:attrNameLst>
                                      </p:cBhvr>
                                      <p:to>
                                        <p:strVal val="visible"/>
                                      </p:to>
                                    </p:set>
                                    <p:animEffect transition="in" filter="fade">
                                      <p:cBhvr>
                                        <p:cTn id="7" dur="500"/>
                                        <p:tgtEl>
                                          <p:spTgt spid="259"/>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261"/>
                                        </p:tgtEl>
                                        <p:attrNameLst>
                                          <p:attrName>style.visibility</p:attrName>
                                        </p:attrNameLst>
                                      </p:cBhvr>
                                      <p:to>
                                        <p:strVal val="visible"/>
                                      </p:to>
                                    </p:set>
                                    <p:animEffect transition="in" filter="fade">
                                      <p:cBhvr>
                                        <p:cTn id="12" dur="500"/>
                                        <p:tgtEl>
                                          <p:spTgt spid="261"/>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260"/>
                                        </p:tgtEl>
                                        <p:attrNameLst>
                                          <p:attrName>style.visibility</p:attrName>
                                        </p:attrNameLst>
                                      </p:cBhvr>
                                      <p:to>
                                        <p:strVal val="visible"/>
                                      </p:to>
                                    </p:set>
                                    <p:animEffect transition="in" filter="fade">
                                      <p:cBhvr>
                                        <p:cTn id="17" dur="500"/>
                                        <p:tgtEl>
                                          <p:spTgt spid="260"/>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262"/>
                                        </p:tgtEl>
                                        <p:attrNameLst>
                                          <p:attrName>style.visibility</p:attrName>
                                        </p:attrNameLst>
                                      </p:cBhvr>
                                      <p:to>
                                        <p:strVal val="visible"/>
                                      </p:to>
                                    </p:set>
                                    <p:animEffect transition="in" filter="fade">
                                      <p:cBhvr>
                                        <p:cTn id="22" dur="500"/>
                                        <p:tgtEl>
                                          <p:spTgt spid="262"/>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263"/>
                                        </p:tgtEl>
                                        <p:attrNameLst>
                                          <p:attrName>style.visibility</p:attrName>
                                        </p:attrNameLst>
                                      </p:cBhvr>
                                      <p:to>
                                        <p:strVal val="visible"/>
                                      </p:to>
                                    </p:set>
                                    <p:animEffect transition="in" filter="fade">
                                      <p:cBhvr>
                                        <p:cTn id="27" dur="500"/>
                                        <p:tgtEl>
                                          <p:spTgt spid="263"/>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264"/>
                                        </p:tgtEl>
                                        <p:attrNameLst>
                                          <p:attrName>style.visibility</p:attrName>
                                        </p:attrNameLst>
                                      </p:cBhvr>
                                      <p:to>
                                        <p:strVal val="visible"/>
                                      </p:to>
                                    </p:set>
                                    <p:animEffect transition="in" filter="fade">
                                      <p:cBhvr>
                                        <p:cTn id="32" dur="500"/>
                                        <p:tgtEl>
                                          <p:spTgt spid="26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268"/>
        <p:cNvGrpSpPr/>
        <p:nvPr/>
      </p:nvGrpSpPr>
      <p:grpSpPr>
        <a:xfrm>
          <a:off x="0" y="0"/>
          <a:ext cx="0" cy="0"/>
          <a:chOff x="0" y="0"/>
          <a:chExt cx="0" cy="0"/>
        </a:xfrm>
      </p:grpSpPr>
      <p:graphicFrame>
        <p:nvGraphicFramePr>
          <p:cNvPr id="269" name="Google Shape;269;p15"/>
          <p:cNvGraphicFramePr/>
          <p:nvPr/>
        </p:nvGraphicFramePr>
        <p:xfrm>
          <a:off x="251520" y="51470"/>
          <a:ext cx="3000000" cy="3000000"/>
        </p:xfrm>
        <a:graphic>
          <a:graphicData uri="http://schemas.openxmlformats.org/drawingml/2006/table">
            <a:tbl>
              <a:tblPr firstRow="1" firstCol="1" bandRow="1">
                <a:noFill/>
                <a:tableStyleId>{740523EA-2AAD-4584-972B-20D36C6D6175}</a:tableStyleId>
              </a:tblPr>
              <a:tblGrid>
                <a:gridCol w="1440150">
                  <a:extLst>
                    <a:ext uri="{9D8B030D-6E8A-4147-A177-3AD203B41FA5}">
                      <a16:colId xmlns:a16="http://schemas.microsoft.com/office/drawing/2014/main" val="20000"/>
                    </a:ext>
                  </a:extLst>
                </a:gridCol>
                <a:gridCol w="3888425">
                  <a:extLst>
                    <a:ext uri="{9D8B030D-6E8A-4147-A177-3AD203B41FA5}">
                      <a16:colId xmlns:a16="http://schemas.microsoft.com/office/drawing/2014/main" val="20001"/>
                    </a:ext>
                  </a:extLst>
                </a:gridCol>
                <a:gridCol w="3456375">
                  <a:extLst>
                    <a:ext uri="{9D8B030D-6E8A-4147-A177-3AD203B41FA5}">
                      <a16:colId xmlns:a16="http://schemas.microsoft.com/office/drawing/2014/main" val="20002"/>
                    </a:ext>
                  </a:extLst>
                </a:gridCol>
              </a:tblGrid>
              <a:tr h="365475">
                <a:tc>
                  <a:txBody>
                    <a:bodyPr/>
                    <a:lstStyle/>
                    <a:p>
                      <a:pPr marL="0" marR="0" lvl="0" indent="0" algn="just" rtl="0">
                        <a:lnSpc>
                          <a:spcPct val="115000"/>
                        </a:lnSpc>
                        <a:spcBef>
                          <a:spcPts val="0"/>
                        </a:spcBef>
                        <a:spcAft>
                          <a:spcPts val="0"/>
                        </a:spcAft>
                        <a:buNone/>
                      </a:pPr>
                      <a:r>
                        <a:rPr lang="en-US" sz="2000">
                          <a:latin typeface="Times New Roman"/>
                          <a:ea typeface="Times New Roman"/>
                          <a:cs typeface="Times New Roman"/>
                          <a:sym typeface="Times New Roman"/>
                        </a:rPr>
                        <a:t> </a:t>
                      </a:r>
                      <a:endParaRPr sz="2000">
                        <a:solidFill>
                          <a:srgbClr val="000000"/>
                        </a:solidFill>
                        <a:latin typeface="Times New Roman"/>
                        <a:ea typeface="Times New Roman"/>
                        <a:cs typeface="Times New Roman"/>
                        <a:sym typeface="Times New Roman"/>
                      </a:endParaRPr>
                    </a:p>
                  </a:txBody>
                  <a:tcPr marL="35075" marR="35075" marT="0" marB="0">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marR="0" lvl="0" indent="0" algn="ctr" rtl="0">
                        <a:lnSpc>
                          <a:spcPct val="115000"/>
                        </a:lnSpc>
                        <a:spcBef>
                          <a:spcPts val="0"/>
                        </a:spcBef>
                        <a:spcAft>
                          <a:spcPts val="0"/>
                        </a:spcAft>
                        <a:buNone/>
                      </a:pPr>
                      <a:r>
                        <a:rPr lang="en-US" sz="2000">
                          <a:latin typeface="Times New Roman"/>
                          <a:ea typeface="Times New Roman"/>
                          <a:cs typeface="Times New Roman"/>
                          <a:sym typeface="Times New Roman"/>
                        </a:rPr>
                        <a:t>Thuật ngữ</a:t>
                      </a:r>
                      <a:endParaRPr sz="2000">
                        <a:solidFill>
                          <a:srgbClr val="000000"/>
                        </a:solidFill>
                        <a:latin typeface="Times New Roman"/>
                        <a:ea typeface="Times New Roman"/>
                        <a:cs typeface="Times New Roman"/>
                        <a:sym typeface="Times New Roman"/>
                      </a:endParaRPr>
                    </a:p>
                  </a:txBody>
                  <a:tcPr marL="35075" marR="35075" marT="0" marB="0">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marR="0" lvl="0" indent="0" algn="ctr" rtl="0">
                        <a:lnSpc>
                          <a:spcPct val="115000"/>
                        </a:lnSpc>
                        <a:spcBef>
                          <a:spcPts val="0"/>
                        </a:spcBef>
                        <a:spcAft>
                          <a:spcPts val="0"/>
                        </a:spcAft>
                        <a:buNone/>
                      </a:pPr>
                      <a:r>
                        <a:rPr lang="en-US" sz="2000">
                          <a:latin typeface="Times New Roman"/>
                          <a:ea typeface="Times New Roman"/>
                          <a:cs typeface="Times New Roman"/>
                          <a:sym typeface="Times New Roman"/>
                        </a:rPr>
                        <a:t>Từ ngữ thông thường</a:t>
                      </a:r>
                      <a:endParaRPr sz="2000">
                        <a:solidFill>
                          <a:srgbClr val="000000"/>
                        </a:solidFill>
                        <a:latin typeface="Times New Roman"/>
                        <a:ea typeface="Times New Roman"/>
                        <a:cs typeface="Times New Roman"/>
                        <a:sym typeface="Times New Roman"/>
                      </a:endParaRPr>
                    </a:p>
                  </a:txBody>
                  <a:tcPr marL="35075" marR="35075" marT="0" marB="0">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extLst>
                  <a:ext uri="{0D108BD9-81ED-4DB2-BD59-A6C34878D82A}">
                    <a16:rowId xmlns:a16="http://schemas.microsoft.com/office/drawing/2014/main" val="10000"/>
                  </a:ext>
                </a:extLst>
              </a:tr>
              <a:tr h="1218700">
                <a:tc>
                  <a:txBody>
                    <a:bodyPr/>
                    <a:lstStyle/>
                    <a:p>
                      <a:pPr marL="0" marR="0" lvl="0" indent="0" algn="just" rtl="0">
                        <a:lnSpc>
                          <a:spcPct val="115000"/>
                        </a:lnSpc>
                        <a:spcBef>
                          <a:spcPts val="0"/>
                        </a:spcBef>
                        <a:spcAft>
                          <a:spcPts val="0"/>
                        </a:spcAft>
                        <a:buNone/>
                      </a:pPr>
                      <a:r>
                        <a:rPr lang="en-US" sz="2000">
                          <a:latin typeface="Times New Roman"/>
                          <a:ea typeface="Times New Roman"/>
                          <a:cs typeface="Times New Roman"/>
                          <a:sym typeface="Times New Roman"/>
                        </a:rPr>
                        <a:t>a. Cặp câu thứ nhất</a:t>
                      </a:r>
                      <a:endParaRPr sz="2000">
                        <a:solidFill>
                          <a:srgbClr val="000000"/>
                        </a:solidFill>
                        <a:latin typeface="Times New Roman"/>
                        <a:ea typeface="Times New Roman"/>
                        <a:cs typeface="Times New Roman"/>
                        <a:sym typeface="Times New Roman"/>
                      </a:endParaRPr>
                    </a:p>
                  </a:txBody>
                  <a:tcPr marL="35075" marR="35075" marT="0" marB="0">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marR="0" lvl="0" indent="0" algn="just" rtl="0">
                        <a:lnSpc>
                          <a:spcPct val="115000"/>
                        </a:lnSpc>
                        <a:spcBef>
                          <a:spcPts val="0"/>
                        </a:spcBef>
                        <a:spcAft>
                          <a:spcPts val="0"/>
                        </a:spcAft>
                        <a:buNone/>
                      </a:pPr>
                      <a:endParaRPr sz="2000">
                        <a:solidFill>
                          <a:srgbClr val="000000"/>
                        </a:solidFill>
                        <a:latin typeface="Times New Roman"/>
                        <a:ea typeface="Times New Roman"/>
                        <a:cs typeface="Times New Roman"/>
                        <a:sym typeface="Times New Roman"/>
                      </a:endParaRPr>
                    </a:p>
                  </a:txBody>
                  <a:tcPr marL="35075" marR="35075" marT="0" marB="0">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marR="0" lvl="0" indent="0" algn="just" rtl="0">
                        <a:lnSpc>
                          <a:spcPct val="115000"/>
                        </a:lnSpc>
                        <a:spcBef>
                          <a:spcPts val="0"/>
                        </a:spcBef>
                        <a:spcAft>
                          <a:spcPts val="0"/>
                        </a:spcAft>
                        <a:buNone/>
                      </a:pPr>
                      <a:endParaRPr sz="2000">
                        <a:solidFill>
                          <a:srgbClr val="000000"/>
                        </a:solidFill>
                        <a:latin typeface="Times New Roman"/>
                        <a:ea typeface="Times New Roman"/>
                        <a:cs typeface="Times New Roman"/>
                        <a:sym typeface="Times New Roman"/>
                      </a:endParaRPr>
                    </a:p>
                  </a:txBody>
                  <a:tcPr marL="35075" marR="35075" marT="0" marB="0">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extLst>
                  <a:ext uri="{0D108BD9-81ED-4DB2-BD59-A6C34878D82A}">
                    <a16:rowId xmlns:a16="http://schemas.microsoft.com/office/drawing/2014/main" val="10001"/>
                  </a:ext>
                </a:extLst>
              </a:tr>
              <a:tr h="1276400">
                <a:tc>
                  <a:txBody>
                    <a:bodyPr/>
                    <a:lstStyle/>
                    <a:p>
                      <a:pPr marL="0" marR="0" lvl="0" indent="0" algn="just" rtl="0">
                        <a:lnSpc>
                          <a:spcPct val="115000"/>
                        </a:lnSpc>
                        <a:spcBef>
                          <a:spcPts val="0"/>
                        </a:spcBef>
                        <a:spcAft>
                          <a:spcPts val="0"/>
                        </a:spcAft>
                        <a:buNone/>
                      </a:pPr>
                      <a:r>
                        <a:rPr lang="en-US" sz="2000">
                          <a:latin typeface="Times New Roman"/>
                          <a:ea typeface="Times New Roman"/>
                          <a:cs typeface="Times New Roman"/>
                          <a:sym typeface="Times New Roman"/>
                        </a:rPr>
                        <a:t>b. Cặp câu thứ hai</a:t>
                      </a:r>
                      <a:endParaRPr sz="2000">
                        <a:solidFill>
                          <a:srgbClr val="000000"/>
                        </a:solidFill>
                        <a:latin typeface="Times New Roman"/>
                        <a:ea typeface="Times New Roman"/>
                        <a:cs typeface="Times New Roman"/>
                        <a:sym typeface="Times New Roman"/>
                      </a:endParaRPr>
                    </a:p>
                  </a:txBody>
                  <a:tcPr marL="35075" marR="35075" marT="0" marB="0">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marR="0" lvl="0" indent="0" algn="just" rtl="0">
                        <a:lnSpc>
                          <a:spcPct val="115000"/>
                        </a:lnSpc>
                        <a:spcBef>
                          <a:spcPts val="0"/>
                        </a:spcBef>
                        <a:spcAft>
                          <a:spcPts val="0"/>
                        </a:spcAft>
                        <a:buNone/>
                      </a:pPr>
                      <a:endParaRPr sz="2000">
                        <a:solidFill>
                          <a:srgbClr val="000000"/>
                        </a:solidFill>
                        <a:latin typeface="Times New Roman"/>
                        <a:ea typeface="Times New Roman"/>
                        <a:cs typeface="Times New Roman"/>
                        <a:sym typeface="Times New Roman"/>
                      </a:endParaRPr>
                    </a:p>
                  </a:txBody>
                  <a:tcPr marL="35075" marR="35075" marT="0" marB="0">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marR="0" lvl="0" indent="0" algn="just" rtl="0">
                        <a:lnSpc>
                          <a:spcPct val="115000"/>
                        </a:lnSpc>
                        <a:spcBef>
                          <a:spcPts val="0"/>
                        </a:spcBef>
                        <a:spcAft>
                          <a:spcPts val="0"/>
                        </a:spcAft>
                        <a:buNone/>
                      </a:pPr>
                      <a:endParaRPr sz="2000">
                        <a:solidFill>
                          <a:srgbClr val="000000"/>
                        </a:solidFill>
                        <a:latin typeface="Times New Roman"/>
                        <a:ea typeface="Times New Roman"/>
                        <a:cs typeface="Times New Roman"/>
                        <a:sym typeface="Times New Roman"/>
                      </a:endParaRPr>
                    </a:p>
                  </a:txBody>
                  <a:tcPr marL="35075" marR="35075" marT="0" marB="0">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extLst>
                  <a:ext uri="{0D108BD9-81ED-4DB2-BD59-A6C34878D82A}">
                    <a16:rowId xmlns:a16="http://schemas.microsoft.com/office/drawing/2014/main" val="10002"/>
                  </a:ext>
                </a:extLst>
              </a:tr>
              <a:tr h="1827425">
                <a:tc>
                  <a:txBody>
                    <a:bodyPr/>
                    <a:lstStyle/>
                    <a:p>
                      <a:pPr marL="0" marR="0" lvl="0" indent="0" algn="just" rtl="0">
                        <a:lnSpc>
                          <a:spcPct val="115000"/>
                        </a:lnSpc>
                        <a:spcBef>
                          <a:spcPts val="0"/>
                        </a:spcBef>
                        <a:spcAft>
                          <a:spcPts val="0"/>
                        </a:spcAft>
                        <a:buNone/>
                      </a:pPr>
                      <a:r>
                        <a:rPr lang="en-US" sz="2000">
                          <a:latin typeface="Times New Roman"/>
                          <a:ea typeface="Times New Roman"/>
                          <a:cs typeface="Times New Roman"/>
                          <a:sym typeface="Times New Roman"/>
                        </a:rPr>
                        <a:t>c. Cặp câu thứ ba</a:t>
                      </a:r>
                      <a:endParaRPr sz="2000">
                        <a:solidFill>
                          <a:srgbClr val="000000"/>
                        </a:solidFill>
                        <a:latin typeface="Times New Roman"/>
                        <a:ea typeface="Times New Roman"/>
                        <a:cs typeface="Times New Roman"/>
                        <a:sym typeface="Times New Roman"/>
                      </a:endParaRPr>
                    </a:p>
                  </a:txBody>
                  <a:tcPr marL="35075" marR="35075" marT="0" marB="0">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marR="0" lvl="0" indent="0" algn="just" rtl="0">
                        <a:lnSpc>
                          <a:spcPct val="115000"/>
                        </a:lnSpc>
                        <a:spcBef>
                          <a:spcPts val="0"/>
                        </a:spcBef>
                        <a:spcAft>
                          <a:spcPts val="0"/>
                        </a:spcAft>
                        <a:buNone/>
                      </a:pPr>
                      <a:endParaRPr sz="2000">
                        <a:solidFill>
                          <a:srgbClr val="000000"/>
                        </a:solidFill>
                        <a:latin typeface="Times New Roman"/>
                        <a:ea typeface="Times New Roman"/>
                        <a:cs typeface="Times New Roman"/>
                        <a:sym typeface="Times New Roman"/>
                      </a:endParaRPr>
                    </a:p>
                  </a:txBody>
                  <a:tcPr marL="35075" marR="35075" marT="0" marB="0">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marR="0" lvl="0" indent="0" algn="just" rtl="0">
                        <a:lnSpc>
                          <a:spcPct val="115000"/>
                        </a:lnSpc>
                        <a:spcBef>
                          <a:spcPts val="0"/>
                        </a:spcBef>
                        <a:spcAft>
                          <a:spcPts val="0"/>
                        </a:spcAft>
                        <a:buNone/>
                      </a:pPr>
                      <a:endParaRPr sz="2000">
                        <a:solidFill>
                          <a:srgbClr val="000000"/>
                        </a:solidFill>
                        <a:latin typeface="Times New Roman"/>
                        <a:ea typeface="Times New Roman"/>
                        <a:cs typeface="Times New Roman"/>
                        <a:sym typeface="Times New Roman"/>
                      </a:endParaRPr>
                    </a:p>
                  </a:txBody>
                  <a:tcPr marL="35075" marR="35075" marT="0" marB="0">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extLst>
                  <a:ext uri="{0D108BD9-81ED-4DB2-BD59-A6C34878D82A}">
                    <a16:rowId xmlns:a16="http://schemas.microsoft.com/office/drawing/2014/main" val="10003"/>
                  </a:ext>
                </a:extLst>
              </a:tr>
            </a:tbl>
          </a:graphicData>
        </a:graphic>
      </p:graphicFrame>
      <p:sp>
        <p:nvSpPr>
          <p:cNvPr id="270" name="Google Shape;270;p15"/>
          <p:cNvSpPr txBox="1"/>
          <p:nvPr/>
        </p:nvSpPr>
        <p:spPr>
          <a:xfrm>
            <a:off x="1691680" y="411510"/>
            <a:ext cx="3888432" cy="1154162"/>
          </a:xfrm>
          <a:prstGeom prst="rect">
            <a:avLst/>
          </a:prstGeom>
          <a:noFill/>
          <a:ln>
            <a:noFill/>
          </a:ln>
        </p:spPr>
        <p:txBody>
          <a:bodyPr spcFirstLastPara="1" wrap="square" lIns="91425" tIns="45700" rIns="91425" bIns="45700" anchor="t" anchorCtr="0">
            <a:spAutoFit/>
          </a:bodyPr>
          <a:lstStyle/>
          <a:p>
            <a:pPr marL="0" marR="0" lvl="0" indent="0" algn="just" rtl="0">
              <a:lnSpc>
                <a:spcPct val="115000"/>
              </a:lnSpc>
              <a:spcBef>
                <a:spcPts val="0"/>
              </a:spcBef>
              <a:spcAft>
                <a:spcPts val="0"/>
              </a:spcAft>
              <a:buNone/>
            </a:pPr>
            <a:r>
              <a:rPr lang="en-US" sz="2000" i="1">
                <a:solidFill>
                  <a:srgbClr val="000000"/>
                </a:solidFill>
                <a:latin typeface="Times New Roman"/>
                <a:ea typeface="Times New Roman"/>
                <a:cs typeface="Times New Roman"/>
                <a:sym typeface="Times New Roman"/>
              </a:rPr>
              <a:t>- Trong một bài hát hay bản nhạc, phần được lặp lại nhiều lần khi trình diễn gọi là điệp khúc.</a:t>
            </a:r>
            <a:endParaRPr sz="2000" i="1">
              <a:solidFill>
                <a:srgbClr val="000000"/>
              </a:solidFill>
              <a:latin typeface="Times New Roman"/>
              <a:ea typeface="Times New Roman"/>
              <a:cs typeface="Times New Roman"/>
              <a:sym typeface="Times New Roman"/>
            </a:endParaRPr>
          </a:p>
        </p:txBody>
      </p:sp>
      <p:sp>
        <p:nvSpPr>
          <p:cNvPr id="271" name="Google Shape;271;p15"/>
          <p:cNvSpPr txBox="1"/>
          <p:nvPr/>
        </p:nvSpPr>
        <p:spPr>
          <a:xfrm>
            <a:off x="5580112" y="411510"/>
            <a:ext cx="3434529" cy="800219"/>
          </a:xfrm>
          <a:prstGeom prst="rect">
            <a:avLst/>
          </a:prstGeom>
          <a:noFill/>
          <a:ln>
            <a:noFill/>
          </a:ln>
        </p:spPr>
        <p:txBody>
          <a:bodyPr spcFirstLastPara="1" wrap="square" lIns="91425" tIns="45700" rIns="91425" bIns="45700" anchor="t" anchorCtr="0">
            <a:spAutoFit/>
          </a:bodyPr>
          <a:lstStyle/>
          <a:p>
            <a:pPr marL="0" marR="0" lvl="0" indent="0" algn="just" rtl="0">
              <a:lnSpc>
                <a:spcPct val="115000"/>
              </a:lnSpc>
              <a:spcBef>
                <a:spcPts val="0"/>
              </a:spcBef>
              <a:spcAft>
                <a:spcPts val="0"/>
              </a:spcAft>
              <a:buNone/>
            </a:pPr>
            <a:r>
              <a:rPr lang="en-US" sz="2000" i="1">
                <a:solidFill>
                  <a:srgbClr val="000000"/>
                </a:solidFill>
                <a:latin typeface="Times New Roman"/>
                <a:ea typeface="Times New Roman"/>
                <a:cs typeface="Times New Roman"/>
                <a:sym typeface="Times New Roman"/>
              </a:rPr>
              <a:t>- Câu nói ấy lặp đi lặp lại như một điệp khúc.</a:t>
            </a:r>
            <a:endParaRPr sz="2000" i="1">
              <a:solidFill>
                <a:srgbClr val="000000"/>
              </a:solidFill>
              <a:latin typeface="Times New Roman"/>
              <a:ea typeface="Times New Roman"/>
              <a:cs typeface="Times New Roman"/>
              <a:sym typeface="Times New Roman"/>
            </a:endParaRPr>
          </a:p>
        </p:txBody>
      </p:sp>
      <p:sp>
        <p:nvSpPr>
          <p:cNvPr id="272" name="Google Shape;272;p15"/>
          <p:cNvSpPr txBox="1"/>
          <p:nvPr/>
        </p:nvSpPr>
        <p:spPr>
          <a:xfrm>
            <a:off x="5580113" y="1671320"/>
            <a:ext cx="3434528" cy="1154162"/>
          </a:xfrm>
          <a:prstGeom prst="rect">
            <a:avLst/>
          </a:prstGeom>
          <a:noFill/>
          <a:ln>
            <a:noFill/>
          </a:ln>
        </p:spPr>
        <p:txBody>
          <a:bodyPr spcFirstLastPara="1" wrap="square" lIns="91425" tIns="45700" rIns="91425" bIns="45700" anchor="t" anchorCtr="0">
            <a:spAutoFit/>
          </a:bodyPr>
          <a:lstStyle/>
          <a:p>
            <a:pPr marL="0" marR="0" lvl="0" indent="0" algn="just" rtl="0">
              <a:lnSpc>
                <a:spcPct val="115000"/>
              </a:lnSpc>
              <a:spcBef>
                <a:spcPts val="0"/>
              </a:spcBef>
              <a:spcAft>
                <a:spcPts val="0"/>
              </a:spcAft>
              <a:buNone/>
            </a:pPr>
            <a:r>
              <a:rPr lang="en-US" sz="2000" i="1">
                <a:solidFill>
                  <a:srgbClr val="000000"/>
                </a:solidFill>
                <a:latin typeface="Times New Roman"/>
                <a:ea typeface="Times New Roman"/>
                <a:cs typeface="Times New Roman"/>
                <a:sym typeface="Times New Roman"/>
              </a:rPr>
              <a:t>- Đọc sách là một cách nạp năng lượng cho sự sống tinh thần.</a:t>
            </a:r>
            <a:endParaRPr sz="2000" i="1">
              <a:solidFill>
                <a:srgbClr val="000000"/>
              </a:solidFill>
              <a:latin typeface="Times New Roman"/>
              <a:ea typeface="Times New Roman"/>
              <a:cs typeface="Times New Roman"/>
              <a:sym typeface="Times New Roman"/>
            </a:endParaRPr>
          </a:p>
        </p:txBody>
      </p:sp>
      <p:sp>
        <p:nvSpPr>
          <p:cNvPr id="273" name="Google Shape;273;p15"/>
          <p:cNvSpPr txBox="1"/>
          <p:nvPr/>
        </p:nvSpPr>
        <p:spPr>
          <a:xfrm>
            <a:off x="1706562" y="1698240"/>
            <a:ext cx="3873550" cy="1154162"/>
          </a:xfrm>
          <a:prstGeom prst="rect">
            <a:avLst/>
          </a:prstGeom>
          <a:noFill/>
          <a:ln>
            <a:noFill/>
          </a:ln>
        </p:spPr>
        <p:txBody>
          <a:bodyPr spcFirstLastPara="1" wrap="square" lIns="91425" tIns="45700" rIns="91425" bIns="45700" anchor="t" anchorCtr="0">
            <a:spAutoFit/>
          </a:bodyPr>
          <a:lstStyle/>
          <a:p>
            <a:pPr marL="0" marR="0" lvl="0" indent="0" algn="just" rtl="0">
              <a:lnSpc>
                <a:spcPct val="115000"/>
              </a:lnSpc>
              <a:spcBef>
                <a:spcPts val="0"/>
              </a:spcBef>
              <a:spcAft>
                <a:spcPts val="0"/>
              </a:spcAft>
              <a:buNone/>
            </a:pPr>
            <a:r>
              <a:rPr lang="en-US" sz="2000" i="1">
                <a:solidFill>
                  <a:srgbClr val="000000"/>
                </a:solidFill>
                <a:latin typeface="Times New Roman"/>
                <a:ea typeface="Times New Roman"/>
                <a:cs typeface="Times New Roman"/>
                <a:sym typeface="Times New Roman"/>
              </a:rPr>
              <a:t>- Trong thời đại ngày nay, con người đã biết tận dụng các nguồn năng lượng.</a:t>
            </a:r>
            <a:endParaRPr sz="2000" i="1">
              <a:solidFill>
                <a:srgbClr val="000000"/>
              </a:solidFill>
              <a:latin typeface="Times New Roman"/>
              <a:ea typeface="Times New Roman"/>
              <a:cs typeface="Times New Roman"/>
              <a:sym typeface="Times New Roman"/>
            </a:endParaRPr>
          </a:p>
        </p:txBody>
      </p:sp>
      <p:sp>
        <p:nvSpPr>
          <p:cNvPr id="274" name="Google Shape;274;p15"/>
          <p:cNvSpPr txBox="1"/>
          <p:nvPr/>
        </p:nvSpPr>
        <p:spPr>
          <a:xfrm>
            <a:off x="5580114" y="3003798"/>
            <a:ext cx="3434528" cy="800219"/>
          </a:xfrm>
          <a:prstGeom prst="rect">
            <a:avLst/>
          </a:prstGeom>
          <a:noFill/>
          <a:ln>
            <a:noFill/>
          </a:ln>
        </p:spPr>
        <p:txBody>
          <a:bodyPr spcFirstLastPara="1" wrap="square" lIns="91425" tIns="45700" rIns="91425" bIns="45700" anchor="t" anchorCtr="0">
            <a:spAutoFit/>
          </a:bodyPr>
          <a:lstStyle/>
          <a:p>
            <a:pPr marL="0" marR="0" lvl="0" indent="0" algn="just" rtl="0">
              <a:lnSpc>
                <a:spcPct val="115000"/>
              </a:lnSpc>
              <a:spcBef>
                <a:spcPts val="0"/>
              </a:spcBef>
              <a:spcAft>
                <a:spcPts val="0"/>
              </a:spcAft>
              <a:buNone/>
            </a:pPr>
            <a:r>
              <a:rPr lang="en-US" sz="2000" i="1">
                <a:solidFill>
                  <a:srgbClr val="000000"/>
                </a:solidFill>
                <a:latin typeface="Times New Roman"/>
                <a:ea typeface="Times New Roman"/>
                <a:cs typeface="Times New Roman"/>
                <a:sym typeface="Times New Roman"/>
              </a:rPr>
              <a:t>- Cháu biết không, tấm bản đồ của ông lúc ấy thật sự bế tắc.</a:t>
            </a:r>
            <a:endParaRPr sz="2000" i="1">
              <a:solidFill>
                <a:srgbClr val="000000"/>
              </a:solidFill>
              <a:latin typeface="Times New Roman"/>
              <a:ea typeface="Times New Roman"/>
              <a:cs typeface="Times New Roman"/>
              <a:sym typeface="Times New Roman"/>
            </a:endParaRPr>
          </a:p>
        </p:txBody>
      </p:sp>
      <p:sp>
        <p:nvSpPr>
          <p:cNvPr id="275" name="Google Shape;275;p15"/>
          <p:cNvSpPr txBox="1"/>
          <p:nvPr/>
        </p:nvSpPr>
        <p:spPr>
          <a:xfrm>
            <a:off x="1706562" y="2936298"/>
            <a:ext cx="3873550" cy="1862048"/>
          </a:xfrm>
          <a:prstGeom prst="rect">
            <a:avLst/>
          </a:prstGeom>
          <a:noFill/>
          <a:ln>
            <a:noFill/>
          </a:ln>
        </p:spPr>
        <p:txBody>
          <a:bodyPr spcFirstLastPara="1" wrap="square" lIns="91425" tIns="45700" rIns="91425" bIns="45700" anchor="t" anchorCtr="0">
            <a:spAutoFit/>
          </a:bodyPr>
          <a:lstStyle/>
          <a:p>
            <a:pPr marL="0" marR="0" lvl="0" indent="0" algn="just" rtl="0">
              <a:lnSpc>
                <a:spcPct val="115000"/>
              </a:lnSpc>
              <a:spcBef>
                <a:spcPts val="0"/>
              </a:spcBef>
              <a:spcAft>
                <a:spcPts val="0"/>
              </a:spcAft>
              <a:buNone/>
            </a:pPr>
            <a:r>
              <a:rPr lang="en-US" sz="2000" i="1">
                <a:solidFill>
                  <a:srgbClr val="000000"/>
                </a:solidFill>
                <a:latin typeface="Times New Roman"/>
                <a:ea typeface="Times New Roman"/>
                <a:cs typeface="Times New Roman"/>
                <a:sym typeface="Times New Roman"/>
              </a:rPr>
              <a:t>- Bản đồ là hình vẽ thu nhỏ một phần hay toàn bộ bề mặt Trái Đất lên mặt phẳng trên cơ sở toán học, trên đó các đối tượng địa lý được thể hiện bằng các kí hiệu bản đồ.</a:t>
            </a:r>
            <a:endParaRPr sz="2000" i="1">
              <a:solidFill>
                <a:srgbClr val="000000"/>
              </a:solidFill>
              <a:latin typeface="Times New Roman"/>
              <a:ea typeface="Times New Roman"/>
              <a:cs typeface="Times New Roman"/>
              <a:sym typeface="Times New Roman"/>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69"/>
                                        </p:tgtEl>
                                        <p:attrNameLst>
                                          <p:attrName>style.visibility</p:attrName>
                                        </p:attrNameLst>
                                      </p:cBhvr>
                                      <p:to>
                                        <p:strVal val="visible"/>
                                      </p:to>
                                    </p:set>
                                    <p:animEffect transition="in" filter="fade">
                                      <p:cBhvr>
                                        <p:cTn id="7" dur="500"/>
                                        <p:tgtEl>
                                          <p:spTgt spid="269"/>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270"/>
                                        </p:tgtEl>
                                        <p:attrNameLst>
                                          <p:attrName>style.visibility</p:attrName>
                                        </p:attrNameLst>
                                      </p:cBhvr>
                                      <p:to>
                                        <p:strVal val="visible"/>
                                      </p:to>
                                    </p:set>
                                    <p:animEffect transition="in" filter="fade">
                                      <p:cBhvr>
                                        <p:cTn id="12" dur="500"/>
                                        <p:tgtEl>
                                          <p:spTgt spid="270"/>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271"/>
                                        </p:tgtEl>
                                        <p:attrNameLst>
                                          <p:attrName>style.visibility</p:attrName>
                                        </p:attrNameLst>
                                      </p:cBhvr>
                                      <p:to>
                                        <p:strVal val="visible"/>
                                      </p:to>
                                    </p:set>
                                    <p:animEffect transition="in" filter="fade">
                                      <p:cBhvr>
                                        <p:cTn id="17" dur="500"/>
                                        <p:tgtEl>
                                          <p:spTgt spid="271"/>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273"/>
                                        </p:tgtEl>
                                        <p:attrNameLst>
                                          <p:attrName>style.visibility</p:attrName>
                                        </p:attrNameLst>
                                      </p:cBhvr>
                                      <p:to>
                                        <p:strVal val="visible"/>
                                      </p:to>
                                    </p:set>
                                    <p:animEffect transition="in" filter="fade">
                                      <p:cBhvr>
                                        <p:cTn id="22" dur="500"/>
                                        <p:tgtEl>
                                          <p:spTgt spid="273"/>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272"/>
                                        </p:tgtEl>
                                        <p:attrNameLst>
                                          <p:attrName>style.visibility</p:attrName>
                                        </p:attrNameLst>
                                      </p:cBhvr>
                                      <p:to>
                                        <p:strVal val="visible"/>
                                      </p:to>
                                    </p:set>
                                    <p:animEffect transition="in" filter="fade">
                                      <p:cBhvr>
                                        <p:cTn id="27" dur="500"/>
                                        <p:tgtEl>
                                          <p:spTgt spid="272"/>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275"/>
                                        </p:tgtEl>
                                        <p:attrNameLst>
                                          <p:attrName>style.visibility</p:attrName>
                                        </p:attrNameLst>
                                      </p:cBhvr>
                                      <p:to>
                                        <p:strVal val="visible"/>
                                      </p:to>
                                    </p:set>
                                    <p:animEffect transition="in" filter="fade">
                                      <p:cBhvr>
                                        <p:cTn id="32" dur="500"/>
                                        <p:tgtEl>
                                          <p:spTgt spid="275"/>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274"/>
                                        </p:tgtEl>
                                        <p:attrNameLst>
                                          <p:attrName>style.visibility</p:attrName>
                                        </p:attrNameLst>
                                      </p:cBhvr>
                                      <p:to>
                                        <p:strVal val="visible"/>
                                      </p:to>
                                    </p:set>
                                    <p:animEffect transition="in" filter="fade">
                                      <p:cBhvr>
                                        <p:cTn id="37" dur="500"/>
                                        <p:tgtEl>
                                          <p:spTgt spid="27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279"/>
        <p:cNvGrpSpPr/>
        <p:nvPr/>
      </p:nvGrpSpPr>
      <p:grpSpPr>
        <a:xfrm>
          <a:off x="0" y="0"/>
          <a:ext cx="0" cy="0"/>
          <a:chOff x="0" y="0"/>
          <a:chExt cx="0" cy="0"/>
        </a:xfrm>
      </p:grpSpPr>
      <p:graphicFrame>
        <p:nvGraphicFramePr>
          <p:cNvPr id="280" name="Google Shape;280;p16"/>
          <p:cNvGraphicFramePr/>
          <p:nvPr/>
        </p:nvGraphicFramePr>
        <p:xfrm>
          <a:off x="251520" y="195486"/>
          <a:ext cx="3000000" cy="3000000"/>
        </p:xfrm>
        <a:graphic>
          <a:graphicData uri="http://schemas.openxmlformats.org/drawingml/2006/table">
            <a:tbl>
              <a:tblPr firstRow="1" firstCol="1" bandRow="1">
                <a:noFill/>
                <a:tableStyleId>{740523EA-2AAD-4584-972B-20D36C6D6175}</a:tableStyleId>
              </a:tblPr>
              <a:tblGrid>
                <a:gridCol w="1440150">
                  <a:extLst>
                    <a:ext uri="{9D8B030D-6E8A-4147-A177-3AD203B41FA5}">
                      <a16:colId xmlns:a16="http://schemas.microsoft.com/office/drawing/2014/main" val="20000"/>
                    </a:ext>
                  </a:extLst>
                </a:gridCol>
                <a:gridCol w="3888425">
                  <a:extLst>
                    <a:ext uri="{9D8B030D-6E8A-4147-A177-3AD203B41FA5}">
                      <a16:colId xmlns:a16="http://schemas.microsoft.com/office/drawing/2014/main" val="20001"/>
                    </a:ext>
                  </a:extLst>
                </a:gridCol>
                <a:gridCol w="3456375">
                  <a:extLst>
                    <a:ext uri="{9D8B030D-6E8A-4147-A177-3AD203B41FA5}">
                      <a16:colId xmlns:a16="http://schemas.microsoft.com/office/drawing/2014/main" val="20002"/>
                    </a:ext>
                  </a:extLst>
                </a:gridCol>
              </a:tblGrid>
              <a:tr h="652525">
                <a:tc>
                  <a:txBody>
                    <a:bodyPr/>
                    <a:lstStyle/>
                    <a:p>
                      <a:pPr marL="0" marR="0" lvl="0" indent="0" algn="just" rtl="0">
                        <a:lnSpc>
                          <a:spcPct val="115000"/>
                        </a:lnSpc>
                        <a:spcBef>
                          <a:spcPts val="0"/>
                        </a:spcBef>
                        <a:spcAft>
                          <a:spcPts val="0"/>
                        </a:spcAft>
                        <a:buNone/>
                      </a:pPr>
                      <a:r>
                        <a:rPr lang="en-US" sz="2000">
                          <a:latin typeface="Times New Roman"/>
                          <a:ea typeface="Times New Roman"/>
                          <a:cs typeface="Times New Roman"/>
                          <a:sym typeface="Times New Roman"/>
                        </a:rPr>
                        <a:t> </a:t>
                      </a:r>
                      <a:endParaRPr sz="2000">
                        <a:solidFill>
                          <a:srgbClr val="000000"/>
                        </a:solidFill>
                        <a:latin typeface="Times New Roman"/>
                        <a:ea typeface="Times New Roman"/>
                        <a:cs typeface="Times New Roman"/>
                        <a:sym typeface="Times New Roman"/>
                      </a:endParaRPr>
                    </a:p>
                  </a:txBody>
                  <a:tcPr marL="35075" marR="35075" marT="0" marB="0">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marR="0" lvl="0" indent="0" algn="ctr" rtl="0">
                        <a:lnSpc>
                          <a:spcPct val="115000"/>
                        </a:lnSpc>
                        <a:spcBef>
                          <a:spcPts val="0"/>
                        </a:spcBef>
                        <a:spcAft>
                          <a:spcPts val="0"/>
                        </a:spcAft>
                        <a:buNone/>
                      </a:pPr>
                      <a:r>
                        <a:rPr lang="en-US" sz="2400">
                          <a:latin typeface="Times New Roman"/>
                          <a:ea typeface="Times New Roman"/>
                          <a:cs typeface="Times New Roman"/>
                          <a:sym typeface="Times New Roman"/>
                        </a:rPr>
                        <a:t>Thuật ngữ</a:t>
                      </a:r>
                      <a:endParaRPr sz="2400">
                        <a:solidFill>
                          <a:srgbClr val="000000"/>
                        </a:solidFill>
                        <a:latin typeface="Times New Roman"/>
                        <a:ea typeface="Times New Roman"/>
                        <a:cs typeface="Times New Roman"/>
                        <a:sym typeface="Times New Roman"/>
                      </a:endParaRPr>
                    </a:p>
                  </a:txBody>
                  <a:tcPr marL="35075" marR="35075" marT="0" marB="0">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marR="0" lvl="0" indent="0" algn="ctr" rtl="0">
                        <a:lnSpc>
                          <a:spcPct val="115000"/>
                        </a:lnSpc>
                        <a:spcBef>
                          <a:spcPts val="0"/>
                        </a:spcBef>
                        <a:spcAft>
                          <a:spcPts val="0"/>
                        </a:spcAft>
                        <a:buNone/>
                      </a:pPr>
                      <a:r>
                        <a:rPr lang="en-US" sz="2400">
                          <a:latin typeface="Times New Roman"/>
                          <a:ea typeface="Times New Roman"/>
                          <a:cs typeface="Times New Roman"/>
                          <a:sym typeface="Times New Roman"/>
                        </a:rPr>
                        <a:t>Từ ngữ thông thường</a:t>
                      </a:r>
                      <a:endParaRPr sz="2400">
                        <a:solidFill>
                          <a:srgbClr val="000000"/>
                        </a:solidFill>
                        <a:latin typeface="Times New Roman"/>
                        <a:ea typeface="Times New Roman"/>
                        <a:cs typeface="Times New Roman"/>
                        <a:sym typeface="Times New Roman"/>
                      </a:endParaRPr>
                    </a:p>
                  </a:txBody>
                  <a:tcPr marL="35075" marR="35075" marT="0" marB="0">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extLst>
                  <a:ext uri="{0D108BD9-81ED-4DB2-BD59-A6C34878D82A}">
                    <a16:rowId xmlns:a16="http://schemas.microsoft.com/office/drawing/2014/main" val="10000"/>
                  </a:ext>
                </a:extLst>
              </a:tr>
              <a:tr h="3838450">
                <a:tc>
                  <a:txBody>
                    <a:bodyPr/>
                    <a:lstStyle/>
                    <a:p>
                      <a:pPr marL="0" marR="0" lvl="0" indent="0" algn="just" rtl="0">
                        <a:lnSpc>
                          <a:spcPct val="115000"/>
                        </a:lnSpc>
                        <a:spcBef>
                          <a:spcPts val="0"/>
                        </a:spcBef>
                        <a:spcAft>
                          <a:spcPts val="0"/>
                        </a:spcAft>
                        <a:buNone/>
                      </a:pPr>
                      <a:r>
                        <a:rPr lang="en-US" sz="2400" b="1">
                          <a:solidFill>
                            <a:srgbClr val="000000"/>
                          </a:solidFill>
                          <a:latin typeface="Times New Roman"/>
                          <a:ea typeface="Times New Roman"/>
                          <a:cs typeface="Times New Roman"/>
                          <a:sym typeface="Times New Roman"/>
                        </a:rPr>
                        <a:t>Căn cứ xác định:</a:t>
                      </a:r>
                      <a:endParaRPr sz="2400">
                        <a:solidFill>
                          <a:srgbClr val="000000"/>
                        </a:solidFill>
                        <a:latin typeface="Calibri"/>
                        <a:ea typeface="Calibri"/>
                        <a:cs typeface="Calibri"/>
                        <a:sym typeface="Calibri"/>
                      </a:endParaRPr>
                    </a:p>
                  </a:txBody>
                  <a:tcPr marL="68575" marR="68575" marT="0" marB="0">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marR="0" lvl="0" indent="0" algn="just" rtl="0">
                        <a:lnSpc>
                          <a:spcPct val="115000"/>
                        </a:lnSpc>
                        <a:spcBef>
                          <a:spcPts val="0"/>
                        </a:spcBef>
                        <a:spcAft>
                          <a:spcPts val="0"/>
                        </a:spcAft>
                        <a:buNone/>
                      </a:pPr>
                      <a:endParaRPr sz="2400">
                        <a:solidFill>
                          <a:srgbClr val="000000"/>
                        </a:solidFill>
                        <a:latin typeface="Calibri"/>
                        <a:ea typeface="Calibri"/>
                        <a:cs typeface="Calibri"/>
                        <a:sym typeface="Calibri"/>
                      </a:endParaRPr>
                    </a:p>
                  </a:txBody>
                  <a:tcPr marL="68575" marR="68575" marT="0" marB="0">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marR="0" lvl="0" indent="0" algn="just" rtl="0">
                        <a:lnSpc>
                          <a:spcPct val="115000"/>
                        </a:lnSpc>
                        <a:spcBef>
                          <a:spcPts val="0"/>
                        </a:spcBef>
                        <a:spcAft>
                          <a:spcPts val="0"/>
                        </a:spcAft>
                        <a:buNone/>
                      </a:pPr>
                      <a:endParaRPr sz="2400">
                        <a:solidFill>
                          <a:srgbClr val="000000"/>
                        </a:solidFill>
                        <a:latin typeface="Calibri"/>
                        <a:ea typeface="Calibri"/>
                        <a:cs typeface="Calibri"/>
                        <a:sym typeface="Calibri"/>
                      </a:endParaRPr>
                    </a:p>
                  </a:txBody>
                  <a:tcPr marL="68575" marR="68575" marT="0" marB="0">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extLst>
                  <a:ext uri="{0D108BD9-81ED-4DB2-BD59-A6C34878D82A}">
                    <a16:rowId xmlns:a16="http://schemas.microsoft.com/office/drawing/2014/main" val="10001"/>
                  </a:ext>
                </a:extLst>
              </a:tr>
            </a:tbl>
          </a:graphicData>
        </a:graphic>
      </p:graphicFrame>
      <p:sp>
        <p:nvSpPr>
          <p:cNvPr id="281" name="Google Shape;281;p16"/>
          <p:cNvSpPr txBox="1"/>
          <p:nvPr/>
        </p:nvSpPr>
        <p:spPr>
          <a:xfrm>
            <a:off x="1691680" y="771550"/>
            <a:ext cx="3816424" cy="3888052"/>
          </a:xfrm>
          <a:prstGeom prst="rect">
            <a:avLst/>
          </a:prstGeom>
          <a:noFill/>
          <a:ln>
            <a:noFill/>
          </a:ln>
        </p:spPr>
        <p:txBody>
          <a:bodyPr spcFirstLastPara="1" wrap="square" lIns="91425" tIns="45700" rIns="91425" bIns="45700" anchor="t" anchorCtr="0">
            <a:spAutoFit/>
          </a:bodyPr>
          <a:lstStyle/>
          <a:p>
            <a:pPr marL="342900" marR="0" lvl="0" indent="-342900" algn="just" rtl="0">
              <a:lnSpc>
                <a:spcPct val="115000"/>
              </a:lnSpc>
              <a:spcBef>
                <a:spcPts val="0"/>
              </a:spcBef>
              <a:spcAft>
                <a:spcPts val="0"/>
              </a:spcAft>
              <a:buClr>
                <a:srgbClr val="000000"/>
              </a:buClr>
              <a:buSzPts val="2400"/>
              <a:buFont typeface="Times New Roman"/>
              <a:buChar char="-"/>
            </a:pPr>
            <a:r>
              <a:rPr lang="en-US" sz="2400">
                <a:solidFill>
                  <a:srgbClr val="000000"/>
                </a:solidFill>
                <a:latin typeface="Times New Roman"/>
                <a:ea typeface="Times New Roman"/>
                <a:cs typeface="Times New Roman"/>
                <a:sym typeface="Times New Roman"/>
              </a:rPr>
              <a:t>Dựa vào các câu có sử dụng các từ đó. </a:t>
            </a:r>
            <a:endParaRPr sz="2400">
              <a:solidFill>
                <a:srgbClr val="000000"/>
              </a:solidFill>
              <a:latin typeface="Times New Roman"/>
              <a:ea typeface="Times New Roman"/>
              <a:cs typeface="Times New Roman"/>
              <a:sym typeface="Times New Roman"/>
            </a:endParaRPr>
          </a:p>
          <a:p>
            <a:pPr marL="342900" marR="0" lvl="0" indent="-342900" algn="just" rtl="0">
              <a:lnSpc>
                <a:spcPct val="115000"/>
              </a:lnSpc>
              <a:spcBef>
                <a:spcPts val="0"/>
              </a:spcBef>
              <a:spcAft>
                <a:spcPts val="0"/>
              </a:spcAft>
              <a:buClr>
                <a:srgbClr val="000000"/>
              </a:buClr>
              <a:buSzPts val="2400"/>
              <a:buFont typeface="Times New Roman"/>
              <a:buChar char="-"/>
            </a:pPr>
            <a:r>
              <a:rPr lang="en-US" sz="2400">
                <a:solidFill>
                  <a:srgbClr val="000000"/>
                </a:solidFill>
                <a:latin typeface="Times New Roman"/>
                <a:ea typeface="Times New Roman"/>
                <a:cs typeface="Times New Roman"/>
                <a:sym typeface="Times New Roman"/>
              </a:rPr>
              <a:t>Đó là những câu có tính chất định nghĩa, thuộc về một lĩnh vực nhất định. Các từ "điệp khúc", "năng lượng", "bản đồ" chỉ có một nghĩa, thuộc về chuyên môn.</a:t>
            </a:r>
            <a:endParaRPr sz="2400">
              <a:solidFill>
                <a:srgbClr val="000000"/>
              </a:solidFill>
              <a:latin typeface="Calibri"/>
              <a:ea typeface="Calibri"/>
              <a:cs typeface="Calibri"/>
              <a:sym typeface="Calibri"/>
            </a:endParaRPr>
          </a:p>
        </p:txBody>
      </p:sp>
      <p:sp>
        <p:nvSpPr>
          <p:cNvPr id="282" name="Google Shape;282;p16"/>
          <p:cNvSpPr txBox="1"/>
          <p:nvPr/>
        </p:nvSpPr>
        <p:spPr>
          <a:xfrm>
            <a:off x="5650289" y="771549"/>
            <a:ext cx="3314199" cy="3914918"/>
          </a:xfrm>
          <a:prstGeom prst="rect">
            <a:avLst/>
          </a:prstGeom>
          <a:noFill/>
          <a:ln>
            <a:noFill/>
          </a:ln>
        </p:spPr>
        <p:txBody>
          <a:bodyPr spcFirstLastPara="1" wrap="square" lIns="91425" tIns="45700" rIns="91425" bIns="45700" anchor="t" anchorCtr="0">
            <a:spAutoFit/>
          </a:bodyPr>
          <a:lstStyle/>
          <a:p>
            <a:pPr marL="0" marR="0" lvl="0" indent="0" algn="just" rtl="0">
              <a:lnSpc>
                <a:spcPct val="115000"/>
              </a:lnSpc>
              <a:spcBef>
                <a:spcPts val="0"/>
              </a:spcBef>
              <a:spcAft>
                <a:spcPts val="0"/>
              </a:spcAft>
              <a:buNone/>
            </a:pPr>
            <a:r>
              <a:rPr lang="en-US" sz="2400">
                <a:solidFill>
                  <a:srgbClr val="000000"/>
                </a:solidFill>
                <a:latin typeface="Times New Roman"/>
                <a:ea typeface="Times New Roman"/>
                <a:cs typeface="Times New Roman"/>
                <a:sym typeface="Times New Roman"/>
              </a:rPr>
              <a:t>- Các từ </a:t>
            </a:r>
            <a:r>
              <a:rPr lang="en-US" sz="2400" i="1">
                <a:solidFill>
                  <a:srgbClr val="000000"/>
                </a:solidFill>
                <a:latin typeface="Times New Roman"/>
                <a:ea typeface="Times New Roman"/>
                <a:cs typeface="Times New Roman"/>
                <a:sym typeface="Times New Roman"/>
              </a:rPr>
              <a:t>điệp khúc, năng lượng, bản đồ</a:t>
            </a:r>
            <a:r>
              <a:rPr lang="en-US" sz="2400">
                <a:solidFill>
                  <a:srgbClr val="000000"/>
                </a:solidFill>
                <a:latin typeface="Times New Roman"/>
                <a:ea typeface="Times New Roman"/>
                <a:cs typeface="Times New Roman"/>
                <a:sym typeface="Times New Roman"/>
              </a:rPr>
              <a:t> đều được dùng theo nghĩa chuyển.</a:t>
            </a:r>
            <a:endParaRPr sz="2400">
              <a:solidFill>
                <a:srgbClr val="000000"/>
              </a:solidFill>
              <a:latin typeface="Calibri"/>
              <a:ea typeface="Calibri"/>
              <a:cs typeface="Calibri"/>
              <a:sym typeface="Calibri"/>
            </a:endParaRPr>
          </a:p>
          <a:p>
            <a:pPr marL="0" marR="0" lvl="0" indent="0" algn="just" rtl="0">
              <a:lnSpc>
                <a:spcPct val="115000"/>
              </a:lnSpc>
              <a:spcBef>
                <a:spcPts val="0"/>
              </a:spcBef>
              <a:spcAft>
                <a:spcPts val="0"/>
              </a:spcAft>
              <a:buNone/>
            </a:pPr>
            <a:r>
              <a:rPr lang="en-US" sz="2400">
                <a:solidFill>
                  <a:srgbClr val="000000"/>
                </a:solidFill>
                <a:latin typeface="Times New Roman"/>
                <a:ea typeface="Times New Roman"/>
                <a:cs typeface="Times New Roman"/>
                <a:sym typeface="Times New Roman"/>
              </a:rPr>
              <a:t>+ </a:t>
            </a:r>
            <a:r>
              <a:rPr lang="en-US" sz="2400" i="1">
                <a:solidFill>
                  <a:srgbClr val="000000"/>
                </a:solidFill>
                <a:latin typeface="Times New Roman"/>
                <a:ea typeface="Times New Roman"/>
                <a:cs typeface="Times New Roman"/>
                <a:sym typeface="Times New Roman"/>
              </a:rPr>
              <a:t>Điệp khúc: </a:t>
            </a:r>
            <a:r>
              <a:rPr lang="en-US" sz="2400">
                <a:solidFill>
                  <a:srgbClr val="000000"/>
                </a:solidFill>
                <a:latin typeface="Times New Roman"/>
                <a:ea typeface="Times New Roman"/>
                <a:cs typeface="Times New Roman"/>
                <a:sym typeface="Times New Roman"/>
              </a:rPr>
              <a:t>sự lặp đi lặp lại trong lời nói.</a:t>
            </a:r>
            <a:endParaRPr sz="2400">
              <a:solidFill>
                <a:srgbClr val="000000"/>
              </a:solidFill>
              <a:latin typeface="Calibri"/>
              <a:ea typeface="Calibri"/>
              <a:cs typeface="Calibri"/>
              <a:sym typeface="Calibri"/>
            </a:endParaRPr>
          </a:p>
          <a:p>
            <a:pPr marL="0" marR="0" lvl="0" indent="0" algn="just" rtl="0">
              <a:lnSpc>
                <a:spcPct val="115000"/>
              </a:lnSpc>
              <a:spcBef>
                <a:spcPts val="0"/>
              </a:spcBef>
              <a:spcAft>
                <a:spcPts val="0"/>
              </a:spcAft>
              <a:buNone/>
            </a:pPr>
            <a:r>
              <a:rPr lang="en-US" sz="2400">
                <a:solidFill>
                  <a:srgbClr val="000000"/>
                </a:solidFill>
                <a:latin typeface="Times New Roman"/>
                <a:ea typeface="Times New Roman"/>
                <a:cs typeface="Times New Roman"/>
                <a:sym typeface="Times New Roman"/>
              </a:rPr>
              <a:t>+ </a:t>
            </a:r>
            <a:r>
              <a:rPr lang="en-US" sz="2400" i="1">
                <a:solidFill>
                  <a:srgbClr val="000000"/>
                </a:solidFill>
                <a:latin typeface="Times New Roman"/>
                <a:ea typeface="Times New Roman"/>
                <a:cs typeface="Times New Roman"/>
                <a:sym typeface="Times New Roman"/>
              </a:rPr>
              <a:t>Năng lượng: </a:t>
            </a:r>
            <a:r>
              <a:rPr lang="en-US" sz="2400">
                <a:solidFill>
                  <a:srgbClr val="000000"/>
                </a:solidFill>
                <a:latin typeface="Times New Roman"/>
                <a:ea typeface="Times New Roman"/>
                <a:cs typeface="Times New Roman"/>
                <a:sym typeface="Times New Roman"/>
              </a:rPr>
              <a:t>nguồn sống cho cơ thể</a:t>
            </a:r>
            <a:endParaRPr sz="2400">
              <a:solidFill>
                <a:srgbClr val="000000"/>
              </a:solidFill>
              <a:latin typeface="Calibri"/>
              <a:ea typeface="Calibri"/>
              <a:cs typeface="Calibri"/>
              <a:sym typeface="Calibri"/>
            </a:endParaRPr>
          </a:p>
          <a:p>
            <a:pPr marL="0" marR="0" lvl="0" indent="0" algn="just" rtl="0">
              <a:lnSpc>
                <a:spcPct val="115000"/>
              </a:lnSpc>
              <a:spcBef>
                <a:spcPts val="0"/>
              </a:spcBef>
              <a:spcAft>
                <a:spcPts val="0"/>
              </a:spcAft>
              <a:buNone/>
            </a:pPr>
            <a:r>
              <a:rPr lang="en-US" sz="2400">
                <a:solidFill>
                  <a:srgbClr val="000000"/>
                </a:solidFill>
                <a:latin typeface="Times New Roman"/>
                <a:ea typeface="Times New Roman"/>
                <a:cs typeface="Times New Roman"/>
                <a:sym typeface="Times New Roman"/>
              </a:rPr>
              <a:t>+ </a:t>
            </a:r>
            <a:r>
              <a:rPr lang="en-US" sz="2400" i="1">
                <a:solidFill>
                  <a:srgbClr val="000000"/>
                </a:solidFill>
                <a:latin typeface="Times New Roman"/>
                <a:ea typeface="Times New Roman"/>
                <a:cs typeface="Times New Roman"/>
                <a:sym typeface="Times New Roman"/>
              </a:rPr>
              <a:t>Bản đồ: </a:t>
            </a:r>
            <a:r>
              <a:rPr lang="en-US" sz="2400">
                <a:solidFill>
                  <a:srgbClr val="000000"/>
                </a:solidFill>
                <a:latin typeface="Times New Roman"/>
                <a:ea typeface="Times New Roman"/>
                <a:cs typeface="Times New Roman"/>
                <a:sym typeface="Times New Roman"/>
              </a:rPr>
              <a:t>sự tìm kiếm hướng đi của cuộc đời.</a:t>
            </a:r>
            <a:endParaRPr sz="2400">
              <a:solidFill>
                <a:srgbClr val="000000"/>
              </a:solidFill>
              <a:latin typeface="Calibri"/>
              <a:ea typeface="Calibri"/>
              <a:cs typeface="Calibri"/>
              <a:sym typeface="Calibri"/>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80"/>
                                        </p:tgtEl>
                                        <p:attrNameLst>
                                          <p:attrName>style.visibility</p:attrName>
                                        </p:attrNameLst>
                                      </p:cBhvr>
                                      <p:to>
                                        <p:strVal val="visible"/>
                                      </p:to>
                                    </p:set>
                                    <p:animEffect transition="in" filter="fade">
                                      <p:cBhvr>
                                        <p:cTn id="7" dur="500"/>
                                        <p:tgtEl>
                                          <p:spTgt spid="280"/>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281"/>
                                        </p:tgtEl>
                                        <p:attrNameLst>
                                          <p:attrName>style.visibility</p:attrName>
                                        </p:attrNameLst>
                                      </p:cBhvr>
                                      <p:to>
                                        <p:strVal val="visible"/>
                                      </p:to>
                                    </p:set>
                                    <p:animEffect transition="in" filter="fade">
                                      <p:cBhvr>
                                        <p:cTn id="12" dur="500"/>
                                        <p:tgtEl>
                                          <p:spTgt spid="281"/>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282">
                                            <p:txEl>
                                              <p:pRg st="0" end="0"/>
                                            </p:txEl>
                                          </p:spTgt>
                                        </p:tgtEl>
                                        <p:attrNameLst>
                                          <p:attrName>style.visibility</p:attrName>
                                        </p:attrNameLst>
                                      </p:cBhvr>
                                      <p:to>
                                        <p:strVal val="visible"/>
                                      </p:to>
                                    </p:set>
                                    <p:animEffect transition="in" filter="fade">
                                      <p:cBhvr>
                                        <p:cTn id="17" dur="500"/>
                                        <p:tgtEl>
                                          <p:spTgt spid="282">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282">
                                            <p:txEl>
                                              <p:pRg st="1" end="1"/>
                                            </p:txEl>
                                          </p:spTgt>
                                        </p:tgtEl>
                                        <p:attrNameLst>
                                          <p:attrName>style.visibility</p:attrName>
                                        </p:attrNameLst>
                                      </p:cBhvr>
                                      <p:to>
                                        <p:strVal val="visible"/>
                                      </p:to>
                                    </p:set>
                                    <p:animEffect transition="in" filter="fade">
                                      <p:cBhvr>
                                        <p:cTn id="22" dur="500"/>
                                        <p:tgtEl>
                                          <p:spTgt spid="282">
                                            <p:txEl>
                                              <p:pRg st="1" end="1"/>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282">
                                            <p:txEl>
                                              <p:pRg st="2" end="2"/>
                                            </p:txEl>
                                          </p:spTgt>
                                        </p:tgtEl>
                                        <p:attrNameLst>
                                          <p:attrName>style.visibility</p:attrName>
                                        </p:attrNameLst>
                                      </p:cBhvr>
                                      <p:to>
                                        <p:strVal val="visible"/>
                                      </p:to>
                                    </p:set>
                                    <p:animEffect transition="in" filter="fade">
                                      <p:cBhvr>
                                        <p:cTn id="27" dur="500"/>
                                        <p:tgtEl>
                                          <p:spTgt spid="282">
                                            <p:txEl>
                                              <p:pRg st="2" end="2"/>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282">
                                            <p:txEl>
                                              <p:pRg st="3" end="3"/>
                                            </p:txEl>
                                          </p:spTgt>
                                        </p:tgtEl>
                                        <p:attrNameLst>
                                          <p:attrName>style.visibility</p:attrName>
                                        </p:attrNameLst>
                                      </p:cBhvr>
                                      <p:to>
                                        <p:strVal val="visible"/>
                                      </p:to>
                                    </p:set>
                                    <p:animEffect transition="in" filter="fade">
                                      <p:cBhvr>
                                        <p:cTn id="32" dur="500"/>
                                        <p:tgtEl>
                                          <p:spTgt spid="282">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287"/>
        <p:cNvGrpSpPr/>
        <p:nvPr/>
      </p:nvGrpSpPr>
      <p:grpSpPr>
        <a:xfrm>
          <a:off x="0" y="0"/>
          <a:ext cx="0" cy="0"/>
          <a:chOff x="0" y="0"/>
          <a:chExt cx="0" cy="0"/>
        </a:xfrm>
      </p:grpSpPr>
      <p:pic>
        <p:nvPicPr>
          <p:cNvPr id="288" name="Google Shape;288;p17"/>
          <p:cNvPicPr preferRelativeResize="0"/>
          <p:nvPr/>
        </p:nvPicPr>
        <p:blipFill rotWithShape="1">
          <a:blip r:embed="rId3">
            <a:alphaModFix/>
          </a:blip>
          <a:srcRect/>
          <a:stretch/>
        </p:blipFill>
        <p:spPr>
          <a:xfrm>
            <a:off x="0" y="-11832"/>
            <a:ext cx="9144000" cy="5155332"/>
          </a:xfrm>
          <a:prstGeom prst="rect">
            <a:avLst/>
          </a:prstGeom>
          <a:solidFill>
            <a:srgbClr val="F7CAAC"/>
          </a:solidFill>
          <a:ln w="9525" cap="flat" cmpd="sng">
            <a:solidFill>
              <a:srgbClr val="F7CAAC"/>
            </a:solidFill>
            <a:prstDash val="solid"/>
            <a:round/>
            <a:headEnd type="none" w="sm" len="sm"/>
            <a:tailEnd type="none" w="sm" len="sm"/>
          </a:ln>
        </p:spPr>
      </p:pic>
      <p:pic>
        <p:nvPicPr>
          <p:cNvPr id="289" name="Google Shape;289;p17"/>
          <p:cNvPicPr preferRelativeResize="0"/>
          <p:nvPr/>
        </p:nvPicPr>
        <p:blipFill rotWithShape="1">
          <a:blip r:embed="rId4">
            <a:alphaModFix/>
          </a:blip>
          <a:srcRect l="68030" r="14998" b="54204"/>
          <a:stretch/>
        </p:blipFill>
        <p:spPr>
          <a:xfrm>
            <a:off x="6720372" y="453509"/>
            <a:ext cx="2481603" cy="1918442"/>
          </a:xfrm>
          <a:prstGeom prst="rect">
            <a:avLst/>
          </a:prstGeom>
          <a:solidFill>
            <a:srgbClr val="F7CAAC"/>
          </a:solidFill>
          <a:ln w="9525" cap="flat" cmpd="sng">
            <a:solidFill>
              <a:srgbClr val="F7CAAC"/>
            </a:solidFill>
            <a:prstDash val="solid"/>
            <a:round/>
            <a:headEnd type="none" w="sm" len="sm"/>
            <a:tailEnd type="none" w="sm" len="sm"/>
          </a:ln>
        </p:spPr>
      </p:pic>
      <p:pic>
        <p:nvPicPr>
          <p:cNvPr id="290" name="Google Shape;290;p17"/>
          <p:cNvPicPr preferRelativeResize="0"/>
          <p:nvPr/>
        </p:nvPicPr>
        <p:blipFill rotWithShape="1">
          <a:blip r:embed="rId5">
            <a:alphaModFix/>
          </a:blip>
          <a:srcRect t="9905" r="71460" b="70286"/>
          <a:stretch/>
        </p:blipFill>
        <p:spPr>
          <a:xfrm>
            <a:off x="252445" y="496049"/>
            <a:ext cx="1643342" cy="1140651"/>
          </a:xfrm>
          <a:prstGeom prst="rect">
            <a:avLst/>
          </a:prstGeom>
          <a:solidFill>
            <a:srgbClr val="F7CAAC"/>
          </a:solidFill>
          <a:ln w="9525" cap="flat" cmpd="sng">
            <a:solidFill>
              <a:srgbClr val="F7CAAC"/>
            </a:solidFill>
            <a:prstDash val="solid"/>
            <a:round/>
            <a:headEnd type="none" w="sm" len="sm"/>
            <a:tailEnd type="none" w="sm" len="sm"/>
          </a:ln>
        </p:spPr>
      </p:pic>
      <p:pic>
        <p:nvPicPr>
          <p:cNvPr id="291" name="Google Shape;291;p17"/>
          <p:cNvPicPr preferRelativeResize="0"/>
          <p:nvPr/>
        </p:nvPicPr>
        <p:blipFill rotWithShape="1">
          <a:blip r:embed="rId5">
            <a:alphaModFix/>
          </a:blip>
          <a:srcRect l="83658" t="36888" b="49777"/>
          <a:stretch/>
        </p:blipFill>
        <p:spPr>
          <a:xfrm>
            <a:off x="5506635" y="366494"/>
            <a:ext cx="840545" cy="685800"/>
          </a:xfrm>
          <a:prstGeom prst="rect">
            <a:avLst/>
          </a:prstGeom>
          <a:solidFill>
            <a:srgbClr val="F7CAAC"/>
          </a:solidFill>
          <a:ln w="9525" cap="flat" cmpd="sng">
            <a:solidFill>
              <a:srgbClr val="F7CAAC"/>
            </a:solidFill>
            <a:prstDash val="solid"/>
            <a:round/>
            <a:headEnd type="none" w="sm" len="sm"/>
            <a:tailEnd type="none" w="sm" len="sm"/>
          </a:ln>
        </p:spPr>
      </p:pic>
      <p:pic>
        <p:nvPicPr>
          <p:cNvPr id="292" name="Google Shape;292;p17"/>
          <p:cNvPicPr preferRelativeResize="0"/>
          <p:nvPr/>
        </p:nvPicPr>
        <p:blipFill rotWithShape="1">
          <a:blip r:embed="rId4">
            <a:alphaModFix/>
          </a:blip>
          <a:srcRect l="12987" t="26830" r="75844" b="43246"/>
          <a:stretch/>
        </p:blipFill>
        <p:spPr>
          <a:xfrm>
            <a:off x="979716" y="1841904"/>
            <a:ext cx="842554" cy="646612"/>
          </a:xfrm>
          <a:prstGeom prst="rect">
            <a:avLst/>
          </a:prstGeom>
          <a:solidFill>
            <a:srgbClr val="F7CAAC"/>
          </a:solidFill>
          <a:ln w="9525" cap="flat" cmpd="sng">
            <a:solidFill>
              <a:srgbClr val="F7CAAC"/>
            </a:solidFill>
            <a:prstDash val="solid"/>
            <a:round/>
            <a:headEnd type="none" w="sm" len="sm"/>
            <a:tailEnd type="none" w="sm" len="sm"/>
          </a:ln>
        </p:spPr>
      </p:pic>
      <p:pic>
        <p:nvPicPr>
          <p:cNvPr id="293" name="Google Shape;293;p17"/>
          <p:cNvPicPr preferRelativeResize="0"/>
          <p:nvPr/>
        </p:nvPicPr>
        <p:blipFill rotWithShape="1">
          <a:blip r:embed="rId5">
            <a:alphaModFix/>
          </a:blip>
          <a:srcRect b="90000"/>
          <a:stretch/>
        </p:blipFill>
        <p:spPr>
          <a:xfrm>
            <a:off x="0" y="-25946"/>
            <a:ext cx="9144000" cy="514350"/>
          </a:xfrm>
          <a:prstGeom prst="rect">
            <a:avLst/>
          </a:prstGeom>
          <a:solidFill>
            <a:srgbClr val="F7CAAC"/>
          </a:solidFill>
          <a:ln w="9525" cap="flat" cmpd="sng">
            <a:solidFill>
              <a:srgbClr val="F7CAAC"/>
            </a:solidFill>
            <a:prstDash val="solid"/>
            <a:round/>
            <a:headEnd type="none" w="sm" len="sm"/>
            <a:tailEnd type="none" w="sm" len="sm"/>
          </a:ln>
        </p:spPr>
      </p:pic>
      <p:pic>
        <p:nvPicPr>
          <p:cNvPr id="294" name="Google Shape;294;p17"/>
          <p:cNvPicPr preferRelativeResize="0"/>
          <p:nvPr/>
        </p:nvPicPr>
        <p:blipFill rotWithShape="1">
          <a:blip r:embed="rId4">
            <a:alphaModFix/>
          </a:blip>
          <a:srcRect l="63117" t="50406" r="27013" b="6978"/>
          <a:stretch/>
        </p:blipFill>
        <p:spPr>
          <a:xfrm>
            <a:off x="5806676" y="3214058"/>
            <a:ext cx="744583" cy="920931"/>
          </a:xfrm>
          <a:prstGeom prst="rect">
            <a:avLst/>
          </a:prstGeom>
          <a:solidFill>
            <a:srgbClr val="F7CAAC"/>
          </a:solidFill>
          <a:ln w="9525" cap="flat" cmpd="sng">
            <a:solidFill>
              <a:srgbClr val="F7CAAC"/>
            </a:solidFill>
            <a:prstDash val="solid"/>
            <a:round/>
            <a:headEnd type="none" w="sm" len="sm"/>
            <a:tailEnd type="none" w="sm" len="sm"/>
          </a:ln>
        </p:spPr>
      </p:pic>
      <p:pic>
        <p:nvPicPr>
          <p:cNvPr id="295" name="Google Shape;295;p17"/>
          <p:cNvPicPr preferRelativeResize="0"/>
          <p:nvPr/>
        </p:nvPicPr>
        <p:blipFill rotWithShape="1">
          <a:blip r:embed="rId4">
            <a:alphaModFix/>
          </a:blip>
          <a:srcRect l="59741" r="30649" b="68635"/>
          <a:stretch/>
        </p:blipFill>
        <p:spPr>
          <a:xfrm>
            <a:off x="3921249" y="4117029"/>
            <a:ext cx="724989" cy="677772"/>
          </a:xfrm>
          <a:prstGeom prst="rect">
            <a:avLst/>
          </a:prstGeom>
          <a:solidFill>
            <a:srgbClr val="F7CAAC"/>
          </a:solidFill>
          <a:ln w="9525" cap="flat" cmpd="sng">
            <a:solidFill>
              <a:srgbClr val="F7CAAC"/>
            </a:solidFill>
            <a:prstDash val="solid"/>
            <a:round/>
            <a:headEnd type="none" w="sm" len="sm"/>
            <a:tailEnd type="none" w="sm" len="sm"/>
          </a:ln>
        </p:spPr>
      </p:pic>
      <p:pic>
        <p:nvPicPr>
          <p:cNvPr id="296" name="Google Shape;296;p17"/>
          <p:cNvPicPr preferRelativeResize="0"/>
          <p:nvPr/>
        </p:nvPicPr>
        <p:blipFill rotWithShape="1">
          <a:blip r:embed="rId6">
            <a:alphaModFix/>
          </a:blip>
          <a:srcRect l="83658" t="36888" b="49777"/>
          <a:stretch/>
        </p:blipFill>
        <p:spPr>
          <a:xfrm>
            <a:off x="4179112" y="3576358"/>
            <a:ext cx="518618" cy="423140"/>
          </a:xfrm>
          <a:prstGeom prst="rect">
            <a:avLst/>
          </a:prstGeom>
          <a:solidFill>
            <a:srgbClr val="F7CAAC"/>
          </a:solidFill>
          <a:ln w="9525" cap="flat" cmpd="sng">
            <a:solidFill>
              <a:srgbClr val="F7CAAC"/>
            </a:solidFill>
            <a:prstDash val="solid"/>
            <a:round/>
            <a:headEnd type="none" w="sm" len="sm"/>
            <a:tailEnd type="none" w="sm" len="sm"/>
          </a:ln>
        </p:spPr>
      </p:pic>
      <p:pic>
        <p:nvPicPr>
          <p:cNvPr id="297" name="Google Shape;297;p17"/>
          <p:cNvPicPr preferRelativeResize="0"/>
          <p:nvPr/>
        </p:nvPicPr>
        <p:blipFill rotWithShape="1">
          <a:blip r:embed="rId4">
            <a:alphaModFix/>
          </a:blip>
          <a:srcRect l="59741" r="30649" b="68635"/>
          <a:stretch/>
        </p:blipFill>
        <p:spPr>
          <a:xfrm>
            <a:off x="-102626" y="3204965"/>
            <a:ext cx="1176742" cy="1100103"/>
          </a:xfrm>
          <a:prstGeom prst="rect">
            <a:avLst/>
          </a:prstGeom>
          <a:solidFill>
            <a:srgbClr val="F7CAAC"/>
          </a:solidFill>
          <a:ln w="9525" cap="flat" cmpd="sng">
            <a:solidFill>
              <a:srgbClr val="F7CAAC"/>
            </a:solidFill>
            <a:prstDash val="solid"/>
            <a:round/>
            <a:headEnd type="none" w="sm" len="sm"/>
            <a:tailEnd type="none" w="sm" len="sm"/>
          </a:ln>
        </p:spPr>
      </p:pic>
      <p:pic>
        <p:nvPicPr>
          <p:cNvPr id="298" name="Google Shape;298;p17"/>
          <p:cNvPicPr preferRelativeResize="0"/>
          <p:nvPr/>
        </p:nvPicPr>
        <p:blipFill rotWithShape="1">
          <a:blip r:embed="rId5">
            <a:alphaModFix/>
          </a:blip>
          <a:srcRect b="90000"/>
          <a:stretch/>
        </p:blipFill>
        <p:spPr>
          <a:xfrm rot="10800000">
            <a:off x="0" y="4602475"/>
            <a:ext cx="9144000" cy="514350"/>
          </a:xfrm>
          <a:prstGeom prst="rect">
            <a:avLst/>
          </a:prstGeom>
          <a:solidFill>
            <a:srgbClr val="F7CAAC"/>
          </a:solidFill>
          <a:ln w="9525" cap="flat" cmpd="sng">
            <a:solidFill>
              <a:srgbClr val="F7CAAC"/>
            </a:solidFill>
            <a:prstDash val="solid"/>
            <a:round/>
            <a:headEnd type="none" w="sm" len="sm"/>
            <a:tailEnd type="none" w="sm" len="sm"/>
          </a:ln>
        </p:spPr>
      </p:pic>
      <p:sp>
        <p:nvSpPr>
          <p:cNvPr id="299" name="Google Shape;299;p17"/>
          <p:cNvSpPr txBox="1"/>
          <p:nvPr/>
        </p:nvSpPr>
        <p:spPr>
          <a:xfrm>
            <a:off x="2051720" y="1303476"/>
            <a:ext cx="4668652" cy="923289"/>
          </a:xfrm>
          <a:prstGeom prst="rect">
            <a:avLst/>
          </a:prstGeom>
          <a:solidFill>
            <a:srgbClr val="F7CAAC"/>
          </a:solidFill>
          <a:ln w="9525" cap="flat" cmpd="sng">
            <a:solidFill>
              <a:srgbClr val="F7CAAC"/>
            </a:solidFill>
            <a:prstDash val="solid"/>
            <a:round/>
            <a:headEnd type="none" w="sm" len="sm"/>
            <a:tailEnd type="none" w="sm" len="sm"/>
          </a:ln>
        </p:spPr>
        <p:txBody>
          <a:bodyPr spcFirstLastPara="1" wrap="square" lIns="91425" tIns="45700" rIns="91425" bIns="45700" anchor="t" anchorCtr="0">
            <a:spAutoFit/>
          </a:bodyPr>
          <a:lstStyle/>
          <a:p>
            <a:pPr marL="0" marR="0" lvl="0" indent="0" algn="ctr" rtl="0">
              <a:spcBef>
                <a:spcPts val="0"/>
              </a:spcBef>
              <a:spcAft>
                <a:spcPts val="0"/>
              </a:spcAft>
              <a:buClr>
                <a:srgbClr val="2F5496"/>
              </a:buClr>
              <a:buSzPts val="5400"/>
              <a:buFont typeface="Times New Roman"/>
              <a:buNone/>
            </a:pPr>
            <a:r>
              <a:rPr lang="en-US" sz="5400" b="1">
                <a:solidFill>
                  <a:srgbClr val="2F5496"/>
                </a:solidFill>
                <a:latin typeface="Times New Roman"/>
                <a:ea typeface="Times New Roman"/>
                <a:cs typeface="Times New Roman"/>
                <a:sym typeface="Times New Roman"/>
              </a:rPr>
              <a:t>VẬN DỤNG</a:t>
            </a:r>
            <a:endParaRPr sz="2000">
              <a:solidFill>
                <a:schemeClr val="dk1"/>
              </a:solidFill>
              <a:latin typeface="Calibri"/>
              <a:ea typeface="Calibri"/>
              <a:cs typeface="Calibri"/>
              <a:sym typeface="Calibri"/>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303"/>
        <p:cNvGrpSpPr/>
        <p:nvPr/>
      </p:nvGrpSpPr>
      <p:grpSpPr>
        <a:xfrm>
          <a:off x="0" y="0"/>
          <a:ext cx="0" cy="0"/>
          <a:chOff x="0" y="0"/>
          <a:chExt cx="0" cy="0"/>
        </a:xfrm>
      </p:grpSpPr>
      <p:sp>
        <p:nvSpPr>
          <p:cNvPr id="304" name="Google Shape;304;p18"/>
          <p:cNvSpPr/>
          <p:nvPr/>
        </p:nvSpPr>
        <p:spPr>
          <a:xfrm>
            <a:off x="467544" y="267494"/>
            <a:ext cx="8208912" cy="800219"/>
          </a:xfrm>
          <a:prstGeom prst="rect">
            <a:avLst/>
          </a:prstGeom>
          <a:noFill/>
          <a:ln>
            <a:noFill/>
          </a:ln>
        </p:spPr>
        <p:txBody>
          <a:bodyPr spcFirstLastPara="1" wrap="square" lIns="91425" tIns="45700" rIns="91425" bIns="45700" anchor="t" anchorCtr="0">
            <a:spAutoFit/>
          </a:bodyPr>
          <a:lstStyle/>
          <a:p>
            <a:pPr marL="0" marR="0" lvl="0" indent="0" algn="ctr" rtl="0">
              <a:lnSpc>
                <a:spcPct val="115000"/>
              </a:lnSpc>
              <a:spcBef>
                <a:spcPts val="0"/>
              </a:spcBef>
              <a:spcAft>
                <a:spcPts val="0"/>
              </a:spcAft>
              <a:buNone/>
            </a:pPr>
            <a:r>
              <a:rPr lang="en-US" sz="2000" b="1">
                <a:solidFill>
                  <a:srgbClr val="FF0000"/>
                </a:solidFill>
                <a:latin typeface="Calibri"/>
                <a:ea typeface="Calibri"/>
                <a:cs typeface="Calibri"/>
                <a:sym typeface="Calibri"/>
              </a:rPr>
              <a:t>V</a:t>
            </a:r>
            <a:r>
              <a:rPr lang="en-US" sz="2000" b="1">
                <a:solidFill>
                  <a:srgbClr val="FF0000"/>
                </a:solidFill>
                <a:latin typeface="Times New Roman"/>
                <a:ea typeface="Times New Roman"/>
                <a:cs typeface="Times New Roman"/>
                <a:sym typeface="Times New Roman"/>
              </a:rPr>
              <a:t>iết đoạn văn (6-8 câu) trình bày </a:t>
            </a:r>
            <a:r>
              <a:rPr lang="en-US" sz="2000" b="1">
                <a:solidFill>
                  <a:srgbClr val="FF0000"/>
                </a:solidFill>
                <a:latin typeface="Calibri"/>
                <a:ea typeface="Calibri"/>
                <a:cs typeface="Calibri"/>
                <a:sym typeface="Calibri"/>
              </a:rPr>
              <a:t>ý kiến của em về vai trò của nước đối với con người.. T</a:t>
            </a:r>
            <a:r>
              <a:rPr lang="en-US" sz="2000" b="1">
                <a:solidFill>
                  <a:srgbClr val="FF0000"/>
                </a:solidFill>
                <a:latin typeface="Times New Roman"/>
                <a:ea typeface="Times New Roman"/>
                <a:cs typeface="Times New Roman"/>
                <a:sym typeface="Times New Roman"/>
              </a:rPr>
              <a:t>rong đoạn văn có sử dụng thuật ngữ.</a:t>
            </a:r>
            <a:endParaRPr sz="2000" b="1">
              <a:solidFill>
                <a:srgbClr val="FF0000"/>
              </a:solidFill>
              <a:latin typeface="Times New Roman"/>
              <a:ea typeface="Times New Roman"/>
              <a:cs typeface="Times New Roman"/>
              <a:sym typeface="Times New Roman"/>
            </a:endParaRPr>
          </a:p>
        </p:txBody>
      </p:sp>
      <p:sp>
        <p:nvSpPr>
          <p:cNvPr id="305" name="Google Shape;305;p18"/>
          <p:cNvSpPr/>
          <p:nvPr/>
        </p:nvSpPr>
        <p:spPr>
          <a:xfrm>
            <a:off x="467544" y="1707654"/>
            <a:ext cx="4392488" cy="2652376"/>
          </a:xfrm>
          <a:prstGeom prst="flowChartAlternateProcess">
            <a:avLst/>
          </a:prstGeom>
          <a:solidFill>
            <a:srgbClr val="FEE599"/>
          </a:solidFill>
          <a:ln w="12700" cap="flat" cmpd="sng">
            <a:solidFill>
              <a:srgbClr val="4271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just" rtl="0">
              <a:lnSpc>
                <a:spcPct val="115000"/>
              </a:lnSpc>
              <a:spcBef>
                <a:spcPts val="0"/>
              </a:spcBef>
              <a:spcAft>
                <a:spcPts val="0"/>
              </a:spcAft>
              <a:buNone/>
            </a:pPr>
            <a:r>
              <a:rPr lang="en-US" sz="2400" b="1" i="0" u="none" strike="noStrike" cap="none">
                <a:solidFill>
                  <a:srgbClr val="000000"/>
                </a:solidFill>
                <a:latin typeface="Times New Roman"/>
                <a:ea typeface="Times New Roman"/>
                <a:cs typeface="Times New Roman"/>
                <a:sym typeface="Times New Roman"/>
              </a:rPr>
              <a:t>* Về hình thức</a:t>
            </a:r>
            <a:endParaRPr/>
          </a:p>
          <a:p>
            <a:pPr marL="0" marR="0" lvl="0" indent="0" algn="just" rtl="0">
              <a:lnSpc>
                <a:spcPct val="115000"/>
              </a:lnSpc>
              <a:spcBef>
                <a:spcPts val="0"/>
              </a:spcBef>
              <a:spcAft>
                <a:spcPts val="0"/>
              </a:spcAft>
              <a:buNone/>
            </a:pPr>
            <a:r>
              <a:rPr lang="en-US" sz="2400" b="0" i="0" u="none" strike="noStrike" cap="none">
                <a:solidFill>
                  <a:srgbClr val="000000"/>
                </a:solidFill>
                <a:latin typeface="Times New Roman"/>
                <a:ea typeface="Times New Roman"/>
                <a:cs typeface="Times New Roman"/>
                <a:sym typeface="Times New Roman"/>
              </a:rPr>
              <a:t>- Đảm bảo dung lượng đoạn văn.</a:t>
            </a:r>
            <a:endParaRPr/>
          </a:p>
          <a:p>
            <a:pPr marL="0" marR="0" lvl="0" indent="0" algn="just" rtl="0">
              <a:lnSpc>
                <a:spcPct val="115000"/>
              </a:lnSpc>
              <a:spcBef>
                <a:spcPts val="0"/>
              </a:spcBef>
              <a:spcAft>
                <a:spcPts val="0"/>
              </a:spcAft>
              <a:buNone/>
            </a:pPr>
            <a:r>
              <a:rPr lang="en-US" sz="2400" b="0" i="0" u="none" strike="noStrike" cap="none">
                <a:solidFill>
                  <a:srgbClr val="000000"/>
                </a:solidFill>
                <a:latin typeface="Times New Roman"/>
                <a:ea typeface="Times New Roman"/>
                <a:cs typeface="Times New Roman"/>
                <a:sym typeface="Times New Roman"/>
              </a:rPr>
              <a:t>- Đặt câu đúng câu trúc ngữ pháp.</a:t>
            </a:r>
            <a:endParaRPr/>
          </a:p>
          <a:p>
            <a:pPr marL="0" marR="0" lvl="0" indent="0" algn="just" rtl="0">
              <a:lnSpc>
                <a:spcPct val="115000"/>
              </a:lnSpc>
              <a:spcBef>
                <a:spcPts val="0"/>
              </a:spcBef>
              <a:spcAft>
                <a:spcPts val="0"/>
              </a:spcAft>
              <a:buNone/>
            </a:pPr>
            <a:r>
              <a:rPr lang="en-US" sz="2400" b="0" i="0" u="none" strike="noStrike" cap="none">
                <a:solidFill>
                  <a:srgbClr val="000000"/>
                </a:solidFill>
                <a:latin typeface="Times New Roman"/>
                <a:ea typeface="Times New Roman"/>
                <a:cs typeface="Times New Roman"/>
                <a:sym typeface="Times New Roman"/>
              </a:rPr>
              <a:t>- Trình bày sạch đẹp.</a:t>
            </a:r>
            <a:endParaRPr/>
          </a:p>
        </p:txBody>
      </p:sp>
      <p:sp>
        <p:nvSpPr>
          <p:cNvPr id="306" name="Google Shape;306;p18"/>
          <p:cNvSpPr/>
          <p:nvPr/>
        </p:nvSpPr>
        <p:spPr>
          <a:xfrm>
            <a:off x="5292080" y="1695734"/>
            <a:ext cx="3528392" cy="2664296"/>
          </a:xfrm>
          <a:prstGeom prst="flowChartAlternateProcess">
            <a:avLst/>
          </a:prstGeom>
          <a:solidFill>
            <a:srgbClr val="FEE599"/>
          </a:solidFill>
          <a:ln w="12700" cap="flat" cmpd="sng">
            <a:solidFill>
              <a:srgbClr val="42719B"/>
            </a:solidFill>
            <a:prstDash val="solid"/>
            <a:miter lim="800000"/>
            <a:headEnd type="none" w="sm" len="sm"/>
            <a:tailEnd type="none" w="sm" len="sm"/>
          </a:ln>
        </p:spPr>
        <p:txBody>
          <a:bodyPr spcFirstLastPara="1" wrap="square" lIns="91425" tIns="45700" rIns="91425" bIns="45700" anchor="t" anchorCtr="0">
            <a:noAutofit/>
          </a:bodyPr>
          <a:lstStyle/>
          <a:p>
            <a:pPr marL="0" marR="0" lvl="0" indent="0" algn="just" rtl="0">
              <a:lnSpc>
                <a:spcPct val="115000"/>
              </a:lnSpc>
              <a:spcBef>
                <a:spcPts val="0"/>
              </a:spcBef>
              <a:spcAft>
                <a:spcPts val="0"/>
              </a:spcAft>
              <a:buNone/>
            </a:pPr>
            <a:r>
              <a:rPr lang="en-US" sz="2400" b="1" i="0" u="none" strike="noStrike" cap="none">
                <a:solidFill>
                  <a:srgbClr val="000000"/>
                </a:solidFill>
                <a:latin typeface="Times New Roman"/>
                <a:ea typeface="Times New Roman"/>
                <a:cs typeface="Times New Roman"/>
                <a:sym typeface="Times New Roman"/>
              </a:rPr>
              <a:t>* Về nội dung:</a:t>
            </a:r>
            <a:endParaRPr/>
          </a:p>
          <a:p>
            <a:pPr marL="0" marR="0" lvl="0" indent="0" algn="just" rtl="0">
              <a:lnSpc>
                <a:spcPct val="115000"/>
              </a:lnSpc>
              <a:spcBef>
                <a:spcPts val="0"/>
              </a:spcBef>
              <a:spcAft>
                <a:spcPts val="0"/>
              </a:spcAft>
              <a:buNone/>
            </a:pPr>
            <a:r>
              <a:rPr lang="en-US" sz="2400">
                <a:solidFill>
                  <a:srgbClr val="000000"/>
                </a:solidFill>
                <a:latin typeface="Times New Roman"/>
                <a:ea typeface="Times New Roman"/>
                <a:cs typeface="Times New Roman"/>
                <a:sym typeface="Times New Roman"/>
              </a:rPr>
              <a:t>- Chủ đề </a:t>
            </a:r>
            <a:r>
              <a:rPr lang="en-US" sz="2400">
                <a:solidFill>
                  <a:schemeClr val="dk1"/>
                </a:solidFill>
              </a:rPr>
              <a:t>vai trò của nước đối với con người</a:t>
            </a:r>
            <a:endParaRPr sz="2400">
              <a:latin typeface="Times New Roman"/>
              <a:ea typeface="Times New Roman"/>
              <a:cs typeface="Times New Roman"/>
              <a:sym typeface="Times New Roman"/>
            </a:endParaRPr>
          </a:p>
          <a:p>
            <a:pPr marL="0" marR="0" lvl="0" indent="0" algn="just" rtl="0">
              <a:lnSpc>
                <a:spcPct val="115000"/>
              </a:lnSpc>
              <a:spcBef>
                <a:spcPts val="0"/>
              </a:spcBef>
              <a:spcAft>
                <a:spcPts val="0"/>
              </a:spcAft>
              <a:buNone/>
            </a:pPr>
            <a:r>
              <a:rPr lang="en-US" sz="2400" b="0" i="0" u="none" strike="noStrike" cap="none">
                <a:solidFill>
                  <a:srgbClr val="000000"/>
                </a:solidFill>
                <a:latin typeface="Times New Roman"/>
                <a:ea typeface="Times New Roman"/>
                <a:cs typeface="Times New Roman"/>
                <a:sym typeface="Times New Roman"/>
              </a:rPr>
              <a:t>- Sử dụng ít nhất một thuật ngữ.</a:t>
            </a:r>
            <a:endParaRPr sz="2400" b="0" i="0" u="none" strike="noStrike" cap="none">
              <a:solidFill>
                <a:srgbClr val="000000"/>
              </a:solidFill>
              <a:latin typeface="Times New Roman"/>
              <a:ea typeface="Times New Roman"/>
              <a:cs typeface="Times New Roman"/>
              <a:sym typeface="Times New Roman"/>
            </a:endParaRPr>
          </a:p>
        </p:txBody>
      </p:sp>
      <p:pic>
        <p:nvPicPr>
          <p:cNvPr id="307" name="Google Shape;307;p18"/>
          <p:cNvPicPr preferRelativeResize="0"/>
          <p:nvPr/>
        </p:nvPicPr>
        <p:blipFill rotWithShape="1">
          <a:blip r:embed="rId3">
            <a:alphaModFix/>
          </a:blip>
          <a:srcRect/>
          <a:stretch/>
        </p:blipFill>
        <p:spPr>
          <a:xfrm rot="1844729">
            <a:off x="-936151" y="322479"/>
            <a:ext cx="1670050" cy="1165225"/>
          </a:xfrm>
          <a:prstGeom prst="rect">
            <a:avLst/>
          </a:prstGeom>
          <a:noFill/>
          <a:ln w="9525" cap="flat" cmpd="sng">
            <a:solidFill>
              <a:schemeClr val="dk1"/>
            </a:solidFill>
            <a:prstDash val="solid"/>
            <a:miter lim="800000"/>
            <a:headEnd type="none" w="sm" len="sm"/>
            <a:tailEnd type="none" w="sm" len="sm"/>
          </a:ln>
        </p:spPr>
      </p:pic>
      <p:pic>
        <p:nvPicPr>
          <p:cNvPr id="308" name="Google Shape;308;p18"/>
          <p:cNvPicPr preferRelativeResize="0"/>
          <p:nvPr/>
        </p:nvPicPr>
        <p:blipFill rotWithShape="1">
          <a:blip r:embed="rId4">
            <a:alphaModFix/>
          </a:blip>
          <a:srcRect l="59741" r="30649" b="68635"/>
          <a:stretch/>
        </p:blipFill>
        <p:spPr>
          <a:xfrm rot="4479254">
            <a:off x="8060004" y="4102811"/>
            <a:ext cx="1176742" cy="1100103"/>
          </a:xfrm>
          <a:prstGeom prst="rect">
            <a:avLst/>
          </a:prstGeom>
          <a:solidFill>
            <a:srgbClr val="F7CAAC"/>
          </a:solidFill>
          <a:ln w="9525" cap="flat" cmpd="sng">
            <a:solidFill>
              <a:srgbClr val="F7CAAC"/>
            </a:solidFill>
            <a:prstDash val="solid"/>
            <a:round/>
            <a:headEnd type="none" w="sm" len="sm"/>
            <a:tailEnd type="none" w="sm" len="sm"/>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04"/>
                                        </p:tgtEl>
                                        <p:attrNameLst>
                                          <p:attrName>style.visibility</p:attrName>
                                        </p:attrNameLst>
                                      </p:cBhvr>
                                      <p:to>
                                        <p:strVal val="visible"/>
                                      </p:to>
                                    </p:set>
                                    <p:animEffect transition="in" filter="fade">
                                      <p:cBhvr>
                                        <p:cTn id="7" dur="500"/>
                                        <p:tgtEl>
                                          <p:spTgt spid="30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05"/>
                                        </p:tgtEl>
                                        <p:attrNameLst>
                                          <p:attrName>style.visibility</p:attrName>
                                        </p:attrNameLst>
                                      </p:cBhvr>
                                      <p:to>
                                        <p:strVal val="visible"/>
                                      </p:to>
                                    </p:set>
                                    <p:animEffect transition="in" filter="fade">
                                      <p:cBhvr>
                                        <p:cTn id="12" dur="500"/>
                                        <p:tgtEl>
                                          <p:spTgt spid="305"/>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06"/>
                                        </p:tgtEl>
                                        <p:attrNameLst>
                                          <p:attrName>style.visibility</p:attrName>
                                        </p:attrNameLst>
                                      </p:cBhvr>
                                      <p:to>
                                        <p:strVal val="visible"/>
                                      </p:to>
                                    </p:set>
                                    <p:animEffect transition="in" filter="fade">
                                      <p:cBhvr>
                                        <p:cTn id="17" dur="500"/>
                                        <p:tgtEl>
                                          <p:spTgt spid="306"/>
                                        </p:tgtEl>
                                      </p:cBhvr>
                                    </p:animEffect>
                                  </p:childTnLst>
                                </p:cTn>
                              </p:par>
                              <p:par>
                                <p:cTn id="18" presetID="23" presetClass="entr" presetSubtype="16" fill="hold" nodeType="withEffect">
                                  <p:stCondLst>
                                    <p:cond delay="0"/>
                                  </p:stCondLst>
                                  <p:childTnLst>
                                    <p:set>
                                      <p:cBhvr>
                                        <p:cTn id="19" dur="1" fill="hold">
                                          <p:stCondLst>
                                            <p:cond delay="0"/>
                                          </p:stCondLst>
                                        </p:cTn>
                                        <p:tgtEl>
                                          <p:spTgt spid="308"/>
                                        </p:tgtEl>
                                        <p:attrNameLst>
                                          <p:attrName>style.visibility</p:attrName>
                                        </p:attrNameLst>
                                      </p:cBhvr>
                                      <p:to>
                                        <p:strVal val="visible"/>
                                      </p:to>
                                    </p:set>
                                    <p:anim calcmode="lin" valueType="num">
                                      <p:cBhvr additive="base">
                                        <p:cTn id="20" dur="500"/>
                                        <p:tgtEl>
                                          <p:spTgt spid="308"/>
                                        </p:tgtEl>
                                        <p:attrNameLst>
                                          <p:attrName>ppt_w</p:attrName>
                                        </p:attrNameLst>
                                      </p:cBhvr>
                                      <p:tavLst>
                                        <p:tav tm="0">
                                          <p:val>
                                            <p:strVal val="0"/>
                                          </p:val>
                                        </p:tav>
                                        <p:tav tm="100000">
                                          <p:val>
                                            <p:strVal val="#ppt_w"/>
                                          </p:val>
                                        </p:tav>
                                      </p:tavLst>
                                    </p:anim>
                                    <p:anim calcmode="lin" valueType="num">
                                      <p:cBhvr additive="base">
                                        <p:cTn id="21" dur="500"/>
                                        <p:tgtEl>
                                          <p:spTgt spid="308"/>
                                        </p:tgtEl>
                                        <p:attrNameLst>
                                          <p:attrName>ppt_h</p:attrName>
                                        </p:attrNameLst>
                                      </p:cBhvr>
                                      <p:tavLst>
                                        <p:tav tm="0">
                                          <p:val>
                                            <p:str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312"/>
        <p:cNvGrpSpPr/>
        <p:nvPr/>
      </p:nvGrpSpPr>
      <p:grpSpPr>
        <a:xfrm>
          <a:off x="0" y="0"/>
          <a:ext cx="0" cy="0"/>
          <a:chOff x="0" y="0"/>
          <a:chExt cx="0" cy="0"/>
        </a:xfrm>
      </p:grpSpPr>
      <p:sp>
        <p:nvSpPr>
          <p:cNvPr id="313" name="Google Shape;313;p19"/>
          <p:cNvSpPr/>
          <p:nvPr/>
        </p:nvSpPr>
        <p:spPr>
          <a:xfrm>
            <a:off x="395536" y="586591"/>
            <a:ext cx="8424936" cy="4154984"/>
          </a:xfrm>
          <a:prstGeom prst="rect">
            <a:avLst/>
          </a:prstGeom>
          <a:noFill/>
          <a:ln>
            <a:noFill/>
          </a:ln>
        </p:spPr>
        <p:txBody>
          <a:bodyPr spcFirstLastPara="1" wrap="square" lIns="91425" tIns="45700" rIns="91425" bIns="45700" anchor="t" anchorCtr="0">
            <a:spAutoFit/>
          </a:bodyPr>
          <a:lstStyle/>
          <a:p>
            <a:pPr marL="0" marR="0" lvl="0" indent="0" algn="just" rtl="0">
              <a:spcBef>
                <a:spcPts val="0"/>
              </a:spcBef>
              <a:spcAft>
                <a:spcPts val="0"/>
              </a:spcAft>
              <a:buNone/>
            </a:pPr>
            <a:r>
              <a:rPr lang="en-US" sz="2400" b="1" i="1">
                <a:solidFill>
                  <a:srgbClr val="000000"/>
                </a:solidFill>
                <a:latin typeface="Times New Roman"/>
                <a:ea typeface="Times New Roman"/>
                <a:cs typeface="Times New Roman"/>
                <a:sym typeface="Times New Roman"/>
              </a:rPr>
              <a:t>	Nước </a:t>
            </a:r>
            <a:r>
              <a:rPr lang="en-US" sz="2400" i="1">
                <a:solidFill>
                  <a:srgbClr val="000000"/>
                </a:solidFill>
                <a:latin typeface="Times New Roman"/>
                <a:ea typeface="Times New Roman"/>
                <a:cs typeface="Times New Roman"/>
                <a:sym typeface="Times New Roman"/>
              </a:rPr>
              <a:t>là hợp chất của các nguyên tố hiđrô và ôxi, có công thức là H2O. </a:t>
            </a:r>
            <a:r>
              <a:rPr lang="en-US" sz="2400" b="1" i="1">
                <a:solidFill>
                  <a:srgbClr val="000000"/>
                </a:solidFill>
                <a:latin typeface="Times New Roman"/>
                <a:ea typeface="Times New Roman"/>
                <a:cs typeface="Times New Roman"/>
                <a:sym typeface="Times New Roman"/>
              </a:rPr>
              <a:t>Nước </a:t>
            </a:r>
            <a:r>
              <a:rPr lang="en-US" sz="2400" i="1">
                <a:solidFill>
                  <a:srgbClr val="000000"/>
                </a:solidFill>
                <a:latin typeface="Times New Roman"/>
                <a:ea typeface="Times New Roman"/>
                <a:cs typeface="Times New Roman"/>
                <a:sym typeface="Times New Roman"/>
              </a:rPr>
              <a:t>rất quan trọng với mọi sự sống trên trái đất. Khi cơ thể người với 70% là nước. Khi thiếu nước chỉ ba ngày là người đó có thể chết, trong khi đó, nếu thiếu thức ăn mà vẫn có nước ta có thể sống đến một tuần hoặc hai tuần. Quá trình hút chất dinh dưỡng của thực vật cũng là hút nước và muối khoáng. Nước có mặt trong toàn bộ các hoạt đông sống. Nhưng hiện nay, nguồn nước đang bị ô nhiễm nặng mà </a:t>
            </a:r>
            <a:r>
              <a:rPr lang="en-US" sz="2400" b="1" i="1">
                <a:solidFill>
                  <a:srgbClr val="000000"/>
                </a:solidFill>
                <a:latin typeface="Times New Roman"/>
                <a:ea typeface="Times New Roman"/>
                <a:cs typeface="Times New Roman"/>
                <a:sym typeface="Times New Roman"/>
              </a:rPr>
              <a:t>tác nhân </a:t>
            </a:r>
            <a:r>
              <a:rPr lang="en-US" sz="2400" i="1">
                <a:solidFill>
                  <a:srgbClr val="000000"/>
                </a:solidFill>
                <a:latin typeface="Times New Roman"/>
                <a:ea typeface="Times New Roman"/>
                <a:cs typeface="Times New Roman"/>
                <a:sym typeface="Times New Roman"/>
              </a:rPr>
              <a:t>chính đó chính là con người. Vậy nên mỗi người chúng ta hãy cố gắng giữ gìn môi trường sạch sẽ để bảo vệ chính chúng ta và tất cả sinh vật xung quanh.</a:t>
            </a:r>
            <a:endParaRPr sz="2400">
              <a:solidFill>
                <a:schemeClr val="dk1"/>
              </a:solidFill>
              <a:latin typeface="Times New Roman"/>
              <a:ea typeface="Times New Roman"/>
              <a:cs typeface="Times New Roman"/>
              <a:sym typeface="Times New Roman"/>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13"/>
                                        </p:tgtEl>
                                        <p:attrNameLst>
                                          <p:attrName>style.visibility</p:attrName>
                                        </p:attrNameLst>
                                      </p:cBhvr>
                                      <p:to>
                                        <p:strVal val="visible"/>
                                      </p:to>
                                    </p:set>
                                    <p:animEffect transition="in" filter="fade">
                                      <p:cBhvr>
                                        <p:cTn id="7" dur="500"/>
                                        <p:tgtEl>
                                          <p:spTgt spid="3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00"/>
        <p:cNvGrpSpPr/>
        <p:nvPr/>
      </p:nvGrpSpPr>
      <p:grpSpPr>
        <a:xfrm>
          <a:off x="0" y="0"/>
          <a:ext cx="0" cy="0"/>
          <a:chOff x="0" y="0"/>
          <a:chExt cx="0" cy="0"/>
        </a:xfrm>
      </p:grpSpPr>
      <p:pic>
        <p:nvPicPr>
          <p:cNvPr id="101" name="Google Shape;101;p2"/>
          <p:cNvPicPr preferRelativeResize="0"/>
          <p:nvPr/>
        </p:nvPicPr>
        <p:blipFill rotWithShape="1">
          <a:blip r:embed="rId3">
            <a:alphaModFix/>
          </a:blip>
          <a:srcRect/>
          <a:stretch/>
        </p:blipFill>
        <p:spPr>
          <a:xfrm>
            <a:off x="0" y="-11832"/>
            <a:ext cx="9144000" cy="5155332"/>
          </a:xfrm>
          <a:prstGeom prst="rect">
            <a:avLst/>
          </a:prstGeom>
          <a:solidFill>
            <a:srgbClr val="F7CAAC"/>
          </a:solidFill>
          <a:ln w="9525" cap="flat" cmpd="sng">
            <a:solidFill>
              <a:srgbClr val="F7CAAC"/>
            </a:solidFill>
            <a:prstDash val="solid"/>
            <a:round/>
            <a:headEnd type="none" w="sm" len="sm"/>
            <a:tailEnd type="none" w="sm" len="sm"/>
          </a:ln>
        </p:spPr>
      </p:pic>
      <p:pic>
        <p:nvPicPr>
          <p:cNvPr id="102" name="Google Shape;102;p2"/>
          <p:cNvPicPr preferRelativeResize="0"/>
          <p:nvPr/>
        </p:nvPicPr>
        <p:blipFill rotWithShape="1">
          <a:blip r:embed="rId4">
            <a:alphaModFix/>
          </a:blip>
          <a:srcRect l="68030" r="14998" b="54204"/>
          <a:stretch/>
        </p:blipFill>
        <p:spPr>
          <a:xfrm>
            <a:off x="6720372" y="453509"/>
            <a:ext cx="2481603" cy="1918442"/>
          </a:xfrm>
          <a:prstGeom prst="rect">
            <a:avLst/>
          </a:prstGeom>
          <a:solidFill>
            <a:srgbClr val="F7CAAC"/>
          </a:solidFill>
          <a:ln w="9525" cap="flat" cmpd="sng">
            <a:solidFill>
              <a:srgbClr val="F7CAAC"/>
            </a:solidFill>
            <a:prstDash val="solid"/>
            <a:round/>
            <a:headEnd type="none" w="sm" len="sm"/>
            <a:tailEnd type="none" w="sm" len="sm"/>
          </a:ln>
        </p:spPr>
      </p:pic>
      <p:pic>
        <p:nvPicPr>
          <p:cNvPr id="103" name="Google Shape;103;p2"/>
          <p:cNvPicPr preferRelativeResize="0"/>
          <p:nvPr/>
        </p:nvPicPr>
        <p:blipFill rotWithShape="1">
          <a:blip r:embed="rId5">
            <a:alphaModFix/>
          </a:blip>
          <a:srcRect t="9905" r="71460" b="70286"/>
          <a:stretch/>
        </p:blipFill>
        <p:spPr>
          <a:xfrm>
            <a:off x="252445" y="496049"/>
            <a:ext cx="1643342" cy="1140651"/>
          </a:xfrm>
          <a:prstGeom prst="rect">
            <a:avLst/>
          </a:prstGeom>
          <a:solidFill>
            <a:srgbClr val="F7CAAC"/>
          </a:solidFill>
          <a:ln w="9525" cap="flat" cmpd="sng">
            <a:solidFill>
              <a:srgbClr val="F7CAAC"/>
            </a:solidFill>
            <a:prstDash val="solid"/>
            <a:round/>
            <a:headEnd type="none" w="sm" len="sm"/>
            <a:tailEnd type="none" w="sm" len="sm"/>
          </a:ln>
        </p:spPr>
      </p:pic>
      <p:pic>
        <p:nvPicPr>
          <p:cNvPr id="104" name="Google Shape;104;p2"/>
          <p:cNvPicPr preferRelativeResize="0"/>
          <p:nvPr/>
        </p:nvPicPr>
        <p:blipFill rotWithShape="1">
          <a:blip r:embed="rId5">
            <a:alphaModFix/>
          </a:blip>
          <a:srcRect l="83658" t="36888" b="49777"/>
          <a:stretch/>
        </p:blipFill>
        <p:spPr>
          <a:xfrm>
            <a:off x="5506635" y="366494"/>
            <a:ext cx="840545" cy="685800"/>
          </a:xfrm>
          <a:prstGeom prst="rect">
            <a:avLst/>
          </a:prstGeom>
          <a:solidFill>
            <a:srgbClr val="F7CAAC"/>
          </a:solidFill>
          <a:ln w="9525" cap="flat" cmpd="sng">
            <a:solidFill>
              <a:srgbClr val="F7CAAC"/>
            </a:solidFill>
            <a:prstDash val="solid"/>
            <a:round/>
            <a:headEnd type="none" w="sm" len="sm"/>
            <a:tailEnd type="none" w="sm" len="sm"/>
          </a:ln>
        </p:spPr>
      </p:pic>
      <p:pic>
        <p:nvPicPr>
          <p:cNvPr id="105" name="Google Shape;105;p2"/>
          <p:cNvPicPr preferRelativeResize="0"/>
          <p:nvPr/>
        </p:nvPicPr>
        <p:blipFill rotWithShape="1">
          <a:blip r:embed="rId4">
            <a:alphaModFix/>
          </a:blip>
          <a:srcRect l="12987" t="26830" r="75844" b="43246"/>
          <a:stretch/>
        </p:blipFill>
        <p:spPr>
          <a:xfrm>
            <a:off x="979716" y="1841904"/>
            <a:ext cx="842554" cy="646612"/>
          </a:xfrm>
          <a:prstGeom prst="rect">
            <a:avLst/>
          </a:prstGeom>
          <a:solidFill>
            <a:srgbClr val="F7CAAC"/>
          </a:solidFill>
          <a:ln w="9525" cap="flat" cmpd="sng">
            <a:solidFill>
              <a:srgbClr val="F7CAAC"/>
            </a:solidFill>
            <a:prstDash val="solid"/>
            <a:round/>
            <a:headEnd type="none" w="sm" len="sm"/>
            <a:tailEnd type="none" w="sm" len="sm"/>
          </a:ln>
        </p:spPr>
      </p:pic>
      <p:pic>
        <p:nvPicPr>
          <p:cNvPr id="106" name="Google Shape;106;p2"/>
          <p:cNvPicPr preferRelativeResize="0"/>
          <p:nvPr/>
        </p:nvPicPr>
        <p:blipFill rotWithShape="1">
          <a:blip r:embed="rId5">
            <a:alphaModFix/>
          </a:blip>
          <a:srcRect b="90000"/>
          <a:stretch/>
        </p:blipFill>
        <p:spPr>
          <a:xfrm>
            <a:off x="0" y="-25946"/>
            <a:ext cx="9144000" cy="514350"/>
          </a:xfrm>
          <a:prstGeom prst="rect">
            <a:avLst/>
          </a:prstGeom>
          <a:solidFill>
            <a:srgbClr val="F7CAAC"/>
          </a:solidFill>
          <a:ln w="9525" cap="flat" cmpd="sng">
            <a:solidFill>
              <a:srgbClr val="F7CAAC"/>
            </a:solidFill>
            <a:prstDash val="solid"/>
            <a:round/>
            <a:headEnd type="none" w="sm" len="sm"/>
            <a:tailEnd type="none" w="sm" len="sm"/>
          </a:ln>
        </p:spPr>
      </p:pic>
      <p:pic>
        <p:nvPicPr>
          <p:cNvPr id="107" name="Google Shape;107;p2"/>
          <p:cNvPicPr preferRelativeResize="0"/>
          <p:nvPr/>
        </p:nvPicPr>
        <p:blipFill rotWithShape="1">
          <a:blip r:embed="rId4">
            <a:alphaModFix/>
          </a:blip>
          <a:srcRect l="63117" t="50406" r="27013" b="6978"/>
          <a:stretch/>
        </p:blipFill>
        <p:spPr>
          <a:xfrm>
            <a:off x="5806676" y="3214058"/>
            <a:ext cx="744583" cy="920931"/>
          </a:xfrm>
          <a:prstGeom prst="rect">
            <a:avLst/>
          </a:prstGeom>
          <a:solidFill>
            <a:srgbClr val="F7CAAC"/>
          </a:solidFill>
          <a:ln w="9525" cap="flat" cmpd="sng">
            <a:solidFill>
              <a:srgbClr val="F7CAAC"/>
            </a:solidFill>
            <a:prstDash val="solid"/>
            <a:round/>
            <a:headEnd type="none" w="sm" len="sm"/>
            <a:tailEnd type="none" w="sm" len="sm"/>
          </a:ln>
        </p:spPr>
      </p:pic>
      <p:pic>
        <p:nvPicPr>
          <p:cNvPr id="108" name="Google Shape;108;p2"/>
          <p:cNvPicPr preferRelativeResize="0"/>
          <p:nvPr/>
        </p:nvPicPr>
        <p:blipFill rotWithShape="1">
          <a:blip r:embed="rId4">
            <a:alphaModFix/>
          </a:blip>
          <a:srcRect l="59741" r="30649" b="68635"/>
          <a:stretch/>
        </p:blipFill>
        <p:spPr>
          <a:xfrm>
            <a:off x="3921249" y="4117029"/>
            <a:ext cx="724989" cy="677772"/>
          </a:xfrm>
          <a:prstGeom prst="rect">
            <a:avLst/>
          </a:prstGeom>
          <a:solidFill>
            <a:srgbClr val="F7CAAC"/>
          </a:solidFill>
          <a:ln w="9525" cap="flat" cmpd="sng">
            <a:solidFill>
              <a:srgbClr val="F7CAAC"/>
            </a:solidFill>
            <a:prstDash val="solid"/>
            <a:round/>
            <a:headEnd type="none" w="sm" len="sm"/>
            <a:tailEnd type="none" w="sm" len="sm"/>
          </a:ln>
        </p:spPr>
      </p:pic>
      <p:pic>
        <p:nvPicPr>
          <p:cNvPr id="109" name="Google Shape;109;p2"/>
          <p:cNvPicPr preferRelativeResize="0"/>
          <p:nvPr/>
        </p:nvPicPr>
        <p:blipFill rotWithShape="1">
          <a:blip r:embed="rId6">
            <a:alphaModFix/>
          </a:blip>
          <a:srcRect l="83658" t="36888" b="49777"/>
          <a:stretch/>
        </p:blipFill>
        <p:spPr>
          <a:xfrm>
            <a:off x="4179112" y="3576358"/>
            <a:ext cx="518618" cy="423140"/>
          </a:xfrm>
          <a:prstGeom prst="rect">
            <a:avLst/>
          </a:prstGeom>
          <a:solidFill>
            <a:srgbClr val="F7CAAC"/>
          </a:solidFill>
          <a:ln w="9525" cap="flat" cmpd="sng">
            <a:solidFill>
              <a:srgbClr val="F7CAAC"/>
            </a:solidFill>
            <a:prstDash val="solid"/>
            <a:round/>
            <a:headEnd type="none" w="sm" len="sm"/>
            <a:tailEnd type="none" w="sm" len="sm"/>
          </a:ln>
        </p:spPr>
      </p:pic>
      <p:pic>
        <p:nvPicPr>
          <p:cNvPr id="110" name="Google Shape;110;p2"/>
          <p:cNvPicPr preferRelativeResize="0"/>
          <p:nvPr/>
        </p:nvPicPr>
        <p:blipFill rotWithShape="1">
          <a:blip r:embed="rId4">
            <a:alphaModFix/>
          </a:blip>
          <a:srcRect l="59741" r="30649" b="68635"/>
          <a:stretch/>
        </p:blipFill>
        <p:spPr>
          <a:xfrm>
            <a:off x="-102626" y="3204965"/>
            <a:ext cx="1176742" cy="1100103"/>
          </a:xfrm>
          <a:prstGeom prst="rect">
            <a:avLst/>
          </a:prstGeom>
          <a:solidFill>
            <a:srgbClr val="F7CAAC"/>
          </a:solidFill>
          <a:ln w="9525" cap="flat" cmpd="sng">
            <a:solidFill>
              <a:srgbClr val="F7CAAC"/>
            </a:solidFill>
            <a:prstDash val="solid"/>
            <a:round/>
            <a:headEnd type="none" w="sm" len="sm"/>
            <a:tailEnd type="none" w="sm" len="sm"/>
          </a:ln>
        </p:spPr>
      </p:pic>
      <p:pic>
        <p:nvPicPr>
          <p:cNvPr id="111" name="Google Shape;111;p2"/>
          <p:cNvPicPr preferRelativeResize="0"/>
          <p:nvPr/>
        </p:nvPicPr>
        <p:blipFill rotWithShape="1">
          <a:blip r:embed="rId5">
            <a:alphaModFix/>
          </a:blip>
          <a:srcRect b="90000"/>
          <a:stretch/>
        </p:blipFill>
        <p:spPr>
          <a:xfrm rot="10800000">
            <a:off x="0" y="4602475"/>
            <a:ext cx="9144000" cy="514350"/>
          </a:xfrm>
          <a:prstGeom prst="rect">
            <a:avLst/>
          </a:prstGeom>
          <a:solidFill>
            <a:srgbClr val="F7CAAC"/>
          </a:solidFill>
          <a:ln w="9525" cap="flat" cmpd="sng">
            <a:solidFill>
              <a:srgbClr val="F7CAAC"/>
            </a:solidFill>
            <a:prstDash val="solid"/>
            <a:round/>
            <a:headEnd type="none" w="sm" len="sm"/>
            <a:tailEnd type="none" w="sm" len="sm"/>
          </a:ln>
        </p:spPr>
      </p:pic>
      <p:sp>
        <p:nvSpPr>
          <p:cNvPr id="112" name="Google Shape;112;p2"/>
          <p:cNvSpPr txBox="1"/>
          <p:nvPr/>
        </p:nvSpPr>
        <p:spPr>
          <a:xfrm>
            <a:off x="2051720" y="1303476"/>
            <a:ext cx="4668652" cy="923289"/>
          </a:xfrm>
          <a:prstGeom prst="rect">
            <a:avLst/>
          </a:prstGeom>
          <a:solidFill>
            <a:srgbClr val="F7CAAC"/>
          </a:solidFill>
          <a:ln w="9525" cap="flat" cmpd="sng">
            <a:solidFill>
              <a:srgbClr val="F7CAAC"/>
            </a:solidFill>
            <a:prstDash val="solid"/>
            <a:round/>
            <a:headEnd type="none" w="sm" len="sm"/>
            <a:tailEnd type="none" w="sm" len="sm"/>
          </a:ln>
        </p:spPr>
        <p:txBody>
          <a:bodyPr spcFirstLastPara="1" wrap="square" lIns="91425" tIns="45700" rIns="91425" bIns="45700" anchor="t" anchorCtr="0">
            <a:spAutoFit/>
          </a:bodyPr>
          <a:lstStyle/>
          <a:p>
            <a:pPr marL="0" marR="0" lvl="0" indent="0" algn="ctr" rtl="0">
              <a:spcBef>
                <a:spcPts val="0"/>
              </a:spcBef>
              <a:spcAft>
                <a:spcPts val="0"/>
              </a:spcAft>
              <a:buClr>
                <a:srgbClr val="2F5496"/>
              </a:buClr>
              <a:buSzPts val="5400"/>
              <a:buFont typeface="Times New Roman"/>
              <a:buNone/>
            </a:pPr>
            <a:r>
              <a:rPr lang="en-US" sz="5400" b="1" i="0" u="none" strike="noStrike" cap="none">
                <a:solidFill>
                  <a:srgbClr val="2F5496"/>
                </a:solidFill>
                <a:latin typeface="Times New Roman"/>
                <a:ea typeface="Times New Roman"/>
                <a:cs typeface="Times New Roman"/>
                <a:sym typeface="Times New Roman"/>
              </a:rPr>
              <a:t>KHỞI ĐỘNG</a:t>
            </a:r>
            <a:endParaRPr sz="2000" b="0" i="0" u="none" strike="noStrike" cap="none">
              <a:solidFill>
                <a:schemeClr val="dk1"/>
              </a:solidFill>
              <a:latin typeface="Calibri"/>
              <a:ea typeface="Calibri"/>
              <a:cs typeface="Calibri"/>
              <a:sym typeface="Calibri"/>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3" presetClass="entr" presetSubtype="16" fill="hold" nodeType="withEffect">
                                  <p:stCondLst>
                                    <p:cond delay="0"/>
                                  </p:stCondLst>
                                  <p:childTnLst>
                                    <p:set>
                                      <p:cBhvr>
                                        <p:cTn id="6" dur="1" fill="hold">
                                          <p:stCondLst>
                                            <p:cond delay="0"/>
                                          </p:stCondLst>
                                        </p:cTn>
                                        <p:tgtEl>
                                          <p:spTgt spid="104"/>
                                        </p:tgtEl>
                                        <p:attrNameLst>
                                          <p:attrName>style.visibility</p:attrName>
                                        </p:attrNameLst>
                                      </p:cBhvr>
                                      <p:to>
                                        <p:strVal val="visible"/>
                                      </p:to>
                                    </p:set>
                                    <p:anim calcmode="lin" valueType="num">
                                      <p:cBhvr additive="base">
                                        <p:cTn id="7" dur="500"/>
                                        <p:tgtEl>
                                          <p:spTgt spid="104"/>
                                        </p:tgtEl>
                                        <p:attrNameLst>
                                          <p:attrName>ppt_w</p:attrName>
                                        </p:attrNameLst>
                                      </p:cBhvr>
                                      <p:tavLst>
                                        <p:tav tm="0">
                                          <p:val>
                                            <p:strVal val="0"/>
                                          </p:val>
                                        </p:tav>
                                        <p:tav tm="100000">
                                          <p:val>
                                            <p:strVal val="#ppt_w"/>
                                          </p:val>
                                        </p:tav>
                                      </p:tavLst>
                                    </p:anim>
                                    <p:anim calcmode="lin" valueType="num">
                                      <p:cBhvr additive="base">
                                        <p:cTn id="8" dur="500"/>
                                        <p:tgtEl>
                                          <p:spTgt spid="104"/>
                                        </p:tgtEl>
                                        <p:attrNameLst>
                                          <p:attrName>ppt_h</p:attrName>
                                        </p:attrNameLst>
                                      </p:cBhvr>
                                      <p:tavLst>
                                        <p:tav tm="0">
                                          <p:val>
                                            <p:strVal val="0"/>
                                          </p:val>
                                        </p:tav>
                                        <p:tav tm="100000">
                                          <p:val>
                                            <p:strVal val="#ppt_h"/>
                                          </p:val>
                                        </p:tav>
                                      </p:tavLst>
                                    </p:anim>
                                  </p:childTnLst>
                                </p:cTn>
                              </p:par>
                              <p:par>
                                <p:cTn id="9" presetID="23" presetClass="entr" presetSubtype="16" fill="hold" nodeType="withEffect">
                                  <p:stCondLst>
                                    <p:cond delay="0"/>
                                  </p:stCondLst>
                                  <p:childTnLst>
                                    <p:set>
                                      <p:cBhvr>
                                        <p:cTn id="10" dur="1" fill="hold">
                                          <p:stCondLst>
                                            <p:cond delay="0"/>
                                          </p:stCondLst>
                                        </p:cTn>
                                        <p:tgtEl>
                                          <p:spTgt spid="105"/>
                                        </p:tgtEl>
                                        <p:attrNameLst>
                                          <p:attrName>style.visibility</p:attrName>
                                        </p:attrNameLst>
                                      </p:cBhvr>
                                      <p:to>
                                        <p:strVal val="visible"/>
                                      </p:to>
                                    </p:set>
                                    <p:anim calcmode="lin" valueType="num">
                                      <p:cBhvr additive="base">
                                        <p:cTn id="11" dur="500"/>
                                        <p:tgtEl>
                                          <p:spTgt spid="105"/>
                                        </p:tgtEl>
                                        <p:attrNameLst>
                                          <p:attrName>ppt_w</p:attrName>
                                        </p:attrNameLst>
                                      </p:cBhvr>
                                      <p:tavLst>
                                        <p:tav tm="0">
                                          <p:val>
                                            <p:strVal val="0"/>
                                          </p:val>
                                        </p:tav>
                                        <p:tav tm="100000">
                                          <p:val>
                                            <p:strVal val="#ppt_w"/>
                                          </p:val>
                                        </p:tav>
                                      </p:tavLst>
                                    </p:anim>
                                    <p:anim calcmode="lin" valueType="num">
                                      <p:cBhvr additive="base">
                                        <p:cTn id="12" dur="500"/>
                                        <p:tgtEl>
                                          <p:spTgt spid="105"/>
                                        </p:tgtEl>
                                        <p:attrNameLst>
                                          <p:attrName>ppt_h</p:attrName>
                                        </p:attrNameLst>
                                      </p:cBhvr>
                                      <p:tavLst>
                                        <p:tav tm="0">
                                          <p:val>
                                            <p:strVal val="0"/>
                                          </p:val>
                                        </p:tav>
                                        <p:tav tm="100000">
                                          <p:val>
                                            <p:strVal val="#ppt_h"/>
                                          </p:val>
                                        </p:tav>
                                      </p:tavLst>
                                    </p:anim>
                                  </p:childTnLst>
                                </p:cTn>
                              </p:par>
                              <p:par>
                                <p:cTn id="13" presetID="23" presetClass="entr" presetSubtype="16" fill="hold" nodeType="withEffect">
                                  <p:stCondLst>
                                    <p:cond delay="0"/>
                                  </p:stCondLst>
                                  <p:childTnLst>
                                    <p:set>
                                      <p:cBhvr>
                                        <p:cTn id="14" dur="1" fill="hold">
                                          <p:stCondLst>
                                            <p:cond delay="0"/>
                                          </p:stCondLst>
                                        </p:cTn>
                                        <p:tgtEl>
                                          <p:spTgt spid="109"/>
                                        </p:tgtEl>
                                        <p:attrNameLst>
                                          <p:attrName>style.visibility</p:attrName>
                                        </p:attrNameLst>
                                      </p:cBhvr>
                                      <p:to>
                                        <p:strVal val="visible"/>
                                      </p:to>
                                    </p:set>
                                    <p:anim calcmode="lin" valueType="num">
                                      <p:cBhvr additive="base">
                                        <p:cTn id="15" dur="500"/>
                                        <p:tgtEl>
                                          <p:spTgt spid="109"/>
                                        </p:tgtEl>
                                        <p:attrNameLst>
                                          <p:attrName>ppt_w</p:attrName>
                                        </p:attrNameLst>
                                      </p:cBhvr>
                                      <p:tavLst>
                                        <p:tav tm="0">
                                          <p:val>
                                            <p:strVal val="0"/>
                                          </p:val>
                                        </p:tav>
                                        <p:tav tm="100000">
                                          <p:val>
                                            <p:strVal val="#ppt_w"/>
                                          </p:val>
                                        </p:tav>
                                      </p:tavLst>
                                    </p:anim>
                                    <p:anim calcmode="lin" valueType="num">
                                      <p:cBhvr additive="base">
                                        <p:cTn id="16" dur="500"/>
                                        <p:tgtEl>
                                          <p:spTgt spid="109"/>
                                        </p:tgtEl>
                                        <p:attrNameLst>
                                          <p:attrName>ppt_h</p:attrName>
                                        </p:attrNameLst>
                                      </p:cBhvr>
                                      <p:tavLst>
                                        <p:tav tm="0">
                                          <p:val>
                                            <p:strVal val="0"/>
                                          </p:val>
                                        </p:tav>
                                        <p:tav tm="100000">
                                          <p:val>
                                            <p:strVal val="#ppt_h"/>
                                          </p:val>
                                        </p:tav>
                                      </p:tavLst>
                                    </p:anim>
                                  </p:childTnLst>
                                </p:cTn>
                              </p:par>
                              <p:par>
                                <p:cTn id="17" presetID="23" presetClass="entr" presetSubtype="16" fill="hold" nodeType="withEffect">
                                  <p:stCondLst>
                                    <p:cond delay="0"/>
                                  </p:stCondLst>
                                  <p:childTnLst>
                                    <p:set>
                                      <p:cBhvr>
                                        <p:cTn id="18" dur="1" fill="hold">
                                          <p:stCondLst>
                                            <p:cond delay="0"/>
                                          </p:stCondLst>
                                        </p:cTn>
                                        <p:tgtEl>
                                          <p:spTgt spid="110"/>
                                        </p:tgtEl>
                                        <p:attrNameLst>
                                          <p:attrName>style.visibility</p:attrName>
                                        </p:attrNameLst>
                                      </p:cBhvr>
                                      <p:to>
                                        <p:strVal val="visible"/>
                                      </p:to>
                                    </p:set>
                                    <p:anim calcmode="lin" valueType="num">
                                      <p:cBhvr additive="base">
                                        <p:cTn id="19" dur="500"/>
                                        <p:tgtEl>
                                          <p:spTgt spid="110"/>
                                        </p:tgtEl>
                                        <p:attrNameLst>
                                          <p:attrName>ppt_w</p:attrName>
                                        </p:attrNameLst>
                                      </p:cBhvr>
                                      <p:tavLst>
                                        <p:tav tm="0">
                                          <p:val>
                                            <p:strVal val="0"/>
                                          </p:val>
                                        </p:tav>
                                        <p:tav tm="100000">
                                          <p:val>
                                            <p:strVal val="#ppt_w"/>
                                          </p:val>
                                        </p:tav>
                                      </p:tavLst>
                                    </p:anim>
                                    <p:anim calcmode="lin" valueType="num">
                                      <p:cBhvr additive="base">
                                        <p:cTn id="20" dur="500"/>
                                        <p:tgtEl>
                                          <p:spTgt spid="110"/>
                                        </p:tgtEl>
                                        <p:attrNameLst>
                                          <p:attrName>ppt_h</p:attrName>
                                        </p:attrNameLst>
                                      </p:cBhvr>
                                      <p:tavLst>
                                        <p:tav tm="0">
                                          <p:val>
                                            <p:strVal val="0"/>
                                          </p:val>
                                        </p:tav>
                                        <p:tav tm="100000">
                                          <p:val>
                                            <p:strVal val="#ppt_h"/>
                                          </p:val>
                                        </p:tav>
                                      </p:tavLst>
                                    </p:anim>
                                  </p:childTnLst>
                                </p:cTn>
                              </p:par>
                              <p:par>
                                <p:cTn id="21" presetID="23" presetClass="entr" presetSubtype="16" fill="hold" nodeType="withEffect">
                                  <p:stCondLst>
                                    <p:cond delay="0"/>
                                  </p:stCondLst>
                                  <p:childTnLst>
                                    <p:set>
                                      <p:cBhvr>
                                        <p:cTn id="22" dur="1" fill="hold">
                                          <p:stCondLst>
                                            <p:cond delay="0"/>
                                          </p:stCondLst>
                                        </p:cTn>
                                        <p:tgtEl>
                                          <p:spTgt spid="108"/>
                                        </p:tgtEl>
                                        <p:attrNameLst>
                                          <p:attrName>style.visibility</p:attrName>
                                        </p:attrNameLst>
                                      </p:cBhvr>
                                      <p:to>
                                        <p:strVal val="visible"/>
                                      </p:to>
                                    </p:set>
                                    <p:anim calcmode="lin" valueType="num">
                                      <p:cBhvr additive="base">
                                        <p:cTn id="23" dur="500"/>
                                        <p:tgtEl>
                                          <p:spTgt spid="108"/>
                                        </p:tgtEl>
                                        <p:attrNameLst>
                                          <p:attrName>ppt_w</p:attrName>
                                        </p:attrNameLst>
                                      </p:cBhvr>
                                      <p:tavLst>
                                        <p:tav tm="0">
                                          <p:val>
                                            <p:strVal val="0"/>
                                          </p:val>
                                        </p:tav>
                                        <p:tav tm="100000">
                                          <p:val>
                                            <p:strVal val="#ppt_w"/>
                                          </p:val>
                                        </p:tav>
                                      </p:tavLst>
                                    </p:anim>
                                    <p:anim calcmode="lin" valueType="num">
                                      <p:cBhvr additive="base">
                                        <p:cTn id="24" dur="500"/>
                                        <p:tgtEl>
                                          <p:spTgt spid="108"/>
                                        </p:tgtEl>
                                        <p:attrNameLst>
                                          <p:attrName>ppt_h</p:attrName>
                                        </p:attrNameLst>
                                      </p:cBhvr>
                                      <p:tavLst>
                                        <p:tav tm="0">
                                          <p:val>
                                            <p:strVal val="0"/>
                                          </p:val>
                                        </p:tav>
                                        <p:tav tm="100000">
                                          <p:val>
                                            <p:strVal val="#ppt_h"/>
                                          </p:val>
                                        </p:tav>
                                      </p:tavLst>
                                    </p:anim>
                                  </p:childTnLst>
                                </p:cTn>
                              </p:par>
                            </p:childTnLst>
                          </p:cTn>
                        </p:par>
                        <p:par>
                          <p:cTn id="25" fill="hold">
                            <p:stCondLst>
                              <p:cond delay="500"/>
                            </p:stCondLst>
                            <p:childTnLst>
                              <p:par>
                                <p:cTn id="26" presetID="10" presetClass="entr" presetSubtype="0" fill="hold" nodeType="afterEffect">
                                  <p:stCondLst>
                                    <p:cond delay="0"/>
                                  </p:stCondLst>
                                  <p:childTnLst>
                                    <p:set>
                                      <p:cBhvr>
                                        <p:cTn id="27" dur="1" fill="hold">
                                          <p:stCondLst>
                                            <p:cond delay="0"/>
                                          </p:stCondLst>
                                        </p:cTn>
                                        <p:tgtEl>
                                          <p:spTgt spid="102"/>
                                        </p:tgtEl>
                                        <p:attrNameLst>
                                          <p:attrName>style.visibility</p:attrName>
                                        </p:attrNameLst>
                                      </p:cBhvr>
                                      <p:to>
                                        <p:strVal val="visible"/>
                                      </p:to>
                                    </p:set>
                                    <p:animEffect transition="in" filter="fade">
                                      <p:cBhvr>
                                        <p:cTn id="28" dur="1000"/>
                                        <p:tgtEl>
                                          <p:spTgt spid="102"/>
                                        </p:tgtEl>
                                      </p:cBhvr>
                                    </p:animEffect>
                                  </p:childTnLst>
                                </p:cTn>
                              </p:par>
                            </p:childTnLst>
                          </p:cTn>
                        </p:par>
                        <p:par>
                          <p:cTn id="29" fill="hold">
                            <p:stCondLst>
                              <p:cond delay="1500"/>
                            </p:stCondLst>
                            <p:childTnLst>
                              <p:par>
                                <p:cTn id="30" presetID="10" presetClass="entr" presetSubtype="0" fill="hold" nodeType="afterEffect">
                                  <p:stCondLst>
                                    <p:cond delay="0"/>
                                  </p:stCondLst>
                                  <p:childTnLst>
                                    <p:set>
                                      <p:cBhvr>
                                        <p:cTn id="31" dur="1" fill="hold">
                                          <p:stCondLst>
                                            <p:cond delay="0"/>
                                          </p:stCondLst>
                                        </p:cTn>
                                        <p:tgtEl>
                                          <p:spTgt spid="103"/>
                                        </p:tgtEl>
                                        <p:attrNameLst>
                                          <p:attrName>style.visibility</p:attrName>
                                        </p:attrNameLst>
                                      </p:cBhvr>
                                      <p:to>
                                        <p:strVal val="visible"/>
                                      </p:to>
                                    </p:set>
                                    <p:animEffect transition="in" filter="fade">
                                      <p:cBhvr>
                                        <p:cTn id="32" dur="1000"/>
                                        <p:tgtEl>
                                          <p:spTgt spid="10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318"/>
        <p:cNvGrpSpPr/>
        <p:nvPr/>
      </p:nvGrpSpPr>
      <p:grpSpPr>
        <a:xfrm>
          <a:off x="0" y="0"/>
          <a:ext cx="0" cy="0"/>
          <a:chOff x="0" y="0"/>
          <a:chExt cx="0" cy="0"/>
        </a:xfrm>
      </p:grpSpPr>
      <p:pic>
        <p:nvPicPr>
          <p:cNvPr id="319" name="Google Shape;319;p20"/>
          <p:cNvPicPr preferRelativeResize="0"/>
          <p:nvPr/>
        </p:nvPicPr>
        <p:blipFill rotWithShape="1">
          <a:blip r:embed="rId3">
            <a:alphaModFix/>
          </a:blip>
          <a:srcRect t="9905" r="71460" b="70286"/>
          <a:stretch/>
        </p:blipFill>
        <p:spPr>
          <a:xfrm>
            <a:off x="6516216" y="-361030"/>
            <a:ext cx="2627784" cy="2189120"/>
          </a:xfrm>
          <a:prstGeom prst="rect">
            <a:avLst/>
          </a:prstGeom>
          <a:noFill/>
          <a:ln>
            <a:noFill/>
          </a:ln>
        </p:spPr>
      </p:pic>
      <p:sp>
        <p:nvSpPr>
          <p:cNvPr id="320" name="Google Shape;320;p20"/>
          <p:cNvSpPr/>
          <p:nvPr/>
        </p:nvSpPr>
        <p:spPr>
          <a:xfrm>
            <a:off x="2816762" y="1545099"/>
            <a:ext cx="1444752" cy="1097753"/>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Clr>
                <a:schemeClr val="dk1"/>
              </a:buClr>
              <a:buSzPts val="1800"/>
              <a:buFont typeface="Calibri"/>
              <a:buNone/>
            </a:pPr>
            <a:endParaRPr sz="1800">
              <a:solidFill>
                <a:srgbClr val="FFFFFF"/>
              </a:solidFill>
              <a:latin typeface="Times New Roman"/>
              <a:ea typeface="Times New Roman"/>
              <a:cs typeface="Times New Roman"/>
              <a:sym typeface="Times New Roman"/>
            </a:endParaRPr>
          </a:p>
        </p:txBody>
      </p:sp>
      <p:sp>
        <p:nvSpPr>
          <p:cNvPr id="321" name="Google Shape;321;p20"/>
          <p:cNvSpPr/>
          <p:nvPr/>
        </p:nvSpPr>
        <p:spPr>
          <a:xfrm>
            <a:off x="1142492" y="1325256"/>
            <a:ext cx="5544616" cy="1946839"/>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Clr>
                <a:srgbClr val="C55A11"/>
              </a:buClr>
              <a:buSzPts val="5400"/>
              <a:buFont typeface="Times New Roman"/>
              <a:buNone/>
            </a:pPr>
            <a:r>
              <a:rPr lang="en-US" sz="5400" b="1">
                <a:solidFill>
                  <a:srgbClr val="C55A11"/>
                </a:solidFill>
                <a:latin typeface="Times New Roman"/>
                <a:ea typeface="Times New Roman"/>
                <a:cs typeface="Times New Roman"/>
                <a:sym typeface="Times New Roman"/>
              </a:rPr>
              <a:t>Tạm biệt các con!</a:t>
            </a:r>
            <a:endParaRPr sz="5400" b="1">
              <a:solidFill>
                <a:srgbClr val="C55A11"/>
              </a:solidFill>
              <a:latin typeface="Times New Roman"/>
              <a:ea typeface="Times New Roman"/>
              <a:cs typeface="Times New Roman"/>
              <a:sym typeface="Times New Roman"/>
            </a:endParaRPr>
          </a:p>
        </p:txBody>
      </p:sp>
      <p:pic>
        <p:nvPicPr>
          <p:cNvPr id="322" name="Google Shape;322;p20"/>
          <p:cNvPicPr preferRelativeResize="0"/>
          <p:nvPr/>
        </p:nvPicPr>
        <p:blipFill rotWithShape="1">
          <a:blip r:embed="rId3">
            <a:alphaModFix/>
          </a:blip>
          <a:srcRect t="9905" r="71460" b="70286"/>
          <a:stretch/>
        </p:blipFill>
        <p:spPr>
          <a:xfrm>
            <a:off x="6858000" y="602940"/>
            <a:ext cx="3153876" cy="2189120"/>
          </a:xfrm>
          <a:prstGeom prst="rect">
            <a:avLst/>
          </a:prstGeom>
          <a:noFill/>
          <a:ln>
            <a:noFill/>
          </a:ln>
        </p:spPr>
      </p:pic>
      <p:pic>
        <p:nvPicPr>
          <p:cNvPr id="323" name="Google Shape;323;p20"/>
          <p:cNvPicPr preferRelativeResize="0"/>
          <p:nvPr/>
        </p:nvPicPr>
        <p:blipFill rotWithShape="1">
          <a:blip r:embed="rId3">
            <a:alphaModFix/>
          </a:blip>
          <a:srcRect t="9905" r="71460" b="70286"/>
          <a:stretch/>
        </p:blipFill>
        <p:spPr>
          <a:xfrm>
            <a:off x="6400800" y="2144809"/>
            <a:ext cx="3153876" cy="2189120"/>
          </a:xfrm>
          <a:prstGeom prst="rect">
            <a:avLst/>
          </a:prstGeom>
          <a:noFill/>
          <a:ln>
            <a:noFill/>
          </a:ln>
        </p:spPr>
      </p:pic>
    </p:spTree>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3" presetClass="entr" presetSubtype="16" fill="hold" nodeType="withEffect">
                                  <p:stCondLst>
                                    <p:cond delay="0"/>
                                  </p:stCondLst>
                                  <p:childTnLst>
                                    <p:set>
                                      <p:cBhvr>
                                        <p:cTn id="6" dur="1" fill="hold">
                                          <p:stCondLst>
                                            <p:cond delay="0"/>
                                          </p:stCondLst>
                                        </p:cTn>
                                        <p:tgtEl>
                                          <p:spTgt spid="319"/>
                                        </p:tgtEl>
                                        <p:attrNameLst>
                                          <p:attrName>style.visibility</p:attrName>
                                        </p:attrNameLst>
                                      </p:cBhvr>
                                      <p:to>
                                        <p:strVal val="visible"/>
                                      </p:to>
                                    </p:set>
                                    <p:anim calcmode="lin" valueType="num">
                                      <p:cBhvr additive="base">
                                        <p:cTn id="7" dur="500"/>
                                        <p:tgtEl>
                                          <p:spTgt spid="319"/>
                                        </p:tgtEl>
                                        <p:attrNameLst>
                                          <p:attrName>ppt_w</p:attrName>
                                        </p:attrNameLst>
                                      </p:cBhvr>
                                      <p:tavLst>
                                        <p:tav tm="0">
                                          <p:val>
                                            <p:strVal val="0"/>
                                          </p:val>
                                        </p:tav>
                                        <p:tav tm="100000">
                                          <p:val>
                                            <p:strVal val="#ppt_w"/>
                                          </p:val>
                                        </p:tav>
                                      </p:tavLst>
                                    </p:anim>
                                    <p:anim calcmode="lin" valueType="num">
                                      <p:cBhvr additive="base">
                                        <p:cTn id="8" dur="500"/>
                                        <p:tgtEl>
                                          <p:spTgt spid="319"/>
                                        </p:tgtEl>
                                        <p:attrNameLst>
                                          <p:attrName>ppt_h</p:attrName>
                                        </p:attrNameLst>
                                      </p:cBhvr>
                                      <p:tavLst>
                                        <p:tav tm="0">
                                          <p:val>
                                            <p:strVal val="0"/>
                                          </p:val>
                                        </p:tav>
                                        <p:tav tm="100000">
                                          <p:val>
                                            <p:strVal val="#ppt_h"/>
                                          </p:val>
                                        </p:tav>
                                      </p:tavLst>
                                    </p:anim>
                                  </p:childTnLst>
                                </p:cTn>
                              </p:par>
                            </p:childTnLst>
                          </p:cTn>
                        </p:par>
                        <p:par>
                          <p:cTn id="9" fill="hold">
                            <p:stCondLst>
                              <p:cond delay="500"/>
                            </p:stCondLst>
                            <p:childTnLst>
                              <p:par>
                                <p:cTn id="10" presetID="23" presetClass="entr" presetSubtype="16" fill="hold" nodeType="afterEffect">
                                  <p:stCondLst>
                                    <p:cond delay="0"/>
                                  </p:stCondLst>
                                  <p:childTnLst>
                                    <p:set>
                                      <p:cBhvr>
                                        <p:cTn id="11" dur="1" fill="hold">
                                          <p:stCondLst>
                                            <p:cond delay="0"/>
                                          </p:stCondLst>
                                        </p:cTn>
                                        <p:tgtEl>
                                          <p:spTgt spid="322"/>
                                        </p:tgtEl>
                                        <p:attrNameLst>
                                          <p:attrName>style.visibility</p:attrName>
                                        </p:attrNameLst>
                                      </p:cBhvr>
                                      <p:to>
                                        <p:strVal val="visible"/>
                                      </p:to>
                                    </p:set>
                                    <p:anim calcmode="lin" valueType="num">
                                      <p:cBhvr additive="base">
                                        <p:cTn id="12" dur="500"/>
                                        <p:tgtEl>
                                          <p:spTgt spid="322"/>
                                        </p:tgtEl>
                                        <p:attrNameLst>
                                          <p:attrName>ppt_w</p:attrName>
                                        </p:attrNameLst>
                                      </p:cBhvr>
                                      <p:tavLst>
                                        <p:tav tm="0">
                                          <p:val>
                                            <p:strVal val="0"/>
                                          </p:val>
                                        </p:tav>
                                        <p:tav tm="100000">
                                          <p:val>
                                            <p:strVal val="#ppt_w"/>
                                          </p:val>
                                        </p:tav>
                                      </p:tavLst>
                                    </p:anim>
                                    <p:anim calcmode="lin" valueType="num">
                                      <p:cBhvr additive="base">
                                        <p:cTn id="13" dur="500"/>
                                        <p:tgtEl>
                                          <p:spTgt spid="322"/>
                                        </p:tgtEl>
                                        <p:attrNameLst>
                                          <p:attrName>ppt_h</p:attrName>
                                        </p:attrNameLst>
                                      </p:cBhvr>
                                      <p:tavLst>
                                        <p:tav tm="0">
                                          <p:val>
                                            <p:strVal val="0"/>
                                          </p:val>
                                        </p:tav>
                                        <p:tav tm="100000">
                                          <p:val>
                                            <p:strVal val="#ppt_h"/>
                                          </p:val>
                                        </p:tav>
                                      </p:tavLst>
                                    </p:anim>
                                  </p:childTnLst>
                                </p:cTn>
                              </p:par>
                            </p:childTnLst>
                          </p:cTn>
                        </p:par>
                        <p:par>
                          <p:cTn id="14" fill="hold">
                            <p:stCondLst>
                              <p:cond delay="1000"/>
                            </p:stCondLst>
                            <p:childTnLst>
                              <p:par>
                                <p:cTn id="15" presetID="23" presetClass="entr" presetSubtype="16" fill="hold" nodeType="afterEffect">
                                  <p:stCondLst>
                                    <p:cond delay="0"/>
                                  </p:stCondLst>
                                  <p:childTnLst>
                                    <p:set>
                                      <p:cBhvr>
                                        <p:cTn id="16" dur="1" fill="hold">
                                          <p:stCondLst>
                                            <p:cond delay="0"/>
                                          </p:stCondLst>
                                        </p:cTn>
                                        <p:tgtEl>
                                          <p:spTgt spid="323"/>
                                        </p:tgtEl>
                                        <p:attrNameLst>
                                          <p:attrName>style.visibility</p:attrName>
                                        </p:attrNameLst>
                                      </p:cBhvr>
                                      <p:to>
                                        <p:strVal val="visible"/>
                                      </p:to>
                                    </p:set>
                                    <p:anim calcmode="lin" valueType="num">
                                      <p:cBhvr additive="base">
                                        <p:cTn id="17" dur="500"/>
                                        <p:tgtEl>
                                          <p:spTgt spid="323"/>
                                        </p:tgtEl>
                                        <p:attrNameLst>
                                          <p:attrName>ppt_w</p:attrName>
                                        </p:attrNameLst>
                                      </p:cBhvr>
                                      <p:tavLst>
                                        <p:tav tm="0">
                                          <p:val>
                                            <p:strVal val="0"/>
                                          </p:val>
                                        </p:tav>
                                        <p:tav tm="100000">
                                          <p:val>
                                            <p:strVal val="#ppt_w"/>
                                          </p:val>
                                        </p:tav>
                                      </p:tavLst>
                                    </p:anim>
                                    <p:anim calcmode="lin" valueType="num">
                                      <p:cBhvr additive="base">
                                        <p:cTn id="18" dur="500"/>
                                        <p:tgtEl>
                                          <p:spTgt spid="323"/>
                                        </p:tgtEl>
                                        <p:attrNameLst>
                                          <p:attrName>ppt_h</p:attrName>
                                        </p:attrNameLst>
                                      </p:cBhvr>
                                      <p:tavLst>
                                        <p:tav tm="0">
                                          <p:val>
                                            <p:str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16"/>
        <p:cNvGrpSpPr/>
        <p:nvPr/>
      </p:nvGrpSpPr>
      <p:grpSpPr>
        <a:xfrm>
          <a:off x="0" y="0"/>
          <a:ext cx="0" cy="0"/>
          <a:chOff x="0" y="0"/>
          <a:chExt cx="0" cy="0"/>
        </a:xfrm>
      </p:grpSpPr>
      <p:sp>
        <p:nvSpPr>
          <p:cNvPr id="117" name="Google Shape;117;p3"/>
          <p:cNvSpPr/>
          <p:nvPr/>
        </p:nvSpPr>
        <p:spPr>
          <a:xfrm>
            <a:off x="1412958" y="83524"/>
            <a:ext cx="5766515" cy="1371600"/>
          </a:xfrm>
          <a:prstGeom prst="ellipse">
            <a:avLst/>
          </a:prstGeom>
          <a:solidFill>
            <a:srgbClr val="F7CAAC"/>
          </a:solidFill>
          <a:ln w="12700" cap="flat" cmpd="sng">
            <a:solidFill>
              <a:srgbClr val="42719B"/>
            </a:solidFill>
            <a:prstDash val="solid"/>
            <a:miter lim="800000"/>
            <a:headEnd type="none" w="sm" len="sm"/>
            <a:tailEnd type="none" w="sm" len="sm"/>
          </a:ln>
        </p:spPr>
        <p:txBody>
          <a:bodyPr spcFirstLastPara="1" wrap="square" lIns="68575" tIns="34275" rIns="68575" bIns="34275" anchor="ctr" anchorCtr="0">
            <a:noAutofit/>
          </a:bodyPr>
          <a:lstStyle/>
          <a:p>
            <a:pPr marL="0" marR="0" lvl="0" indent="0" algn="ctr" rtl="0">
              <a:spcBef>
                <a:spcPts val="0"/>
              </a:spcBef>
              <a:spcAft>
                <a:spcPts val="0"/>
              </a:spcAft>
              <a:buNone/>
            </a:pPr>
            <a:r>
              <a:rPr lang="en-US" sz="3600" b="1" i="0" u="none" strike="noStrike" cap="none">
                <a:solidFill>
                  <a:srgbClr val="7030A0"/>
                </a:solidFill>
                <a:latin typeface="Times New Roman"/>
                <a:ea typeface="Times New Roman"/>
                <a:cs typeface="Times New Roman"/>
                <a:sym typeface="Times New Roman"/>
              </a:rPr>
              <a:t>Trò chơi: </a:t>
            </a:r>
            <a:endParaRPr/>
          </a:p>
          <a:p>
            <a:pPr marL="0" marR="0" lvl="0" indent="0" algn="ctr" rtl="0">
              <a:spcBef>
                <a:spcPts val="0"/>
              </a:spcBef>
              <a:spcAft>
                <a:spcPts val="0"/>
              </a:spcAft>
              <a:buNone/>
            </a:pPr>
            <a:r>
              <a:rPr lang="en-US" sz="3600" b="1" i="0" u="none" strike="noStrike" cap="none">
                <a:solidFill>
                  <a:srgbClr val="7030A0"/>
                </a:solidFill>
                <a:latin typeface="Times New Roman"/>
                <a:ea typeface="Times New Roman"/>
                <a:cs typeface="Times New Roman"/>
                <a:sym typeface="Times New Roman"/>
              </a:rPr>
              <a:t>Hiểu ý đồng đội</a:t>
            </a:r>
            <a:endParaRPr sz="3600" b="1" i="0" u="none" strike="noStrike" cap="none">
              <a:solidFill>
                <a:srgbClr val="7030A0"/>
              </a:solidFill>
              <a:latin typeface="Calibri"/>
              <a:ea typeface="Calibri"/>
              <a:cs typeface="Calibri"/>
              <a:sym typeface="Calibri"/>
            </a:endParaRPr>
          </a:p>
        </p:txBody>
      </p:sp>
      <p:sp>
        <p:nvSpPr>
          <p:cNvPr id="118" name="Google Shape;118;p3"/>
          <p:cNvSpPr/>
          <p:nvPr/>
        </p:nvSpPr>
        <p:spPr>
          <a:xfrm>
            <a:off x="395536" y="1779662"/>
            <a:ext cx="8089543" cy="1842910"/>
          </a:xfrm>
          <a:prstGeom prst="roundRect">
            <a:avLst>
              <a:gd name="adj" fmla="val 16667"/>
            </a:avLst>
          </a:prstGeom>
          <a:solidFill>
            <a:srgbClr val="F7CAAC"/>
          </a:solidFill>
          <a:ln w="12700" cap="flat" cmpd="sng">
            <a:solidFill>
              <a:srgbClr val="42719B"/>
            </a:solidFill>
            <a:prstDash val="solid"/>
            <a:miter lim="800000"/>
            <a:headEnd type="none" w="sm" len="sm"/>
            <a:tailEnd type="none" w="sm" len="sm"/>
          </a:ln>
        </p:spPr>
        <p:txBody>
          <a:bodyPr spcFirstLastPara="1" wrap="square" lIns="68575" tIns="34275" rIns="68575" bIns="34275" anchor="ctr" anchorCtr="0">
            <a:noAutofit/>
          </a:bodyPr>
          <a:lstStyle/>
          <a:p>
            <a:pPr marL="342900" marR="0" lvl="0" indent="-342900" algn="just" rtl="0">
              <a:lnSpc>
                <a:spcPct val="115000"/>
              </a:lnSpc>
              <a:spcBef>
                <a:spcPts val="0"/>
              </a:spcBef>
              <a:spcAft>
                <a:spcPts val="0"/>
              </a:spcAft>
              <a:buClr>
                <a:srgbClr val="1F3864"/>
              </a:buClr>
              <a:buSzPts val="2000"/>
              <a:buFont typeface="Calibri"/>
              <a:buChar char="-"/>
            </a:pPr>
            <a:r>
              <a:rPr lang="en-US" sz="2000" b="1" i="0" u="none" strike="noStrike" cap="none">
                <a:solidFill>
                  <a:srgbClr val="1F3864"/>
                </a:solidFill>
                <a:latin typeface="Calibri"/>
                <a:ea typeface="Calibri"/>
                <a:cs typeface="Calibri"/>
                <a:sym typeface="Calibri"/>
              </a:rPr>
              <a:t>Luật chơi: </a:t>
            </a:r>
            <a:r>
              <a:rPr lang="en-US" sz="2000" b="1" i="0" u="none" strike="noStrike" cap="none">
                <a:solidFill>
                  <a:srgbClr val="1F3864"/>
                </a:solidFill>
                <a:latin typeface="Times New Roman"/>
                <a:ea typeface="Times New Roman"/>
                <a:cs typeface="Times New Roman"/>
                <a:sym typeface="Times New Roman"/>
              </a:rPr>
              <a:t>GV mời một bạn lên bảng gợi ý cho các bạn bên dưới nội dung các từ khóa mà GV đưa ra. </a:t>
            </a:r>
            <a:endParaRPr sz="2000" b="1" i="0" u="none" strike="noStrike" cap="none">
              <a:solidFill>
                <a:srgbClr val="1F3864"/>
              </a:solidFill>
              <a:latin typeface="Times New Roman"/>
              <a:ea typeface="Times New Roman"/>
              <a:cs typeface="Times New Roman"/>
              <a:sym typeface="Times New Roman"/>
            </a:endParaRPr>
          </a:p>
          <a:p>
            <a:pPr marL="342900" marR="0" lvl="0" indent="-342900" algn="just" rtl="0">
              <a:lnSpc>
                <a:spcPct val="115000"/>
              </a:lnSpc>
              <a:spcBef>
                <a:spcPts val="0"/>
              </a:spcBef>
              <a:spcAft>
                <a:spcPts val="0"/>
              </a:spcAft>
              <a:buClr>
                <a:srgbClr val="1F3864"/>
              </a:buClr>
              <a:buSzPts val="2000"/>
              <a:buFont typeface="Calibri"/>
              <a:buChar char="-"/>
            </a:pPr>
            <a:r>
              <a:rPr lang="en-US" sz="2000" b="1" i="0" u="none" strike="noStrike" cap="none">
                <a:solidFill>
                  <a:srgbClr val="1F3864"/>
                </a:solidFill>
                <a:latin typeface="Calibri"/>
                <a:ea typeface="Calibri"/>
                <a:cs typeface="Calibri"/>
                <a:sym typeface="Calibri"/>
              </a:rPr>
              <a:t>* Lưu ý: không được gợi ý có bất kỳ từ nào có trong từ khóa.</a:t>
            </a:r>
            <a:endParaRPr sz="2000" b="1" i="0" u="none" strike="noStrike" cap="none">
              <a:solidFill>
                <a:srgbClr val="1F3864"/>
              </a:solidFill>
              <a:latin typeface="Calibri"/>
              <a:ea typeface="Calibri"/>
              <a:cs typeface="Calibri"/>
              <a:sym typeface="Calibri"/>
            </a:endParaRPr>
          </a:p>
        </p:txBody>
      </p:sp>
      <p:pic>
        <p:nvPicPr>
          <p:cNvPr id="119" name="Google Shape;119;p3"/>
          <p:cNvPicPr preferRelativeResize="0"/>
          <p:nvPr/>
        </p:nvPicPr>
        <p:blipFill rotWithShape="1">
          <a:blip r:embed="rId3">
            <a:alphaModFix/>
          </a:blip>
          <a:srcRect/>
          <a:stretch/>
        </p:blipFill>
        <p:spPr>
          <a:xfrm>
            <a:off x="7179473" y="0"/>
            <a:ext cx="1964531" cy="1307306"/>
          </a:xfrm>
          <a:prstGeom prst="rect">
            <a:avLst/>
          </a:prstGeom>
          <a:noFill/>
          <a:ln>
            <a:noFill/>
          </a:ln>
        </p:spPr>
      </p:pic>
      <p:pic>
        <p:nvPicPr>
          <p:cNvPr id="120" name="Google Shape;120;p3"/>
          <p:cNvPicPr preferRelativeResize="0"/>
          <p:nvPr/>
        </p:nvPicPr>
        <p:blipFill rotWithShape="1">
          <a:blip r:embed="rId4">
            <a:alphaModFix/>
          </a:blip>
          <a:srcRect/>
          <a:stretch/>
        </p:blipFill>
        <p:spPr>
          <a:xfrm>
            <a:off x="0" y="4066129"/>
            <a:ext cx="1633818" cy="1077373"/>
          </a:xfrm>
          <a:prstGeom prst="rect">
            <a:avLst/>
          </a:prstGeom>
          <a:noFill/>
          <a:ln>
            <a:noFill/>
          </a:ln>
        </p:spPr>
      </p:pic>
      <p:sp>
        <p:nvSpPr>
          <p:cNvPr id="121" name="Google Shape;121;p3"/>
          <p:cNvSpPr/>
          <p:nvPr/>
        </p:nvSpPr>
        <p:spPr>
          <a:xfrm>
            <a:off x="2784123" y="3795886"/>
            <a:ext cx="1656184" cy="1203598"/>
          </a:xfrm>
          <a:prstGeom prst="ellipse">
            <a:avLst/>
          </a:prstGeom>
          <a:solidFill>
            <a:schemeClr val="lt1"/>
          </a:solidFill>
          <a:ln w="12700" cap="flat" cmpd="sng">
            <a:solidFill>
              <a:schemeClr val="accent5"/>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2400" b="0" i="0" u="none" strike="noStrike" cap="none">
                <a:solidFill>
                  <a:srgbClr val="2F5496"/>
                </a:solidFill>
                <a:latin typeface="Times New Roman"/>
                <a:ea typeface="Times New Roman"/>
                <a:cs typeface="Times New Roman"/>
                <a:sym typeface="Times New Roman"/>
              </a:rPr>
              <a:t>Thụ phấn</a:t>
            </a:r>
            <a:endParaRPr sz="2400" b="0" i="0" u="none" strike="noStrike" cap="none">
              <a:solidFill>
                <a:srgbClr val="2F5496"/>
              </a:solidFill>
              <a:latin typeface="Times New Roman"/>
              <a:ea typeface="Times New Roman"/>
              <a:cs typeface="Times New Roman"/>
              <a:sym typeface="Times New Roman"/>
            </a:endParaRPr>
          </a:p>
        </p:txBody>
      </p:sp>
      <p:sp>
        <p:nvSpPr>
          <p:cNvPr id="122" name="Google Shape;122;p3"/>
          <p:cNvSpPr/>
          <p:nvPr/>
        </p:nvSpPr>
        <p:spPr>
          <a:xfrm>
            <a:off x="4572000" y="3795886"/>
            <a:ext cx="1656184" cy="1203598"/>
          </a:xfrm>
          <a:prstGeom prst="ellipse">
            <a:avLst/>
          </a:prstGeom>
          <a:solidFill>
            <a:schemeClr val="lt1"/>
          </a:solidFill>
          <a:ln w="12700" cap="flat" cmpd="sng">
            <a:solidFill>
              <a:schemeClr val="accent5"/>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2400" b="0" i="0" u="none" strike="noStrike" cap="none">
                <a:solidFill>
                  <a:srgbClr val="2F5496"/>
                </a:solidFill>
                <a:latin typeface="Times New Roman"/>
                <a:ea typeface="Times New Roman"/>
                <a:cs typeface="Times New Roman"/>
                <a:sym typeface="Times New Roman"/>
              </a:rPr>
              <a:t>So sánh</a:t>
            </a:r>
            <a:endParaRPr sz="2400" b="0" i="0" u="none" strike="noStrike" cap="none">
              <a:solidFill>
                <a:srgbClr val="2F5496"/>
              </a:solidFill>
              <a:latin typeface="Times New Roman"/>
              <a:ea typeface="Times New Roman"/>
              <a:cs typeface="Times New Roman"/>
              <a:sym typeface="Times New Roman"/>
            </a:endParaRPr>
          </a:p>
        </p:txBody>
      </p:sp>
      <p:sp>
        <p:nvSpPr>
          <p:cNvPr id="123" name="Google Shape;123;p3"/>
          <p:cNvSpPr/>
          <p:nvPr/>
        </p:nvSpPr>
        <p:spPr>
          <a:xfrm>
            <a:off x="6505554" y="3795886"/>
            <a:ext cx="1656184" cy="1203598"/>
          </a:xfrm>
          <a:prstGeom prst="ellipse">
            <a:avLst/>
          </a:prstGeom>
          <a:solidFill>
            <a:schemeClr val="lt1"/>
          </a:solidFill>
          <a:ln w="12700" cap="flat" cmpd="sng">
            <a:solidFill>
              <a:schemeClr val="accent5"/>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2400" b="0" i="0" u="none" strike="noStrike" cap="none">
                <a:solidFill>
                  <a:srgbClr val="2F5496"/>
                </a:solidFill>
                <a:latin typeface="Times New Roman"/>
                <a:ea typeface="Times New Roman"/>
                <a:cs typeface="Times New Roman"/>
                <a:sym typeface="Times New Roman"/>
              </a:rPr>
              <a:t>Thủy triều</a:t>
            </a:r>
            <a:endParaRPr sz="2400" b="0" i="0" u="none" strike="noStrike" cap="none">
              <a:solidFill>
                <a:srgbClr val="2F5496"/>
              </a:solidFill>
              <a:latin typeface="Times New Roman"/>
              <a:ea typeface="Times New Roman"/>
              <a:cs typeface="Times New Roman"/>
              <a:sym typeface="Times New Roman"/>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17"/>
                                        </p:tgtEl>
                                        <p:attrNameLst>
                                          <p:attrName>style.visibility</p:attrName>
                                        </p:attrNameLst>
                                      </p:cBhvr>
                                      <p:to>
                                        <p:strVal val="visible"/>
                                      </p:to>
                                    </p:set>
                                    <p:animEffect transition="in" filter="fade">
                                      <p:cBhvr>
                                        <p:cTn id="7" dur="500"/>
                                        <p:tgtEl>
                                          <p:spTgt spid="117"/>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18"/>
                                        </p:tgtEl>
                                        <p:attrNameLst>
                                          <p:attrName>style.visibility</p:attrName>
                                        </p:attrNameLst>
                                      </p:cBhvr>
                                      <p:to>
                                        <p:strVal val="visible"/>
                                      </p:to>
                                    </p:set>
                                    <p:animEffect transition="in" filter="fade">
                                      <p:cBhvr>
                                        <p:cTn id="12" dur="500"/>
                                        <p:tgtEl>
                                          <p:spTgt spid="118"/>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118">
                                            <p:txEl>
                                              <p:pRg st="0" end="0"/>
                                            </p:txEl>
                                          </p:spTgt>
                                        </p:tgtEl>
                                        <p:attrNameLst>
                                          <p:attrName>style.visibility</p:attrName>
                                        </p:attrNameLst>
                                      </p:cBhvr>
                                      <p:to>
                                        <p:strVal val="visible"/>
                                      </p:to>
                                    </p:set>
                                    <p:animEffect transition="in" filter="fade">
                                      <p:cBhvr>
                                        <p:cTn id="17" dur="500"/>
                                        <p:tgtEl>
                                          <p:spTgt spid="118">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118">
                                            <p:txEl>
                                              <p:pRg st="1" end="1"/>
                                            </p:txEl>
                                          </p:spTgt>
                                        </p:tgtEl>
                                        <p:attrNameLst>
                                          <p:attrName>style.visibility</p:attrName>
                                        </p:attrNameLst>
                                      </p:cBhvr>
                                      <p:to>
                                        <p:strVal val="visible"/>
                                      </p:to>
                                    </p:set>
                                    <p:animEffect transition="in" filter="fade">
                                      <p:cBhvr>
                                        <p:cTn id="22" dur="500"/>
                                        <p:tgtEl>
                                          <p:spTgt spid="118">
                                            <p:txEl>
                                              <p:pRg st="1" end="1"/>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121"/>
                                        </p:tgtEl>
                                        <p:attrNameLst>
                                          <p:attrName>style.visibility</p:attrName>
                                        </p:attrNameLst>
                                      </p:cBhvr>
                                      <p:to>
                                        <p:strVal val="visible"/>
                                      </p:to>
                                    </p:set>
                                    <p:animEffect transition="in" filter="fade">
                                      <p:cBhvr>
                                        <p:cTn id="27" dur="500"/>
                                        <p:tgtEl>
                                          <p:spTgt spid="121"/>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122"/>
                                        </p:tgtEl>
                                        <p:attrNameLst>
                                          <p:attrName>style.visibility</p:attrName>
                                        </p:attrNameLst>
                                      </p:cBhvr>
                                      <p:to>
                                        <p:strVal val="visible"/>
                                      </p:to>
                                    </p:set>
                                    <p:animEffect transition="in" filter="fade">
                                      <p:cBhvr>
                                        <p:cTn id="32" dur="500"/>
                                        <p:tgtEl>
                                          <p:spTgt spid="122"/>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123"/>
                                        </p:tgtEl>
                                        <p:attrNameLst>
                                          <p:attrName>style.visibility</p:attrName>
                                        </p:attrNameLst>
                                      </p:cBhvr>
                                      <p:to>
                                        <p:strVal val="visible"/>
                                      </p:to>
                                    </p:set>
                                    <p:animEffect transition="in" filter="fade">
                                      <p:cBhvr>
                                        <p:cTn id="37" dur="500"/>
                                        <p:tgtEl>
                                          <p:spTgt spid="12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27"/>
        <p:cNvGrpSpPr/>
        <p:nvPr/>
      </p:nvGrpSpPr>
      <p:grpSpPr>
        <a:xfrm>
          <a:off x="0" y="0"/>
          <a:ext cx="0" cy="0"/>
          <a:chOff x="0" y="0"/>
          <a:chExt cx="0" cy="0"/>
        </a:xfrm>
      </p:grpSpPr>
      <p:sp>
        <p:nvSpPr>
          <p:cNvPr id="128" name="Google Shape;128;p4"/>
          <p:cNvSpPr/>
          <p:nvPr/>
        </p:nvSpPr>
        <p:spPr>
          <a:xfrm>
            <a:off x="318052" y="119271"/>
            <a:ext cx="8438318" cy="1202632"/>
          </a:xfrm>
          <a:prstGeom prst="roundRect">
            <a:avLst>
              <a:gd name="adj" fmla="val 16667"/>
            </a:avLst>
          </a:prstGeom>
          <a:solidFill>
            <a:schemeClr val="accent4"/>
          </a:solidFill>
          <a:ln w="12700" cap="flat" cmpd="sng">
            <a:solidFill>
              <a:srgbClr val="BA8C00"/>
            </a:solidFill>
            <a:prstDash val="solid"/>
            <a:miter lim="800000"/>
            <a:headEnd type="none" w="sm" len="sm"/>
            <a:tailEnd type="none" w="sm" len="sm"/>
          </a:ln>
        </p:spPr>
        <p:txBody>
          <a:bodyPr spcFirstLastPara="1" wrap="square" lIns="68575" tIns="34275" rIns="68575" bIns="34275" anchor="ctr" anchorCtr="0">
            <a:noAutofit/>
          </a:bodyPr>
          <a:lstStyle/>
          <a:p>
            <a:pPr marL="0" marR="0" lvl="0" indent="0" algn="just" rtl="0">
              <a:spcBef>
                <a:spcPts val="0"/>
              </a:spcBef>
              <a:spcAft>
                <a:spcPts val="0"/>
              </a:spcAft>
              <a:buNone/>
            </a:pPr>
            <a:r>
              <a:rPr lang="en-US" sz="2400" b="0" i="0" u="none" strike="noStrike" cap="none">
                <a:solidFill>
                  <a:srgbClr val="000000"/>
                </a:solidFill>
                <a:latin typeface="Times New Roman"/>
                <a:ea typeface="Times New Roman"/>
                <a:cs typeface="Times New Roman"/>
                <a:sym typeface="Times New Roman"/>
              </a:rPr>
              <a:t>        Em hãy đọc các định nghĩa sau, cho biết các định nghĩa này ở những bộ môn nào? Các từ in đậm chủ yếu được dùng trong loại văn bản nào?  </a:t>
            </a:r>
            <a:endParaRPr sz="2400" b="0" i="0" u="none" strike="noStrike" cap="none">
              <a:solidFill>
                <a:srgbClr val="FFFFFF"/>
              </a:solidFill>
              <a:latin typeface="Calibri"/>
              <a:ea typeface="Calibri"/>
              <a:cs typeface="Calibri"/>
              <a:sym typeface="Calibri"/>
            </a:endParaRPr>
          </a:p>
        </p:txBody>
      </p:sp>
      <p:sp>
        <p:nvSpPr>
          <p:cNvPr id="129" name="Google Shape;129;p4"/>
          <p:cNvSpPr/>
          <p:nvPr/>
        </p:nvSpPr>
        <p:spPr>
          <a:xfrm>
            <a:off x="318052" y="1473475"/>
            <a:ext cx="6796312" cy="713135"/>
          </a:xfrm>
          <a:prstGeom prst="roundRect">
            <a:avLst>
              <a:gd name="adj" fmla="val 16667"/>
            </a:avLst>
          </a:prstGeom>
          <a:solidFill>
            <a:srgbClr val="D8E2F3"/>
          </a:solidFill>
          <a:ln w="12700" cap="flat" cmpd="sng">
            <a:solidFill>
              <a:srgbClr val="42719B"/>
            </a:solidFill>
            <a:prstDash val="solid"/>
            <a:miter lim="800000"/>
            <a:headEnd type="none" w="sm" len="sm"/>
            <a:tailEnd type="none" w="sm" len="sm"/>
          </a:ln>
        </p:spPr>
        <p:txBody>
          <a:bodyPr spcFirstLastPara="1" wrap="square" lIns="68575" tIns="34275" rIns="68575" bIns="34275" anchor="ctr" anchorCtr="0">
            <a:noAutofit/>
          </a:bodyPr>
          <a:lstStyle/>
          <a:p>
            <a:pPr marL="0" marR="0" lvl="0" indent="0" algn="just" rtl="0">
              <a:spcBef>
                <a:spcPts val="0"/>
              </a:spcBef>
              <a:spcAft>
                <a:spcPts val="0"/>
              </a:spcAft>
              <a:buNone/>
            </a:pPr>
            <a:r>
              <a:rPr lang="en-US" sz="2400" b="0" i="0" u="none" strike="noStrike" cap="none">
                <a:solidFill>
                  <a:srgbClr val="000000"/>
                </a:solidFill>
                <a:latin typeface="Times New Roman"/>
                <a:ea typeface="Times New Roman"/>
                <a:cs typeface="Times New Roman"/>
                <a:sym typeface="Times New Roman"/>
              </a:rPr>
              <a:t>-</a:t>
            </a:r>
            <a:r>
              <a:rPr lang="en-US" sz="2400" b="1" i="0" u="none" strike="noStrike" cap="none">
                <a:solidFill>
                  <a:srgbClr val="000000"/>
                </a:solidFill>
                <a:latin typeface="Times New Roman"/>
                <a:ea typeface="Times New Roman"/>
                <a:cs typeface="Times New Roman"/>
                <a:sym typeface="Times New Roman"/>
              </a:rPr>
              <a:t> Thụ phấn</a:t>
            </a:r>
            <a:r>
              <a:rPr lang="en-US" sz="2400" b="0" i="0" u="none" strike="noStrike" cap="none">
                <a:solidFill>
                  <a:srgbClr val="000000"/>
                </a:solidFill>
                <a:latin typeface="Times New Roman"/>
                <a:ea typeface="Times New Roman"/>
                <a:cs typeface="Times New Roman"/>
                <a:sym typeface="Times New Roman"/>
              </a:rPr>
              <a:t> là hiện tượng hạt phấn tiếp xúc với đầu nhụy.</a:t>
            </a:r>
            <a:endParaRPr sz="2400" b="0" i="0" u="none" strike="noStrike" cap="none">
              <a:solidFill>
                <a:srgbClr val="FFFFFF"/>
              </a:solidFill>
              <a:latin typeface="Calibri"/>
              <a:ea typeface="Calibri"/>
              <a:cs typeface="Calibri"/>
              <a:sym typeface="Calibri"/>
            </a:endParaRPr>
          </a:p>
        </p:txBody>
      </p:sp>
      <p:sp>
        <p:nvSpPr>
          <p:cNvPr id="130" name="Google Shape;130;p4"/>
          <p:cNvSpPr/>
          <p:nvPr/>
        </p:nvSpPr>
        <p:spPr>
          <a:xfrm>
            <a:off x="318052" y="3528392"/>
            <a:ext cx="6796312" cy="1001371"/>
          </a:xfrm>
          <a:prstGeom prst="roundRect">
            <a:avLst>
              <a:gd name="adj" fmla="val 16667"/>
            </a:avLst>
          </a:prstGeom>
          <a:solidFill>
            <a:srgbClr val="D8E2F3"/>
          </a:solidFill>
          <a:ln w="12700" cap="flat" cmpd="sng">
            <a:solidFill>
              <a:srgbClr val="42719B"/>
            </a:solidFill>
            <a:prstDash val="solid"/>
            <a:miter lim="800000"/>
            <a:headEnd type="none" w="sm" len="sm"/>
            <a:tailEnd type="none" w="sm" len="sm"/>
          </a:ln>
        </p:spPr>
        <p:txBody>
          <a:bodyPr spcFirstLastPara="1" wrap="square" lIns="68575" tIns="34275" rIns="68575" bIns="34275" anchor="ctr" anchorCtr="0">
            <a:noAutofit/>
          </a:bodyPr>
          <a:lstStyle/>
          <a:p>
            <a:pPr marL="0" marR="0" lvl="0" indent="0" algn="just" rtl="0">
              <a:spcBef>
                <a:spcPts val="0"/>
              </a:spcBef>
              <a:spcAft>
                <a:spcPts val="0"/>
              </a:spcAft>
              <a:buNone/>
            </a:pPr>
            <a:r>
              <a:rPr lang="en-US" sz="2400" b="1" i="0" u="none" strike="noStrike" cap="none">
                <a:solidFill>
                  <a:srgbClr val="000000"/>
                </a:solidFill>
                <a:latin typeface="Times New Roman"/>
                <a:ea typeface="Times New Roman"/>
                <a:cs typeface="Times New Roman"/>
                <a:sym typeface="Times New Roman"/>
              </a:rPr>
              <a:t>- Thủy triều</a:t>
            </a:r>
            <a:r>
              <a:rPr lang="en-US" sz="2400" b="0" i="0" u="none" strike="noStrike" cap="none">
                <a:solidFill>
                  <a:srgbClr val="000000"/>
                </a:solidFill>
                <a:latin typeface="Times New Roman"/>
                <a:ea typeface="Times New Roman"/>
                <a:cs typeface="Times New Roman"/>
                <a:sym typeface="Times New Roman"/>
              </a:rPr>
              <a:t> là hiện tượng dao động, thường xuyên có chu kỳ của các khối nước trong các biển và đại dương.</a:t>
            </a:r>
            <a:endParaRPr sz="2400" b="0" i="0" u="none" strike="noStrike" cap="none">
              <a:solidFill>
                <a:srgbClr val="FFFFFF"/>
              </a:solidFill>
              <a:latin typeface="Calibri"/>
              <a:ea typeface="Calibri"/>
              <a:cs typeface="Calibri"/>
              <a:sym typeface="Calibri"/>
            </a:endParaRPr>
          </a:p>
        </p:txBody>
      </p:sp>
      <p:sp>
        <p:nvSpPr>
          <p:cNvPr id="131" name="Google Shape;131;p4"/>
          <p:cNvSpPr/>
          <p:nvPr/>
        </p:nvSpPr>
        <p:spPr>
          <a:xfrm>
            <a:off x="318052" y="2335698"/>
            <a:ext cx="6796312" cy="1063486"/>
          </a:xfrm>
          <a:prstGeom prst="roundRect">
            <a:avLst>
              <a:gd name="adj" fmla="val 16667"/>
            </a:avLst>
          </a:prstGeom>
          <a:solidFill>
            <a:srgbClr val="D8E2F3"/>
          </a:solidFill>
          <a:ln w="12700" cap="flat" cmpd="sng">
            <a:solidFill>
              <a:srgbClr val="42719B"/>
            </a:solidFill>
            <a:prstDash val="solid"/>
            <a:miter lim="800000"/>
            <a:headEnd type="none" w="sm" len="sm"/>
            <a:tailEnd type="none" w="sm" len="sm"/>
          </a:ln>
        </p:spPr>
        <p:txBody>
          <a:bodyPr spcFirstLastPara="1" wrap="square" lIns="68575" tIns="34275" rIns="68575" bIns="34275" anchor="ctr" anchorCtr="0">
            <a:noAutofit/>
          </a:bodyPr>
          <a:lstStyle/>
          <a:p>
            <a:pPr marL="0" marR="0" lvl="0" indent="0" algn="just" rtl="0">
              <a:spcBef>
                <a:spcPts val="0"/>
              </a:spcBef>
              <a:spcAft>
                <a:spcPts val="0"/>
              </a:spcAft>
              <a:buNone/>
            </a:pPr>
            <a:r>
              <a:rPr lang="en-US" sz="2400" b="0" i="0" u="none" strike="noStrike" cap="none">
                <a:solidFill>
                  <a:srgbClr val="000000"/>
                </a:solidFill>
                <a:latin typeface="Times New Roman"/>
                <a:ea typeface="Times New Roman"/>
                <a:cs typeface="Times New Roman"/>
                <a:sym typeface="Times New Roman"/>
              </a:rPr>
              <a:t>- </a:t>
            </a:r>
            <a:r>
              <a:rPr lang="en-US" sz="2400" b="1" i="0" u="none" strike="noStrike" cap="none">
                <a:solidFill>
                  <a:srgbClr val="000000"/>
                </a:solidFill>
                <a:latin typeface="Times New Roman"/>
                <a:ea typeface="Times New Roman"/>
                <a:cs typeface="Times New Roman"/>
                <a:sym typeface="Times New Roman"/>
              </a:rPr>
              <a:t>So Sánh</a:t>
            </a:r>
            <a:r>
              <a:rPr lang="en-US" sz="2400" b="0" i="0" u="none" strike="noStrike" cap="none">
                <a:solidFill>
                  <a:srgbClr val="000000"/>
                </a:solidFill>
                <a:latin typeface="Times New Roman"/>
                <a:ea typeface="Times New Roman"/>
                <a:cs typeface="Times New Roman"/>
                <a:sym typeface="Times New Roman"/>
              </a:rPr>
              <a:t> là đối chiếu sự vật, sự việc này với sự vật, sự việc khác có nét tương đồng để làm tăng sức gợi hình, gợi cảm cho sự diễn đạt.</a:t>
            </a:r>
            <a:endParaRPr sz="2400" b="0" i="0" u="none" strike="noStrike" cap="none">
              <a:solidFill>
                <a:srgbClr val="000000"/>
              </a:solidFill>
              <a:latin typeface="Calibri"/>
              <a:ea typeface="Calibri"/>
              <a:cs typeface="Calibri"/>
              <a:sym typeface="Calibri"/>
            </a:endParaRPr>
          </a:p>
        </p:txBody>
      </p:sp>
      <p:sp>
        <p:nvSpPr>
          <p:cNvPr id="132" name="Google Shape;132;p4"/>
          <p:cNvSpPr/>
          <p:nvPr/>
        </p:nvSpPr>
        <p:spPr>
          <a:xfrm>
            <a:off x="7149151" y="1637470"/>
            <a:ext cx="387626" cy="397566"/>
          </a:xfrm>
          <a:prstGeom prst="rightArrow">
            <a:avLst>
              <a:gd name="adj1" fmla="val 50000"/>
              <a:gd name="adj2" fmla="val 50000"/>
            </a:avLst>
          </a:prstGeom>
          <a:solidFill>
            <a:schemeClr val="accent1"/>
          </a:solidFill>
          <a:ln w="12700" cap="flat" cmpd="sng">
            <a:solidFill>
              <a:srgbClr val="42719B"/>
            </a:solidFill>
            <a:prstDash val="solid"/>
            <a:miter lim="800000"/>
            <a:headEnd type="none" w="sm" len="sm"/>
            <a:tailEnd type="none" w="sm" len="sm"/>
          </a:ln>
        </p:spPr>
        <p:txBody>
          <a:bodyPr spcFirstLastPara="1" wrap="square" lIns="68575" tIns="34275" rIns="68575" bIns="34275" anchor="ctr" anchorCtr="0">
            <a:noAutofit/>
          </a:bodyPr>
          <a:lstStyle/>
          <a:p>
            <a:pPr marL="0" marR="0" lvl="0" indent="0" algn="ctr" rtl="0">
              <a:spcBef>
                <a:spcPts val="0"/>
              </a:spcBef>
              <a:spcAft>
                <a:spcPts val="0"/>
              </a:spcAft>
              <a:buNone/>
            </a:pPr>
            <a:endParaRPr sz="2400" b="0" i="0" u="none" strike="noStrike" cap="none">
              <a:solidFill>
                <a:srgbClr val="FFFFFF"/>
              </a:solidFill>
              <a:latin typeface="Calibri"/>
              <a:ea typeface="Calibri"/>
              <a:cs typeface="Calibri"/>
              <a:sym typeface="Calibri"/>
            </a:endParaRPr>
          </a:p>
        </p:txBody>
      </p:sp>
      <p:sp>
        <p:nvSpPr>
          <p:cNvPr id="133" name="Google Shape;133;p4"/>
          <p:cNvSpPr/>
          <p:nvPr/>
        </p:nvSpPr>
        <p:spPr>
          <a:xfrm>
            <a:off x="7114364" y="2636355"/>
            <a:ext cx="387626" cy="335446"/>
          </a:xfrm>
          <a:prstGeom prst="rightArrow">
            <a:avLst>
              <a:gd name="adj1" fmla="val 50000"/>
              <a:gd name="adj2" fmla="val 50000"/>
            </a:avLst>
          </a:prstGeom>
          <a:solidFill>
            <a:schemeClr val="accent1"/>
          </a:solidFill>
          <a:ln w="12700" cap="flat" cmpd="sng">
            <a:solidFill>
              <a:srgbClr val="42719B"/>
            </a:solidFill>
            <a:prstDash val="solid"/>
            <a:miter lim="800000"/>
            <a:headEnd type="none" w="sm" len="sm"/>
            <a:tailEnd type="none" w="sm" len="sm"/>
          </a:ln>
        </p:spPr>
        <p:txBody>
          <a:bodyPr spcFirstLastPara="1" wrap="square" lIns="68575" tIns="34275" rIns="68575" bIns="34275" anchor="ctr" anchorCtr="0">
            <a:noAutofit/>
          </a:bodyPr>
          <a:lstStyle/>
          <a:p>
            <a:pPr marL="0" marR="0" lvl="0" indent="0" algn="ctr" rtl="0">
              <a:spcBef>
                <a:spcPts val="0"/>
              </a:spcBef>
              <a:spcAft>
                <a:spcPts val="0"/>
              </a:spcAft>
              <a:buNone/>
            </a:pPr>
            <a:endParaRPr sz="2400" b="0" i="0" u="none" strike="noStrike" cap="none">
              <a:solidFill>
                <a:srgbClr val="FFFFFF"/>
              </a:solidFill>
              <a:latin typeface="Calibri"/>
              <a:ea typeface="Calibri"/>
              <a:cs typeface="Calibri"/>
              <a:sym typeface="Calibri"/>
            </a:endParaRPr>
          </a:p>
        </p:txBody>
      </p:sp>
      <p:sp>
        <p:nvSpPr>
          <p:cNvPr id="134" name="Google Shape;134;p4"/>
          <p:cNvSpPr/>
          <p:nvPr/>
        </p:nvSpPr>
        <p:spPr>
          <a:xfrm>
            <a:off x="7149151" y="3950804"/>
            <a:ext cx="387626" cy="409990"/>
          </a:xfrm>
          <a:prstGeom prst="rightArrow">
            <a:avLst>
              <a:gd name="adj1" fmla="val 50000"/>
              <a:gd name="adj2" fmla="val 50000"/>
            </a:avLst>
          </a:prstGeom>
          <a:solidFill>
            <a:schemeClr val="accent1"/>
          </a:solidFill>
          <a:ln w="12700" cap="flat" cmpd="sng">
            <a:solidFill>
              <a:srgbClr val="42719B"/>
            </a:solidFill>
            <a:prstDash val="solid"/>
            <a:miter lim="800000"/>
            <a:headEnd type="none" w="sm" len="sm"/>
            <a:tailEnd type="none" w="sm" len="sm"/>
          </a:ln>
        </p:spPr>
        <p:txBody>
          <a:bodyPr spcFirstLastPara="1" wrap="square" lIns="68575" tIns="34275" rIns="68575" bIns="34275" anchor="ctr" anchorCtr="0">
            <a:noAutofit/>
          </a:bodyPr>
          <a:lstStyle/>
          <a:p>
            <a:pPr marL="0" marR="0" lvl="0" indent="0" algn="ctr" rtl="0">
              <a:spcBef>
                <a:spcPts val="0"/>
              </a:spcBef>
              <a:spcAft>
                <a:spcPts val="0"/>
              </a:spcAft>
              <a:buNone/>
            </a:pPr>
            <a:endParaRPr sz="2400" b="0" i="0" u="none" strike="noStrike" cap="none">
              <a:solidFill>
                <a:srgbClr val="FFFFFF"/>
              </a:solidFill>
              <a:latin typeface="Calibri"/>
              <a:ea typeface="Calibri"/>
              <a:cs typeface="Calibri"/>
              <a:sym typeface="Calibri"/>
            </a:endParaRPr>
          </a:p>
        </p:txBody>
      </p:sp>
      <p:sp>
        <p:nvSpPr>
          <p:cNvPr id="135" name="Google Shape;135;p4"/>
          <p:cNvSpPr/>
          <p:nvPr/>
        </p:nvSpPr>
        <p:spPr>
          <a:xfrm>
            <a:off x="7536777" y="1485900"/>
            <a:ext cx="1458136" cy="561562"/>
          </a:xfrm>
          <a:prstGeom prst="roundRect">
            <a:avLst>
              <a:gd name="adj" fmla="val 16667"/>
            </a:avLst>
          </a:prstGeom>
          <a:solidFill>
            <a:srgbClr val="D8E2F3"/>
          </a:solidFill>
          <a:ln w="12700" cap="flat" cmpd="sng">
            <a:solidFill>
              <a:srgbClr val="42719B"/>
            </a:solidFill>
            <a:prstDash val="solid"/>
            <a:miter lim="800000"/>
            <a:headEnd type="none" w="sm" len="sm"/>
            <a:tailEnd type="none" w="sm" len="sm"/>
          </a:ln>
        </p:spPr>
        <p:txBody>
          <a:bodyPr spcFirstLastPara="1" wrap="square" lIns="68575" tIns="34275" rIns="68575" bIns="34275" anchor="ctr" anchorCtr="0">
            <a:noAutofit/>
          </a:bodyPr>
          <a:lstStyle/>
          <a:p>
            <a:pPr marL="0" marR="0" lvl="0" indent="0" algn="ctr" rtl="0">
              <a:spcBef>
                <a:spcPts val="0"/>
              </a:spcBef>
              <a:spcAft>
                <a:spcPts val="0"/>
              </a:spcAft>
              <a:buNone/>
            </a:pPr>
            <a:r>
              <a:rPr lang="en-US" sz="2400" b="1" i="0" u="none" strike="noStrike" cap="none">
                <a:solidFill>
                  <a:srgbClr val="000000"/>
                </a:solidFill>
                <a:latin typeface="Times New Roman"/>
                <a:ea typeface="Times New Roman"/>
                <a:cs typeface="Times New Roman"/>
                <a:sym typeface="Times New Roman"/>
              </a:rPr>
              <a:t>Sinh học</a:t>
            </a:r>
            <a:endParaRPr sz="2400" b="1" i="0" u="none" strike="noStrike" cap="none">
              <a:solidFill>
                <a:srgbClr val="000000"/>
              </a:solidFill>
              <a:latin typeface="Calibri"/>
              <a:ea typeface="Calibri"/>
              <a:cs typeface="Calibri"/>
              <a:sym typeface="Calibri"/>
            </a:endParaRPr>
          </a:p>
        </p:txBody>
      </p:sp>
      <p:sp>
        <p:nvSpPr>
          <p:cNvPr id="136" name="Google Shape;136;p4"/>
          <p:cNvSpPr/>
          <p:nvPr/>
        </p:nvSpPr>
        <p:spPr>
          <a:xfrm>
            <a:off x="7536777" y="2484783"/>
            <a:ext cx="1458136" cy="561562"/>
          </a:xfrm>
          <a:prstGeom prst="roundRect">
            <a:avLst>
              <a:gd name="adj" fmla="val 16667"/>
            </a:avLst>
          </a:prstGeom>
          <a:solidFill>
            <a:srgbClr val="D8E2F3"/>
          </a:solidFill>
          <a:ln w="12700" cap="flat" cmpd="sng">
            <a:solidFill>
              <a:srgbClr val="42719B"/>
            </a:solidFill>
            <a:prstDash val="solid"/>
            <a:miter lim="800000"/>
            <a:headEnd type="none" w="sm" len="sm"/>
            <a:tailEnd type="none" w="sm" len="sm"/>
          </a:ln>
        </p:spPr>
        <p:txBody>
          <a:bodyPr spcFirstLastPara="1" wrap="square" lIns="68575" tIns="34275" rIns="68575" bIns="34275" anchor="ctr" anchorCtr="0">
            <a:noAutofit/>
          </a:bodyPr>
          <a:lstStyle/>
          <a:p>
            <a:pPr marL="0" marR="0" lvl="0" indent="0" algn="ctr" rtl="0">
              <a:spcBef>
                <a:spcPts val="0"/>
              </a:spcBef>
              <a:spcAft>
                <a:spcPts val="0"/>
              </a:spcAft>
              <a:buNone/>
            </a:pPr>
            <a:r>
              <a:rPr lang="en-US" sz="2400" b="1" i="0" u="none" strike="noStrike" cap="none">
                <a:solidFill>
                  <a:srgbClr val="000000"/>
                </a:solidFill>
                <a:latin typeface="Times New Roman"/>
                <a:ea typeface="Times New Roman"/>
                <a:cs typeface="Times New Roman"/>
                <a:sym typeface="Times New Roman"/>
              </a:rPr>
              <a:t>Ngữ văn</a:t>
            </a:r>
            <a:endParaRPr sz="2400" b="1" i="0" u="none" strike="noStrike" cap="none">
              <a:solidFill>
                <a:srgbClr val="000000"/>
              </a:solidFill>
              <a:latin typeface="Calibri"/>
              <a:ea typeface="Calibri"/>
              <a:cs typeface="Calibri"/>
              <a:sym typeface="Calibri"/>
            </a:endParaRPr>
          </a:p>
        </p:txBody>
      </p:sp>
      <p:sp>
        <p:nvSpPr>
          <p:cNvPr id="137" name="Google Shape;137;p4"/>
          <p:cNvSpPr/>
          <p:nvPr/>
        </p:nvSpPr>
        <p:spPr>
          <a:xfrm>
            <a:off x="7536777" y="3799233"/>
            <a:ext cx="1458136" cy="561562"/>
          </a:xfrm>
          <a:prstGeom prst="roundRect">
            <a:avLst>
              <a:gd name="adj" fmla="val 16667"/>
            </a:avLst>
          </a:prstGeom>
          <a:solidFill>
            <a:srgbClr val="D8E2F3"/>
          </a:solidFill>
          <a:ln w="12700" cap="flat" cmpd="sng">
            <a:solidFill>
              <a:srgbClr val="42719B"/>
            </a:solidFill>
            <a:prstDash val="solid"/>
            <a:miter lim="800000"/>
            <a:headEnd type="none" w="sm" len="sm"/>
            <a:tailEnd type="none" w="sm" len="sm"/>
          </a:ln>
        </p:spPr>
        <p:txBody>
          <a:bodyPr spcFirstLastPara="1" wrap="square" lIns="68575" tIns="34275" rIns="68575" bIns="34275" anchor="ctr" anchorCtr="0">
            <a:noAutofit/>
          </a:bodyPr>
          <a:lstStyle/>
          <a:p>
            <a:pPr marL="0" marR="0" lvl="0" indent="0" algn="ctr" rtl="0">
              <a:spcBef>
                <a:spcPts val="0"/>
              </a:spcBef>
              <a:spcAft>
                <a:spcPts val="0"/>
              </a:spcAft>
              <a:buNone/>
            </a:pPr>
            <a:r>
              <a:rPr lang="en-US" sz="2400" b="1" i="0" u="none" strike="noStrike" cap="none">
                <a:solidFill>
                  <a:srgbClr val="000000"/>
                </a:solidFill>
                <a:latin typeface="Times New Roman"/>
                <a:ea typeface="Times New Roman"/>
                <a:cs typeface="Times New Roman"/>
                <a:sym typeface="Times New Roman"/>
              </a:rPr>
              <a:t>Địa lý</a:t>
            </a:r>
            <a:endParaRPr sz="2400" b="1" i="0" u="none" strike="noStrike" cap="none">
              <a:solidFill>
                <a:srgbClr val="000000"/>
              </a:solidFill>
              <a:latin typeface="Calibri"/>
              <a:ea typeface="Calibri"/>
              <a:cs typeface="Calibri"/>
              <a:sym typeface="Calibri"/>
            </a:endParaRPr>
          </a:p>
        </p:txBody>
      </p:sp>
      <p:sp>
        <p:nvSpPr>
          <p:cNvPr id="138" name="Google Shape;138;p4"/>
          <p:cNvSpPr/>
          <p:nvPr/>
        </p:nvSpPr>
        <p:spPr>
          <a:xfrm>
            <a:off x="318052" y="4535795"/>
            <a:ext cx="6912020" cy="493981"/>
          </a:xfrm>
          <a:prstGeom prst="rect">
            <a:avLst/>
          </a:prstGeom>
          <a:noFill/>
          <a:ln>
            <a:noFill/>
          </a:ln>
        </p:spPr>
        <p:txBody>
          <a:bodyPr spcFirstLastPara="1" wrap="square" lIns="68575" tIns="34275" rIns="68575" bIns="34275" anchor="t" anchorCtr="0">
            <a:spAutoFit/>
          </a:bodyPr>
          <a:lstStyle/>
          <a:p>
            <a:pPr marL="0" marR="0" lvl="0" indent="0" algn="just" rtl="0">
              <a:lnSpc>
                <a:spcPct val="115000"/>
              </a:lnSpc>
              <a:spcBef>
                <a:spcPts val="0"/>
              </a:spcBef>
              <a:spcAft>
                <a:spcPts val="0"/>
              </a:spcAft>
              <a:buNone/>
            </a:pPr>
            <a:r>
              <a:rPr lang="en-US" sz="2400" b="1" i="0" u="none" strike="noStrike" cap="none">
                <a:solidFill>
                  <a:srgbClr val="FF0000"/>
                </a:solidFill>
                <a:latin typeface="Times New Roman"/>
                <a:ea typeface="Times New Roman"/>
                <a:cs typeface="Times New Roman"/>
                <a:sym typeface="Times New Roman"/>
              </a:rPr>
              <a:t>=&gt; Sử dụng trong các văn bản khoa học, công nghệ.</a:t>
            </a:r>
            <a:endParaRPr sz="2400" b="1" i="0" u="none" strike="noStrike" cap="none">
              <a:solidFill>
                <a:srgbClr val="FF0000"/>
              </a:solidFill>
              <a:latin typeface="Calibri"/>
              <a:ea typeface="Calibri"/>
              <a:cs typeface="Calibri"/>
              <a:sym typeface="Calibri"/>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28"/>
                                        </p:tgtEl>
                                        <p:attrNameLst>
                                          <p:attrName>style.visibility</p:attrName>
                                        </p:attrNameLst>
                                      </p:cBhvr>
                                      <p:to>
                                        <p:strVal val="visible"/>
                                      </p:to>
                                    </p:set>
                                    <p:animEffect transition="in" filter="fade">
                                      <p:cBhvr>
                                        <p:cTn id="7" dur="500"/>
                                        <p:tgtEl>
                                          <p:spTgt spid="128"/>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29"/>
                                        </p:tgtEl>
                                        <p:attrNameLst>
                                          <p:attrName>style.visibility</p:attrName>
                                        </p:attrNameLst>
                                      </p:cBhvr>
                                      <p:to>
                                        <p:strVal val="visible"/>
                                      </p:to>
                                    </p:set>
                                    <p:animEffect transition="in" filter="fade">
                                      <p:cBhvr>
                                        <p:cTn id="12" dur="500"/>
                                        <p:tgtEl>
                                          <p:spTgt spid="129"/>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131"/>
                                        </p:tgtEl>
                                        <p:attrNameLst>
                                          <p:attrName>style.visibility</p:attrName>
                                        </p:attrNameLst>
                                      </p:cBhvr>
                                      <p:to>
                                        <p:strVal val="visible"/>
                                      </p:to>
                                    </p:set>
                                    <p:animEffect transition="in" filter="fade">
                                      <p:cBhvr>
                                        <p:cTn id="17" dur="500"/>
                                        <p:tgtEl>
                                          <p:spTgt spid="131"/>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130"/>
                                        </p:tgtEl>
                                        <p:attrNameLst>
                                          <p:attrName>style.visibility</p:attrName>
                                        </p:attrNameLst>
                                      </p:cBhvr>
                                      <p:to>
                                        <p:strVal val="visible"/>
                                      </p:to>
                                    </p:set>
                                    <p:animEffect transition="in" filter="fade">
                                      <p:cBhvr>
                                        <p:cTn id="22" dur="500"/>
                                        <p:tgtEl>
                                          <p:spTgt spid="130"/>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132"/>
                                        </p:tgtEl>
                                        <p:attrNameLst>
                                          <p:attrName>style.visibility</p:attrName>
                                        </p:attrNameLst>
                                      </p:cBhvr>
                                      <p:to>
                                        <p:strVal val="visible"/>
                                      </p:to>
                                    </p:set>
                                    <p:animEffect transition="in" filter="fade">
                                      <p:cBhvr>
                                        <p:cTn id="27" dur="500"/>
                                        <p:tgtEl>
                                          <p:spTgt spid="132"/>
                                        </p:tgtEl>
                                      </p:cBhvr>
                                    </p:animEffect>
                                  </p:childTnLst>
                                </p:cTn>
                              </p:par>
                              <p:par>
                                <p:cTn id="28" presetID="10" presetClass="entr" presetSubtype="0" fill="hold" nodeType="withEffect">
                                  <p:stCondLst>
                                    <p:cond delay="0"/>
                                  </p:stCondLst>
                                  <p:childTnLst>
                                    <p:set>
                                      <p:cBhvr>
                                        <p:cTn id="29" dur="1" fill="hold">
                                          <p:stCondLst>
                                            <p:cond delay="0"/>
                                          </p:stCondLst>
                                        </p:cTn>
                                        <p:tgtEl>
                                          <p:spTgt spid="135"/>
                                        </p:tgtEl>
                                        <p:attrNameLst>
                                          <p:attrName>style.visibility</p:attrName>
                                        </p:attrNameLst>
                                      </p:cBhvr>
                                      <p:to>
                                        <p:strVal val="visible"/>
                                      </p:to>
                                    </p:set>
                                    <p:animEffect transition="in" filter="fade">
                                      <p:cBhvr>
                                        <p:cTn id="30" dur="500"/>
                                        <p:tgtEl>
                                          <p:spTgt spid="135"/>
                                        </p:tgtEl>
                                      </p:cBhvr>
                                    </p:animEffect>
                                  </p:childTnLst>
                                </p:cTn>
                              </p:par>
                            </p:childTnLst>
                          </p:cTn>
                        </p:par>
                      </p:childTnLst>
                    </p:cTn>
                  </p:par>
                  <p:par>
                    <p:cTn id="31" fill="hold">
                      <p:stCondLst>
                        <p:cond delay="indefinite"/>
                      </p:stCondLst>
                      <p:childTnLst>
                        <p:par>
                          <p:cTn id="32" fill="hold">
                            <p:stCondLst>
                              <p:cond delay="0"/>
                            </p:stCondLst>
                            <p:childTnLst>
                              <p:par>
                                <p:cTn id="33" presetID="10" presetClass="entr" presetSubtype="0" fill="hold" nodeType="clickEffect">
                                  <p:stCondLst>
                                    <p:cond delay="0"/>
                                  </p:stCondLst>
                                  <p:childTnLst>
                                    <p:set>
                                      <p:cBhvr>
                                        <p:cTn id="34" dur="1" fill="hold">
                                          <p:stCondLst>
                                            <p:cond delay="0"/>
                                          </p:stCondLst>
                                        </p:cTn>
                                        <p:tgtEl>
                                          <p:spTgt spid="133"/>
                                        </p:tgtEl>
                                        <p:attrNameLst>
                                          <p:attrName>style.visibility</p:attrName>
                                        </p:attrNameLst>
                                      </p:cBhvr>
                                      <p:to>
                                        <p:strVal val="visible"/>
                                      </p:to>
                                    </p:set>
                                    <p:animEffect transition="in" filter="fade">
                                      <p:cBhvr>
                                        <p:cTn id="35" dur="500"/>
                                        <p:tgtEl>
                                          <p:spTgt spid="133"/>
                                        </p:tgtEl>
                                      </p:cBhvr>
                                    </p:animEffect>
                                  </p:childTnLst>
                                </p:cTn>
                              </p:par>
                              <p:par>
                                <p:cTn id="36" presetID="10" presetClass="entr" presetSubtype="0" fill="hold" nodeType="withEffect">
                                  <p:stCondLst>
                                    <p:cond delay="0"/>
                                  </p:stCondLst>
                                  <p:childTnLst>
                                    <p:set>
                                      <p:cBhvr>
                                        <p:cTn id="37" dur="1" fill="hold">
                                          <p:stCondLst>
                                            <p:cond delay="0"/>
                                          </p:stCondLst>
                                        </p:cTn>
                                        <p:tgtEl>
                                          <p:spTgt spid="136"/>
                                        </p:tgtEl>
                                        <p:attrNameLst>
                                          <p:attrName>style.visibility</p:attrName>
                                        </p:attrNameLst>
                                      </p:cBhvr>
                                      <p:to>
                                        <p:strVal val="visible"/>
                                      </p:to>
                                    </p:set>
                                    <p:animEffect transition="in" filter="fade">
                                      <p:cBhvr>
                                        <p:cTn id="38" dur="500"/>
                                        <p:tgtEl>
                                          <p:spTgt spid="136"/>
                                        </p:tgtEl>
                                      </p:cBhvr>
                                    </p:animEffect>
                                  </p:childTnLst>
                                </p:cTn>
                              </p:par>
                            </p:childTnLst>
                          </p:cTn>
                        </p:par>
                      </p:childTnLst>
                    </p:cTn>
                  </p:par>
                  <p:par>
                    <p:cTn id="39" fill="hold">
                      <p:stCondLst>
                        <p:cond delay="indefinite"/>
                      </p:stCondLst>
                      <p:childTnLst>
                        <p:par>
                          <p:cTn id="40" fill="hold">
                            <p:stCondLst>
                              <p:cond delay="0"/>
                            </p:stCondLst>
                            <p:childTnLst>
                              <p:par>
                                <p:cTn id="41" presetID="10" presetClass="entr" presetSubtype="0" fill="hold" nodeType="clickEffect">
                                  <p:stCondLst>
                                    <p:cond delay="0"/>
                                  </p:stCondLst>
                                  <p:childTnLst>
                                    <p:set>
                                      <p:cBhvr>
                                        <p:cTn id="42" dur="1" fill="hold">
                                          <p:stCondLst>
                                            <p:cond delay="0"/>
                                          </p:stCondLst>
                                        </p:cTn>
                                        <p:tgtEl>
                                          <p:spTgt spid="134"/>
                                        </p:tgtEl>
                                        <p:attrNameLst>
                                          <p:attrName>style.visibility</p:attrName>
                                        </p:attrNameLst>
                                      </p:cBhvr>
                                      <p:to>
                                        <p:strVal val="visible"/>
                                      </p:to>
                                    </p:set>
                                    <p:animEffect transition="in" filter="fade">
                                      <p:cBhvr>
                                        <p:cTn id="43" dur="500"/>
                                        <p:tgtEl>
                                          <p:spTgt spid="134"/>
                                        </p:tgtEl>
                                      </p:cBhvr>
                                    </p:animEffect>
                                  </p:childTnLst>
                                </p:cTn>
                              </p:par>
                              <p:par>
                                <p:cTn id="44" presetID="10" presetClass="entr" presetSubtype="0" fill="hold" nodeType="withEffect">
                                  <p:stCondLst>
                                    <p:cond delay="0"/>
                                  </p:stCondLst>
                                  <p:childTnLst>
                                    <p:set>
                                      <p:cBhvr>
                                        <p:cTn id="45" dur="1" fill="hold">
                                          <p:stCondLst>
                                            <p:cond delay="0"/>
                                          </p:stCondLst>
                                        </p:cTn>
                                        <p:tgtEl>
                                          <p:spTgt spid="137"/>
                                        </p:tgtEl>
                                        <p:attrNameLst>
                                          <p:attrName>style.visibility</p:attrName>
                                        </p:attrNameLst>
                                      </p:cBhvr>
                                      <p:to>
                                        <p:strVal val="visible"/>
                                      </p:to>
                                    </p:set>
                                    <p:animEffect transition="in" filter="fade">
                                      <p:cBhvr>
                                        <p:cTn id="46" dur="500"/>
                                        <p:tgtEl>
                                          <p:spTgt spid="137"/>
                                        </p:tgtEl>
                                      </p:cBhvr>
                                    </p:animEffect>
                                  </p:childTnLst>
                                </p:cTn>
                              </p:par>
                            </p:childTnLst>
                          </p:cTn>
                        </p:par>
                      </p:childTnLst>
                    </p:cTn>
                  </p:par>
                  <p:par>
                    <p:cTn id="47" fill="hold">
                      <p:stCondLst>
                        <p:cond delay="indefinite"/>
                      </p:stCondLst>
                      <p:childTnLst>
                        <p:par>
                          <p:cTn id="48" fill="hold">
                            <p:stCondLst>
                              <p:cond delay="0"/>
                            </p:stCondLst>
                            <p:childTnLst>
                              <p:par>
                                <p:cTn id="49" presetID="10" presetClass="entr" presetSubtype="0" fill="hold" nodeType="clickEffect">
                                  <p:stCondLst>
                                    <p:cond delay="0"/>
                                  </p:stCondLst>
                                  <p:childTnLst>
                                    <p:set>
                                      <p:cBhvr>
                                        <p:cTn id="50" dur="1" fill="hold">
                                          <p:stCondLst>
                                            <p:cond delay="0"/>
                                          </p:stCondLst>
                                        </p:cTn>
                                        <p:tgtEl>
                                          <p:spTgt spid="138"/>
                                        </p:tgtEl>
                                        <p:attrNameLst>
                                          <p:attrName>style.visibility</p:attrName>
                                        </p:attrNameLst>
                                      </p:cBhvr>
                                      <p:to>
                                        <p:strVal val="visible"/>
                                      </p:to>
                                    </p:set>
                                    <p:animEffect transition="in" filter="fade">
                                      <p:cBhvr>
                                        <p:cTn id="51" dur="500"/>
                                        <p:tgtEl>
                                          <p:spTgt spid="13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42"/>
        <p:cNvGrpSpPr/>
        <p:nvPr/>
      </p:nvGrpSpPr>
      <p:grpSpPr>
        <a:xfrm>
          <a:off x="0" y="0"/>
          <a:ext cx="0" cy="0"/>
          <a:chOff x="0" y="0"/>
          <a:chExt cx="0" cy="0"/>
        </a:xfrm>
      </p:grpSpPr>
      <p:sp>
        <p:nvSpPr>
          <p:cNvPr id="143" name="Google Shape;143;p5"/>
          <p:cNvSpPr/>
          <p:nvPr/>
        </p:nvSpPr>
        <p:spPr>
          <a:xfrm>
            <a:off x="2731170" y="551430"/>
            <a:ext cx="3172215" cy="561692"/>
          </a:xfrm>
          <a:prstGeom prst="rect">
            <a:avLst/>
          </a:prstGeom>
          <a:noFill/>
          <a:ln>
            <a:noFill/>
          </a:ln>
        </p:spPr>
        <p:txBody>
          <a:bodyPr spcFirstLastPara="1" wrap="square" lIns="68575" tIns="34275" rIns="68575" bIns="34275" anchor="t" anchorCtr="0">
            <a:spAutoFit/>
          </a:bodyPr>
          <a:lstStyle/>
          <a:p>
            <a:pPr marL="42863" marR="132874" lvl="0" indent="0" algn="ctr" rtl="0">
              <a:spcBef>
                <a:spcPts val="0"/>
              </a:spcBef>
              <a:spcAft>
                <a:spcPts val="0"/>
              </a:spcAft>
              <a:buNone/>
            </a:pPr>
            <a:r>
              <a:rPr lang="en-US" sz="3200" b="1" i="0" u="none" strike="noStrike" cap="none">
                <a:solidFill>
                  <a:srgbClr val="3366FF"/>
                </a:solidFill>
                <a:latin typeface="Times New Roman"/>
                <a:ea typeface="Times New Roman"/>
                <a:cs typeface="Times New Roman"/>
                <a:sym typeface="Times New Roman"/>
              </a:rPr>
              <a:t>I. THUẬT NGỮ</a:t>
            </a:r>
            <a:endParaRPr sz="3200" b="0" i="0" u="none" strike="noStrike" cap="none">
              <a:solidFill>
                <a:srgbClr val="000000"/>
              </a:solidFill>
              <a:latin typeface="Times New Roman"/>
              <a:ea typeface="Times New Roman"/>
              <a:cs typeface="Times New Roman"/>
              <a:sym typeface="Times New Roman"/>
            </a:endParaRPr>
          </a:p>
        </p:txBody>
      </p:sp>
      <p:pic>
        <p:nvPicPr>
          <p:cNvPr id="144" name="Google Shape;144;p5"/>
          <p:cNvPicPr preferRelativeResize="0"/>
          <p:nvPr/>
        </p:nvPicPr>
        <p:blipFill rotWithShape="1">
          <a:blip r:embed="rId3">
            <a:alphaModFix/>
          </a:blip>
          <a:srcRect/>
          <a:stretch/>
        </p:blipFill>
        <p:spPr>
          <a:xfrm>
            <a:off x="4472454" y="2393085"/>
            <a:ext cx="4671546" cy="2750417"/>
          </a:xfrm>
          <a:prstGeom prst="rect">
            <a:avLst/>
          </a:prstGeom>
          <a:noFill/>
          <a:ln>
            <a:noFill/>
          </a:ln>
        </p:spPr>
      </p:pic>
      <p:sp>
        <p:nvSpPr>
          <p:cNvPr id="145" name="Google Shape;145;p5" descr="Làm Bài Tập Hình ảnh | Định dạng hình ảnh PSD 400558206| vn.lovepik.com"/>
          <p:cNvSpPr/>
          <p:nvPr/>
        </p:nvSpPr>
        <p:spPr>
          <a:xfrm>
            <a:off x="116681" y="-108346"/>
            <a:ext cx="228600" cy="228601"/>
          </a:xfrm>
          <a:prstGeom prst="rect">
            <a:avLst/>
          </a:prstGeom>
          <a:noFill/>
          <a:ln>
            <a:noFill/>
          </a:ln>
        </p:spPr>
        <p:txBody>
          <a:bodyPr spcFirstLastPara="1" wrap="square" lIns="68575" tIns="34275" rIns="68575" bIns="34275" anchor="t" anchorCtr="0">
            <a:noAutofit/>
          </a:bodyPr>
          <a:lstStyle/>
          <a:p>
            <a:pPr marL="0" marR="0" lvl="0" indent="0" algn="l" rtl="0">
              <a:spcBef>
                <a:spcPts val="0"/>
              </a:spcBef>
              <a:spcAft>
                <a:spcPts val="0"/>
              </a:spcAft>
              <a:buNone/>
            </a:pPr>
            <a:endParaRPr sz="1400" b="0" i="0" u="none" strike="noStrike" cap="none">
              <a:solidFill>
                <a:srgbClr val="000000"/>
              </a:solidFill>
              <a:latin typeface="Calibri"/>
              <a:ea typeface="Calibri"/>
              <a:cs typeface="Calibri"/>
              <a:sym typeface="Calibri"/>
            </a:endParaRPr>
          </a:p>
        </p:txBody>
      </p:sp>
      <p:pic>
        <p:nvPicPr>
          <p:cNvPr id="146" name="Google Shape;146;p5"/>
          <p:cNvPicPr preferRelativeResize="0"/>
          <p:nvPr/>
        </p:nvPicPr>
        <p:blipFill rotWithShape="1">
          <a:blip r:embed="rId4">
            <a:alphaModFix/>
          </a:blip>
          <a:srcRect/>
          <a:stretch/>
        </p:blipFill>
        <p:spPr>
          <a:xfrm>
            <a:off x="0" y="2393086"/>
            <a:ext cx="4472454" cy="2750417"/>
          </a:xfrm>
          <a:prstGeom prst="rect">
            <a:avLst/>
          </a:prstGeom>
          <a:noFill/>
          <a:ln>
            <a:noFill/>
          </a:ln>
        </p:spPr>
      </p:pic>
      <p:pic>
        <p:nvPicPr>
          <p:cNvPr id="147" name="Google Shape;147;p5"/>
          <p:cNvPicPr preferRelativeResize="0"/>
          <p:nvPr/>
        </p:nvPicPr>
        <p:blipFill rotWithShape="1">
          <a:blip r:embed="rId5">
            <a:alphaModFix/>
          </a:blip>
          <a:srcRect l="68030" r="14998" b="54204"/>
          <a:stretch/>
        </p:blipFill>
        <p:spPr>
          <a:xfrm>
            <a:off x="6588224" y="339502"/>
            <a:ext cx="2481603" cy="1918442"/>
          </a:xfrm>
          <a:prstGeom prst="rect">
            <a:avLst/>
          </a:prstGeom>
          <a:solidFill>
            <a:srgbClr val="F7CAAC"/>
          </a:solidFill>
          <a:ln w="9525" cap="flat" cmpd="sng">
            <a:solidFill>
              <a:srgbClr val="F7CAAC"/>
            </a:solidFill>
            <a:prstDash val="solid"/>
            <a:round/>
            <a:headEnd type="none" w="sm" len="sm"/>
            <a:tailEnd type="none" w="sm" len="sm"/>
          </a:ln>
        </p:spPr>
      </p:pic>
      <p:pic>
        <p:nvPicPr>
          <p:cNvPr id="148" name="Google Shape;148;p5"/>
          <p:cNvPicPr preferRelativeResize="0"/>
          <p:nvPr/>
        </p:nvPicPr>
        <p:blipFill rotWithShape="1">
          <a:blip r:embed="rId6">
            <a:alphaModFix/>
          </a:blip>
          <a:srcRect t="9905" r="71460" b="70286"/>
          <a:stretch/>
        </p:blipFill>
        <p:spPr>
          <a:xfrm>
            <a:off x="1" y="339502"/>
            <a:ext cx="2291826" cy="1855581"/>
          </a:xfrm>
          <a:prstGeom prst="rect">
            <a:avLst/>
          </a:prstGeom>
          <a:solidFill>
            <a:srgbClr val="F7CAAC"/>
          </a:solidFill>
          <a:ln w="9525" cap="flat" cmpd="sng">
            <a:solidFill>
              <a:srgbClr val="F7CAAC"/>
            </a:solidFill>
            <a:prstDash val="solid"/>
            <a:round/>
            <a:headEnd type="none" w="sm" len="sm"/>
            <a:tailEnd type="none" w="sm" len="sm"/>
          </a:ln>
        </p:spPr>
      </p:pic>
      <p:pic>
        <p:nvPicPr>
          <p:cNvPr id="149" name="Google Shape;149;p5"/>
          <p:cNvPicPr preferRelativeResize="0"/>
          <p:nvPr/>
        </p:nvPicPr>
        <p:blipFill rotWithShape="1">
          <a:blip r:embed="rId6">
            <a:alphaModFix/>
          </a:blip>
          <a:srcRect b="90000"/>
          <a:stretch/>
        </p:blipFill>
        <p:spPr>
          <a:xfrm rot="10800000">
            <a:off x="2236227" y="1779734"/>
            <a:ext cx="4327936" cy="514350"/>
          </a:xfrm>
          <a:prstGeom prst="rect">
            <a:avLst/>
          </a:prstGeom>
          <a:solidFill>
            <a:srgbClr val="F7CAAC"/>
          </a:solidFill>
          <a:ln w="9525" cap="flat" cmpd="sng">
            <a:solidFill>
              <a:srgbClr val="F7CAAC"/>
            </a:solidFill>
            <a:prstDash val="solid"/>
            <a:round/>
            <a:headEnd type="none" w="sm" len="sm"/>
            <a:tailEnd type="none" w="sm" len="sm"/>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147"/>
                                        </p:tgtEl>
                                        <p:attrNameLst>
                                          <p:attrName>style.visibility</p:attrName>
                                        </p:attrNameLst>
                                      </p:cBhvr>
                                      <p:to>
                                        <p:strVal val="visible"/>
                                      </p:to>
                                    </p:set>
                                    <p:animEffect transition="in" filter="fade">
                                      <p:cBhvr>
                                        <p:cTn id="7" dur="1000"/>
                                        <p:tgtEl>
                                          <p:spTgt spid="147"/>
                                        </p:tgtEl>
                                      </p:cBhvr>
                                    </p:animEffect>
                                  </p:childTnLst>
                                </p:cTn>
                              </p:par>
                            </p:childTnLst>
                          </p:cTn>
                        </p:par>
                        <p:par>
                          <p:cTn id="8" fill="hold">
                            <p:stCondLst>
                              <p:cond delay="1000"/>
                            </p:stCondLst>
                            <p:childTnLst>
                              <p:par>
                                <p:cTn id="9" presetID="10" presetClass="entr" presetSubtype="0" fill="hold" nodeType="afterEffect">
                                  <p:stCondLst>
                                    <p:cond delay="0"/>
                                  </p:stCondLst>
                                  <p:childTnLst>
                                    <p:set>
                                      <p:cBhvr>
                                        <p:cTn id="10" dur="1" fill="hold">
                                          <p:stCondLst>
                                            <p:cond delay="0"/>
                                          </p:stCondLst>
                                        </p:cTn>
                                        <p:tgtEl>
                                          <p:spTgt spid="148"/>
                                        </p:tgtEl>
                                        <p:attrNameLst>
                                          <p:attrName>style.visibility</p:attrName>
                                        </p:attrNameLst>
                                      </p:cBhvr>
                                      <p:to>
                                        <p:strVal val="visible"/>
                                      </p:to>
                                    </p:set>
                                    <p:animEffect transition="in" filter="fade">
                                      <p:cBhvr>
                                        <p:cTn id="11" dur="1000"/>
                                        <p:tgtEl>
                                          <p:spTgt spid="14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53"/>
        <p:cNvGrpSpPr/>
        <p:nvPr/>
      </p:nvGrpSpPr>
      <p:grpSpPr>
        <a:xfrm>
          <a:off x="0" y="0"/>
          <a:ext cx="0" cy="0"/>
          <a:chOff x="0" y="0"/>
          <a:chExt cx="0" cy="0"/>
        </a:xfrm>
      </p:grpSpPr>
      <p:sp>
        <p:nvSpPr>
          <p:cNvPr id="154" name="Google Shape;154;p6"/>
          <p:cNvSpPr/>
          <p:nvPr/>
        </p:nvSpPr>
        <p:spPr>
          <a:xfrm>
            <a:off x="251521" y="123478"/>
            <a:ext cx="8568952" cy="1334261"/>
          </a:xfrm>
          <a:prstGeom prst="roundRect">
            <a:avLst>
              <a:gd name="adj" fmla="val 16667"/>
            </a:avLst>
          </a:prstGeom>
          <a:solidFill>
            <a:schemeClr val="lt1"/>
          </a:solidFill>
          <a:ln w="12700" cap="flat" cmpd="sng">
            <a:solidFill>
              <a:srgbClr val="BA8C00"/>
            </a:solidFill>
            <a:prstDash val="solid"/>
            <a:miter lim="800000"/>
            <a:headEnd type="none" w="sm" len="sm"/>
            <a:tailEnd type="none" w="sm" len="sm"/>
          </a:ln>
        </p:spPr>
        <p:txBody>
          <a:bodyPr spcFirstLastPara="1" wrap="square" lIns="68575" tIns="34275" rIns="68575" bIns="34275" anchor="t" anchorCtr="0">
            <a:noAutofit/>
          </a:bodyPr>
          <a:lstStyle/>
          <a:p>
            <a:pPr marL="0" marR="0" lvl="0" indent="0" algn="just" rtl="0">
              <a:spcBef>
                <a:spcPts val="0"/>
              </a:spcBef>
              <a:spcAft>
                <a:spcPts val="0"/>
              </a:spcAft>
              <a:buNone/>
            </a:pPr>
            <a:r>
              <a:rPr lang="en-US" sz="2400" b="0" i="0" u="none" strike="noStrike" cap="none" dirty="0">
                <a:solidFill>
                  <a:srgbClr val="FF0000"/>
                </a:solidFill>
                <a:latin typeface="Times New Roman"/>
                <a:ea typeface="Times New Roman"/>
                <a:cs typeface="Times New Roman"/>
                <a:sym typeface="Times New Roman"/>
              </a:rPr>
              <a:t>VD1: </a:t>
            </a:r>
            <a:r>
              <a:rPr lang="en-US" sz="2400" b="0" i="0" u="none" strike="noStrike" cap="none" dirty="0" err="1">
                <a:solidFill>
                  <a:srgbClr val="FF0000"/>
                </a:solidFill>
                <a:latin typeface="Times New Roman"/>
                <a:ea typeface="Times New Roman"/>
                <a:cs typeface="Times New Roman"/>
                <a:sym typeface="Times New Roman"/>
              </a:rPr>
              <a:t>Trong</a:t>
            </a:r>
            <a:r>
              <a:rPr lang="en-US" sz="2400" b="0" i="0" u="none" strike="noStrike" cap="none" dirty="0">
                <a:solidFill>
                  <a:srgbClr val="FF0000"/>
                </a:solidFill>
                <a:latin typeface="Times New Roman"/>
                <a:ea typeface="Times New Roman"/>
                <a:cs typeface="Times New Roman"/>
                <a:sym typeface="Times New Roman"/>
              </a:rPr>
              <a:t> </a:t>
            </a:r>
            <a:r>
              <a:rPr lang="en-US" sz="2400" b="0" i="0" u="none" strike="noStrike" cap="none" dirty="0" err="1">
                <a:solidFill>
                  <a:srgbClr val="FF0000"/>
                </a:solidFill>
                <a:latin typeface="Times New Roman"/>
                <a:ea typeface="Times New Roman"/>
                <a:cs typeface="Times New Roman"/>
                <a:sym typeface="Times New Roman"/>
              </a:rPr>
              <a:t>hai</a:t>
            </a:r>
            <a:r>
              <a:rPr lang="en-US" sz="2400" b="0" i="0" u="none" strike="noStrike" cap="none" dirty="0">
                <a:solidFill>
                  <a:srgbClr val="FF0000"/>
                </a:solidFill>
                <a:latin typeface="Times New Roman"/>
                <a:ea typeface="Times New Roman"/>
                <a:cs typeface="Times New Roman"/>
                <a:sym typeface="Times New Roman"/>
              </a:rPr>
              <a:t> </a:t>
            </a:r>
            <a:r>
              <a:rPr lang="en-US" sz="2400" b="0" i="0" u="none" strike="noStrike" cap="none" dirty="0" err="1">
                <a:solidFill>
                  <a:srgbClr val="FF0000"/>
                </a:solidFill>
                <a:latin typeface="Times New Roman"/>
                <a:ea typeface="Times New Roman"/>
                <a:cs typeface="Times New Roman"/>
                <a:sym typeface="Times New Roman"/>
              </a:rPr>
              <a:t>cách</a:t>
            </a:r>
            <a:r>
              <a:rPr lang="en-US" sz="2400" b="0" i="0" u="none" strike="noStrike" cap="none" dirty="0">
                <a:solidFill>
                  <a:srgbClr val="FF0000"/>
                </a:solidFill>
                <a:latin typeface="Times New Roman"/>
                <a:ea typeface="Times New Roman"/>
                <a:cs typeface="Times New Roman"/>
                <a:sym typeface="Times New Roman"/>
              </a:rPr>
              <a:t> </a:t>
            </a:r>
            <a:r>
              <a:rPr lang="en-US" sz="2400" b="0" i="0" u="none" strike="noStrike" cap="none" dirty="0" err="1">
                <a:solidFill>
                  <a:srgbClr val="FF0000"/>
                </a:solidFill>
                <a:latin typeface="Times New Roman"/>
                <a:ea typeface="Times New Roman"/>
                <a:cs typeface="Times New Roman"/>
                <a:sym typeface="Times New Roman"/>
              </a:rPr>
              <a:t>giải</a:t>
            </a:r>
            <a:r>
              <a:rPr lang="en-US" sz="2400" b="0" i="0" u="none" strike="noStrike" cap="none" dirty="0">
                <a:solidFill>
                  <a:srgbClr val="FF0000"/>
                </a:solidFill>
                <a:latin typeface="Times New Roman"/>
                <a:ea typeface="Times New Roman"/>
                <a:cs typeface="Times New Roman"/>
                <a:sym typeface="Times New Roman"/>
              </a:rPr>
              <a:t> </a:t>
            </a:r>
            <a:r>
              <a:rPr lang="en-US" sz="2400" b="0" i="0" u="none" strike="noStrike" cap="none" dirty="0" err="1">
                <a:solidFill>
                  <a:srgbClr val="FF0000"/>
                </a:solidFill>
                <a:latin typeface="Times New Roman"/>
                <a:ea typeface="Times New Roman"/>
                <a:cs typeface="Times New Roman"/>
                <a:sym typeface="Times New Roman"/>
              </a:rPr>
              <a:t>thích</a:t>
            </a:r>
            <a:r>
              <a:rPr lang="en-US" sz="2400" b="0" i="0" u="none" strike="noStrike" cap="none" dirty="0">
                <a:solidFill>
                  <a:srgbClr val="FF0000"/>
                </a:solidFill>
                <a:latin typeface="Times New Roman"/>
                <a:ea typeface="Times New Roman"/>
                <a:cs typeface="Times New Roman"/>
                <a:sym typeface="Times New Roman"/>
              </a:rPr>
              <a:t> </a:t>
            </a:r>
            <a:r>
              <a:rPr lang="en-US" sz="2400" b="0" i="0" u="none" strike="noStrike" cap="none" dirty="0" err="1">
                <a:solidFill>
                  <a:srgbClr val="FF0000"/>
                </a:solidFill>
                <a:latin typeface="Times New Roman"/>
                <a:ea typeface="Times New Roman"/>
                <a:cs typeface="Times New Roman"/>
                <a:sym typeface="Times New Roman"/>
              </a:rPr>
              <a:t>sau</a:t>
            </a:r>
            <a:r>
              <a:rPr lang="en-US" sz="2400" b="0" i="0" u="none" strike="noStrike" cap="none" dirty="0">
                <a:solidFill>
                  <a:srgbClr val="FF0000"/>
                </a:solidFill>
                <a:latin typeface="Times New Roman"/>
                <a:ea typeface="Times New Roman"/>
                <a:cs typeface="Times New Roman"/>
                <a:sym typeface="Times New Roman"/>
              </a:rPr>
              <a:t> </a:t>
            </a:r>
            <a:r>
              <a:rPr lang="en-US" sz="2400" b="0" i="0" u="none" strike="noStrike" cap="none" dirty="0" err="1">
                <a:solidFill>
                  <a:srgbClr val="FF0000"/>
                </a:solidFill>
                <a:latin typeface="Times New Roman"/>
                <a:ea typeface="Times New Roman"/>
                <a:cs typeface="Times New Roman"/>
                <a:sym typeface="Times New Roman"/>
              </a:rPr>
              <a:t>về</a:t>
            </a:r>
            <a:r>
              <a:rPr lang="en-US" sz="2400" b="0" i="0" u="none" strike="noStrike" cap="none" dirty="0">
                <a:solidFill>
                  <a:srgbClr val="FF0000"/>
                </a:solidFill>
                <a:latin typeface="Times New Roman"/>
                <a:ea typeface="Times New Roman"/>
                <a:cs typeface="Times New Roman"/>
                <a:sym typeface="Times New Roman"/>
              </a:rPr>
              <a:t> </a:t>
            </a:r>
            <a:r>
              <a:rPr lang="vi-VN" sz="2400" b="0" i="0" u="none" strike="noStrike" cap="none" smtClean="0">
                <a:solidFill>
                  <a:srgbClr val="FF0000"/>
                </a:solidFill>
                <a:latin typeface="Times New Roman"/>
                <a:ea typeface="Times New Roman"/>
                <a:cs typeface="Times New Roman"/>
                <a:sym typeface="Times New Roman"/>
              </a:rPr>
              <a:t>nghĩa</a:t>
            </a:r>
            <a:r>
              <a:rPr lang="en-US" sz="2400" b="0" i="0" u="none" strike="noStrike" cap="none" smtClean="0">
                <a:solidFill>
                  <a:srgbClr val="FF0000"/>
                </a:solidFill>
                <a:latin typeface="Times New Roman"/>
                <a:ea typeface="Times New Roman"/>
                <a:cs typeface="Times New Roman"/>
                <a:sym typeface="Times New Roman"/>
              </a:rPr>
              <a:t> </a:t>
            </a:r>
            <a:r>
              <a:rPr lang="en-US" sz="2400" b="0" i="0" u="none" strike="noStrike" cap="none" dirty="0" err="1">
                <a:solidFill>
                  <a:srgbClr val="FF0000"/>
                </a:solidFill>
                <a:latin typeface="Times New Roman"/>
                <a:ea typeface="Times New Roman"/>
                <a:cs typeface="Times New Roman"/>
                <a:sym typeface="Times New Roman"/>
              </a:rPr>
              <a:t>của</a:t>
            </a:r>
            <a:r>
              <a:rPr lang="en-US" sz="2400" b="0" i="0" u="none" strike="noStrike" cap="none" dirty="0">
                <a:solidFill>
                  <a:srgbClr val="FF0000"/>
                </a:solidFill>
                <a:latin typeface="Times New Roman"/>
                <a:ea typeface="Times New Roman"/>
                <a:cs typeface="Times New Roman"/>
                <a:sym typeface="Times New Roman"/>
              </a:rPr>
              <a:t> </a:t>
            </a:r>
            <a:r>
              <a:rPr lang="en-US" sz="2400" b="0" i="0" u="none" strike="noStrike" cap="none" dirty="0" err="1">
                <a:solidFill>
                  <a:srgbClr val="FF0000"/>
                </a:solidFill>
                <a:latin typeface="Times New Roman"/>
                <a:ea typeface="Times New Roman"/>
                <a:cs typeface="Times New Roman"/>
                <a:sym typeface="Times New Roman"/>
              </a:rPr>
              <a:t>từ</a:t>
            </a:r>
            <a:r>
              <a:rPr lang="en-US" sz="2400" b="0" i="0" u="none" strike="noStrike" cap="none" dirty="0">
                <a:solidFill>
                  <a:srgbClr val="FF0000"/>
                </a:solidFill>
                <a:latin typeface="Times New Roman"/>
                <a:ea typeface="Times New Roman"/>
                <a:cs typeface="Times New Roman"/>
                <a:sym typeface="Times New Roman"/>
              </a:rPr>
              <a:t> "</a:t>
            </a:r>
            <a:r>
              <a:rPr lang="en-US" sz="2400" b="0" i="0" u="none" strike="noStrike" cap="none" dirty="0" err="1">
                <a:solidFill>
                  <a:srgbClr val="FF0000"/>
                </a:solidFill>
                <a:latin typeface="Times New Roman"/>
                <a:ea typeface="Times New Roman"/>
                <a:cs typeface="Times New Roman"/>
                <a:sym typeface="Times New Roman"/>
              </a:rPr>
              <a:t>nước</a:t>
            </a:r>
            <a:r>
              <a:rPr lang="en-US" sz="2400" b="0" i="0" u="none" strike="noStrike" cap="none" dirty="0">
                <a:solidFill>
                  <a:srgbClr val="FF0000"/>
                </a:solidFill>
                <a:latin typeface="Times New Roman"/>
                <a:ea typeface="Times New Roman"/>
                <a:cs typeface="Times New Roman"/>
                <a:sym typeface="Times New Roman"/>
              </a:rPr>
              <a:t>", </a:t>
            </a:r>
            <a:r>
              <a:rPr lang="en-US" sz="2400" b="0" i="0" u="none" strike="noStrike" cap="none" dirty="0" err="1">
                <a:solidFill>
                  <a:srgbClr val="FF0000"/>
                </a:solidFill>
                <a:latin typeface="Times New Roman"/>
                <a:ea typeface="Times New Roman"/>
                <a:cs typeface="Times New Roman"/>
                <a:sym typeface="Times New Roman"/>
              </a:rPr>
              <a:t>cách</a:t>
            </a:r>
            <a:r>
              <a:rPr lang="en-US" sz="2400" b="0" i="0" u="none" strike="noStrike" cap="none" dirty="0">
                <a:solidFill>
                  <a:srgbClr val="FF0000"/>
                </a:solidFill>
                <a:latin typeface="Times New Roman"/>
                <a:ea typeface="Times New Roman"/>
                <a:cs typeface="Times New Roman"/>
                <a:sym typeface="Times New Roman"/>
              </a:rPr>
              <a:t> </a:t>
            </a:r>
            <a:r>
              <a:rPr lang="en-US" sz="2400" b="0" i="0" u="none" strike="noStrike" cap="none" dirty="0" err="1">
                <a:solidFill>
                  <a:srgbClr val="FF0000"/>
                </a:solidFill>
                <a:latin typeface="Times New Roman"/>
                <a:ea typeface="Times New Roman"/>
                <a:cs typeface="Times New Roman"/>
                <a:sym typeface="Times New Roman"/>
              </a:rPr>
              <a:t>giải</a:t>
            </a:r>
            <a:r>
              <a:rPr lang="en-US" sz="2400" b="0" i="0" u="none" strike="noStrike" cap="none" dirty="0">
                <a:solidFill>
                  <a:srgbClr val="FF0000"/>
                </a:solidFill>
                <a:latin typeface="Times New Roman"/>
                <a:ea typeface="Times New Roman"/>
                <a:cs typeface="Times New Roman"/>
                <a:sym typeface="Times New Roman"/>
              </a:rPr>
              <a:t> </a:t>
            </a:r>
            <a:r>
              <a:rPr lang="en-US" sz="2400" b="0" i="0" u="none" strike="noStrike" cap="none" dirty="0" err="1">
                <a:solidFill>
                  <a:srgbClr val="FF0000"/>
                </a:solidFill>
                <a:latin typeface="Times New Roman"/>
                <a:ea typeface="Times New Roman"/>
                <a:cs typeface="Times New Roman"/>
                <a:sym typeface="Times New Roman"/>
              </a:rPr>
              <a:t>thích</a:t>
            </a:r>
            <a:r>
              <a:rPr lang="en-US" sz="2400" b="0" i="0" u="none" strike="noStrike" cap="none" dirty="0">
                <a:solidFill>
                  <a:srgbClr val="FF0000"/>
                </a:solidFill>
                <a:latin typeface="Times New Roman"/>
                <a:ea typeface="Times New Roman"/>
                <a:cs typeface="Times New Roman"/>
                <a:sym typeface="Times New Roman"/>
              </a:rPr>
              <a:t> </a:t>
            </a:r>
            <a:r>
              <a:rPr lang="en-US" sz="2400" b="0" i="0" u="none" strike="noStrike" cap="none" dirty="0" err="1">
                <a:solidFill>
                  <a:srgbClr val="FF0000"/>
                </a:solidFill>
                <a:latin typeface="Times New Roman"/>
                <a:ea typeface="Times New Roman"/>
                <a:cs typeface="Times New Roman"/>
                <a:sym typeface="Times New Roman"/>
              </a:rPr>
              <a:t>nào</a:t>
            </a:r>
            <a:r>
              <a:rPr lang="en-US" sz="2400" b="0" i="0" u="none" strike="noStrike" cap="none" dirty="0">
                <a:solidFill>
                  <a:srgbClr val="FF0000"/>
                </a:solidFill>
                <a:latin typeface="Times New Roman"/>
                <a:ea typeface="Times New Roman"/>
                <a:cs typeface="Times New Roman"/>
                <a:sym typeface="Times New Roman"/>
              </a:rPr>
              <a:t> </a:t>
            </a:r>
            <a:r>
              <a:rPr lang="en-US" sz="2400" b="0" i="0" u="none" strike="noStrike" cap="none" dirty="0" err="1">
                <a:solidFill>
                  <a:srgbClr val="FF0000"/>
                </a:solidFill>
                <a:latin typeface="Times New Roman"/>
                <a:ea typeface="Times New Roman"/>
                <a:cs typeface="Times New Roman"/>
                <a:sym typeface="Times New Roman"/>
              </a:rPr>
              <a:t>thông</a:t>
            </a:r>
            <a:r>
              <a:rPr lang="en-US" sz="2400" b="0" i="0" u="none" strike="noStrike" cap="none" dirty="0">
                <a:solidFill>
                  <a:srgbClr val="FF0000"/>
                </a:solidFill>
                <a:latin typeface="Times New Roman"/>
                <a:ea typeface="Times New Roman"/>
                <a:cs typeface="Times New Roman"/>
                <a:sym typeface="Times New Roman"/>
              </a:rPr>
              <a:t> </a:t>
            </a:r>
            <a:r>
              <a:rPr lang="en-US" sz="2400" b="0" i="0" u="none" strike="noStrike" cap="none" dirty="0" err="1">
                <a:solidFill>
                  <a:srgbClr val="FF0000"/>
                </a:solidFill>
                <a:latin typeface="Times New Roman"/>
                <a:ea typeface="Times New Roman"/>
                <a:cs typeface="Times New Roman"/>
                <a:sym typeface="Times New Roman"/>
              </a:rPr>
              <a:t>dụng</a:t>
            </a:r>
            <a:r>
              <a:rPr lang="en-US" sz="2400" b="0" i="0" u="none" strike="noStrike" cap="none" dirty="0">
                <a:solidFill>
                  <a:srgbClr val="FF0000"/>
                </a:solidFill>
                <a:latin typeface="Times New Roman"/>
                <a:ea typeface="Times New Roman"/>
                <a:cs typeface="Times New Roman"/>
                <a:sym typeface="Times New Roman"/>
              </a:rPr>
              <a:t> </a:t>
            </a:r>
            <a:r>
              <a:rPr lang="en-US" sz="2400" b="0" i="0" u="none" strike="noStrike" cap="none" dirty="0" err="1">
                <a:solidFill>
                  <a:srgbClr val="FF0000"/>
                </a:solidFill>
                <a:latin typeface="Times New Roman"/>
                <a:ea typeface="Times New Roman"/>
                <a:cs typeface="Times New Roman"/>
                <a:sym typeface="Times New Roman"/>
              </a:rPr>
              <a:t>ai</a:t>
            </a:r>
            <a:r>
              <a:rPr lang="en-US" sz="2400" b="0" i="0" u="none" strike="noStrike" cap="none" dirty="0">
                <a:solidFill>
                  <a:srgbClr val="FF0000"/>
                </a:solidFill>
                <a:latin typeface="Times New Roman"/>
                <a:ea typeface="Times New Roman"/>
                <a:cs typeface="Times New Roman"/>
                <a:sym typeface="Times New Roman"/>
              </a:rPr>
              <a:t> </a:t>
            </a:r>
            <a:r>
              <a:rPr lang="en-US" sz="2400" b="0" i="0" u="none" strike="noStrike" cap="none" dirty="0" err="1">
                <a:solidFill>
                  <a:srgbClr val="FF0000"/>
                </a:solidFill>
                <a:latin typeface="Times New Roman"/>
                <a:ea typeface="Times New Roman"/>
                <a:cs typeface="Times New Roman"/>
                <a:sym typeface="Times New Roman"/>
              </a:rPr>
              <a:t>cũng</a:t>
            </a:r>
            <a:r>
              <a:rPr lang="en-US" sz="2400" b="0" i="0" u="none" strike="noStrike" cap="none" dirty="0">
                <a:solidFill>
                  <a:srgbClr val="FF0000"/>
                </a:solidFill>
                <a:latin typeface="Times New Roman"/>
                <a:ea typeface="Times New Roman"/>
                <a:cs typeface="Times New Roman"/>
                <a:sym typeface="Times New Roman"/>
              </a:rPr>
              <a:t> </a:t>
            </a:r>
            <a:r>
              <a:rPr lang="en-US" sz="2400" b="0" i="0" u="none" strike="noStrike" cap="none" dirty="0" err="1">
                <a:solidFill>
                  <a:srgbClr val="FF0000"/>
                </a:solidFill>
                <a:latin typeface="Times New Roman"/>
                <a:ea typeface="Times New Roman"/>
                <a:cs typeface="Times New Roman"/>
                <a:sym typeface="Times New Roman"/>
              </a:rPr>
              <a:t>có</a:t>
            </a:r>
            <a:r>
              <a:rPr lang="en-US" sz="2400" b="0" i="0" u="none" strike="noStrike" cap="none" dirty="0">
                <a:solidFill>
                  <a:srgbClr val="FF0000"/>
                </a:solidFill>
                <a:latin typeface="Times New Roman"/>
                <a:ea typeface="Times New Roman"/>
                <a:cs typeface="Times New Roman"/>
                <a:sym typeface="Times New Roman"/>
              </a:rPr>
              <a:t> thể </a:t>
            </a:r>
            <a:r>
              <a:rPr lang="en-US" sz="2400" b="0" i="0" u="none" strike="noStrike" cap="none" dirty="0" err="1">
                <a:solidFill>
                  <a:srgbClr val="FF0000"/>
                </a:solidFill>
                <a:latin typeface="Times New Roman"/>
                <a:ea typeface="Times New Roman"/>
                <a:cs typeface="Times New Roman"/>
                <a:sym typeface="Times New Roman"/>
              </a:rPr>
              <a:t>hiểu</a:t>
            </a:r>
            <a:r>
              <a:rPr lang="en-US" sz="2400" b="0" i="0" u="none" strike="noStrike" cap="none" dirty="0">
                <a:solidFill>
                  <a:srgbClr val="FF0000"/>
                </a:solidFill>
                <a:latin typeface="Times New Roman"/>
                <a:ea typeface="Times New Roman"/>
                <a:cs typeface="Times New Roman"/>
                <a:sym typeface="Times New Roman"/>
              </a:rPr>
              <a:t> </a:t>
            </a:r>
            <a:r>
              <a:rPr lang="en-US" sz="2400" b="0" i="0" u="none" strike="noStrike" cap="none" dirty="0" err="1">
                <a:solidFill>
                  <a:srgbClr val="FF0000"/>
                </a:solidFill>
                <a:latin typeface="Times New Roman"/>
                <a:ea typeface="Times New Roman"/>
                <a:cs typeface="Times New Roman"/>
                <a:sym typeface="Times New Roman"/>
              </a:rPr>
              <a:t>đựơc</a:t>
            </a:r>
            <a:r>
              <a:rPr lang="en-US" sz="2400" b="0" i="0" u="none" strike="noStrike" cap="none" dirty="0">
                <a:solidFill>
                  <a:srgbClr val="FF0000"/>
                </a:solidFill>
                <a:latin typeface="Times New Roman"/>
                <a:ea typeface="Times New Roman"/>
                <a:cs typeface="Times New Roman"/>
                <a:sym typeface="Times New Roman"/>
              </a:rPr>
              <a:t>? </a:t>
            </a:r>
            <a:r>
              <a:rPr lang="en-US" sz="2400" b="0" i="0" u="none" strike="noStrike" cap="none" dirty="0" err="1">
                <a:solidFill>
                  <a:srgbClr val="FF0000"/>
                </a:solidFill>
                <a:latin typeface="Times New Roman"/>
                <a:ea typeface="Times New Roman"/>
                <a:cs typeface="Times New Roman"/>
                <a:sym typeface="Times New Roman"/>
              </a:rPr>
              <a:t>Cách</a:t>
            </a:r>
            <a:r>
              <a:rPr lang="en-US" sz="2400" b="0" i="0" u="none" strike="noStrike" cap="none" dirty="0">
                <a:solidFill>
                  <a:srgbClr val="FF0000"/>
                </a:solidFill>
                <a:latin typeface="Times New Roman"/>
                <a:ea typeface="Times New Roman"/>
                <a:cs typeface="Times New Roman"/>
                <a:sym typeface="Times New Roman"/>
              </a:rPr>
              <a:t> </a:t>
            </a:r>
            <a:r>
              <a:rPr lang="en-US" sz="2400" b="0" i="0" u="none" strike="noStrike" cap="none" dirty="0" err="1">
                <a:solidFill>
                  <a:srgbClr val="FF0000"/>
                </a:solidFill>
                <a:latin typeface="Times New Roman"/>
                <a:ea typeface="Times New Roman"/>
                <a:cs typeface="Times New Roman"/>
                <a:sym typeface="Times New Roman"/>
              </a:rPr>
              <a:t>giải</a:t>
            </a:r>
            <a:r>
              <a:rPr lang="en-US" sz="2400" b="0" i="0" u="none" strike="noStrike" cap="none" dirty="0">
                <a:solidFill>
                  <a:srgbClr val="FF0000"/>
                </a:solidFill>
                <a:latin typeface="Times New Roman"/>
                <a:ea typeface="Times New Roman"/>
                <a:cs typeface="Times New Roman"/>
                <a:sym typeface="Times New Roman"/>
              </a:rPr>
              <a:t> </a:t>
            </a:r>
            <a:r>
              <a:rPr lang="en-US" sz="2400" b="0" i="0" u="none" strike="noStrike" cap="none" dirty="0" err="1">
                <a:solidFill>
                  <a:srgbClr val="FF0000"/>
                </a:solidFill>
                <a:latin typeface="Times New Roman"/>
                <a:ea typeface="Times New Roman"/>
                <a:cs typeface="Times New Roman"/>
                <a:sym typeface="Times New Roman"/>
              </a:rPr>
              <a:t>thích</a:t>
            </a:r>
            <a:r>
              <a:rPr lang="en-US" sz="2400" b="0" i="0" u="none" strike="noStrike" cap="none" dirty="0">
                <a:solidFill>
                  <a:srgbClr val="FF0000"/>
                </a:solidFill>
                <a:latin typeface="Times New Roman"/>
                <a:ea typeface="Times New Roman"/>
                <a:cs typeface="Times New Roman"/>
                <a:sym typeface="Times New Roman"/>
              </a:rPr>
              <a:t> </a:t>
            </a:r>
            <a:r>
              <a:rPr lang="en-US" sz="2400" b="0" i="0" u="none" strike="noStrike" cap="none" dirty="0" err="1">
                <a:solidFill>
                  <a:srgbClr val="FF0000"/>
                </a:solidFill>
                <a:latin typeface="Times New Roman"/>
                <a:ea typeface="Times New Roman"/>
                <a:cs typeface="Times New Roman"/>
                <a:sym typeface="Times New Roman"/>
              </a:rPr>
              <a:t>nào</a:t>
            </a:r>
            <a:r>
              <a:rPr lang="en-US" sz="2400" b="0" i="0" u="none" strike="noStrike" cap="none" dirty="0">
                <a:solidFill>
                  <a:srgbClr val="FF0000"/>
                </a:solidFill>
                <a:latin typeface="Times New Roman"/>
                <a:ea typeface="Times New Roman"/>
                <a:cs typeface="Times New Roman"/>
                <a:sym typeface="Times New Roman"/>
              </a:rPr>
              <a:t> </a:t>
            </a:r>
            <a:r>
              <a:rPr lang="en-US" sz="2400" b="0" i="0" u="none" strike="noStrike" cap="none" dirty="0" err="1">
                <a:solidFill>
                  <a:srgbClr val="FF0000"/>
                </a:solidFill>
                <a:latin typeface="Times New Roman"/>
                <a:ea typeface="Times New Roman"/>
                <a:cs typeface="Times New Roman"/>
                <a:sym typeface="Times New Roman"/>
              </a:rPr>
              <a:t>không</a:t>
            </a:r>
            <a:r>
              <a:rPr lang="en-US" sz="2400" b="0" i="0" u="none" strike="noStrike" cap="none" dirty="0">
                <a:solidFill>
                  <a:srgbClr val="FF0000"/>
                </a:solidFill>
                <a:latin typeface="Times New Roman"/>
                <a:ea typeface="Times New Roman"/>
                <a:cs typeface="Times New Roman"/>
                <a:sym typeface="Times New Roman"/>
              </a:rPr>
              <a:t> thể </a:t>
            </a:r>
            <a:r>
              <a:rPr lang="en-US" sz="2400" b="0" i="0" u="none" strike="noStrike" cap="none" dirty="0" err="1">
                <a:solidFill>
                  <a:srgbClr val="FF0000"/>
                </a:solidFill>
                <a:latin typeface="Times New Roman"/>
                <a:ea typeface="Times New Roman"/>
                <a:cs typeface="Times New Roman"/>
                <a:sym typeface="Times New Roman"/>
              </a:rPr>
              <a:t>hiểu</a:t>
            </a:r>
            <a:r>
              <a:rPr lang="en-US" sz="2400" b="0" i="0" u="none" strike="noStrike" cap="none" dirty="0">
                <a:solidFill>
                  <a:srgbClr val="FF0000"/>
                </a:solidFill>
                <a:latin typeface="Times New Roman"/>
                <a:ea typeface="Times New Roman"/>
                <a:cs typeface="Times New Roman"/>
                <a:sym typeface="Times New Roman"/>
              </a:rPr>
              <a:t> </a:t>
            </a:r>
            <a:r>
              <a:rPr lang="en-US" sz="2400" b="0" i="0" u="none" strike="noStrike" cap="none" dirty="0" err="1">
                <a:solidFill>
                  <a:srgbClr val="FF0000"/>
                </a:solidFill>
                <a:latin typeface="Times New Roman"/>
                <a:ea typeface="Times New Roman"/>
                <a:cs typeface="Times New Roman"/>
                <a:sym typeface="Times New Roman"/>
              </a:rPr>
              <a:t>được</a:t>
            </a:r>
            <a:r>
              <a:rPr lang="en-US" sz="2400" b="0" i="0" u="none" strike="noStrike" cap="none" dirty="0">
                <a:solidFill>
                  <a:srgbClr val="FF0000"/>
                </a:solidFill>
                <a:latin typeface="Times New Roman"/>
                <a:ea typeface="Times New Roman"/>
                <a:cs typeface="Times New Roman"/>
                <a:sym typeface="Times New Roman"/>
              </a:rPr>
              <a:t> </a:t>
            </a:r>
            <a:r>
              <a:rPr lang="en-US" sz="2400" b="0" i="0" u="none" strike="noStrike" cap="none" dirty="0" err="1">
                <a:solidFill>
                  <a:srgbClr val="FF0000"/>
                </a:solidFill>
                <a:latin typeface="Times New Roman"/>
                <a:ea typeface="Times New Roman"/>
                <a:cs typeface="Times New Roman"/>
                <a:sym typeface="Times New Roman"/>
              </a:rPr>
              <a:t>nếu</a:t>
            </a:r>
            <a:r>
              <a:rPr lang="en-US" sz="2400" b="0" i="0" u="none" strike="noStrike" cap="none" dirty="0">
                <a:solidFill>
                  <a:srgbClr val="FF0000"/>
                </a:solidFill>
                <a:latin typeface="Times New Roman"/>
                <a:ea typeface="Times New Roman"/>
                <a:cs typeface="Times New Roman"/>
                <a:sym typeface="Times New Roman"/>
              </a:rPr>
              <a:t> </a:t>
            </a:r>
            <a:r>
              <a:rPr lang="en-US" sz="2400" b="0" i="0" u="none" strike="noStrike" cap="none" dirty="0" err="1">
                <a:solidFill>
                  <a:srgbClr val="FF0000"/>
                </a:solidFill>
                <a:latin typeface="Times New Roman"/>
                <a:ea typeface="Times New Roman"/>
                <a:cs typeface="Times New Roman"/>
                <a:sym typeface="Times New Roman"/>
              </a:rPr>
              <a:t>thiếu</a:t>
            </a:r>
            <a:r>
              <a:rPr lang="en-US" sz="2400" b="0" i="0" u="none" strike="noStrike" cap="none" dirty="0">
                <a:solidFill>
                  <a:srgbClr val="FF0000"/>
                </a:solidFill>
                <a:latin typeface="Times New Roman"/>
                <a:ea typeface="Times New Roman"/>
                <a:cs typeface="Times New Roman"/>
                <a:sym typeface="Times New Roman"/>
              </a:rPr>
              <a:t> </a:t>
            </a:r>
            <a:r>
              <a:rPr lang="en-US" sz="2400" b="0" i="0" u="none" strike="noStrike" cap="none" dirty="0" err="1">
                <a:solidFill>
                  <a:srgbClr val="FF0000"/>
                </a:solidFill>
                <a:latin typeface="Times New Roman"/>
                <a:ea typeface="Times New Roman"/>
                <a:cs typeface="Times New Roman"/>
                <a:sym typeface="Times New Roman"/>
              </a:rPr>
              <a:t>kiến</a:t>
            </a:r>
            <a:r>
              <a:rPr lang="en-US" sz="2400" b="0" i="0" u="none" strike="noStrike" cap="none" dirty="0">
                <a:solidFill>
                  <a:srgbClr val="FF0000"/>
                </a:solidFill>
                <a:latin typeface="Times New Roman"/>
                <a:ea typeface="Times New Roman"/>
                <a:cs typeface="Times New Roman"/>
                <a:sym typeface="Times New Roman"/>
              </a:rPr>
              <a:t> </a:t>
            </a:r>
            <a:r>
              <a:rPr lang="en-US" sz="2400" b="0" i="0" u="none" strike="noStrike" cap="none" dirty="0" err="1">
                <a:solidFill>
                  <a:srgbClr val="FF0000"/>
                </a:solidFill>
                <a:latin typeface="Times New Roman"/>
                <a:ea typeface="Times New Roman"/>
                <a:cs typeface="Times New Roman"/>
                <a:sym typeface="Times New Roman"/>
              </a:rPr>
              <a:t>thức</a:t>
            </a:r>
            <a:r>
              <a:rPr lang="en-US" sz="2400" b="0" i="0" u="none" strike="noStrike" cap="none" dirty="0">
                <a:solidFill>
                  <a:srgbClr val="FF0000"/>
                </a:solidFill>
                <a:latin typeface="Times New Roman"/>
                <a:ea typeface="Times New Roman"/>
                <a:cs typeface="Times New Roman"/>
                <a:sym typeface="Times New Roman"/>
              </a:rPr>
              <a:t> </a:t>
            </a:r>
            <a:r>
              <a:rPr lang="en-US" sz="2400" b="0" i="0" u="none" strike="noStrike" cap="none" dirty="0" err="1">
                <a:solidFill>
                  <a:srgbClr val="FF0000"/>
                </a:solidFill>
                <a:latin typeface="Times New Roman"/>
                <a:ea typeface="Times New Roman"/>
                <a:cs typeface="Times New Roman"/>
                <a:sym typeface="Times New Roman"/>
              </a:rPr>
              <a:t>về</a:t>
            </a:r>
            <a:r>
              <a:rPr lang="en-US" sz="2400" b="0" i="0" u="none" strike="noStrike" cap="none" dirty="0">
                <a:solidFill>
                  <a:srgbClr val="FF0000"/>
                </a:solidFill>
                <a:latin typeface="Times New Roman"/>
                <a:ea typeface="Times New Roman"/>
                <a:cs typeface="Times New Roman"/>
                <a:sym typeface="Times New Roman"/>
              </a:rPr>
              <a:t> </a:t>
            </a:r>
            <a:r>
              <a:rPr lang="en-US" sz="2400" b="0" i="0" u="none" strike="noStrike" cap="none" dirty="0" err="1">
                <a:solidFill>
                  <a:srgbClr val="FF0000"/>
                </a:solidFill>
                <a:latin typeface="Times New Roman"/>
                <a:ea typeface="Times New Roman"/>
                <a:cs typeface="Times New Roman"/>
                <a:sym typeface="Times New Roman"/>
              </a:rPr>
              <a:t>hoá</a:t>
            </a:r>
            <a:r>
              <a:rPr lang="en-US" sz="2400" b="0" i="0" u="none" strike="noStrike" cap="none" dirty="0">
                <a:solidFill>
                  <a:srgbClr val="FF0000"/>
                </a:solidFill>
                <a:latin typeface="Times New Roman"/>
                <a:ea typeface="Times New Roman"/>
                <a:cs typeface="Times New Roman"/>
                <a:sym typeface="Times New Roman"/>
              </a:rPr>
              <a:t> </a:t>
            </a:r>
            <a:r>
              <a:rPr lang="en-US" sz="2400" b="0" i="0" u="none" strike="noStrike" cap="none" dirty="0" err="1">
                <a:solidFill>
                  <a:srgbClr val="FF0000"/>
                </a:solidFill>
                <a:latin typeface="Times New Roman"/>
                <a:ea typeface="Times New Roman"/>
                <a:cs typeface="Times New Roman"/>
                <a:sym typeface="Times New Roman"/>
              </a:rPr>
              <a:t>học</a:t>
            </a:r>
            <a:r>
              <a:rPr lang="en-US" sz="2400" b="0" i="0" u="none" strike="noStrike" cap="none" dirty="0">
                <a:solidFill>
                  <a:srgbClr val="FF0000"/>
                </a:solidFill>
                <a:latin typeface="Times New Roman"/>
                <a:ea typeface="Times New Roman"/>
                <a:cs typeface="Times New Roman"/>
                <a:sym typeface="Times New Roman"/>
              </a:rPr>
              <a:t>? </a:t>
            </a:r>
            <a:endParaRPr sz="2100" b="0" i="0" u="none" strike="noStrike" cap="none" dirty="0">
              <a:solidFill>
                <a:srgbClr val="000000"/>
              </a:solidFill>
              <a:latin typeface="Times New Roman"/>
              <a:ea typeface="Times New Roman"/>
              <a:cs typeface="Times New Roman"/>
              <a:sym typeface="Times New Roman"/>
            </a:endParaRPr>
          </a:p>
        </p:txBody>
      </p:sp>
      <p:graphicFrame>
        <p:nvGraphicFramePr>
          <p:cNvPr id="155" name="Google Shape;155;p6"/>
          <p:cNvGraphicFramePr/>
          <p:nvPr/>
        </p:nvGraphicFramePr>
        <p:xfrm>
          <a:off x="251520" y="1779662"/>
          <a:ext cx="8002325" cy="2596644"/>
        </p:xfrm>
        <a:graphic>
          <a:graphicData uri="http://schemas.openxmlformats.org/drawingml/2006/table">
            <a:tbl>
              <a:tblPr firstRow="1" firstCol="1" bandRow="1">
                <a:noFill/>
                <a:tableStyleId>{B9A48992-EFDD-49A8-8F12-6519491ABDDD}</a:tableStyleId>
              </a:tblPr>
              <a:tblGrid>
                <a:gridCol w="1287600">
                  <a:extLst>
                    <a:ext uri="{9D8B030D-6E8A-4147-A177-3AD203B41FA5}">
                      <a16:colId xmlns:a16="http://schemas.microsoft.com/office/drawing/2014/main" val="20000"/>
                    </a:ext>
                  </a:extLst>
                </a:gridCol>
                <a:gridCol w="3357900">
                  <a:extLst>
                    <a:ext uri="{9D8B030D-6E8A-4147-A177-3AD203B41FA5}">
                      <a16:colId xmlns:a16="http://schemas.microsoft.com/office/drawing/2014/main" val="20001"/>
                    </a:ext>
                  </a:extLst>
                </a:gridCol>
                <a:gridCol w="3356825">
                  <a:extLst>
                    <a:ext uri="{9D8B030D-6E8A-4147-A177-3AD203B41FA5}">
                      <a16:colId xmlns:a16="http://schemas.microsoft.com/office/drawing/2014/main" val="20002"/>
                    </a:ext>
                  </a:extLst>
                </a:gridCol>
              </a:tblGrid>
              <a:tr h="219325">
                <a:tc gridSpan="3">
                  <a:txBody>
                    <a:bodyPr/>
                    <a:lstStyle/>
                    <a:p>
                      <a:pPr marL="0" marR="0" lvl="0" indent="0" algn="ctr" rtl="0">
                        <a:lnSpc>
                          <a:spcPct val="107000"/>
                        </a:lnSpc>
                        <a:spcBef>
                          <a:spcPts val="0"/>
                        </a:spcBef>
                        <a:spcAft>
                          <a:spcPts val="0"/>
                        </a:spcAft>
                        <a:buNone/>
                      </a:pPr>
                      <a:r>
                        <a:rPr lang="en-US" sz="1800" u="none" strike="noStrike" cap="none">
                          <a:solidFill>
                            <a:schemeClr val="dk1"/>
                          </a:solidFill>
                          <a:latin typeface="Times New Roman"/>
                          <a:ea typeface="Times New Roman"/>
                          <a:cs typeface="Times New Roman"/>
                          <a:sym typeface="Times New Roman"/>
                        </a:rPr>
                        <a:t>BẢNG 1</a:t>
                      </a:r>
                      <a:endParaRPr sz="1800" u="none" strike="noStrike" cap="none">
                        <a:solidFill>
                          <a:schemeClr val="dk1"/>
                        </a:solidFill>
                        <a:latin typeface="Times New Roman"/>
                        <a:ea typeface="Times New Roman"/>
                        <a:cs typeface="Times New Roman"/>
                        <a:sym typeface="Times New Roman"/>
                      </a:endParaRPr>
                    </a:p>
                  </a:txBody>
                  <a:tcPr marL="52075" marR="52075" marT="0" marB="0"/>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0"/>
                  </a:ext>
                </a:extLst>
              </a:tr>
              <a:tr h="219325">
                <a:tc>
                  <a:txBody>
                    <a:bodyPr/>
                    <a:lstStyle/>
                    <a:p>
                      <a:pPr marL="0" marR="0" lvl="0" indent="0" algn="ctr" rtl="0">
                        <a:lnSpc>
                          <a:spcPct val="107000"/>
                        </a:lnSpc>
                        <a:spcBef>
                          <a:spcPts val="0"/>
                        </a:spcBef>
                        <a:spcAft>
                          <a:spcPts val="0"/>
                        </a:spcAft>
                        <a:buNone/>
                      </a:pPr>
                      <a:r>
                        <a:rPr lang="en-US" sz="1800" u="none" strike="noStrike" cap="none">
                          <a:solidFill>
                            <a:schemeClr val="dk1"/>
                          </a:solidFill>
                          <a:latin typeface="Times New Roman"/>
                          <a:ea typeface="Times New Roman"/>
                          <a:cs typeface="Times New Roman"/>
                          <a:sym typeface="Times New Roman"/>
                        </a:rPr>
                        <a:t>Từ</a:t>
                      </a:r>
                      <a:endParaRPr sz="1800" u="none" strike="noStrike" cap="none">
                        <a:solidFill>
                          <a:schemeClr val="dk1"/>
                        </a:solidFill>
                        <a:latin typeface="Times New Roman"/>
                        <a:ea typeface="Times New Roman"/>
                        <a:cs typeface="Times New Roman"/>
                        <a:sym typeface="Times New Roman"/>
                      </a:endParaRPr>
                    </a:p>
                  </a:txBody>
                  <a:tcPr marL="52075" marR="52075" marT="0" marB="0"/>
                </a:tc>
                <a:tc>
                  <a:txBody>
                    <a:bodyPr/>
                    <a:lstStyle/>
                    <a:p>
                      <a:pPr marL="0" marR="0" lvl="0" indent="0" algn="ctr" rtl="0">
                        <a:lnSpc>
                          <a:spcPct val="107000"/>
                        </a:lnSpc>
                        <a:spcBef>
                          <a:spcPts val="0"/>
                        </a:spcBef>
                        <a:spcAft>
                          <a:spcPts val="0"/>
                        </a:spcAft>
                        <a:buNone/>
                      </a:pPr>
                      <a:r>
                        <a:rPr lang="en-US" sz="1800" b="1" u="none" strike="noStrike" cap="none">
                          <a:solidFill>
                            <a:schemeClr val="dk1"/>
                          </a:solidFill>
                          <a:latin typeface="Times New Roman"/>
                          <a:ea typeface="Times New Roman"/>
                          <a:cs typeface="Times New Roman"/>
                          <a:sym typeface="Times New Roman"/>
                        </a:rPr>
                        <a:t>Cách giải nghĩa 1</a:t>
                      </a:r>
                      <a:endParaRPr sz="1800" b="1" u="none" strike="noStrike" cap="none">
                        <a:solidFill>
                          <a:schemeClr val="dk1"/>
                        </a:solidFill>
                        <a:latin typeface="Times New Roman"/>
                        <a:ea typeface="Times New Roman"/>
                        <a:cs typeface="Times New Roman"/>
                        <a:sym typeface="Times New Roman"/>
                      </a:endParaRPr>
                    </a:p>
                  </a:txBody>
                  <a:tcPr marL="52075" marR="52075" marT="0" marB="0"/>
                </a:tc>
                <a:tc>
                  <a:txBody>
                    <a:bodyPr/>
                    <a:lstStyle/>
                    <a:p>
                      <a:pPr marL="0" marR="0" lvl="0" indent="0" algn="ctr" rtl="0">
                        <a:lnSpc>
                          <a:spcPct val="107000"/>
                        </a:lnSpc>
                        <a:spcBef>
                          <a:spcPts val="0"/>
                        </a:spcBef>
                        <a:spcAft>
                          <a:spcPts val="0"/>
                        </a:spcAft>
                        <a:buNone/>
                      </a:pPr>
                      <a:r>
                        <a:rPr lang="en-US" sz="1800" b="1" u="none" strike="noStrike" cap="none">
                          <a:solidFill>
                            <a:schemeClr val="dk1"/>
                          </a:solidFill>
                          <a:latin typeface="Times New Roman"/>
                          <a:ea typeface="Times New Roman"/>
                          <a:cs typeface="Times New Roman"/>
                          <a:sym typeface="Times New Roman"/>
                        </a:rPr>
                        <a:t>Cách giải nghĩa 2</a:t>
                      </a:r>
                      <a:endParaRPr sz="1800" b="1" u="none" strike="noStrike" cap="none">
                        <a:solidFill>
                          <a:schemeClr val="dk1"/>
                        </a:solidFill>
                        <a:latin typeface="Times New Roman"/>
                        <a:ea typeface="Times New Roman"/>
                        <a:cs typeface="Times New Roman"/>
                        <a:sym typeface="Times New Roman"/>
                      </a:endParaRPr>
                    </a:p>
                  </a:txBody>
                  <a:tcPr marL="52075" marR="52075" marT="0" marB="0"/>
                </a:tc>
                <a:extLst>
                  <a:ext uri="{0D108BD9-81ED-4DB2-BD59-A6C34878D82A}">
                    <a16:rowId xmlns:a16="http://schemas.microsoft.com/office/drawing/2014/main" val="10001"/>
                  </a:ext>
                </a:extLst>
              </a:tr>
              <a:tr h="738000">
                <a:tc>
                  <a:txBody>
                    <a:bodyPr/>
                    <a:lstStyle/>
                    <a:p>
                      <a:pPr marL="0" marR="0" lvl="0" indent="0" algn="ctr" rtl="0">
                        <a:lnSpc>
                          <a:spcPct val="107000"/>
                        </a:lnSpc>
                        <a:spcBef>
                          <a:spcPts val="0"/>
                        </a:spcBef>
                        <a:spcAft>
                          <a:spcPts val="0"/>
                        </a:spcAft>
                        <a:buNone/>
                      </a:pPr>
                      <a:r>
                        <a:rPr lang="en-US" sz="1800" u="none" strike="noStrike" cap="none">
                          <a:solidFill>
                            <a:schemeClr val="dk1"/>
                          </a:solidFill>
                          <a:latin typeface="Times New Roman"/>
                          <a:ea typeface="Times New Roman"/>
                          <a:cs typeface="Times New Roman"/>
                          <a:sym typeface="Times New Roman"/>
                        </a:rPr>
                        <a:t>Nước</a:t>
                      </a:r>
                      <a:endParaRPr sz="1800" u="none" strike="noStrike" cap="none">
                        <a:solidFill>
                          <a:schemeClr val="dk1"/>
                        </a:solidFill>
                        <a:latin typeface="Times New Roman"/>
                        <a:ea typeface="Times New Roman"/>
                        <a:cs typeface="Times New Roman"/>
                        <a:sym typeface="Times New Roman"/>
                      </a:endParaRPr>
                    </a:p>
                  </a:txBody>
                  <a:tcPr marL="52075" marR="52075" marT="0" marB="0"/>
                </a:tc>
                <a:tc>
                  <a:txBody>
                    <a:bodyPr/>
                    <a:lstStyle/>
                    <a:p>
                      <a:pPr marL="0" marR="0" lvl="0" indent="0" algn="l" rtl="0">
                        <a:lnSpc>
                          <a:spcPct val="107000"/>
                        </a:lnSpc>
                        <a:spcBef>
                          <a:spcPts val="0"/>
                        </a:spcBef>
                        <a:spcAft>
                          <a:spcPts val="0"/>
                        </a:spcAft>
                        <a:buNone/>
                      </a:pPr>
                      <a:r>
                        <a:rPr lang="en-US" sz="1800" u="none" strike="noStrike" cap="none">
                          <a:solidFill>
                            <a:schemeClr val="dk1"/>
                          </a:solidFill>
                          <a:latin typeface="Times New Roman"/>
                          <a:ea typeface="Times New Roman"/>
                          <a:cs typeface="Times New Roman"/>
                          <a:sym typeface="Times New Roman"/>
                        </a:rPr>
                        <a:t>là chất lỏng không màu, không mùi, có trong sông, hồ, biển...</a:t>
                      </a:r>
                      <a:endParaRPr sz="1800" u="none" strike="noStrike" cap="none">
                        <a:solidFill>
                          <a:schemeClr val="dk1"/>
                        </a:solidFill>
                        <a:latin typeface="Times New Roman"/>
                        <a:ea typeface="Times New Roman"/>
                        <a:cs typeface="Times New Roman"/>
                        <a:sym typeface="Times New Roman"/>
                      </a:endParaRPr>
                    </a:p>
                  </a:txBody>
                  <a:tcPr marL="52075" marR="52075" marT="0" marB="0"/>
                </a:tc>
                <a:tc>
                  <a:txBody>
                    <a:bodyPr/>
                    <a:lstStyle/>
                    <a:p>
                      <a:pPr marL="0" marR="0" lvl="0" indent="0" algn="just" rtl="0">
                        <a:lnSpc>
                          <a:spcPct val="115000"/>
                        </a:lnSpc>
                        <a:spcBef>
                          <a:spcPts val="0"/>
                        </a:spcBef>
                        <a:spcAft>
                          <a:spcPts val="0"/>
                        </a:spcAft>
                        <a:buNone/>
                      </a:pPr>
                      <a:r>
                        <a:rPr lang="en-US" sz="1800" u="none" strike="noStrike" cap="none">
                          <a:solidFill>
                            <a:schemeClr val="dk1"/>
                          </a:solidFill>
                          <a:latin typeface="Times New Roman"/>
                          <a:ea typeface="Times New Roman"/>
                          <a:cs typeface="Times New Roman"/>
                          <a:sym typeface="Times New Roman"/>
                        </a:rPr>
                        <a:t>là hợp chất của các nguyên tố hi-đrô và ô-xi, có công thức là H</a:t>
                      </a:r>
                      <a:r>
                        <a:rPr lang="en-US" sz="1800" u="none" strike="noStrike" cap="none" baseline="-25000">
                          <a:solidFill>
                            <a:schemeClr val="dk1"/>
                          </a:solidFill>
                          <a:latin typeface="Times New Roman"/>
                          <a:ea typeface="Times New Roman"/>
                          <a:cs typeface="Times New Roman"/>
                          <a:sym typeface="Times New Roman"/>
                        </a:rPr>
                        <a:t>2</a:t>
                      </a:r>
                      <a:r>
                        <a:rPr lang="en-US" sz="1800" u="none" strike="noStrike" cap="none">
                          <a:solidFill>
                            <a:schemeClr val="dk1"/>
                          </a:solidFill>
                          <a:latin typeface="Times New Roman"/>
                          <a:ea typeface="Times New Roman"/>
                          <a:cs typeface="Times New Roman"/>
                          <a:sym typeface="Times New Roman"/>
                        </a:rPr>
                        <a:t>O</a:t>
                      </a:r>
                      <a:endParaRPr sz="1800" u="none" strike="noStrike" cap="none">
                        <a:solidFill>
                          <a:schemeClr val="dk1"/>
                        </a:solidFill>
                        <a:latin typeface="Times New Roman"/>
                        <a:ea typeface="Times New Roman"/>
                        <a:cs typeface="Times New Roman"/>
                        <a:sym typeface="Times New Roman"/>
                      </a:endParaRPr>
                    </a:p>
                  </a:txBody>
                  <a:tcPr marL="52075" marR="52075" marT="0" marB="0"/>
                </a:tc>
                <a:extLst>
                  <a:ext uri="{0D108BD9-81ED-4DB2-BD59-A6C34878D82A}">
                    <a16:rowId xmlns:a16="http://schemas.microsoft.com/office/drawing/2014/main" val="10002"/>
                  </a:ext>
                </a:extLst>
              </a:tr>
              <a:tr h="1271650">
                <a:tc>
                  <a:txBody>
                    <a:bodyPr/>
                    <a:lstStyle/>
                    <a:p>
                      <a:pPr marL="0" marR="0" lvl="0" indent="0" algn="ctr" rtl="0">
                        <a:lnSpc>
                          <a:spcPct val="107000"/>
                        </a:lnSpc>
                        <a:spcBef>
                          <a:spcPts val="0"/>
                        </a:spcBef>
                        <a:spcAft>
                          <a:spcPts val="0"/>
                        </a:spcAft>
                        <a:buNone/>
                      </a:pPr>
                      <a:r>
                        <a:rPr lang="en-US" sz="1800" u="none" strike="noStrike" cap="none">
                          <a:solidFill>
                            <a:schemeClr val="dk1"/>
                          </a:solidFill>
                          <a:latin typeface="Times New Roman"/>
                          <a:ea typeface="Times New Roman"/>
                          <a:cs typeface="Times New Roman"/>
                          <a:sym typeface="Times New Roman"/>
                        </a:rPr>
                        <a:t>Nhận xét</a:t>
                      </a:r>
                      <a:endParaRPr sz="1800" u="none" strike="noStrike" cap="none">
                        <a:solidFill>
                          <a:schemeClr val="dk1"/>
                        </a:solidFill>
                        <a:latin typeface="Times New Roman"/>
                        <a:ea typeface="Times New Roman"/>
                        <a:cs typeface="Times New Roman"/>
                        <a:sym typeface="Times New Roman"/>
                      </a:endParaRPr>
                    </a:p>
                  </a:txBody>
                  <a:tcPr marL="52075" marR="52075" marT="0" marB="0"/>
                </a:tc>
                <a:tc>
                  <a:txBody>
                    <a:bodyPr/>
                    <a:lstStyle/>
                    <a:p>
                      <a:pPr marL="0" marR="0" lvl="0" indent="0" algn="just" rtl="0">
                        <a:lnSpc>
                          <a:spcPct val="115000"/>
                        </a:lnSpc>
                        <a:spcBef>
                          <a:spcPts val="0"/>
                        </a:spcBef>
                        <a:spcAft>
                          <a:spcPts val="0"/>
                        </a:spcAft>
                        <a:buNone/>
                      </a:pPr>
                      <a:endParaRPr sz="1800" u="none" strike="noStrike" cap="none">
                        <a:solidFill>
                          <a:schemeClr val="dk1"/>
                        </a:solidFill>
                        <a:latin typeface="Times New Roman"/>
                        <a:ea typeface="Times New Roman"/>
                        <a:cs typeface="Times New Roman"/>
                        <a:sym typeface="Times New Roman"/>
                      </a:endParaRPr>
                    </a:p>
                  </a:txBody>
                  <a:tcPr marL="52075" marR="52075" marT="0" marB="0"/>
                </a:tc>
                <a:tc>
                  <a:txBody>
                    <a:bodyPr/>
                    <a:lstStyle/>
                    <a:p>
                      <a:pPr marL="0" marR="0" lvl="0" indent="0" algn="just" rtl="0">
                        <a:lnSpc>
                          <a:spcPct val="115000"/>
                        </a:lnSpc>
                        <a:spcBef>
                          <a:spcPts val="0"/>
                        </a:spcBef>
                        <a:spcAft>
                          <a:spcPts val="0"/>
                        </a:spcAft>
                        <a:buNone/>
                      </a:pPr>
                      <a:endParaRPr sz="1800" u="none" strike="noStrike" cap="none">
                        <a:solidFill>
                          <a:schemeClr val="dk1"/>
                        </a:solidFill>
                        <a:latin typeface="Times New Roman"/>
                        <a:ea typeface="Times New Roman"/>
                        <a:cs typeface="Times New Roman"/>
                        <a:sym typeface="Times New Roman"/>
                      </a:endParaRPr>
                    </a:p>
                  </a:txBody>
                  <a:tcPr marL="52075" marR="52075" marT="0" marB="0"/>
                </a:tc>
                <a:extLst>
                  <a:ext uri="{0D108BD9-81ED-4DB2-BD59-A6C34878D82A}">
                    <a16:rowId xmlns:a16="http://schemas.microsoft.com/office/drawing/2014/main" val="10003"/>
                  </a:ext>
                </a:extLst>
              </a:tr>
            </a:tbl>
          </a:graphicData>
        </a:graphic>
      </p:graphicFrame>
      <p:sp>
        <p:nvSpPr>
          <p:cNvPr id="156" name="Google Shape;156;p6"/>
          <p:cNvSpPr/>
          <p:nvPr/>
        </p:nvSpPr>
        <p:spPr>
          <a:xfrm>
            <a:off x="1619672" y="3092409"/>
            <a:ext cx="3203121" cy="410882"/>
          </a:xfrm>
          <a:prstGeom prst="rect">
            <a:avLst/>
          </a:prstGeom>
          <a:noFill/>
          <a:ln>
            <a:noFill/>
          </a:ln>
        </p:spPr>
        <p:txBody>
          <a:bodyPr spcFirstLastPara="1" wrap="square" lIns="91425" tIns="45700" rIns="91425" bIns="45700" anchor="t" anchorCtr="0">
            <a:spAutoFit/>
          </a:bodyPr>
          <a:lstStyle/>
          <a:p>
            <a:pPr marL="0" marR="0" lvl="0" indent="0" algn="just" rtl="0">
              <a:lnSpc>
                <a:spcPct val="115000"/>
              </a:lnSpc>
              <a:spcBef>
                <a:spcPts val="0"/>
              </a:spcBef>
              <a:spcAft>
                <a:spcPts val="0"/>
              </a:spcAft>
              <a:buNone/>
            </a:pPr>
            <a:r>
              <a:rPr lang="en-US" sz="1800" b="0" i="0" u="none" strike="noStrike" cap="none">
                <a:solidFill>
                  <a:schemeClr val="dk1"/>
                </a:solidFill>
                <a:latin typeface="Times New Roman"/>
                <a:ea typeface="Times New Roman"/>
                <a:cs typeface="Times New Roman"/>
                <a:sym typeface="Times New Roman"/>
              </a:rPr>
              <a:t>-&gt; Cách giải thích thông thường.</a:t>
            </a:r>
            <a:endParaRPr sz="1800" b="0" i="0" u="none" strike="noStrike" cap="none">
              <a:solidFill>
                <a:schemeClr val="dk1"/>
              </a:solidFill>
              <a:latin typeface="Times New Roman"/>
              <a:ea typeface="Times New Roman"/>
              <a:cs typeface="Times New Roman"/>
              <a:sym typeface="Times New Roman"/>
            </a:endParaRPr>
          </a:p>
        </p:txBody>
      </p:sp>
      <p:sp>
        <p:nvSpPr>
          <p:cNvPr id="157" name="Google Shape;157;p6"/>
          <p:cNvSpPr/>
          <p:nvPr/>
        </p:nvSpPr>
        <p:spPr>
          <a:xfrm>
            <a:off x="4904261" y="3092409"/>
            <a:ext cx="3349607" cy="1047979"/>
          </a:xfrm>
          <a:prstGeom prst="rect">
            <a:avLst/>
          </a:prstGeom>
          <a:noFill/>
          <a:ln>
            <a:noFill/>
          </a:ln>
        </p:spPr>
        <p:txBody>
          <a:bodyPr spcFirstLastPara="1" wrap="square" lIns="91425" tIns="45700" rIns="91425" bIns="45700" anchor="t" anchorCtr="0">
            <a:spAutoFit/>
          </a:bodyPr>
          <a:lstStyle/>
          <a:p>
            <a:pPr marL="0" marR="0" lvl="0" indent="0" algn="just" rtl="0">
              <a:lnSpc>
                <a:spcPct val="115000"/>
              </a:lnSpc>
              <a:spcBef>
                <a:spcPts val="0"/>
              </a:spcBef>
              <a:spcAft>
                <a:spcPts val="0"/>
              </a:spcAft>
              <a:buNone/>
            </a:pPr>
            <a:r>
              <a:rPr lang="en-US" sz="1800" b="0" i="0" u="none" strike="noStrike" cap="none">
                <a:solidFill>
                  <a:schemeClr val="dk1"/>
                </a:solidFill>
                <a:latin typeface="Times New Roman"/>
                <a:ea typeface="Times New Roman"/>
                <a:cs typeface="Times New Roman"/>
                <a:sym typeface="Times New Roman"/>
              </a:rPr>
              <a:t>-&gt; Người nghe muốn hiểu phải có kiến thức chuyên ngành hóa học.</a:t>
            </a:r>
            <a:endParaRPr/>
          </a:p>
          <a:p>
            <a:pPr marL="0" marR="0" lvl="0" indent="0" algn="just" rtl="0">
              <a:lnSpc>
                <a:spcPct val="115000"/>
              </a:lnSpc>
              <a:spcBef>
                <a:spcPts val="0"/>
              </a:spcBef>
              <a:spcAft>
                <a:spcPts val="0"/>
              </a:spcAft>
              <a:buNone/>
            </a:pPr>
            <a:r>
              <a:rPr lang="en-US" sz="1800" b="0" i="0" u="none" strike="noStrike" cap="none">
                <a:solidFill>
                  <a:schemeClr val="dk1"/>
                </a:solidFill>
                <a:latin typeface="Times New Roman"/>
                <a:ea typeface="Times New Roman"/>
                <a:cs typeface="Times New Roman"/>
                <a:sym typeface="Times New Roman"/>
              </a:rPr>
              <a:t>=&gt; Thuật ngữ</a:t>
            </a:r>
            <a:endParaRPr sz="1800" b="0" i="0" u="none" strike="noStrike" cap="none">
              <a:solidFill>
                <a:schemeClr val="dk1"/>
              </a:solidFill>
              <a:latin typeface="Times New Roman"/>
              <a:ea typeface="Times New Roman"/>
              <a:cs typeface="Times New Roman"/>
              <a:sym typeface="Times New Roman"/>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54">
                                            <p:txEl>
                                              <p:pRg st="0" end="0"/>
                                            </p:txEl>
                                          </p:spTgt>
                                        </p:tgtEl>
                                        <p:attrNameLst>
                                          <p:attrName>style.visibility</p:attrName>
                                        </p:attrNameLst>
                                      </p:cBhvr>
                                      <p:to>
                                        <p:strVal val="visible"/>
                                      </p:to>
                                    </p:set>
                                    <p:animEffect transition="in" filter="fade">
                                      <p:cBhvr>
                                        <p:cTn id="7" dur="500"/>
                                        <p:tgtEl>
                                          <p:spTgt spid="15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nodeType="clickEffect">
                                  <p:stCondLst>
                                    <p:cond delay="0"/>
                                  </p:stCondLst>
                                  <p:childTnLst>
                                    <p:set>
                                      <p:cBhvr>
                                        <p:cTn id="11" dur="1" fill="hold">
                                          <p:stCondLst>
                                            <p:cond delay="0"/>
                                          </p:stCondLst>
                                        </p:cTn>
                                        <p:tgtEl>
                                          <p:spTgt spid="155"/>
                                        </p:tgtEl>
                                        <p:attrNameLst>
                                          <p:attrName>style.visibility</p:attrName>
                                        </p:attrNameLst>
                                      </p:cBhvr>
                                      <p:to>
                                        <p:strVal val="visible"/>
                                      </p:to>
                                    </p:set>
                                    <p:anim calcmode="lin" valueType="num">
                                      <p:cBhvr additive="base">
                                        <p:cTn id="12" dur="500"/>
                                        <p:tgtEl>
                                          <p:spTgt spid="155"/>
                                        </p:tgtEl>
                                        <p:attrNameLst>
                                          <p:attrName>ppt_y</p:attrName>
                                        </p:attrNameLst>
                                      </p:cBhvr>
                                      <p:tavLst>
                                        <p:tav tm="0">
                                          <p:val>
                                            <p:strVal val="#ppt_y+1"/>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nodeType="clickEffect">
                                  <p:stCondLst>
                                    <p:cond delay="0"/>
                                  </p:stCondLst>
                                  <p:childTnLst>
                                    <p:set>
                                      <p:cBhvr>
                                        <p:cTn id="16" dur="1" fill="hold">
                                          <p:stCondLst>
                                            <p:cond delay="0"/>
                                          </p:stCondLst>
                                        </p:cTn>
                                        <p:tgtEl>
                                          <p:spTgt spid="156"/>
                                        </p:tgtEl>
                                        <p:attrNameLst>
                                          <p:attrName>style.visibility</p:attrName>
                                        </p:attrNameLst>
                                      </p:cBhvr>
                                      <p:to>
                                        <p:strVal val="visible"/>
                                      </p:to>
                                    </p:set>
                                    <p:anim calcmode="lin" valueType="num">
                                      <p:cBhvr additive="base">
                                        <p:cTn id="17" dur="500"/>
                                        <p:tgtEl>
                                          <p:spTgt spid="156"/>
                                        </p:tgtEl>
                                        <p:attrNameLst>
                                          <p:attrName>ppt_y</p:attrName>
                                        </p:attrNameLst>
                                      </p:cBhvr>
                                      <p:tavLst>
                                        <p:tav tm="0">
                                          <p:val>
                                            <p:strVal val="#ppt_y+1"/>
                                          </p:val>
                                        </p:tav>
                                        <p:tav tm="100000">
                                          <p:val>
                                            <p:strVal val="#ppt_y"/>
                                          </p:val>
                                        </p:tav>
                                      </p:tavLst>
                                    </p:anim>
                                  </p:childTnLst>
                                </p:cTn>
                              </p:par>
                            </p:childTnLst>
                          </p:cTn>
                        </p:par>
                      </p:childTnLst>
                    </p:cTn>
                  </p:par>
                  <p:par>
                    <p:cTn id="18" fill="hold">
                      <p:stCondLst>
                        <p:cond delay="indefinite"/>
                      </p:stCondLst>
                      <p:childTnLst>
                        <p:par>
                          <p:cTn id="19" fill="hold">
                            <p:stCondLst>
                              <p:cond delay="0"/>
                            </p:stCondLst>
                            <p:childTnLst>
                              <p:par>
                                <p:cTn id="20" presetID="2" presetClass="entr" presetSubtype="4" fill="hold" nodeType="clickEffect">
                                  <p:stCondLst>
                                    <p:cond delay="0"/>
                                  </p:stCondLst>
                                  <p:childTnLst>
                                    <p:set>
                                      <p:cBhvr>
                                        <p:cTn id="21" dur="1" fill="hold">
                                          <p:stCondLst>
                                            <p:cond delay="0"/>
                                          </p:stCondLst>
                                        </p:cTn>
                                        <p:tgtEl>
                                          <p:spTgt spid="157">
                                            <p:txEl>
                                              <p:pRg st="0" end="0"/>
                                            </p:txEl>
                                          </p:spTgt>
                                        </p:tgtEl>
                                        <p:attrNameLst>
                                          <p:attrName>style.visibility</p:attrName>
                                        </p:attrNameLst>
                                      </p:cBhvr>
                                      <p:to>
                                        <p:strVal val="visible"/>
                                      </p:to>
                                    </p:set>
                                    <p:anim calcmode="lin" valueType="num">
                                      <p:cBhvr additive="base">
                                        <p:cTn id="22" dur="500"/>
                                        <p:tgtEl>
                                          <p:spTgt spid="157">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nodeType="clickEffect">
                                  <p:stCondLst>
                                    <p:cond delay="0"/>
                                  </p:stCondLst>
                                  <p:childTnLst>
                                    <p:set>
                                      <p:cBhvr>
                                        <p:cTn id="26" dur="1" fill="hold">
                                          <p:stCondLst>
                                            <p:cond delay="0"/>
                                          </p:stCondLst>
                                        </p:cTn>
                                        <p:tgtEl>
                                          <p:spTgt spid="157">
                                            <p:txEl>
                                              <p:pRg st="1" end="1"/>
                                            </p:txEl>
                                          </p:spTgt>
                                        </p:tgtEl>
                                        <p:attrNameLst>
                                          <p:attrName>style.visibility</p:attrName>
                                        </p:attrNameLst>
                                      </p:cBhvr>
                                      <p:to>
                                        <p:strVal val="visible"/>
                                      </p:to>
                                    </p:set>
                                    <p:anim calcmode="lin" valueType="num">
                                      <p:cBhvr additive="base">
                                        <p:cTn id="27" dur="500"/>
                                        <p:tgtEl>
                                          <p:spTgt spid="157">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61"/>
        <p:cNvGrpSpPr/>
        <p:nvPr/>
      </p:nvGrpSpPr>
      <p:grpSpPr>
        <a:xfrm>
          <a:off x="0" y="0"/>
          <a:ext cx="0" cy="0"/>
          <a:chOff x="0" y="0"/>
          <a:chExt cx="0" cy="0"/>
        </a:xfrm>
      </p:grpSpPr>
      <p:sp>
        <p:nvSpPr>
          <p:cNvPr id="162" name="Google Shape;162;p7"/>
          <p:cNvSpPr/>
          <p:nvPr/>
        </p:nvSpPr>
        <p:spPr>
          <a:xfrm>
            <a:off x="377691" y="228603"/>
            <a:ext cx="6270763" cy="1142999"/>
          </a:xfrm>
          <a:prstGeom prst="ellipse">
            <a:avLst/>
          </a:prstGeom>
          <a:solidFill>
            <a:schemeClr val="lt1"/>
          </a:solidFill>
          <a:ln w="12700" cap="flat" cmpd="sng">
            <a:solidFill>
              <a:srgbClr val="BA8C00"/>
            </a:solidFill>
            <a:prstDash val="solid"/>
            <a:miter lim="800000"/>
            <a:headEnd type="none" w="sm" len="sm"/>
            <a:tailEnd type="none" w="sm" len="sm"/>
          </a:ln>
        </p:spPr>
        <p:txBody>
          <a:bodyPr spcFirstLastPara="1" wrap="square" lIns="68575" tIns="34275" rIns="68575" bIns="34275" anchor="ctr" anchorCtr="0">
            <a:noAutofit/>
          </a:bodyPr>
          <a:lstStyle/>
          <a:p>
            <a:pPr marL="0" marR="0" lvl="0" indent="0" algn="ctr" rtl="0">
              <a:spcBef>
                <a:spcPts val="0"/>
              </a:spcBef>
              <a:spcAft>
                <a:spcPts val="0"/>
              </a:spcAft>
              <a:buNone/>
            </a:pPr>
            <a:r>
              <a:rPr lang="en-US" sz="2400" b="1" i="0" u="none" strike="noStrike" cap="none">
                <a:solidFill>
                  <a:srgbClr val="FF0000"/>
                </a:solidFill>
                <a:latin typeface="Times New Roman"/>
                <a:ea typeface="Times New Roman"/>
                <a:cs typeface="Times New Roman"/>
                <a:sym typeface="Times New Roman"/>
              </a:rPr>
              <a:t>? Từ việc tìm hiểu các ví dụ trên em hiểu thuật ngữ là gì?</a:t>
            </a:r>
            <a:endParaRPr sz="1600" b="0" i="0" u="none" strike="noStrike" cap="none">
              <a:solidFill>
                <a:srgbClr val="FF0000"/>
              </a:solidFill>
              <a:latin typeface="Calibri"/>
              <a:ea typeface="Calibri"/>
              <a:cs typeface="Calibri"/>
              <a:sym typeface="Calibri"/>
            </a:endParaRPr>
          </a:p>
        </p:txBody>
      </p:sp>
      <p:sp>
        <p:nvSpPr>
          <p:cNvPr id="163" name="Google Shape;163;p7"/>
          <p:cNvSpPr/>
          <p:nvPr/>
        </p:nvSpPr>
        <p:spPr>
          <a:xfrm>
            <a:off x="377691" y="2007704"/>
            <a:ext cx="8040757" cy="1509219"/>
          </a:xfrm>
          <a:prstGeom prst="roundRect">
            <a:avLst>
              <a:gd name="adj" fmla="val 16667"/>
            </a:avLst>
          </a:prstGeom>
          <a:solidFill>
            <a:srgbClr val="D8E2F3"/>
          </a:solidFill>
          <a:ln w="12700" cap="flat" cmpd="sng">
            <a:solidFill>
              <a:srgbClr val="42719B"/>
            </a:solidFill>
            <a:prstDash val="solid"/>
            <a:miter lim="800000"/>
            <a:headEnd type="none" w="sm" len="sm"/>
            <a:tailEnd type="none" w="sm" len="sm"/>
          </a:ln>
        </p:spPr>
        <p:txBody>
          <a:bodyPr spcFirstLastPara="1" wrap="square" lIns="68575" tIns="34275" rIns="68575" bIns="34275" anchor="ctr" anchorCtr="0">
            <a:noAutofit/>
          </a:bodyPr>
          <a:lstStyle/>
          <a:p>
            <a:pPr marL="15716" marR="0" lvl="0" indent="0" algn="just" rtl="0">
              <a:lnSpc>
                <a:spcPct val="115000"/>
              </a:lnSpc>
              <a:spcBef>
                <a:spcPts val="0"/>
              </a:spcBef>
              <a:spcAft>
                <a:spcPts val="0"/>
              </a:spcAft>
              <a:buNone/>
            </a:pPr>
            <a:r>
              <a:rPr lang="en-US" sz="2400" b="1" i="0" u="none" strike="noStrike" cap="none">
                <a:solidFill>
                  <a:srgbClr val="000000"/>
                </a:solidFill>
                <a:latin typeface="Times New Roman"/>
                <a:ea typeface="Times New Roman"/>
                <a:cs typeface="Times New Roman"/>
                <a:sym typeface="Times New Roman"/>
              </a:rPr>
              <a:t>- Khái niệm: </a:t>
            </a:r>
            <a:r>
              <a:rPr lang="en-US" sz="2400" b="0" i="0" u="none" strike="noStrike" cap="none">
                <a:solidFill>
                  <a:srgbClr val="000000"/>
                </a:solidFill>
                <a:latin typeface="Times New Roman"/>
                <a:ea typeface="Times New Roman"/>
                <a:cs typeface="Times New Roman"/>
                <a:sym typeface="Times New Roman"/>
              </a:rPr>
              <a:t>Thuật ngữ là từ hoặc cụm từ cố định, được sử dụng theo quy ước của một lĩnh vực chuyên môn hoặc ngành khoa học nhất định.</a:t>
            </a:r>
            <a:endParaRPr sz="1600" b="0" i="0" u="none" strike="noStrike" cap="none">
              <a:solidFill>
                <a:srgbClr val="000000"/>
              </a:solidFill>
              <a:latin typeface="Calibri"/>
              <a:ea typeface="Calibri"/>
              <a:cs typeface="Calibri"/>
              <a:sym typeface="Calibri"/>
            </a:endParaRPr>
          </a:p>
        </p:txBody>
      </p:sp>
      <p:pic>
        <p:nvPicPr>
          <p:cNvPr id="164" name="Google Shape;164;p7"/>
          <p:cNvPicPr preferRelativeResize="0"/>
          <p:nvPr/>
        </p:nvPicPr>
        <p:blipFill rotWithShape="1">
          <a:blip r:embed="rId3">
            <a:alphaModFix/>
          </a:blip>
          <a:srcRect/>
          <a:stretch/>
        </p:blipFill>
        <p:spPr>
          <a:xfrm>
            <a:off x="6648450" y="0"/>
            <a:ext cx="2495550" cy="1828800"/>
          </a:xfrm>
          <a:prstGeom prst="rect">
            <a:avLst/>
          </a:prstGeom>
          <a:noFill/>
          <a:ln>
            <a:noFill/>
          </a:ln>
        </p:spPr>
      </p:pic>
      <p:pic>
        <p:nvPicPr>
          <p:cNvPr id="165" name="Google Shape;165;p7"/>
          <p:cNvPicPr preferRelativeResize="0"/>
          <p:nvPr/>
        </p:nvPicPr>
        <p:blipFill rotWithShape="1">
          <a:blip r:embed="rId4">
            <a:alphaModFix/>
          </a:blip>
          <a:srcRect/>
          <a:stretch/>
        </p:blipFill>
        <p:spPr>
          <a:xfrm>
            <a:off x="5974744" y="3607359"/>
            <a:ext cx="2962275" cy="1536142"/>
          </a:xfrm>
          <a:prstGeom prst="rect">
            <a:avLst/>
          </a:prstGeom>
          <a:noFill/>
          <a:ln>
            <a:noFill/>
          </a:ln>
        </p:spPr>
      </p:pic>
      <p:pic>
        <p:nvPicPr>
          <p:cNvPr id="166" name="Google Shape;166;p7"/>
          <p:cNvPicPr preferRelativeResize="0"/>
          <p:nvPr/>
        </p:nvPicPr>
        <p:blipFill rotWithShape="1">
          <a:blip r:embed="rId5">
            <a:alphaModFix/>
          </a:blip>
          <a:srcRect/>
          <a:stretch/>
        </p:blipFill>
        <p:spPr>
          <a:xfrm>
            <a:off x="377690" y="3607358"/>
            <a:ext cx="3135381" cy="2000250"/>
          </a:xfrm>
          <a:prstGeom prst="rect">
            <a:avLst/>
          </a:prstGeom>
          <a:noFill/>
          <a:ln>
            <a:noFill/>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62"/>
                                        </p:tgtEl>
                                        <p:attrNameLst>
                                          <p:attrName>style.visibility</p:attrName>
                                        </p:attrNameLst>
                                      </p:cBhvr>
                                      <p:to>
                                        <p:strVal val="visible"/>
                                      </p:to>
                                    </p:set>
                                    <p:animEffect transition="in" filter="fade">
                                      <p:cBhvr>
                                        <p:cTn id="7" dur="500"/>
                                        <p:tgtEl>
                                          <p:spTgt spid="16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63"/>
                                        </p:tgtEl>
                                        <p:attrNameLst>
                                          <p:attrName>style.visibility</p:attrName>
                                        </p:attrNameLst>
                                      </p:cBhvr>
                                      <p:to>
                                        <p:strVal val="visible"/>
                                      </p:to>
                                    </p:set>
                                    <p:animEffect transition="in" filter="fade">
                                      <p:cBhvr>
                                        <p:cTn id="12" dur="500"/>
                                        <p:tgtEl>
                                          <p:spTgt spid="16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70"/>
        <p:cNvGrpSpPr/>
        <p:nvPr/>
      </p:nvGrpSpPr>
      <p:grpSpPr>
        <a:xfrm>
          <a:off x="0" y="0"/>
          <a:ext cx="0" cy="0"/>
          <a:chOff x="0" y="0"/>
          <a:chExt cx="0" cy="0"/>
        </a:xfrm>
      </p:grpSpPr>
      <p:sp>
        <p:nvSpPr>
          <p:cNvPr id="171" name="Google Shape;171;p8"/>
          <p:cNvSpPr/>
          <p:nvPr/>
        </p:nvSpPr>
        <p:spPr>
          <a:xfrm>
            <a:off x="0" y="82501"/>
            <a:ext cx="8998972" cy="375879"/>
          </a:xfrm>
          <a:prstGeom prst="roundRect">
            <a:avLst>
              <a:gd name="adj" fmla="val 16667"/>
            </a:avLst>
          </a:prstGeom>
          <a:solidFill>
            <a:schemeClr val="lt1"/>
          </a:solidFill>
          <a:ln w="12700" cap="flat" cmpd="sng">
            <a:solidFill>
              <a:srgbClr val="BA8C00"/>
            </a:solidFill>
            <a:prstDash val="solid"/>
            <a:miter lim="800000"/>
            <a:headEnd type="none" w="sm" len="sm"/>
            <a:tailEnd type="none" w="sm" len="sm"/>
          </a:ln>
        </p:spPr>
        <p:txBody>
          <a:bodyPr spcFirstLastPara="1" wrap="square" lIns="68575" tIns="34275" rIns="68575" bIns="34275" anchor="ctr" anchorCtr="0">
            <a:noAutofit/>
          </a:bodyPr>
          <a:lstStyle/>
          <a:p>
            <a:pPr marL="0" marR="0" lvl="0" indent="0" algn="l" rtl="0">
              <a:spcBef>
                <a:spcPts val="0"/>
              </a:spcBef>
              <a:spcAft>
                <a:spcPts val="0"/>
              </a:spcAft>
              <a:buNone/>
            </a:pPr>
            <a:r>
              <a:rPr lang="en-US" sz="2000" b="1" i="0" u="none" strike="noStrike" cap="none">
                <a:solidFill>
                  <a:srgbClr val="FF0000"/>
                </a:solidFill>
                <a:latin typeface="Times New Roman"/>
                <a:ea typeface="Times New Roman"/>
                <a:cs typeface="Times New Roman"/>
                <a:sym typeface="Times New Roman"/>
              </a:rPr>
              <a:t>VD2: Đánh dấu V vào ô giải thích khái niệm theo thuật ngữ và đưa ra nhận xét.</a:t>
            </a:r>
            <a:endParaRPr sz="2000" b="1">
              <a:solidFill>
                <a:srgbClr val="FF0000"/>
              </a:solidFill>
              <a:latin typeface="Times New Roman"/>
              <a:ea typeface="Times New Roman"/>
              <a:cs typeface="Times New Roman"/>
              <a:sym typeface="Times New Roman"/>
            </a:endParaRPr>
          </a:p>
        </p:txBody>
      </p:sp>
      <p:graphicFrame>
        <p:nvGraphicFramePr>
          <p:cNvPr id="172" name="Google Shape;172;p8"/>
          <p:cNvGraphicFramePr/>
          <p:nvPr/>
        </p:nvGraphicFramePr>
        <p:xfrm>
          <a:off x="52736" y="479597"/>
          <a:ext cx="9091250" cy="4396400"/>
        </p:xfrm>
        <a:graphic>
          <a:graphicData uri="http://schemas.openxmlformats.org/drawingml/2006/table">
            <a:tbl>
              <a:tblPr firstRow="1" firstCol="1" bandRow="1">
                <a:noFill/>
                <a:tableStyleId>{B9A48992-EFDD-49A8-8F12-6519491ABDDD}</a:tableStyleId>
              </a:tblPr>
              <a:tblGrid>
                <a:gridCol w="1219200">
                  <a:extLst>
                    <a:ext uri="{9D8B030D-6E8A-4147-A177-3AD203B41FA5}">
                      <a16:colId xmlns:a16="http://schemas.microsoft.com/office/drawing/2014/main" val="20000"/>
                    </a:ext>
                  </a:extLst>
                </a:gridCol>
                <a:gridCol w="4452175">
                  <a:extLst>
                    <a:ext uri="{9D8B030D-6E8A-4147-A177-3AD203B41FA5}">
                      <a16:colId xmlns:a16="http://schemas.microsoft.com/office/drawing/2014/main" val="20001"/>
                    </a:ext>
                  </a:extLst>
                </a:gridCol>
                <a:gridCol w="3419875">
                  <a:extLst>
                    <a:ext uri="{9D8B030D-6E8A-4147-A177-3AD203B41FA5}">
                      <a16:colId xmlns:a16="http://schemas.microsoft.com/office/drawing/2014/main" val="20002"/>
                    </a:ext>
                  </a:extLst>
                </a:gridCol>
              </a:tblGrid>
              <a:tr h="481775">
                <a:tc gridSpan="3">
                  <a:txBody>
                    <a:bodyPr/>
                    <a:lstStyle/>
                    <a:p>
                      <a:pPr marL="0" marR="0" lvl="0" indent="0" algn="ctr" rtl="0">
                        <a:lnSpc>
                          <a:spcPct val="107000"/>
                        </a:lnSpc>
                        <a:spcBef>
                          <a:spcPts val="0"/>
                        </a:spcBef>
                        <a:spcAft>
                          <a:spcPts val="0"/>
                        </a:spcAft>
                        <a:buNone/>
                      </a:pPr>
                      <a:r>
                        <a:rPr lang="en-US" sz="1800" b="1" u="none" strike="noStrike" cap="none">
                          <a:solidFill>
                            <a:schemeClr val="dk1"/>
                          </a:solidFill>
                          <a:latin typeface="Times New Roman"/>
                          <a:ea typeface="Times New Roman"/>
                          <a:cs typeface="Times New Roman"/>
                          <a:sym typeface="Times New Roman"/>
                        </a:rPr>
                        <a:t>BẢNG 2</a:t>
                      </a:r>
                      <a:endParaRPr sz="1600" b="1" u="none" strike="noStrike" cap="none">
                        <a:solidFill>
                          <a:schemeClr val="dk1"/>
                        </a:solidFill>
                        <a:latin typeface="Times New Roman"/>
                        <a:ea typeface="Times New Roman"/>
                        <a:cs typeface="Times New Roman"/>
                        <a:sym typeface="Times New Roman"/>
                      </a:endParaRPr>
                    </a:p>
                  </a:txBody>
                  <a:tcPr marL="68575" marR="68575" marT="0" marB="0"/>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0"/>
                  </a:ext>
                </a:extLst>
              </a:tr>
              <a:tr h="463100">
                <a:tc>
                  <a:txBody>
                    <a:bodyPr/>
                    <a:lstStyle/>
                    <a:p>
                      <a:pPr marL="0" marR="0" lvl="0" indent="0" algn="ctr" rtl="0">
                        <a:lnSpc>
                          <a:spcPct val="107000"/>
                        </a:lnSpc>
                        <a:spcBef>
                          <a:spcPts val="0"/>
                        </a:spcBef>
                        <a:spcAft>
                          <a:spcPts val="0"/>
                        </a:spcAft>
                        <a:buNone/>
                      </a:pPr>
                      <a:r>
                        <a:rPr lang="en-US" sz="1800" u="none" strike="noStrike" cap="none">
                          <a:solidFill>
                            <a:schemeClr val="dk1"/>
                          </a:solidFill>
                          <a:latin typeface="Times New Roman"/>
                          <a:ea typeface="Times New Roman"/>
                          <a:cs typeface="Times New Roman"/>
                          <a:sym typeface="Times New Roman"/>
                        </a:rPr>
                        <a:t>Từ khóa</a:t>
                      </a:r>
                      <a:endParaRPr sz="1600" u="none" strike="noStrike" cap="none">
                        <a:solidFill>
                          <a:schemeClr val="dk1"/>
                        </a:solidFill>
                        <a:latin typeface="Times New Roman"/>
                        <a:ea typeface="Times New Roman"/>
                        <a:cs typeface="Times New Roman"/>
                        <a:sym typeface="Times New Roman"/>
                      </a:endParaRPr>
                    </a:p>
                  </a:txBody>
                  <a:tcPr marL="68575" marR="68575" marT="0" marB="0"/>
                </a:tc>
                <a:tc>
                  <a:txBody>
                    <a:bodyPr/>
                    <a:lstStyle/>
                    <a:p>
                      <a:pPr marL="0" marR="0" lvl="0" indent="0" algn="ctr" rtl="0">
                        <a:lnSpc>
                          <a:spcPct val="107000"/>
                        </a:lnSpc>
                        <a:spcBef>
                          <a:spcPts val="0"/>
                        </a:spcBef>
                        <a:spcAft>
                          <a:spcPts val="0"/>
                        </a:spcAft>
                        <a:buNone/>
                      </a:pPr>
                      <a:r>
                        <a:rPr lang="en-US" sz="1800" b="1" u="none" strike="noStrike" cap="none">
                          <a:solidFill>
                            <a:schemeClr val="dk1"/>
                          </a:solidFill>
                          <a:latin typeface="Times New Roman"/>
                          <a:ea typeface="Times New Roman"/>
                          <a:cs typeface="Times New Roman"/>
                          <a:sym typeface="Times New Roman"/>
                        </a:rPr>
                        <a:t>Ngữ cảnh</a:t>
                      </a:r>
                      <a:endParaRPr sz="1600" b="1" u="none" strike="noStrike" cap="none">
                        <a:solidFill>
                          <a:schemeClr val="dk1"/>
                        </a:solidFill>
                        <a:latin typeface="Times New Roman"/>
                        <a:ea typeface="Times New Roman"/>
                        <a:cs typeface="Times New Roman"/>
                        <a:sym typeface="Times New Roman"/>
                      </a:endParaRPr>
                    </a:p>
                  </a:txBody>
                  <a:tcPr marL="68575" marR="68575" marT="0" marB="0"/>
                </a:tc>
                <a:tc>
                  <a:txBody>
                    <a:bodyPr/>
                    <a:lstStyle/>
                    <a:p>
                      <a:pPr marL="0" marR="0" lvl="0" indent="0" algn="ctr" rtl="0">
                        <a:lnSpc>
                          <a:spcPct val="107000"/>
                        </a:lnSpc>
                        <a:spcBef>
                          <a:spcPts val="0"/>
                        </a:spcBef>
                        <a:spcAft>
                          <a:spcPts val="0"/>
                        </a:spcAft>
                        <a:buNone/>
                      </a:pPr>
                      <a:r>
                        <a:rPr lang="en-US" sz="1800" b="1" u="none" strike="noStrike" cap="none">
                          <a:solidFill>
                            <a:schemeClr val="dk1"/>
                          </a:solidFill>
                          <a:latin typeface="Times New Roman"/>
                          <a:ea typeface="Times New Roman"/>
                          <a:cs typeface="Times New Roman"/>
                          <a:sym typeface="Times New Roman"/>
                        </a:rPr>
                        <a:t>Nhận xét</a:t>
                      </a:r>
                      <a:endParaRPr sz="1600" b="1" u="none" strike="noStrike" cap="none">
                        <a:solidFill>
                          <a:schemeClr val="dk1"/>
                        </a:solidFill>
                        <a:latin typeface="Times New Roman"/>
                        <a:ea typeface="Times New Roman"/>
                        <a:cs typeface="Times New Roman"/>
                        <a:sym typeface="Times New Roman"/>
                      </a:endParaRPr>
                    </a:p>
                  </a:txBody>
                  <a:tcPr marL="68575" marR="68575" marT="0" marB="0"/>
                </a:tc>
                <a:extLst>
                  <a:ext uri="{0D108BD9-81ED-4DB2-BD59-A6C34878D82A}">
                    <a16:rowId xmlns:a16="http://schemas.microsoft.com/office/drawing/2014/main" val="10001"/>
                  </a:ext>
                </a:extLst>
              </a:tr>
              <a:tr h="1120100">
                <a:tc rowSpan="2">
                  <a:txBody>
                    <a:bodyPr/>
                    <a:lstStyle/>
                    <a:p>
                      <a:pPr marL="0" marR="0" lvl="0" indent="0" algn="just" rtl="0">
                        <a:lnSpc>
                          <a:spcPct val="107000"/>
                        </a:lnSpc>
                        <a:spcBef>
                          <a:spcPts val="0"/>
                        </a:spcBef>
                        <a:spcAft>
                          <a:spcPts val="0"/>
                        </a:spcAft>
                        <a:buNone/>
                      </a:pPr>
                      <a:r>
                        <a:rPr lang="en-US" sz="1800" u="none" strike="noStrike" cap="none">
                          <a:solidFill>
                            <a:schemeClr val="dk1"/>
                          </a:solidFill>
                          <a:latin typeface="Times New Roman"/>
                          <a:ea typeface="Times New Roman"/>
                          <a:cs typeface="Times New Roman"/>
                          <a:sym typeface="Times New Roman"/>
                        </a:rPr>
                        <a:t>Muối</a:t>
                      </a:r>
                      <a:endParaRPr sz="1600" u="none" strike="noStrike" cap="none">
                        <a:solidFill>
                          <a:schemeClr val="dk1"/>
                        </a:solidFill>
                        <a:latin typeface="Times New Roman"/>
                        <a:ea typeface="Times New Roman"/>
                        <a:cs typeface="Times New Roman"/>
                        <a:sym typeface="Times New Roman"/>
                      </a:endParaRPr>
                    </a:p>
                  </a:txBody>
                  <a:tcPr marL="68575" marR="68575" marT="0" marB="0"/>
                </a:tc>
                <a:tc>
                  <a:txBody>
                    <a:bodyPr/>
                    <a:lstStyle/>
                    <a:p>
                      <a:pPr marL="0" marR="0" lvl="0" indent="0" algn="just" rtl="0">
                        <a:lnSpc>
                          <a:spcPct val="115000"/>
                        </a:lnSpc>
                        <a:spcBef>
                          <a:spcPts val="0"/>
                        </a:spcBef>
                        <a:spcAft>
                          <a:spcPts val="0"/>
                        </a:spcAft>
                        <a:buNone/>
                      </a:pPr>
                      <a:r>
                        <a:rPr lang="en-US" sz="1800" u="none" strike="noStrike" cap="none">
                          <a:latin typeface="Times New Roman"/>
                          <a:ea typeface="Times New Roman"/>
                          <a:cs typeface="Times New Roman"/>
                          <a:sym typeface="Times New Roman"/>
                        </a:rPr>
                        <a:t>(1) là hợp chất mà phân tử gồm có một hay nhiều nguyên tử kim loại liên kết với một hay nhiều gốc acid.</a:t>
                      </a:r>
                      <a:endParaRPr sz="1600" u="none" strike="noStrike" cap="none">
                        <a:latin typeface="Times New Roman"/>
                        <a:ea typeface="Times New Roman"/>
                        <a:cs typeface="Times New Roman"/>
                        <a:sym typeface="Times New Roman"/>
                      </a:endParaRPr>
                    </a:p>
                  </a:txBody>
                  <a:tcPr marL="68575" marR="68575" marT="0" marB="0"/>
                </a:tc>
                <a:tc>
                  <a:txBody>
                    <a:bodyPr/>
                    <a:lstStyle/>
                    <a:p>
                      <a:pPr marL="0" marR="0" lvl="0" indent="0" algn="just" rtl="0">
                        <a:lnSpc>
                          <a:spcPct val="107000"/>
                        </a:lnSpc>
                        <a:spcBef>
                          <a:spcPts val="0"/>
                        </a:spcBef>
                        <a:spcAft>
                          <a:spcPts val="0"/>
                        </a:spcAft>
                        <a:buNone/>
                      </a:pPr>
                      <a:r>
                        <a:rPr lang="en-US" sz="1800" u="none" strike="noStrike" cap="none">
                          <a:latin typeface="Times New Roman"/>
                          <a:ea typeface="Times New Roman"/>
                          <a:cs typeface="Times New Roman"/>
                          <a:sym typeface="Times New Roman"/>
                        </a:rPr>
                        <a:t> </a:t>
                      </a:r>
                      <a:endParaRPr sz="1600" u="none" strike="noStrike" cap="none">
                        <a:latin typeface="Times New Roman"/>
                        <a:ea typeface="Times New Roman"/>
                        <a:cs typeface="Times New Roman"/>
                        <a:sym typeface="Times New Roman"/>
                      </a:endParaRPr>
                    </a:p>
                  </a:txBody>
                  <a:tcPr marL="68575" marR="68575" marT="0" marB="0"/>
                </a:tc>
                <a:extLst>
                  <a:ext uri="{0D108BD9-81ED-4DB2-BD59-A6C34878D82A}">
                    <a16:rowId xmlns:a16="http://schemas.microsoft.com/office/drawing/2014/main" val="10002"/>
                  </a:ext>
                </a:extLst>
              </a:tr>
              <a:tr h="612100">
                <a:tc vMerge="1">
                  <a:txBody>
                    <a:bodyPr/>
                    <a:lstStyle/>
                    <a:p>
                      <a:endParaRPr lang="en-US"/>
                    </a:p>
                  </a:txBody>
                  <a:tcPr/>
                </a:tc>
                <a:tc>
                  <a:txBody>
                    <a:bodyPr/>
                    <a:lstStyle/>
                    <a:p>
                      <a:pPr marL="0" marR="0" lvl="0" indent="0" algn="just" rtl="0">
                        <a:lnSpc>
                          <a:spcPct val="107000"/>
                        </a:lnSpc>
                        <a:spcBef>
                          <a:spcPts val="0"/>
                        </a:spcBef>
                        <a:spcAft>
                          <a:spcPts val="0"/>
                        </a:spcAft>
                        <a:buNone/>
                      </a:pPr>
                      <a:r>
                        <a:rPr lang="en-US" sz="1800" u="none" strike="noStrike" cap="none">
                          <a:latin typeface="Times New Roman"/>
                          <a:ea typeface="Times New Roman"/>
                          <a:cs typeface="Times New Roman"/>
                          <a:sym typeface="Times New Roman"/>
                        </a:rPr>
                        <a:t>(2) Canh còn hơi nhạt, con thêm tí muối nữa đi.</a:t>
                      </a:r>
                      <a:endParaRPr sz="1800" u="none" strike="noStrike" cap="none">
                        <a:latin typeface="Times New Roman"/>
                        <a:ea typeface="Times New Roman"/>
                        <a:cs typeface="Times New Roman"/>
                        <a:sym typeface="Times New Roman"/>
                      </a:endParaRPr>
                    </a:p>
                  </a:txBody>
                  <a:tcPr marL="68575" marR="68575" marT="0" marB="0"/>
                </a:tc>
                <a:tc>
                  <a:txBody>
                    <a:bodyPr/>
                    <a:lstStyle/>
                    <a:p>
                      <a:pPr marL="0" marR="0" lvl="0" indent="0" algn="just" rtl="0">
                        <a:lnSpc>
                          <a:spcPct val="107000"/>
                        </a:lnSpc>
                        <a:spcBef>
                          <a:spcPts val="0"/>
                        </a:spcBef>
                        <a:spcAft>
                          <a:spcPts val="0"/>
                        </a:spcAft>
                        <a:buNone/>
                      </a:pPr>
                      <a:r>
                        <a:rPr lang="en-US" sz="1800" u="none" strike="noStrike" cap="none">
                          <a:latin typeface="Times New Roman"/>
                          <a:ea typeface="Times New Roman"/>
                          <a:cs typeface="Times New Roman"/>
                          <a:sym typeface="Times New Roman"/>
                        </a:rPr>
                        <a:t> </a:t>
                      </a:r>
                      <a:endParaRPr sz="1600" u="none" strike="noStrike" cap="none">
                        <a:latin typeface="Times New Roman"/>
                        <a:ea typeface="Times New Roman"/>
                        <a:cs typeface="Times New Roman"/>
                        <a:sym typeface="Times New Roman"/>
                      </a:endParaRPr>
                    </a:p>
                  </a:txBody>
                  <a:tcPr marL="68575" marR="68575" marT="0" marB="0"/>
                </a:tc>
                <a:extLst>
                  <a:ext uri="{0D108BD9-81ED-4DB2-BD59-A6C34878D82A}">
                    <a16:rowId xmlns:a16="http://schemas.microsoft.com/office/drawing/2014/main" val="10003"/>
                  </a:ext>
                </a:extLst>
              </a:tr>
              <a:tr h="1024600">
                <a:tc rowSpan="2">
                  <a:txBody>
                    <a:bodyPr/>
                    <a:lstStyle/>
                    <a:p>
                      <a:pPr marL="0" marR="0" lvl="0" indent="0" algn="just" rtl="0">
                        <a:lnSpc>
                          <a:spcPct val="107000"/>
                        </a:lnSpc>
                        <a:spcBef>
                          <a:spcPts val="0"/>
                        </a:spcBef>
                        <a:spcAft>
                          <a:spcPts val="0"/>
                        </a:spcAft>
                        <a:buNone/>
                      </a:pPr>
                      <a:r>
                        <a:rPr lang="en-US" sz="1800" u="none" strike="noStrike" cap="none">
                          <a:solidFill>
                            <a:schemeClr val="dk1"/>
                          </a:solidFill>
                          <a:latin typeface="Times New Roman"/>
                          <a:ea typeface="Times New Roman"/>
                          <a:cs typeface="Times New Roman"/>
                          <a:sym typeface="Times New Roman"/>
                        </a:rPr>
                        <a:t>Ẩn số</a:t>
                      </a:r>
                      <a:endParaRPr sz="1600" u="none" strike="noStrike" cap="none">
                        <a:solidFill>
                          <a:schemeClr val="dk1"/>
                        </a:solidFill>
                        <a:latin typeface="Times New Roman"/>
                        <a:ea typeface="Times New Roman"/>
                        <a:cs typeface="Times New Roman"/>
                        <a:sym typeface="Times New Roman"/>
                      </a:endParaRPr>
                    </a:p>
                  </a:txBody>
                  <a:tcPr marL="68575" marR="68575" marT="0" marB="0"/>
                </a:tc>
                <a:tc>
                  <a:txBody>
                    <a:bodyPr/>
                    <a:lstStyle/>
                    <a:p>
                      <a:pPr marL="0" marR="30480" lvl="0" indent="0" algn="just" rtl="0">
                        <a:lnSpc>
                          <a:spcPct val="115000"/>
                        </a:lnSpc>
                        <a:spcBef>
                          <a:spcPts val="0"/>
                        </a:spcBef>
                        <a:spcAft>
                          <a:spcPts val="0"/>
                        </a:spcAft>
                        <a:buNone/>
                      </a:pPr>
                      <a:r>
                        <a:rPr lang="en-US" sz="1800" u="none" strike="noStrike" cap="none">
                          <a:latin typeface="Times New Roman"/>
                          <a:ea typeface="Times New Roman"/>
                          <a:cs typeface="Times New Roman"/>
                          <a:sym typeface="Times New Roman"/>
                        </a:rPr>
                        <a:t>(1) Liệu con vi-rút này có biến thể nào khác hay không vẫn còn là một ẩn số.</a:t>
                      </a:r>
                      <a:endParaRPr sz="1600" u="none" strike="noStrike" cap="none">
                        <a:latin typeface="Times New Roman"/>
                        <a:ea typeface="Times New Roman"/>
                        <a:cs typeface="Times New Roman"/>
                        <a:sym typeface="Times New Roman"/>
                      </a:endParaRPr>
                    </a:p>
                  </a:txBody>
                  <a:tcPr marL="68575" marR="68575" marT="0" marB="0"/>
                </a:tc>
                <a:tc>
                  <a:txBody>
                    <a:bodyPr/>
                    <a:lstStyle/>
                    <a:p>
                      <a:pPr marL="0" marR="0" lvl="0" indent="0" algn="just" rtl="0">
                        <a:lnSpc>
                          <a:spcPct val="107000"/>
                        </a:lnSpc>
                        <a:spcBef>
                          <a:spcPts val="0"/>
                        </a:spcBef>
                        <a:spcAft>
                          <a:spcPts val="0"/>
                        </a:spcAft>
                        <a:buNone/>
                      </a:pPr>
                      <a:r>
                        <a:rPr lang="en-US" sz="1800" u="none" strike="noStrike" cap="none">
                          <a:latin typeface="Times New Roman"/>
                          <a:ea typeface="Times New Roman"/>
                          <a:cs typeface="Times New Roman"/>
                          <a:sym typeface="Times New Roman"/>
                        </a:rPr>
                        <a:t> </a:t>
                      </a:r>
                      <a:endParaRPr sz="1600" u="none" strike="noStrike" cap="none">
                        <a:latin typeface="Times New Roman"/>
                        <a:ea typeface="Times New Roman"/>
                        <a:cs typeface="Times New Roman"/>
                        <a:sym typeface="Times New Roman"/>
                      </a:endParaRPr>
                    </a:p>
                  </a:txBody>
                  <a:tcPr marL="68575" marR="68575" marT="0" marB="0"/>
                </a:tc>
                <a:extLst>
                  <a:ext uri="{0D108BD9-81ED-4DB2-BD59-A6C34878D82A}">
                    <a16:rowId xmlns:a16="http://schemas.microsoft.com/office/drawing/2014/main" val="10004"/>
                  </a:ext>
                </a:extLst>
              </a:tr>
              <a:tr h="694725">
                <a:tc vMerge="1">
                  <a:txBody>
                    <a:bodyPr/>
                    <a:lstStyle/>
                    <a:p>
                      <a:endParaRPr lang="en-US"/>
                    </a:p>
                  </a:txBody>
                  <a:tcPr/>
                </a:tc>
                <a:tc>
                  <a:txBody>
                    <a:bodyPr/>
                    <a:lstStyle/>
                    <a:p>
                      <a:pPr marL="0" marR="0" lvl="0" indent="0" algn="just" rtl="0">
                        <a:lnSpc>
                          <a:spcPct val="107000"/>
                        </a:lnSpc>
                        <a:spcBef>
                          <a:spcPts val="0"/>
                        </a:spcBef>
                        <a:spcAft>
                          <a:spcPts val="0"/>
                        </a:spcAft>
                        <a:buNone/>
                      </a:pPr>
                      <a:r>
                        <a:rPr lang="en-US" sz="1800" u="none" strike="noStrike" cap="none">
                          <a:latin typeface="Times New Roman"/>
                          <a:ea typeface="Times New Roman"/>
                          <a:cs typeface="Times New Roman"/>
                          <a:sym typeface="Times New Roman"/>
                        </a:rPr>
                        <a:t>(2)Ẩn số của phương trình này là một số thập phân.</a:t>
                      </a:r>
                      <a:endParaRPr sz="1600" u="none" strike="noStrike" cap="none">
                        <a:latin typeface="Times New Roman"/>
                        <a:ea typeface="Times New Roman"/>
                        <a:cs typeface="Times New Roman"/>
                        <a:sym typeface="Times New Roman"/>
                      </a:endParaRPr>
                    </a:p>
                  </a:txBody>
                  <a:tcPr marL="68575" marR="68575" marT="0" marB="0"/>
                </a:tc>
                <a:tc>
                  <a:txBody>
                    <a:bodyPr/>
                    <a:lstStyle/>
                    <a:p>
                      <a:pPr marL="0" marR="0" lvl="0" indent="0" algn="just" rtl="0">
                        <a:lnSpc>
                          <a:spcPct val="107000"/>
                        </a:lnSpc>
                        <a:spcBef>
                          <a:spcPts val="0"/>
                        </a:spcBef>
                        <a:spcAft>
                          <a:spcPts val="0"/>
                        </a:spcAft>
                        <a:buNone/>
                      </a:pPr>
                      <a:r>
                        <a:rPr lang="en-US" sz="1800" u="none" strike="noStrike" cap="none">
                          <a:latin typeface="Times New Roman"/>
                          <a:ea typeface="Times New Roman"/>
                          <a:cs typeface="Times New Roman"/>
                          <a:sym typeface="Times New Roman"/>
                        </a:rPr>
                        <a:t> </a:t>
                      </a:r>
                      <a:endParaRPr sz="1600" u="none" strike="noStrike" cap="none">
                        <a:latin typeface="Times New Roman"/>
                        <a:ea typeface="Times New Roman"/>
                        <a:cs typeface="Times New Roman"/>
                        <a:sym typeface="Times New Roman"/>
                      </a:endParaRPr>
                    </a:p>
                  </a:txBody>
                  <a:tcPr marL="68575" marR="68575" marT="0" marB="0"/>
                </a:tc>
                <a:extLst>
                  <a:ext uri="{0D108BD9-81ED-4DB2-BD59-A6C34878D82A}">
                    <a16:rowId xmlns:a16="http://schemas.microsoft.com/office/drawing/2014/main" val="10005"/>
                  </a:ext>
                </a:extLst>
              </a:tr>
            </a:tbl>
          </a:graphicData>
        </a:graphic>
      </p:graphicFrame>
      <p:sp>
        <p:nvSpPr>
          <p:cNvPr id="173" name="Google Shape;173;p8"/>
          <p:cNvSpPr/>
          <p:nvPr/>
        </p:nvSpPr>
        <p:spPr>
          <a:xfrm>
            <a:off x="5873049" y="1419622"/>
            <a:ext cx="3294112" cy="742639"/>
          </a:xfrm>
          <a:prstGeom prst="rect">
            <a:avLst/>
          </a:prstGeom>
          <a:noFill/>
          <a:ln>
            <a:noFill/>
          </a:ln>
        </p:spPr>
        <p:txBody>
          <a:bodyPr spcFirstLastPara="1" wrap="square" lIns="91425" tIns="45700" rIns="91425" bIns="45700" anchor="t" anchorCtr="0">
            <a:spAutoFit/>
          </a:bodyPr>
          <a:lstStyle/>
          <a:p>
            <a:pPr marL="0" marR="0" lvl="0" indent="0" algn="just" rtl="0">
              <a:lnSpc>
                <a:spcPct val="107000"/>
              </a:lnSpc>
              <a:spcBef>
                <a:spcPts val="0"/>
              </a:spcBef>
              <a:spcAft>
                <a:spcPts val="0"/>
              </a:spcAft>
              <a:buNone/>
            </a:pPr>
            <a:r>
              <a:rPr lang="en-US" sz="1800">
                <a:solidFill>
                  <a:schemeClr val="dk1"/>
                </a:solidFill>
                <a:latin typeface="Times New Roman"/>
                <a:ea typeface="Times New Roman"/>
                <a:cs typeface="Times New Roman"/>
                <a:sym typeface="Times New Roman"/>
              </a:rPr>
              <a:t>=&gt; Thuật ngữ</a:t>
            </a:r>
            <a:endParaRPr sz="1400">
              <a:solidFill>
                <a:schemeClr val="dk1"/>
              </a:solidFill>
              <a:latin typeface="Calibri"/>
              <a:ea typeface="Calibri"/>
              <a:cs typeface="Calibri"/>
              <a:sym typeface="Calibri"/>
            </a:endParaRPr>
          </a:p>
          <a:p>
            <a:pPr marL="0" marR="0" lvl="0" indent="0" algn="l" rtl="0">
              <a:spcBef>
                <a:spcPts val="600"/>
              </a:spcBef>
              <a:spcAft>
                <a:spcPts val="0"/>
              </a:spcAft>
              <a:buNone/>
            </a:pPr>
            <a:r>
              <a:rPr lang="en-US" sz="1800">
                <a:solidFill>
                  <a:schemeClr val="dk1"/>
                </a:solidFill>
                <a:latin typeface="Times New Roman"/>
                <a:ea typeface="Times New Roman"/>
                <a:cs typeface="Times New Roman"/>
                <a:sym typeface="Times New Roman"/>
              </a:rPr>
              <a:t>Chỉ một loại hợp chất hóa học</a:t>
            </a:r>
            <a:endParaRPr sz="1800">
              <a:solidFill>
                <a:schemeClr val="dk1"/>
              </a:solidFill>
              <a:latin typeface="Calibri"/>
              <a:ea typeface="Calibri"/>
              <a:cs typeface="Calibri"/>
              <a:sym typeface="Calibri"/>
            </a:endParaRPr>
          </a:p>
        </p:txBody>
      </p:sp>
      <p:sp>
        <p:nvSpPr>
          <p:cNvPr id="174" name="Google Shape;174;p8"/>
          <p:cNvSpPr/>
          <p:nvPr/>
        </p:nvSpPr>
        <p:spPr>
          <a:xfrm>
            <a:off x="5723392" y="2475898"/>
            <a:ext cx="3726160" cy="646331"/>
          </a:xfrm>
          <a:prstGeom prst="rect">
            <a:avLst/>
          </a:prstGeom>
          <a:noFill/>
          <a:ln>
            <a:noFill/>
          </a:ln>
        </p:spPr>
        <p:txBody>
          <a:bodyPr spcFirstLastPara="1" wrap="square" lIns="91425" tIns="45700" rIns="91425" bIns="45700" anchor="t" anchorCtr="0">
            <a:spAutoFit/>
          </a:bodyPr>
          <a:lstStyle/>
          <a:p>
            <a:pPr marL="0" marR="0" lvl="0" indent="0" algn="just" rtl="0">
              <a:spcBef>
                <a:spcPts val="0"/>
              </a:spcBef>
              <a:spcAft>
                <a:spcPts val="0"/>
              </a:spcAft>
              <a:buNone/>
            </a:pPr>
            <a:r>
              <a:rPr lang="en-US" sz="1800">
                <a:solidFill>
                  <a:schemeClr val="dk1"/>
                </a:solidFill>
                <a:latin typeface="Times New Roman"/>
                <a:ea typeface="Times New Roman"/>
                <a:cs typeface="Times New Roman"/>
                <a:sym typeface="Times New Roman"/>
              </a:rPr>
              <a:t>=&gt; Giải thích thông thường.</a:t>
            </a:r>
            <a:endParaRPr sz="1400">
              <a:solidFill>
                <a:schemeClr val="dk1"/>
              </a:solidFill>
              <a:latin typeface="Calibri"/>
              <a:ea typeface="Calibri"/>
              <a:cs typeface="Calibri"/>
              <a:sym typeface="Calibri"/>
            </a:endParaRPr>
          </a:p>
          <a:p>
            <a:pPr marL="0" marR="0" lvl="0" indent="0" algn="l" rtl="0">
              <a:spcBef>
                <a:spcPts val="0"/>
              </a:spcBef>
              <a:spcAft>
                <a:spcPts val="0"/>
              </a:spcAft>
              <a:buNone/>
            </a:pPr>
            <a:r>
              <a:rPr lang="en-US" sz="1800">
                <a:solidFill>
                  <a:schemeClr val="dk1"/>
                </a:solidFill>
                <a:latin typeface="Times New Roman"/>
                <a:ea typeface="Times New Roman"/>
                <a:cs typeface="Times New Roman"/>
                <a:sym typeface="Times New Roman"/>
              </a:rPr>
              <a:t>Chỉ một loại gia vị trong thực phẩm</a:t>
            </a:r>
            <a:endParaRPr sz="1800">
              <a:solidFill>
                <a:schemeClr val="dk1"/>
              </a:solidFill>
              <a:latin typeface="Calibri"/>
              <a:ea typeface="Calibri"/>
              <a:cs typeface="Calibri"/>
              <a:sym typeface="Calibri"/>
            </a:endParaRPr>
          </a:p>
        </p:txBody>
      </p:sp>
      <p:sp>
        <p:nvSpPr>
          <p:cNvPr id="175" name="Google Shape;175;p8"/>
          <p:cNvSpPr/>
          <p:nvPr/>
        </p:nvSpPr>
        <p:spPr>
          <a:xfrm>
            <a:off x="5719124" y="3216148"/>
            <a:ext cx="4572000" cy="742639"/>
          </a:xfrm>
          <a:prstGeom prst="rect">
            <a:avLst/>
          </a:prstGeom>
          <a:noFill/>
          <a:ln>
            <a:noFill/>
          </a:ln>
        </p:spPr>
        <p:txBody>
          <a:bodyPr spcFirstLastPara="1" wrap="square" lIns="91425" tIns="45700" rIns="91425" bIns="45700" anchor="t" anchorCtr="0">
            <a:spAutoFit/>
          </a:bodyPr>
          <a:lstStyle/>
          <a:p>
            <a:pPr marL="0" marR="0" lvl="0" indent="0" algn="just" rtl="0">
              <a:lnSpc>
                <a:spcPct val="107000"/>
              </a:lnSpc>
              <a:spcBef>
                <a:spcPts val="0"/>
              </a:spcBef>
              <a:spcAft>
                <a:spcPts val="0"/>
              </a:spcAft>
              <a:buNone/>
            </a:pPr>
            <a:r>
              <a:rPr lang="en-US" sz="1800">
                <a:solidFill>
                  <a:schemeClr val="dk1"/>
                </a:solidFill>
                <a:latin typeface="Times New Roman"/>
                <a:ea typeface="Times New Roman"/>
                <a:cs typeface="Times New Roman"/>
                <a:sym typeface="Times New Roman"/>
              </a:rPr>
              <a:t>=&gt; Giải thích thông thường.</a:t>
            </a:r>
            <a:endParaRPr sz="1400">
              <a:solidFill>
                <a:schemeClr val="dk1"/>
              </a:solidFill>
              <a:latin typeface="Calibri"/>
              <a:ea typeface="Calibri"/>
              <a:cs typeface="Calibri"/>
              <a:sym typeface="Calibri"/>
            </a:endParaRPr>
          </a:p>
          <a:p>
            <a:pPr marL="0" marR="0" lvl="0" indent="0" algn="l" rtl="0">
              <a:spcBef>
                <a:spcPts val="600"/>
              </a:spcBef>
              <a:spcAft>
                <a:spcPts val="0"/>
              </a:spcAft>
              <a:buNone/>
            </a:pPr>
            <a:r>
              <a:rPr lang="en-US" sz="1800">
                <a:solidFill>
                  <a:schemeClr val="dk1"/>
                </a:solidFill>
                <a:latin typeface="Times New Roman"/>
                <a:ea typeface="Times New Roman"/>
                <a:cs typeface="Times New Roman"/>
                <a:sym typeface="Times New Roman"/>
              </a:rPr>
              <a:t>Có nghĩa là điều chưa ai biết rõ</a:t>
            </a:r>
            <a:endParaRPr sz="1800">
              <a:solidFill>
                <a:schemeClr val="dk1"/>
              </a:solidFill>
              <a:latin typeface="Calibri"/>
              <a:ea typeface="Calibri"/>
              <a:cs typeface="Calibri"/>
              <a:sym typeface="Calibri"/>
            </a:endParaRPr>
          </a:p>
        </p:txBody>
      </p:sp>
      <p:sp>
        <p:nvSpPr>
          <p:cNvPr id="176" name="Google Shape;176;p8"/>
          <p:cNvSpPr/>
          <p:nvPr/>
        </p:nvSpPr>
        <p:spPr>
          <a:xfrm>
            <a:off x="5751798" y="4146624"/>
            <a:ext cx="3490868" cy="923330"/>
          </a:xfrm>
          <a:prstGeom prst="rect">
            <a:avLst/>
          </a:prstGeom>
          <a:noFill/>
          <a:ln>
            <a:noFill/>
          </a:ln>
        </p:spPr>
        <p:txBody>
          <a:bodyPr spcFirstLastPara="1" wrap="square" lIns="91425" tIns="45700" rIns="91425" bIns="45700" anchor="t" anchorCtr="0">
            <a:spAutoFit/>
          </a:bodyPr>
          <a:lstStyle/>
          <a:p>
            <a:pPr marL="0" marR="0" lvl="0" indent="0" algn="just" rtl="0">
              <a:spcBef>
                <a:spcPts val="0"/>
              </a:spcBef>
              <a:spcAft>
                <a:spcPts val="0"/>
              </a:spcAft>
              <a:buNone/>
            </a:pPr>
            <a:r>
              <a:rPr lang="en-US" sz="1800">
                <a:solidFill>
                  <a:schemeClr val="dk1"/>
                </a:solidFill>
                <a:latin typeface="Times New Roman"/>
                <a:ea typeface="Times New Roman"/>
                <a:cs typeface="Times New Roman"/>
                <a:sym typeface="Times New Roman"/>
              </a:rPr>
              <a:t>=&gt; Thuật ngữ</a:t>
            </a:r>
            <a:endParaRPr sz="1400">
              <a:solidFill>
                <a:schemeClr val="dk1"/>
              </a:solidFill>
              <a:latin typeface="Calibri"/>
              <a:ea typeface="Calibri"/>
              <a:cs typeface="Calibri"/>
              <a:sym typeface="Calibri"/>
            </a:endParaRPr>
          </a:p>
          <a:p>
            <a:pPr marL="0" marR="0" lvl="0" indent="0" algn="l" rtl="0">
              <a:spcBef>
                <a:spcPts val="0"/>
              </a:spcBef>
              <a:spcAft>
                <a:spcPts val="0"/>
              </a:spcAft>
              <a:buNone/>
            </a:pPr>
            <a:r>
              <a:rPr lang="en-US" sz="1800">
                <a:solidFill>
                  <a:schemeClr val="dk1"/>
                </a:solidFill>
                <a:latin typeface="Times New Roman"/>
                <a:ea typeface="Times New Roman"/>
                <a:cs typeface="Times New Roman"/>
                <a:sym typeface="Times New Roman"/>
              </a:rPr>
              <a:t>Là một thuật ngữ toán học, có nghĩa là “số chưa biết”</a:t>
            </a:r>
            <a:endParaRPr sz="1800">
              <a:solidFill>
                <a:schemeClr val="dk1"/>
              </a:solidFill>
              <a:latin typeface="Calibri"/>
              <a:ea typeface="Calibri"/>
              <a:cs typeface="Calibri"/>
              <a:sym typeface="Calibri"/>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71">
                                            <p:txEl>
                                              <p:pRg st="0" end="0"/>
                                            </p:txEl>
                                          </p:spTgt>
                                        </p:tgtEl>
                                        <p:attrNameLst>
                                          <p:attrName>style.visibility</p:attrName>
                                        </p:attrNameLst>
                                      </p:cBhvr>
                                      <p:to>
                                        <p:strVal val="visible"/>
                                      </p:to>
                                    </p:set>
                                    <p:animEffect transition="in" filter="fade">
                                      <p:cBhvr>
                                        <p:cTn id="7" dur="500"/>
                                        <p:tgtEl>
                                          <p:spTgt spid="171">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nodeType="clickEffect">
                                  <p:stCondLst>
                                    <p:cond delay="0"/>
                                  </p:stCondLst>
                                  <p:childTnLst>
                                    <p:set>
                                      <p:cBhvr>
                                        <p:cTn id="11" dur="1" fill="hold">
                                          <p:stCondLst>
                                            <p:cond delay="0"/>
                                          </p:stCondLst>
                                        </p:cTn>
                                        <p:tgtEl>
                                          <p:spTgt spid="172"/>
                                        </p:tgtEl>
                                        <p:attrNameLst>
                                          <p:attrName>style.visibility</p:attrName>
                                        </p:attrNameLst>
                                      </p:cBhvr>
                                      <p:to>
                                        <p:strVal val="visible"/>
                                      </p:to>
                                    </p:set>
                                    <p:anim calcmode="lin" valueType="num">
                                      <p:cBhvr additive="base">
                                        <p:cTn id="12" dur="500"/>
                                        <p:tgtEl>
                                          <p:spTgt spid="172"/>
                                        </p:tgtEl>
                                        <p:attrNameLst>
                                          <p:attrName>ppt_y</p:attrName>
                                        </p:attrNameLst>
                                      </p:cBhvr>
                                      <p:tavLst>
                                        <p:tav tm="0">
                                          <p:val>
                                            <p:strVal val="#ppt_y+1"/>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nodeType="clickEffect">
                                  <p:stCondLst>
                                    <p:cond delay="0"/>
                                  </p:stCondLst>
                                  <p:childTnLst>
                                    <p:set>
                                      <p:cBhvr>
                                        <p:cTn id="16" dur="1" fill="hold">
                                          <p:stCondLst>
                                            <p:cond delay="0"/>
                                          </p:stCondLst>
                                        </p:cTn>
                                        <p:tgtEl>
                                          <p:spTgt spid="173"/>
                                        </p:tgtEl>
                                        <p:attrNameLst>
                                          <p:attrName>style.visibility</p:attrName>
                                        </p:attrNameLst>
                                      </p:cBhvr>
                                      <p:to>
                                        <p:strVal val="visible"/>
                                      </p:to>
                                    </p:set>
                                    <p:anim calcmode="lin" valueType="num">
                                      <p:cBhvr additive="base">
                                        <p:cTn id="17" dur="500"/>
                                        <p:tgtEl>
                                          <p:spTgt spid="173"/>
                                        </p:tgtEl>
                                        <p:attrNameLst>
                                          <p:attrName>ppt_y</p:attrName>
                                        </p:attrNameLst>
                                      </p:cBhvr>
                                      <p:tavLst>
                                        <p:tav tm="0">
                                          <p:val>
                                            <p:strVal val="#ppt_y+1"/>
                                          </p:val>
                                        </p:tav>
                                        <p:tav tm="100000">
                                          <p:val>
                                            <p:strVal val="#ppt_y"/>
                                          </p:val>
                                        </p:tav>
                                      </p:tavLst>
                                    </p:anim>
                                  </p:childTnLst>
                                </p:cTn>
                              </p:par>
                            </p:childTnLst>
                          </p:cTn>
                        </p:par>
                      </p:childTnLst>
                    </p:cTn>
                  </p:par>
                  <p:par>
                    <p:cTn id="18" fill="hold">
                      <p:stCondLst>
                        <p:cond delay="indefinite"/>
                      </p:stCondLst>
                      <p:childTnLst>
                        <p:par>
                          <p:cTn id="19" fill="hold">
                            <p:stCondLst>
                              <p:cond delay="0"/>
                            </p:stCondLst>
                            <p:childTnLst>
                              <p:par>
                                <p:cTn id="20" presetID="2" presetClass="entr" presetSubtype="4" fill="hold" nodeType="clickEffect">
                                  <p:stCondLst>
                                    <p:cond delay="0"/>
                                  </p:stCondLst>
                                  <p:childTnLst>
                                    <p:set>
                                      <p:cBhvr>
                                        <p:cTn id="21" dur="1" fill="hold">
                                          <p:stCondLst>
                                            <p:cond delay="0"/>
                                          </p:stCondLst>
                                        </p:cTn>
                                        <p:tgtEl>
                                          <p:spTgt spid="174"/>
                                        </p:tgtEl>
                                        <p:attrNameLst>
                                          <p:attrName>style.visibility</p:attrName>
                                        </p:attrNameLst>
                                      </p:cBhvr>
                                      <p:to>
                                        <p:strVal val="visible"/>
                                      </p:to>
                                    </p:set>
                                    <p:anim calcmode="lin" valueType="num">
                                      <p:cBhvr additive="base">
                                        <p:cTn id="22" dur="500"/>
                                        <p:tgtEl>
                                          <p:spTgt spid="174"/>
                                        </p:tgtEl>
                                        <p:attrNameLst>
                                          <p:attrName>ppt_y</p:attrName>
                                        </p:attrNameLst>
                                      </p:cBhvr>
                                      <p:tavLst>
                                        <p:tav tm="0">
                                          <p:val>
                                            <p:strVal val="#ppt_y+1"/>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nodeType="clickEffect">
                                  <p:stCondLst>
                                    <p:cond delay="0"/>
                                  </p:stCondLst>
                                  <p:childTnLst>
                                    <p:set>
                                      <p:cBhvr>
                                        <p:cTn id="26" dur="1" fill="hold">
                                          <p:stCondLst>
                                            <p:cond delay="0"/>
                                          </p:stCondLst>
                                        </p:cTn>
                                        <p:tgtEl>
                                          <p:spTgt spid="175"/>
                                        </p:tgtEl>
                                        <p:attrNameLst>
                                          <p:attrName>style.visibility</p:attrName>
                                        </p:attrNameLst>
                                      </p:cBhvr>
                                      <p:to>
                                        <p:strVal val="visible"/>
                                      </p:to>
                                    </p:set>
                                    <p:anim calcmode="lin" valueType="num">
                                      <p:cBhvr additive="base">
                                        <p:cTn id="27" dur="500"/>
                                        <p:tgtEl>
                                          <p:spTgt spid="175"/>
                                        </p:tgtEl>
                                        <p:attrNameLst>
                                          <p:attrName>ppt_y</p:attrName>
                                        </p:attrNameLst>
                                      </p:cBhvr>
                                      <p:tavLst>
                                        <p:tav tm="0">
                                          <p:val>
                                            <p:strVal val="#ppt_y+1"/>
                                          </p:val>
                                        </p:tav>
                                        <p:tav tm="100000">
                                          <p:val>
                                            <p:strVal val="#ppt_y"/>
                                          </p:val>
                                        </p:tav>
                                      </p:tavLst>
                                    </p:anim>
                                  </p:childTnLst>
                                </p:cTn>
                              </p:par>
                            </p:childTnLst>
                          </p:cTn>
                        </p:par>
                      </p:childTnLst>
                    </p:cTn>
                  </p:par>
                  <p:par>
                    <p:cTn id="28" fill="hold">
                      <p:stCondLst>
                        <p:cond delay="indefinite"/>
                      </p:stCondLst>
                      <p:childTnLst>
                        <p:par>
                          <p:cTn id="29" fill="hold">
                            <p:stCondLst>
                              <p:cond delay="0"/>
                            </p:stCondLst>
                            <p:childTnLst>
                              <p:par>
                                <p:cTn id="30" presetID="2" presetClass="entr" presetSubtype="4" fill="hold" nodeType="clickEffect">
                                  <p:stCondLst>
                                    <p:cond delay="0"/>
                                  </p:stCondLst>
                                  <p:childTnLst>
                                    <p:set>
                                      <p:cBhvr>
                                        <p:cTn id="31" dur="1" fill="hold">
                                          <p:stCondLst>
                                            <p:cond delay="0"/>
                                          </p:stCondLst>
                                        </p:cTn>
                                        <p:tgtEl>
                                          <p:spTgt spid="176"/>
                                        </p:tgtEl>
                                        <p:attrNameLst>
                                          <p:attrName>style.visibility</p:attrName>
                                        </p:attrNameLst>
                                      </p:cBhvr>
                                      <p:to>
                                        <p:strVal val="visible"/>
                                      </p:to>
                                    </p:set>
                                    <p:anim calcmode="lin" valueType="num">
                                      <p:cBhvr additive="base">
                                        <p:cTn id="32" dur="500"/>
                                        <p:tgtEl>
                                          <p:spTgt spid="17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80"/>
        <p:cNvGrpSpPr/>
        <p:nvPr/>
      </p:nvGrpSpPr>
      <p:grpSpPr>
        <a:xfrm>
          <a:off x="0" y="0"/>
          <a:ext cx="0" cy="0"/>
          <a:chOff x="0" y="0"/>
          <a:chExt cx="0" cy="0"/>
        </a:xfrm>
      </p:grpSpPr>
      <p:sp>
        <p:nvSpPr>
          <p:cNvPr id="181" name="Google Shape;181;p9"/>
          <p:cNvSpPr/>
          <p:nvPr/>
        </p:nvSpPr>
        <p:spPr>
          <a:xfrm>
            <a:off x="313083" y="195486"/>
            <a:ext cx="8483051" cy="758671"/>
          </a:xfrm>
          <a:prstGeom prst="roundRect">
            <a:avLst>
              <a:gd name="adj" fmla="val 16667"/>
            </a:avLst>
          </a:prstGeom>
          <a:solidFill>
            <a:schemeClr val="accent4"/>
          </a:solidFill>
          <a:ln w="12700" cap="flat" cmpd="sng">
            <a:solidFill>
              <a:srgbClr val="BA8C00"/>
            </a:solidFill>
            <a:prstDash val="solid"/>
            <a:miter lim="800000"/>
            <a:headEnd type="none" w="sm" len="sm"/>
            <a:tailEnd type="none" w="sm" len="sm"/>
          </a:ln>
        </p:spPr>
        <p:txBody>
          <a:bodyPr spcFirstLastPara="1" wrap="square" lIns="68575" tIns="34275" rIns="68575" bIns="34275" anchor="ctr" anchorCtr="0">
            <a:noAutofit/>
          </a:bodyPr>
          <a:lstStyle/>
          <a:p>
            <a:pPr marL="0" marR="22860" lvl="0" indent="0" algn="just" rtl="0">
              <a:lnSpc>
                <a:spcPct val="115000"/>
              </a:lnSpc>
              <a:spcBef>
                <a:spcPts val="0"/>
              </a:spcBef>
              <a:spcAft>
                <a:spcPts val="0"/>
              </a:spcAft>
              <a:buNone/>
            </a:pPr>
            <a:r>
              <a:rPr lang="en-US" sz="2400" b="1">
                <a:solidFill>
                  <a:srgbClr val="000000"/>
                </a:solidFill>
                <a:latin typeface="Times New Roman"/>
                <a:ea typeface="Times New Roman"/>
                <a:cs typeface="Times New Roman"/>
                <a:sym typeface="Times New Roman"/>
              </a:rPr>
              <a:t>? Em hãy nêu chức năng, cách xác định thuật ngữ và nghĩa của thuật ngữ?</a:t>
            </a:r>
            <a:endParaRPr sz="2400">
              <a:solidFill>
                <a:srgbClr val="000000"/>
              </a:solidFill>
              <a:latin typeface="Calibri"/>
              <a:ea typeface="Calibri"/>
              <a:cs typeface="Calibri"/>
              <a:sym typeface="Calibri"/>
            </a:endParaRPr>
          </a:p>
        </p:txBody>
      </p:sp>
      <p:sp>
        <p:nvSpPr>
          <p:cNvPr id="182" name="Google Shape;182;p9"/>
          <p:cNvSpPr/>
          <p:nvPr/>
        </p:nvSpPr>
        <p:spPr>
          <a:xfrm>
            <a:off x="2904129" y="2427734"/>
            <a:ext cx="2016224" cy="1008112"/>
          </a:xfrm>
          <a:prstGeom prst="ellipse">
            <a:avLst/>
          </a:prstGeom>
          <a:solidFill>
            <a:schemeClr val="lt1"/>
          </a:solidFill>
          <a:ln w="12700" cap="flat" cmpd="sng">
            <a:solidFill>
              <a:schemeClr val="accent2"/>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1800" b="1">
                <a:solidFill>
                  <a:schemeClr val="dk1"/>
                </a:solidFill>
                <a:latin typeface="Times New Roman"/>
                <a:ea typeface="Times New Roman"/>
                <a:cs typeface="Times New Roman"/>
                <a:sym typeface="Times New Roman"/>
              </a:rPr>
              <a:t>THUẬT NGỮ</a:t>
            </a:r>
            <a:endParaRPr sz="1800" b="1">
              <a:solidFill>
                <a:schemeClr val="dk1"/>
              </a:solidFill>
              <a:latin typeface="Times New Roman"/>
              <a:ea typeface="Times New Roman"/>
              <a:cs typeface="Times New Roman"/>
              <a:sym typeface="Times New Roman"/>
            </a:endParaRPr>
          </a:p>
        </p:txBody>
      </p:sp>
      <p:sp>
        <p:nvSpPr>
          <p:cNvPr id="183" name="Google Shape;183;p9"/>
          <p:cNvSpPr/>
          <p:nvPr/>
        </p:nvSpPr>
        <p:spPr>
          <a:xfrm>
            <a:off x="4240470" y="1851670"/>
            <a:ext cx="628276" cy="595370"/>
          </a:xfrm>
          <a:custGeom>
            <a:avLst/>
            <a:gdLst/>
            <a:ahLst/>
            <a:cxnLst/>
            <a:rect l="l" t="t" r="r" b="b"/>
            <a:pathLst>
              <a:path w="628276" h="595370" extrusionOk="0">
                <a:moveTo>
                  <a:pt x="15212" y="595370"/>
                </a:moveTo>
                <a:cubicBezTo>
                  <a:pt x="-3838" y="384954"/>
                  <a:pt x="-22888" y="174539"/>
                  <a:pt x="77558" y="75825"/>
                </a:cubicBezTo>
                <a:cubicBezTo>
                  <a:pt x="178004" y="-22889"/>
                  <a:pt x="617885" y="3088"/>
                  <a:pt x="617885" y="3088"/>
                </a:cubicBezTo>
                <a:lnTo>
                  <a:pt x="617885" y="3088"/>
                </a:lnTo>
                <a:lnTo>
                  <a:pt x="628276" y="3088"/>
                </a:lnTo>
              </a:path>
            </a:pathLst>
          </a:custGeom>
          <a:noFill/>
          <a:ln w="9525"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dk1"/>
              </a:solidFill>
              <a:latin typeface="Calibri"/>
              <a:ea typeface="Calibri"/>
              <a:cs typeface="Calibri"/>
              <a:sym typeface="Calibri"/>
            </a:endParaRPr>
          </a:p>
        </p:txBody>
      </p:sp>
      <p:sp>
        <p:nvSpPr>
          <p:cNvPr id="184" name="Google Shape;184;p9"/>
          <p:cNvSpPr/>
          <p:nvPr/>
        </p:nvSpPr>
        <p:spPr>
          <a:xfrm>
            <a:off x="4920353" y="1513333"/>
            <a:ext cx="1058075" cy="720080"/>
          </a:xfrm>
          <a:prstGeom prst="ellipse">
            <a:avLst/>
          </a:prstGeom>
          <a:solidFill>
            <a:schemeClr val="lt1"/>
          </a:solidFill>
          <a:ln w="12700" cap="flat" cmpd="sng">
            <a:solidFill>
              <a:schemeClr val="accent6"/>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1800">
                <a:solidFill>
                  <a:schemeClr val="dk1"/>
                </a:solidFill>
                <a:latin typeface="Times New Roman"/>
                <a:ea typeface="Times New Roman"/>
                <a:cs typeface="Times New Roman"/>
                <a:sym typeface="Times New Roman"/>
              </a:rPr>
              <a:t>Chức năng</a:t>
            </a:r>
            <a:endParaRPr sz="1800">
              <a:solidFill>
                <a:schemeClr val="dk1"/>
              </a:solidFill>
              <a:latin typeface="Times New Roman"/>
              <a:ea typeface="Times New Roman"/>
              <a:cs typeface="Times New Roman"/>
              <a:sym typeface="Times New Roman"/>
            </a:endParaRPr>
          </a:p>
        </p:txBody>
      </p:sp>
      <p:sp>
        <p:nvSpPr>
          <p:cNvPr id="185" name="Google Shape;185;p9"/>
          <p:cNvSpPr/>
          <p:nvPr/>
        </p:nvSpPr>
        <p:spPr>
          <a:xfrm rot="1798902">
            <a:off x="5344311" y="1371103"/>
            <a:ext cx="840816" cy="356495"/>
          </a:xfrm>
          <a:custGeom>
            <a:avLst/>
            <a:gdLst/>
            <a:ahLst/>
            <a:cxnLst/>
            <a:rect l="l" t="t" r="r" b="b"/>
            <a:pathLst>
              <a:path w="840816" h="166254" extrusionOk="0">
                <a:moveTo>
                  <a:pt x="53370" y="166254"/>
                </a:moveTo>
                <a:cubicBezTo>
                  <a:pt x="4013" y="116897"/>
                  <a:pt x="-45344" y="67540"/>
                  <a:pt x="74151" y="41563"/>
                </a:cubicBezTo>
                <a:cubicBezTo>
                  <a:pt x="193646" y="15586"/>
                  <a:pt x="770342" y="10390"/>
                  <a:pt x="770342" y="10390"/>
                </a:cubicBezTo>
                <a:cubicBezTo>
                  <a:pt x="888106" y="3463"/>
                  <a:pt x="834419" y="1731"/>
                  <a:pt x="780733" y="0"/>
                </a:cubicBezTo>
              </a:path>
            </a:pathLst>
          </a:custGeom>
          <a:noFill/>
          <a:ln w="9525"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dk1"/>
              </a:solidFill>
              <a:latin typeface="Calibri"/>
              <a:ea typeface="Calibri"/>
              <a:cs typeface="Calibri"/>
              <a:sym typeface="Calibri"/>
            </a:endParaRPr>
          </a:p>
        </p:txBody>
      </p:sp>
      <p:sp>
        <p:nvSpPr>
          <p:cNvPr id="186" name="Google Shape;186;p9"/>
          <p:cNvSpPr/>
          <p:nvPr/>
        </p:nvSpPr>
        <p:spPr>
          <a:xfrm>
            <a:off x="6208705" y="1351609"/>
            <a:ext cx="800759" cy="582735"/>
          </a:xfrm>
          <a:prstGeom prst="ellipse">
            <a:avLst/>
          </a:prstGeom>
          <a:solidFill>
            <a:schemeClr val="lt1"/>
          </a:solidFill>
          <a:ln w="12700" cap="flat" cmpd="sng">
            <a:solidFill>
              <a:schemeClr val="accent5"/>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1800">
                <a:solidFill>
                  <a:schemeClr val="dk1"/>
                </a:solidFill>
                <a:latin typeface="Times New Roman"/>
                <a:ea typeface="Times New Roman"/>
                <a:cs typeface="Times New Roman"/>
                <a:sym typeface="Times New Roman"/>
              </a:rPr>
              <a:t>Từ ngữ</a:t>
            </a:r>
            <a:endParaRPr sz="1800">
              <a:solidFill>
                <a:schemeClr val="dk1"/>
              </a:solidFill>
              <a:latin typeface="Times New Roman"/>
              <a:ea typeface="Times New Roman"/>
              <a:cs typeface="Times New Roman"/>
              <a:sym typeface="Times New Roman"/>
            </a:endParaRPr>
          </a:p>
        </p:txBody>
      </p:sp>
      <p:sp>
        <p:nvSpPr>
          <p:cNvPr id="187" name="Google Shape;187;p9"/>
          <p:cNvSpPr/>
          <p:nvPr/>
        </p:nvSpPr>
        <p:spPr>
          <a:xfrm>
            <a:off x="7308304" y="929635"/>
            <a:ext cx="1728192" cy="559176"/>
          </a:xfrm>
          <a:prstGeom prst="roundRect">
            <a:avLst>
              <a:gd name="adj" fmla="val 16667"/>
            </a:avLst>
          </a:prstGeom>
          <a:solidFill>
            <a:schemeClr val="lt1"/>
          </a:solidFill>
          <a:ln w="1270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1600">
                <a:solidFill>
                  <a:schemeClr val="dk1"/>
                </a:solidFill>
                <a:latin typeface="Times New Roman"/>
                <a:ea typeface="Times New Roman"/>
                <a:cs typeface="Times New Roman"/>
                <a:sym typeface="Times New Roman"/>
              </a:rPr>
              <a:t>Dùng với tư cách là thuật ngữ</a:t>
            </a:r>
            <a:endParaRPr sz="1600">
              <a:solidFill>
                <a:schemeClr val="dk1"/>
              </a:solidFill>
              <a:latin typeface="Times New Roman"/>
              <a:ea typeface="Times New Roman"/>
              <a:cs typeface="Times New Roman"/>
              <a:sym typeface="Times New Roman"/>
            </a:endParaRPr>
          </a:p>
        </p:txBody>
      </p:sp>
      <p:sp>
        <p:nvSpPr>
          <p:cNvPr id="188" name="Google Shape;188;p9"/>
          <p:cNvSpPr/>
          <p:nvPr/>
        </p:nvSpPr>
        <p:spPr>
          <a:xfrm>
            <a:off x="7308304" y="1674237"/>
            <a:ext cx="1728192" cy="559176"/>
          </a:xfrm>
          <a:prstGeom prst="roundRect">
            <a:avLst>
              <a:gd name="adj" fmla="val 16667"/>
            </a:avLst>
          </a:prstGeom>
          <a:solidFill>
            <a:schemeClr val="lt1"/>
          </a:solidFill>
          <a:ln w="1270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1600">
                <a:solidFill>
                  <a:schemeClr val="dk1"/>
                </a:solidFill>
                <a:latin typeface="Times New Roman"/>
                <a:ea typeface="Times New Roman"/>
                <a:cs typeface="Times New Roman"/>
                <a:sym typeface="Times New Roman"/>
              </a:rPr>
              <a:t>Giải thích thông thường</a:t>
            </a:r>
            <a:endParaRPr sz="1600">
              <a:solidFill>
                <a:schemeClr val="dk1"/>
              </a:solidFill>
              <a:latin typeface="Times New Roman"/>
              <a:ea typeface="Times New Roman"/>
              <a:cs typeface="Times New Roman"/>
              <a:sym typeface="Times New Roman"/>
            </a:endParaRPr>
          </a:p>
        </p:txBody>
      </p:sp>
      <p:sp>
        <p:nvSpPr>
          <p:cNvPr id="189" name="Google Shape;189;p9"/>
          <p:cNvSpPr/>
          <p:nvPr/>
        </p:nvSpPr>
        <p:spPr>
          <a:xfrm>
            <a:off x="6774873" y="1175146"/>
            <a:ext cx="562660" cy="186063"/>
          </a:xfrm>
          <a:custGeom>
            <a:avLst/>
            <a:gdLst/>
            <a:ahLst/>
            <a:cxnLst/>
            <a:rect l="l" t="t" r="r" b="b"/>
            <a:pathLst>
              <a:path w="562660" h="186063" extrusionOk="0">
                <a:moveTo>
                  <a:pt x="0" y="186063"/>
                </a:moveTo>
                <a:lnTo>
                  <a:pt x="498763" y="19809"/>
                </a:lnTo>
                <a:cubicBezTo>
                  <a:pt x="588818" y="-9632"/>
                  <a:pt x="564572" y="-107"/>
                  <a:pt x="540327" y="9418"/>
                </a:cubicBezTo>
              </a:path>
            </a:pathLst>
          </a:custGeom>
          <a:noFill/>
          <a:ln w="9525"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dk1"/>
              </a:solidFill>
              <a:latin typeface="Calibri"/>
              <a:ea typeface="Calibri"/>
              <a:cs typeface="Calibri"/>
              <a:sym typeface="Calibri"/>
            </a:endParaRPr>
          </a:p>
        </p:txBody>
      </p:sp>
      <p:sp>
        <p:nvSpPr>
          <p:cNvPr id="190" name="Google Shape;190;p9"/>
          <p:cNvSpPr/>
          <p:nvPr/>
        </p:nvSpPr>
        <p:spPr>
          <a:xfrm>
            <a:off x="6837218" y="1901536"/>
            <a:ext cx="446809" cy="155864"/>
          </a:xfrm>
          <a:custGeom>
            <a:avLst/>
            <a:gdLst/>
            <a:ahLst/>
            <a:cxnLst/>
            <a:rect l="l" t="t" r="r" b="b"/>
            <a:pathLst>
              <a:path w="446809" h="155864" extrusionOk="0">
                <a:moveTo>
                  <a:pt x="0" y="0"/>
                </a:moveTo>
                <a:lnTo>
                  <a:pt x="446809" y="155864"/>
                </a:lnTo>
                <a:lnTo>
                  <a:pt x="446809" y="155864"/>
                </a:lnTo>
              </a:path>
            </a:pathLst>
          </a:custGeom>
          <a:noFill/>
          <a:ln w="9525"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dk1"/>
              </a:solidFill>
              <a:latin typeface="Calibri"/>
              <a:ea typeface="Calibri"/>
              <a:cs typeface="Calibri"/>
              <a:sym typeface="Calibri"/>
            </a:endParaRPr>
          </a:p>
        </p:txBody>
      </p:sp>
      <p:sp>
        <p:nvSpPr>
          <p:cNvPr id="191" name="Google Shape;191;p9"/>
          <p:cNvSpPr/>
          <p:nvPr/>
        </p:nvSpPr>
        <p:spPr>
          <a:xfrm>
            <a:off x="5404536" y="2254827"/>
            <a:ext cx="778055" cy="606272"/>
          </a:xfrm>
          <a:custGeom>
            <a:avLst/>
            <a:gdLst/>
            <a:ahLst/>
            <a:cxnLst/>
            <a:rect l="l" t="t" r="r" b="b"/>
            <a:pathLst>
              <a:path w="778055" h="488373" extrusionOk="0">
                <a:moveTo>
                  <a:pt x="61082" y="0"/>
                </a:moveTo>
                <a:cubicBezTo>
                  <a:pt x="6529" y="141143"/>
                  <a:pt x="-48023" y="282287"/>
                  <a:pt x="71473" y="363682"/>
                </a:cubicBezTo>
                <a:cubicBezTo>
                  <a:pt x="190969" y="445078"/>
                  <a:pt x="484512" y="466725"/>
                  <a:pt x="778055" y="488373"/>
                </a:cubicBezTo>
              </a:path>
            </a:pathLst>
          </a:custGeom>
          <a:noFill/>
          <a:ln w="9525"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dk1"/>
              </a:solidFill>
              <a:latin typeface="Calibri"/>
              <a:ea typeface="Calibri"/>
              <a:cs typeface="Calibri"/>
              <a:sym typeface="Calibri"/>
            </a:endParaRPr>
          </a:p>
        </p:txBody>
      </p:sp>
      <p:sp>
        <p:nvSpPr>
          <p:cNvPr id="192" name="Google Shape;192;p9"/>
          <p:cNvSpPr/>
          <p:nvPr/>
        </p:nvSpPr>
        <p:spPr>
          <a:xfrm>
            <a:off x="6182591" y="2436076"/>
            <a:ext cx="2578189" cy="961175"/>
          </a:xfrm>
          <a:prstGeom prst="ellipse">
            <a:avLst/>
          </a:prstGeom>
          <a:solidFill>
            <a:schemeClr val="lt1"/>
          </a:solidFill>
          <a:ln w="12700" cap="flat" cmpd="sng">
            <a:solidFill>
              <a:schemeClr val="accent5"/>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1800">
                <a:solidFill>
                  <a:schemeClr val="dk1"/>
                </a:solidFill>
                <a:latin typeface="Times New Roman"/>
                <a:ea typeface="Times New Roman"/>
                <a:cs typeface="Times New Roman"/>
                <a:sym typeface="Times New Roman"/>
              </a:rPr>
              <a:t>Đôi khi dùng như từ ngữ thông thường</a:t>
            </a:r>
            <a:endParaRPr sz="1800">
              <a:solidFill>
                <a:schemeClr val="dk1"/>
              </a:solidFill>
              <a:latin typeface="Times New Roman"/>
              <a:ea typeface="Times New Roman"/>
              <a:cs typeface="Times New Roman"/>
              <a:sym typeface="Times New Roman"/>
            </a:endParaRPr>
          </a:p>
        </p:txBody>
      </p:sp>
      <p:sp>
        <p:nvSpPr>
          <p:cNvPr id="193" name="Google Shape;193;p9"/>
          <p:cNvSpPr/>
          <p:nvPr/>
        </p:nvSpPr>
        <p:spPr>
          <a:xfrm>
            <a:off x="4203036" y="3408218"/>
            <a:ext cx="672605" cy="1040019"/>
          </a:xfrm>
          <a:custGeom>
            <a:avLst/>
            <a:gdLst/>
            <a:ahLst/>
            <a:cxnLst/>
            <a:rect l="l" t="t" r="r" b="b"/>
            <a:pathLst>
              <a:path w="1002809" h="1040019" extrusionOk="0">
                <a:moveTo>
                  <a:pt x="46846" y="0"/>
                </a:moveTo>
                <a:cubicBezTo>
                  <a:pt x="-1645" y="393123"/>
                  <a:pt x="-50136" y="786246"/>
                  <a:pt x="109191" y="945573"/>
                </a:cubicBezTo>
                <a:cubicBezTo>
                  <a:pt x="268518" y="1104900"/>
                  <a:pt x="635663" y="1030432"/>
                  <a:pt x="1002809" y="955964"/>
                </a:cubicBezTo>
              </a:path>
            </a:pathLst>
          </a:custGeom>
          <a:noFill/>
          <a:ln w="9525"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dk1"/>
              </a:solidFill>
              <a:latin typeface="Calibri"/>
              <a:ea typeface="Calibri"/>
              <a:cs typeface="Calibri"/>
              <a:sym typeface="Calibri"/>
            </a:endParaRPr>
          </a:p>
        </p:txBody>
      </p:sp>
      <p:sp>
        <p:nvSpPr>
          <p:cNvPr id="194" name="Google Shape;194;p9"/>
          <p:cNvSpPr/>
          <p:nvPr/>
        </p:nvSpPr>
        <p:spPr>
          <a:xfrm>
            <a:off x="4870108" y="3984476"/>
            <a:ext cx="2216639" cy="720080"/>
          </a:xfrm>
          <a:prstGeom prst="ellipse">
            <a:avLst/>
          </a:prstGeom>
          <a:solidFill>
            <a:schemeClr val="lt1"/>
          </a:solidFill>
          <a:ln w="12700" cap="flat" cmpd="sng">
            <a:solidFill>
              <a:schemeClr val="accent6"/>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1800">
                <a:solidFill>
                  <a:schemeClr val="dk1"/>
                </a:solidFill>
                <a:latin typeface="Times New Roman"/>
                <a:ea typeface="Times New Roman"/>
                <a:cs typeface="Times New Roman"/>
                <a:sym typeface="Times New Roman"/>
              </a:rPr>
              <a:t>Cách xác định thuật ngữ</a:t>
            </a:r>
            <a:endParaRPr sz="1800">
              <a:solidFill>
                <a:schemeClr val="dk1"/>
              </a:solidFill>
              <a:latin typeface="Times New Roman"/>
              <a:ea typeface="Times New Roman"/>
              <a:cs typeface="Times New Roman"/>
              <a:sym typeface="Times New Roman"/>
            </a:endParaRPr>
          </a:p>
        </p:txBody>
      </p:sp>
      <p:cxnSp>
        <p:nvCxnSpPr>
          <p:cNvPr id="195" name="Google Shape;195;p9"/>
          <p:cNvCxnSpPr>
            <a:stCxn id="194" idx="6"/>
          </p:cNvCxnSpPr>
          <p:nvPr/>
        </p:nvCxnSpPr>
        <p:spPr>
          <a:xfrm>
            <a:off x="7086747" y="4344516"/>
            <a:ext cx="365700" cy="0"/>
          </a:xfrm>
          <a:prstGeom prst="straightConnector1">
            <a:avLst/>
          </a:prstGeom>
          <a:noFill/>
          <a:ln w="9525" cap="flat" cmpd="sng">
            <a:solidFill>
              <a:schemeClr val="dk1"/>
            </a:solidFill>
            <a:prstDash val="solid"/>
            <a:miter lim="800000"/>
            <a:headEnd type="none" w="sm" len="sm"/>
            <a:tailEnd type="none" w="sm" len="sm"/>
          </a:ln>
        </p:spPr>
      </p:cxnSp>
      <p:sp>
        <p:nvSpPr>
          <p:cNvPr id="196" name="Google Shape;196;p9"/>
          <p:cNvSpPr/>
          <p:nvPr/>
        </p:nvSpPr>
        <p:spPr>
          <a:xfrm>
            <a:off x="7471685" y="4053148"/>
            <a:ext cx="1672315" cy="582735"/>
          </a:xfrm>
          <a:prstGeom prst="ellipse">
            <a:avLst/>
          </a:prstGeom>
          <a:solidFill>
            <a:schemeClr val="lt1"/>
          </a:solidFill>
          <a:ln w="12700" cap="flat" cmpd="sng">
            <a:solidFill>
              <a:schemeClr val="accent5"/>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1800">
                <a:solidFill>
                  <a:schemeClr val="dk1"/>
                </a:solidFill>
                <a:latin typeface="Times New Roman"/>
                <a:ea typeface="Times New Roman"/>
                <a:cs typeface="Times New Roman"/>
                <a:sym typeface="Times New Roman"/>
              </a:rPr>
              <a:t>Dựa vào ngữ cảnh</a:t>
            </a:r>
            <a:endParaRPr sz="1800">
              <a:solidFill>
                <a:schemeClr val="dk1"/>
              </a:solidFill>
              <a:latin typeface="Times New Roman"/>
              <a:ea typeface="Times New Roman"/>
              <a:cs typeface="Times New Roman"/>
              <a:sym typeface="Times New Roman"/>
            </a:endParaRPr>
          </a:p>
        </p:txBody>
      </p:sp>
      <p:sp>
        <p:nvSpPr>
          <p:cNvPr id="197" name="Google Shape;197;p9"/>
          <p:cNvSpPr/>
          <p:nvPr/>
        </p:nvSpPr>
        <p:spPr>
          <a:xfrm>
            <a:off x="3177342" y="3435846"/>
            <a:ext cx="633740" cy="755276"/>
          </a:xfrm>
          <a:custGeom>
            <a:avLst/>
            <a:gdLst/>
            <a:ahLst/>
            <a:cxnLst/>
            <a:rect l="l" t="t" r="r" b="b"/>
            <a:pathLst>
              <a:path w="633740" h="755276" extrusionOk="0">
                <a:moveTo>
                  <a:pt x="592281" y="0"/>
                </a:moveTo>
                <a:cubicBezTo>
                  <a:pt x="631247" y="284884"/>
                  <a:pt x="670214" y="569768"/>
                  <a:pt x="571500" y="685800"/>
                </a:cubicBezTo>
                <a:cubicBezTo>
                  <a:pt x="472786" y="801832"/>
                  <a:pt x="236393" y="749011"/>
                  <a:pt x="0" y="696191"/>
                </a:cubicBezTo>
              </a:path>
            </a:pathLst>
          </a:custGeom>
          <a:noFill/>
          <a:ln w="9525"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dk1"/>
              </a:solidFill>
              <a:latin typeface="Calibri"/>
              <a:ea typeface="Calibri"/>
              <a:cs typeface="Calibri"/>
              <a:sym typeface="Calibri"/>
            </a:endParaRPr>
          </a:p>
        </p:txBody>
      </p:sp>
      <p:sp>
        <p:nvSpPr>
          <p:cNvPr id="198" name="Google Shape;198;p9"/>
          <p:cNvSpPr/>
          <p:nvPr/>
        </p:nvSpPr>
        <p:spPr>
          <a:xfrm>
            <a:off x="1187624" y="3537621"/>
            <a:ext cx="2072623" cy="948577"/>
          </a:xfrm>
          <a:prstGeom prst="ellipse">
            <a:avLst/>
          </a:prstGeom>
          <a:solidFill>
            <a:schemeClr val="lt1"/>
          </a:solidFill>
          <a:ln w="12700" cap="flat" cmpd="sng">
            <a:solidFill>
              <a:schemeClr val="accent6"/>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1800">
                <a:solidFill>
                  <a:schemeClr val="dk1"/>
                </a:solidFill>
                <a:latin typeface="Times New Roman"/>
                <a:ea typeface="Times New Roman"/>
                <a:cs typeface="Times New Roman"/>
                <a:sym typeface="Times New Roman"/>
              </a:rPr>
              <a:t>Cách xác định nghĩa của thuật ngữ</a:t>
            </a:r>
            <a:endParaRPr sz="1800">
              <a:solidFill>
                <a:schemeClr val="dk1"/>
              </a:solidFill>
              <a:latin typeface="Times New Roman"/>
              <a:ea typeface="Times New Roman"/>
              <a:cs typeface="Times New Roman"/>
              <a:sym typeface="Times New Roman"/>
            </a:endParaRPr>
          </a:p>
        </p:txBody>
      </p:sp>
      <p:sp>
        <p:nvSpPr>
          <p:cNvPr id="199" name="Google Shape;199;p9"/>
          <p:cNvSpPr/>
          <p:nvPr/>
        </p:nvSpPr>
        <p:spPr>
          <a:xfrm>
            <a:off x="2083501" y="3003797"/>
            <a:ext cx="565458" cy="570947"/>
          </a:xfrm>
          <a:custGeom>
            <a:avLst/>
            <a:gdLst/>
            <a:ahLst/>
            <a:cxnLst/>
            <a:rect l="l" t="t" r="r" b="b"/>
            <a:pathLst>
              <a:path w="565458" h="668372" extrusionOk="0">
                <a:moveTo>
                  <a:pt x="529936" y="668372"/>
                </a:moveTo>
                <a:cubicBezTo>
                  <a:pt x="563707" y="431978"/>
                  <a:pt x="597478" y="195585"/>
                  <a:pt x="509155" y="86481"/>
                </a:cubicBezTo>
                <a:cubicBezTo>
                  <a:pt x="420832" y="-22623"/>
                  <a:pt x="210416" y="-4439"/>
                  <a:pt x="0" y="13745"/>
                </a:cubicBezTo>
              </a:path>
            </a:pathLst>
          </a:custGeom>
          <a:noFill/>
          <a:ln w="9525"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dk1"/>
              </a:solidFill>
              <a:latin typeface="Calibri"/>
              <a:ea typeface="Calibri"/>
              <a:cs typeface="Calibri"/>
              <a:sym typeface="Calibri"/>
            </a:endParaRPr>
          </a:p>
        </p:txBody>
      </p:sp>
      <p:sp>
        <p:nvSpPr>
          <p:cNvPr id="200" name="Google Shape;200;p9"/>
          <p:cNvSpPr/>
          <p:nvPr/>
        </p:nvSpPr>
        <p:spPr>
          <a:xfrm>
            <a:off x="0" y="2490100"/>
            <a:ext cx="2093017" cy="925071"/>
          </a:xfrm>
          <a:prstGeom prst="ellipse">
            <a:avLst/>
          </a:prstGeom>
          <a:solidFill>
            <a:schemeClr val="lt1"/>
          </a:solidFill>
          <a:ln w="12700" cap="flat" cmpd="sng">
            <a:solidFill>
              <a:schemeClr val="accent5"/>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1800">
                <a:solidFill>
                  <a:schemeClr val="dk1"/>
                </a:solidFill>
                <a:latin typeface="Calibri"/>
                <a:ea typeface="Calibri"/>
                <a:cs typeface="Calibri"/>
                <a:sym typeface="Calibri"/>
              </a:rPr>
              <a:t>Tìm trong Bảng tra cứu thuật ngữ.</a:t>
            </a:r>
            <a:endParaRPr sz="1800">
              <a:solidFill>
                <a:schemeClr val="dk1"/>
              </a:solidFill>
              <a:latin typeface="Calibri"/>
              <a:ea typeface="Calibri"/>
              <a:cs typeface="Calibri"/>
              <a:sym typeface="Calibri"/>
            </a:endParaRPr>
          </a:p>
        </p:txBody>
      </p:sp>
      <p:sp>
        <p:nvSpPr>
          <p:cNvPr id="201" name="Google Shape;201;p9"/>
          <p:cNvSpPr/>
          <p:nvPr/>
        </p:nvSpPr>
        <p:spPr>
          <a:xfrm>
            <a:off x="2267744" y="4447309"/>
            <a:ext cx="584921" cy="466182"/>
          </a:xfrm>
          <a:custGeom>
            <a:avLst/>
            <a:gdLst/>
            <a:ahLst/>
            <a:cxnLst/>
            <a:rect l="l" t="t" r="r" b="b"/>
            <a:pathLst>
              <a:path w="483538" h="466182" extrusionOk="0">
                <a:moveTo>
                  <a:pt x="426028" y="0"/>
                </a:moveTo>
                <a:cubicBezTo>
                  <a:pt x="471921" y="164523"/>
                  <a:pt x="517814" y="329046"/>
                  <a:pt x="446809" y="405246"/>
                </a:cubicBezTo>
                <a:cubicBezTo>
                  <a:pt x="375804" y="481446"/>
                  <a:pt x="187902" y="469323"/>
                  <a:pt x="0" y="457200"/>
                </a:cubicBezTo>
              </a:path>
            </a:pathLst>
          </a:custGeom>
          <a:noFill/>
          <a:ln w="9525"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dk1"/>
              </a:solidFill>
              <a:latin typeface="Calibri"/>
              <a:ea typeface="Calibri"/>
              <a:cs typeface="Calibri"/>
              <a:sym typeface="Calibri"/>
            </a:endParaRPr>
          </a:p>
        </p:txBody>
      </p:sp>
      <p:sp>
        <p:nvSpPr>
          <p:cNvPr id="202" name="Google Shape;202;p9"/>
          <p:cNvSpPr/>
          <p:nvPr/>
        </p:nvSpPr>
        <p:spPr>
          <a:xfrm>
            <a:off x="-99607" y="4443958"/>
            <a:ext cx="2465837" cy="722651"/>
          </a:xfrm>
          <a:prstGeom prst="ellipse">
            <a:avLst/>
          </a:prstGeom>
          <a:solidFill>
            <a:schemeClr val="lt1"/>
          </a:solidFill>
          <a:ln w="12700" cap="flat" cmpd="sng">
            <a:solidFill>
              <a:schemeClr val="accent5"/>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1800">
                <a:solidFill>
                  <a:schemeClr val="dk1"/>
                </a:solidFill>
                <a:latin typeface="Times New Roman"/>
                <a:ea typeface="Times New Roman"/>
                <a:cs typeface="Times New Roman"/>
                <a:sym typeface="Times New Roman"/>
              </a:rPr>
              <a:t>Đọc các từ điển chuyên ngành</a:t>
            </a:r>
            <a:endParaRPr sz="1800">
              <a:solidFill>
                <a:schemeClr val="dk1"/>
              </a:solidFill>
              <a:latin typeface="Times New Roman"/>
              <a:ea typeface="Times New Roman"/>
              <a:cs typeface="Times New Roman"/>
              <a:sym typeface="Times New Roman"/>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81"/>
                                        </p:tgtEl>
                                        <p:attrNameLst>
                                          <p:attrName>style.visibility</p:attrName>
                                        </p:attrNameLst>
                                      </p:cBhvr>
                                      <p:to>
                                        <p:strVal val="visible"/>
                                      </p:to>
                                    </p:set>
                                    <p:animEffect transition="in" filter="fade">
                                      <p:cBhvr>
                                        <p:cTn id="7" dur="500"/>
                                        <p:tgtEl>
                                          <p:spTgt spid="181"/>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nodeType="clickEffect">
                                  <p:stCondLst>
                                    <p:cond delay="0"/>
                                  </p:stCondLst>
                                  <p:childTnLst>
                                    <p:set>
                                      <p:cBhvr>
                                        <p:cTn id="11" dur="1" fill="hold">
                                          <p:stCondLst>
                                            <p:cond delay="0"/>
                                          </p:stCondLst>
                                        </p:cTn>
                                        <p:tgtEl>
                                          <p:spTgt spid="182"/>
                                        </p:tgtEl>
                                        <p:attrNameLst>
                                          <p:attrName>style.visibility</p:attrName>
                                        </p:attrNameLst>
                                      </p:cBhvr>
                                      <p:to>
                                        <p:strVal val="visible"/>
                                      </p:to>
                                    </p:set>
                                    <p:anim calcmode="lin" valueType="num">
                                      <p:cBhvr additive="base">
                                        <p:cTn id="12" dur="500"/>
                                        <p:tgtEl>
                                          <p:spTgt spid="182"/>
                                        </p:tgtEl>
                                        <p:attrNameLst>
                                          <p:attrName>ppt_y</p:attrName>
                                        </p:attrNameLst>
                                      </p:cBhvr>
                                      <p:tavLst>
                                        <p:tav tm="0">
                                          <p:val>
                                            <p:strVal val="#ppt_y+1"/>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183"/>
                                        </p:tgtEl>
                                        <p:attrNameLst>
                                          <p:attrName>style.visibility</p:attrName>
                                        </p:attrNameLst>
                                      </p:cBhvr>
                                      <p:to>
                                        <p:strVal val="visible"/>
                                      </p:to>
                                    </p:set>
                                    <p:animEffect transition="in" filter="fade">
                                      <p:cBhvr>
                                        <p:cTn id="17" dur="500"/>
                                        <p:tgtEl>
                                          <p:spTgt spid="183"/>
                                        </p:tgtEl>
                                      </p:cBhvr>
                                    </p:animEffect>
                                  </p:childTnLst>
                                </p:cTn>
                              </p:par>
                              <p:par>
                                <p:cTn id="18" presetID="10" presetClass="entr" presetSubtype="0" fill="hold" nodeType="withEffect">
                                  <p:stCondLst>
                                    <p:cond delay="0"/>
                                  </p:stCondLst>
                                  <p:childTnLst>
                                    <p:set>
                                      <p:cBhvr>
                                        <p:cTn id="19" dur="1" fill="hold">
                                          <p:stCondLst>
                                            <p:cond delay="0"/>
                                          </p:stCondLst>
                                        </p:cTn>
                                        <p:tgtEl>
                                          <p:spTgt spid="184"/>
                                        </p:tgtEl>
                                        <p:attrNameLst>
                                          <p:attrName>style.visibility</p:attrName>
                                        </p:attrNameLst>
                                      </p:cBhvr>
                                      <p:to>
                                        <p:strVal val="visible"/>
                                      </p:to>
                                    </p:set>
                                    <p:animEffect transition="in" filter="fade">
                                      <p:cBhvr>
                                        <p:cTn id="20" dur="500"/>
                                        <p:tgtEl>
                                          <p:spTgt spid="184"/>
                                        </p:tgtEl>
                                      </p:cBhvr>
                                    </p:animEffect>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185"/>
                                        </p:tgtEl>
                                        <p:attrNameLst>
                                          <p:attrName>style.visibility</p:attrName>
                                        </p:attrNameLst>
                                      </p:cBhvr>
                                      <p:to>
                                        <p:strVal val="visible"/>
                                      </p:to>
                                    </p:set>
                                    <p:anim calcmode="lin" valueType="num">
                                      <p:cBhvr additive="base">
                                        <p:cTn id="25" dur="500"/>
                                        <p:tgtEl>
                                          <p:spTgt spid="185"/>
                                        </p:tgtEl>
                                        <p:attrNameLst>
                                          <p:attrName>ppt_y</p:attrName>
                                        </p:attrNameLst>
                                      </p:cBhvr>
                                      <p:tavLst>
                                        <p:tav tm="0">
                                          <p:val>
                                            <p:strVal val="#ppt_y+1"/>
                                          </p:val>
                                        </p:tav>
                                        <p:tav tm="100000">
                                          <p:val>
                                            <p:strVal val="#ppt_y"/>
                                          </p:val>
                                        </p:tav>
                                      </p:tavLst>
                                    </p:anim>
                                  </p:childTnLst>
                                </p:cTn>
                              </p:par>
                              <p:par>
                                <p:cTn id="26" presetID="2" presetClass="entr" presetSubtype="4" fill="hold" nodeType="withEffect">
                                  <p:stCondLst>
                                    <p:cond delay="0"/>
                                  </p:stCondLst>
                                  <p:childTnLst>
                                    <p:set>
                                      <p:cBhvr>
                                        <p:cTn id="27" dur="1" fill="hold">
                                          <p:stCondLst>
                                            <p:cond delay="0"/>
                                          </p:stCondLst>
                                        </p:cTn>
                                        <p:tgtEl>
                                          <p:spTgt spid="186"/>
                                        </p:tgtEl>
                                        <p:attrNameLst>
                                          <p:attrName>style.visibility</p:attrName>
                                        </p:attrNameLst>
                                      </p:cBhvr>
                                      <p:to>
                                        <p:strVal val="visible"/>
                                      </p:to>
                                    </p:set>
                                    <p:anim calcmode="lin" valueType="num">
                                      <p:cBhvr additive="base">
                                        <p:cTn id="28" dur="500"/>
                                        <p:tgtEl>
                                          <p:spTgt spid="186"/>
                                        </p:tgtEl>
                                        <p:attrNameLst>
                                          <p:attrName>ppt_y</p:attrName>
                                        </p:attrNameLst>
                                      </p:cBhvr>
                                      <p:tavLst>
                                        <p:tav tm="0">
                                          <p:val>
                                            <p:strVal val="#ppt_y+1"/>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2" presetClass="entr" presetSubtype="4" fill="hold" nodeType="clickEffect">
                                  <p:stCondLst>
                                    <p:cond delay="0"/>
                                  </p:stCondLst>
                                  <p:childTnLst>
                                    <p:set>
                                      <p:cBhvr>
                                        <p:cTn id="32" dur="1" fill="hold">
                                          <p:stCondLst>
                                            <p:cond delay="0"/>
                                          </p:stCondLst>
                                        </p:cTn>
                                        <p:tgtEl>
                                          <p:spTgt spid="189"/>
                                        </p:tgtEl>
                                        <p:attrNameLst>
                                          <p:attrName>style.visibility</p:attrName>
                                        </p:attrNameLst>
                                      </p:cBhvr>
                                      <p:to>
                                        <p:strVal val="visible"/>
                                      </p:to>
                                    </p:set>
                                    <p:anim calcmode="lin" valueType="num">
                                      <p:cBhvr additive="base">
                                        <p:cTn id="33" dur="500"/>
                                        <p:tgtEl>
                                          <p:spTgt spid="189"/>
                                        </p:tgtEl>
                                        <p:attrNameLst>
                                          <p:attrName>ppt_y</p:attrName>
                                        </p:attrNameLst>
                                      </p:cBhvr>
                                      <p:tavLst>
                                        <p:tav tm="0">
                                          <p:val>
                                            <p:strVal val="#ppt_y+1"/>
                                          </p:val>
                                        </p:tav>
                                        <p:tav tm="100000">
                                          <p:val>
                                            <p:strVal val="#ppt_y"/>
                                          </p:val>
                                        </p:tav>
                                      </p:tavLst>
                                    </p:anim>
                                  </p:childTnLst>
                                </p:cTn>
                              </p:par>
                              <p:par>
                                <p:cTn id="34" presetID="2" presetClass="entr" presetSubtype="4" fill="hold" nodeType="withEffect">
                                  <p:stCondLst>
                                    <p:cond delay="0"/>
                                  </p:stCondLst>
                                  <p:childTnLst>
                                    <p:set>
                                      <p:cBhvr>
                                        <p:cTn id="35" dur="1" fill="hold">
                                          <p:stCondLst>
                                            <p:cond delay="0"/>
                                          </p:stCondLst>
                                        </p:cTn>
                                        <p:tgtEl>
                                          <p:spTgt spid="187"/>
                                        </p:tgtEl>
                                        <p:attrNameLst>
                                          <p:attrName>style.visibility</p:attrName>
                                        </p:attrNameLst>
                                      </p:cBhvr>
                                      <p:to>
                                        <p:strVal val="visible"/>
                                      </p:to>
                                    </p:set>
                                    <p:anim calcmode="lin" valueType="num">
                                      <p:cBhvr additive="base">
                                        <p:cTn id="36" dur="500"/>
                                        <p:tgtEl>
                                          <p:spTgt spid="187"/>
                                        </p:tgtEl>
                                        <p:attrNameLst>
                                          <p:attrName>ppt_y</p:attrName>
                                        </p:attrNameLst>
                                      </p:cBhvr>
                                      <p:tavLst>
                                        <p:tav tm="0">
                                          <p:val>
                                            <p:strVal val="#ppt_y+1"/>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2" presetClass="entr" presetSubtype="4" fill="hold" nodeType="clickEffect">
                                  <p:stCondLst>
                                    <p:cond delay="0"/>
                                  </p:stCondLst>
                                  <p:childTnLst>
                                    <p:set>
                                      <p:cBhvr>
                                        <p:cTn id="40" dur="1" fill="hold">
                                          <p:stCondLst>
                                            <p:cond delay="0"/>
                                          </p:stCondLst>
                                        </p:cTn>
                                        <p:tgtEl>
                                          <p:spTgt spid="190"/>
                                        </p:tgtEl>
                                        <p:attrNameLst>
                                          <p:attrName>style.visibility</p:attrName>
                                        </p:attrNameLst>
                                      </p:cBhvr>
                                      <p:to>
                                        <p:strVal val="visible"/>
                                      </p:to>
                                    </p:set>
                                    <p:anim calcmode="lin" valueType="num">
                                      <p:cBhvr additive="base">
                                        <p:cTn id="41" dur="500"/>
                                        <p:tgtEl>
                                          <p:spTgt spid="190"/>
                                        </p:tgtEl>
                                        <p:attrNameLst>
                                          <p:attrName>ppt_y</p:attrName>
                                        </p:attrNameLst>
                                      </p:cBhvr>
                                      <p:tavLst>
                                        <p:tav tm="0">
                                          <p:val>
                                            <p:strVal val="#ppt_y+1"/>
                                          </p:val>
                                        </p:tav>
                                        <p:tav tm="100000">
                                          <p:val>
                                            <p:strVal val="#ppt_y"/>
                                          </p:val>
                                        </p:tav>
                                      </p:tavLst>
                                    </p:anim>
                                  </p:childTnLst>
                                </p:cTn>
                              </p:par>
                              <p:par>
                                <p:cTn id="42" presetID="2" presetClass="entr" presetSubtype="4" fill="hold" nodeType="withEffect">
                                  <p:stCondLst>
                                    <p:cond delay="0"/>
                                  </p:stCondLst>
                                  <p:childTnLst>
                                    <p:set>
                                      <p:cBhvr>
                                        <p:cTn id="43" dur="1" fill="hold">
                                          <p:stCondLst>
                                            <p:cond delay="0"/>
                                          </p:stCondLst>
                                        </p:cTn>
                                        <p:tgtEl>
                                          <p:spTgt spid="188"/>
                                        </p:tgtEl>
                                        <p:attrNameLst>
                                          <p:attrName>style.visibility</p:attrName>
                                        </p:attrNameLst>
                                      </p:cBhvr>
                                      <p:to>
                                        <p:strVal val="visible"/>
                                      </p:to>
                                    </p:set>
                                    <p:anim calcmode="lin" valueType="num">
                                      <p:cBhvr additive="base">
                                        <p:cTn id="44" dur="500"/>
                                        <p:tgtEl>
                                          <p:spTgt spid="188"/>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10" presetClass="entr" presetSubtype="0" fill="hold" nodeType="clickEffect">
                                  <p:stCondLst>
                                    <p:cond delay="0"/>
                                  </p:stCondLst>
                                  <p:childTnLst>
                                    <p:set>
                                      <p:cBhvr>
                                        <p:cTn id="48" dur="1" fill="hold">
                                          <p:stCondLst>
                                            <p:cond delay="0"/>
                                          </p:stCondLst>
                                        </p:cTn>
                                        <p:tgtEl>
                                          <p:spTgt spid="191"/>
                                        </p:tgtEl>
                                        <p:attrNameLst>
                                          <p:attrName>style.visibility</p:attrName>
                                        </p:attrNameLst>
                                      </p:cBhvr>
                                      <p:to>
                                        <p:strVal val="visible"/>
                                      </p:to>
                                    </p:set>
                                    <p:animEffect transition="in" filter="fade">
                                      <p:cBhvr>
                                        <p:cTn id="49" dur="500"/>
                                        <p:tgtEl>
                                          <p:spTgt spid="191"/>
                                        </p:tgtEl>
                                      </p:cBhvr>
                                    </p:animEffect>
                                  </p:childTnLst>
                                </p:cTn>
                              </p:par>
                              <p:par>
                                <p:cTn id="50" presetID="10" presetClass="entr" presetSubtype="0" fill="hold" nodeType="withEffect">
                                  <p:stCondLst>
                                    <p:cond delay="0"/>
                                  </p:stCondLst>
                                  <p:childTnLst>
                                    <p:set>
                                      <p:cBhvr>
                                        <p:cTn id="51" dur="1" fill="hold">
                                          <p:stCondLst>
                                            <p:cond delay="0"/>
                                          </p:stCondLst>
                                        </p:cTn>
                                        <p:tgtEl>
                                          <p:spTgt spid="192"/>
                                        </p:tgtEl>
                                        <p:attrNameLst>
                                          <p:attrName>style.visibility</p:attrName>
                                        </p:attrNameLst>
                                      </p:cBhvr>
                                      <p:to>
                                        <p:strVal val="visible"/>
                                      </p:to>
                                    </p:set>
                                    <p:animEffect transition="in" filter="fade">
                                      <p:cBhvr>
                                        <p:cTn id="52" dur="500"/>
                                        <p:tgtEl>
                                          <p:spTgt spid="192"/>
                                        </p:tgtEl>
                                      </p:cBhvr>
                                    </p:animEffect>
                                  </p:childTnLst>
                                </p:cTn>
                              </p:par>
                            </p:childTnLst>
                          </p:cTn>
                        </p:par>
                      </p:childTnLst>
                    </p:cTn>
                  </p:par>
                  <p:par>
                    <p:cTn id="53" fill="hold">
                      <p:stCondLst>
                        <p:cond delay="indefinite"/>
                      </p:stCondLst>
                      <p:childTnLst>
                        <p:par>
                          <p:cTn id="54" fill="hold">
                            <p:stCondLst>
                              <p:cond delay="0"/>
                            </p:stCondLst>
                            <p:childTnLst>
                              <p:par>
                                <p:cTn id="55" presetID="10" presetClass="entr" presetSubtype="0" fill="hold" nodeType="clickEffect">
                                  <p:stCondLst>
                                    <p:cond delay="0"/>
                                  </p:stCondLst>
                                  <p:childTnLst>
                                    <p:set>
                                      <p:cBhvr>
                                        <p:cTn id="56" dur="1" fill="hold">
                                          <p:stCondLst>
                                            <p:cond delay="0"/>
                                          </p:stCondLst>
                                        </p:cTn>
                                        <p:tgtEl>
                                          <p:spTgt spid="193"/>
                                        </p:tgtEl>
                                        <p:attrNameLst>
                                          <p:attrName>style.visibility</p:attrName>
                                        </p:attrNameLst>
                                      </p:cBhvr>
                                      <p:to>
                                        <p:strVal val="visible"/>
                                      </p:to>
                                    </p:set>
                                    <p:animEffect transition="in" filter="fade">
                                      <p:cBhvr>
                                        <p:cTn id="57" dur="500"/>
                                        <p:tgtEl>
                                          <p:spTgt spid="193"/>
                                        </p:tgtEl>
                                      </p:cBhvr>
                                    </p:animEffect>
                                  </p:childTnLst>
                                </p:cTn>
                              </p:par>
                              <p:par>
                                <p:cTn id="58" presetID="10" presetClass="entr" presetSubtype="0" fill="hold" nodeType="withEffect">
                                  <p:stCondLst>
                                    <p:cond delay="0"/>
                                  </p:stCondLst>
                                  <p:childTnLst>
                                    <p:set>
                                      <p:cBhvr>
                                        <p:cTn id="59" dur="1" fill="hold">
                                          <p:stCondLst>
                                            <p:cond delay="0"/>
                                          </p:stCondLst>
                                        </p:cTn>
                                        <p:tgtEl>
                                          <p:spTgt spid="194"/>
                                        </p:tgtEl>
                                        <p:attrNameLst>
                                          <p:attrName>style.visibility</p:attrName>
                                        </p:attrNameLst>
                                      </p:cBhvr>
                                      <p:to>
                                        <p:strVal val="visible"/>
                                      </p:to>
                                    </p:set>
                                    <p:animEffect transition="in" filter="fade">
                                      <p:cBhvr>
                                        <p:cTn id="60" dur="500"/>
                                        <p:tgtEl>
                                          <p:spTgt spid="194"/>
                                        </p:tgtEl>
                                      </p:cBhvr>
                                    </p:animEffect>
                                  </p:childTnLst>
                                </p:cTn>
                              </p:par>
                            </p:childTnLst>
                          </p:cTn>
                        </p:par>
                      </p:childTnLst>
                    </p:cTn>
                  </p:par>
                  <p:par>
                    <p:cTn id="61" fill="hold">
                      <p:stCondLst>
                        <p:cond delay="indefinite"/>
                      </p:stCondLst>
                      <p:childTnLst>
                        <p:par>
                          <p:cTn id="62" fill="hold">
                            <p:stCondLst>
                              <p:cond delay="0"/>
                            </p:stCondLst>
                            <p:childTnLst>
                              <p:par>
                                <p:cTn id="63" presetID="10" presetClass="entr" presetSubtype="0" fill="hold" nodeType="clickEffect">
                                  <p:stCondLst>
                                    <p:cond delay="0"/>
                                  </p:stCondLst>
                                  <p:childTnLst>
                                    <p:set>
                                      <p:cBhvr>
                                        <p:cTn id="64" dur="1" fill="hold">
                                          <p:stCondLst>
                                            <p:cond delay="0"/>
                                          </p:stCondLst>
                                        </p:cTn>
                                        <p:tgtEl>
                                          <p:spTgt spid="195"/>
                                        </p:tgtEl>
                                        <p:attrNameLst>
                                          <p:attrName>style.visibility</p:attrName>
                                        </p:attrNameLst>
                                      </p:cBhvr>
                                      <p:to>
                                        <p:strVal val="visible"/>
                                      </p:to>
                                    </p:set>
                                    <p:animEffect transition="in" filter="fade">
                                      <p:cBhvr>
                                        <p:cTn id="65" dur="500"/>
                                        <p:tgtEl>
                                          <p:spTgt spid="195"/>
                                        </p:tgtEl>
                                      </p:cBhvr>
                                    </p:animEffect>
                                  </p:childTnLst>
                                </p:cTn>
                              </p:par>
                              <p:par>
                                <p:cTn id="66" presetID="10" presetClass="entr" presetSubtype="0" fill="hold" nodeType="withEffect">
                                  <p:stCondLst>
                                    <p:cond delay="0"/>
                                  </p:stCondLst>
                                  <p:childTnLst>
                                    <p:set>
                                      <p:cBhvr>
                                        <p:cTn id="67" dur="1" fill="hold">
                                          <p:stCondLst>
                                            <p:cond delay="0"/>
                                          </p:stCondLst>
                                        </p:cTn>
                                        <p:tgtEl>
                                          <p:spTgt spid="196"/>
                                        </p:tgtEl>
                                        <p:attrNameLst>
                                          <p:attrName>style.visibility</p:attrName>
                                        </p:attrNameLst>
                                      </p:cBhvr>
                                      <p:to>
                                        <p:strVal val="visible"/>
                                      </p:to>
                                    </p:set>
                                    <p:animEffect transition="in" filter="fade">
                                      <p:cBhvr>
                                        <p:cTn id="68" dur="500"/>
                                        <p:tgtEl>
                                          <p:spTgt spid="196"/>
                                        </p:tgtEl>
                                      </p:cBhvr>
                                    </p:animEffect>
                                  </p:childTnLst>
                                </p:cTn>
                              </p:par>
                            </p:childTnLst>
                          </p:cTn>
                        </p:par>
                      </p:childTnLst>
                    </p:cTn>
                  </p:par>
                  <p:par>
                    <p:cTn id="69" fill="hold">
                      <p:stCondLst>
                        <p:cond delay="indefinite"/>
                      </p:stCondLst>
                      <p:childTnLst>
                        <p:par>
                          <p:cTn id="70" fill="hold">
                            <p:stCondLst>
                              <p:cond delay="0"/>
                            </p:stCondLst>
                            <p:childTnLst>
                              <p:par>
                                <p:cTn id="71" presetID="10" presetClass="entr" presetSubtype="0" fill="hold" nodeType="clickEffect">
                                  <p:stCondLst>
                                    <p:cond delay="0"/>
                                  </p:stCondLst>
                                  <p:childTnLst>
                                    <p:set>
                                      <p:cBhvr>
                                        <p:cTn id="72" dur="1" fill="hold">
                                          <p:stCondLst>
                                            <p:cond delay="0"/>
                                          </p:stCondLst>
                                        </p:cTn>
                                        <p:tgtEl>
                                          <p:spTgt spid="197"/>
                                        </p:tgtEl>
                                        <p:attrNameLst>
                                          <p:attrName>style.visibility</p:attrName>
                                        </p:attrNameLst>
                                      </p:cBhvr>
                                      <p:to>
                                        <p:strVal val="visible"/>
                                      </p:to>
                                    </p:set>
                                    <p:animEffect transition="in" filter="fade">
                                      <p:cBhvr>
                                        <p:cTn id="73" dur="500"/>
                                        <p:tgtEl>
                                          <p:spTgt spid="197"/>
                                        </p:tgtEl>
                                      </p:cBhvr>
                                    </p:animEffect>
                                  </p:childTnLst>
                                </p:cTn>
                              </p:par>
                              <p:par>
                                <p:cTn id="74" presetID="10" presetClass="entr" presetSubtype="0" fill="hold" nodeType="withEffect">
                                  <p:stCondLst>
                                    <p:cond delay="0"/>
                                  </p:stCondLst>
                                  <p:childTnLst>
                                    <p:set>
                                      <p:cBhvr>
                                        <p:cTn id="75" dur="1" fill="hold">
                                          <p:stCondLst>
                                            <p:cond delay="0"/>
                                          </p:stCondLst>
                                        </p:cTn>
                                        <p:tgtEl>
                                          <p:spTgt spid="198"/>
                                        </p:tgtEl>
                                        <p:attrNameLst>
                                          <p:attrName>style.visibility</p:attrName>
                                        </p:attrNameLst>
                                      </p:cBhvr>
                                      <p:to>
                                        <p:strVal val="visible"/>
                                      </p:to>
                                    </p:set>
                                    <p:animEffect transition="in" filter="fade">
                                      <p:cBhvr>
                                        <p:cTn id="76" dur="500"/>
                                        <p:tgtEl>
                                          <p:spTgt spid="198"/>
                                        </p:tgtEl>
                                      </p:cBhvr>
                                    </p:animEffect>
                                  </p:childTnLst>
                                </p:cTn>
                              </p:par>
                            </p:childTnLst>
                          </p:cTn>
                        </p:par>
                      </p:childTnLst>
                    </p:cTn>
                  </p:par>
                  <p:par>
                    <p:cTn id="77" fill="hold">
                      <p:stCondLst>
                        <p:cond delay="indefinite"/>
                      </p:stCondLst>
                      <p:childTnLst>
                        <p:par>
                          <p:cTn id="78" fill="hold">
                            <p:stCondLst>
                              <p:cond delay="0"/>
                            </p:stCondLst>
                            <p:childTnLst>
                              <p:par>
                                <p:cTn id="79" presetID="10" presetClass="entr" presetSubtype="0" fill="hold" nodeType="clickEffect">
                                  <p:stCondLst>
                                    <p:cond delay="0"/>
                                  </p:stCondLst>
                                  <p:childTnLst>
                                    <p:set>
                                      <p:cBhvr>
                                        <p:cTn id="80" dur="1" fill="hold">
                                          <p:stCondLst>
                                            <p:cond delay="0"/>
                                          </p:stCondLst>
                                        </p:cTn>
                                        <p:tgtEl>
                                          <p:spTgt spid="199"/>
                                        </p:tgtEl>
                                        <p:attrNameLst>
                                          <p:attrName>style.visibility</p:attrName>
                                        </p:attrNameLst>
                                      </p:cBhvr>
                                      <p:to>
                                        <p:strVal val="visible"/>
                                      </p:to>
                                    </p:set>
                                    <p:animEffect transition="in" filter="fade">
                                      <p:cBhvr>
                                        <p:cTn id="81" dur="500"/>
                                        <p:tgtEl>
                                          <p:spTgt spid="199"/>
                                        </p:tgtEl>
                                      </p:cBhvr>
                                    </p:animEffect>
                                  </p:childTnLst>
                                </p:cTn>
                              </p:par>
                              <p:par>
                                <p:cTn id="82" presetID="10" presetClass="entr" presetSubtype="0" fill="hold" nodeType="withEffect">
                                  <p:stCondLst>
                                    <p:cond delay="0"/>
                                  </p:stCondLst>
                                  <p:childTnLst>
                                    <p:set>
                                      <p:cBhvr>
                                        <p:cTn id="83" dur="1" fill="hold">
                                          <p:stCondLst>
                                            <p:cond delay="0"/>
                                          </p:stCondLst>
                                        </p:cTn>
                                        <p:tgtEl>
                                          <p:spTgt spid="200"/>
                                        </p:tgtEl>
                                        <p:attrNameLst>
                                          <p:attrName>style.visibility</p:attrName>
                                        </p:attrNameLst>
                                      </p:cBhvr>
                                      <p:to>
                                        <p:strVal val="visible"/>
                                      </p:to>
                                    </p:set>
                                    <p:animEffect transition="in" filter="fade">
                                      <p:cBhvr>
                                        <p:cTn id="84" dur="500"/>
                                        <p:tgtEl>
                                          <p:spTgt spid="200"/>
                                        </p:tgtEl>
                                      </p:cBhvr>
                                    </p:animEffect>
                                  </p:childTnLst>
                                </p:cTn>
                              </p:par>
                            </p:childTnLst>
                          </p:cTn>
                        </p:par>
                      </p:childTnLst>
                    </p:cTn>
                  </p:par>
                  <p:par>
                    <p:cTn id="85" fill="hold">
                      <p:stCondLst>
                        <p:cond delay="indefinite"/>
                      </p:stCondLst>
                      <p:childTnLst>
                        <p:par>
                          <p:cTn id="86" fill="hold">
                            <p:stCondLst>
                              <p:cond delay="0"/>
                            </p:stCondLst>
                            <p:childTnLst>
                              <p:par>
                                <p:cTn id="87" presetID="10" presetClass="entr" presetSubtype="0" fill="hold" nodeType="clickEffect">
                                  <p:stCondLst>
                                    <p:cond delay="0"/>
                                  </p:stCondLst>
                                  <p:childTnLst>
                                    <p:set>
                                      <p:cBhvr>
                                        <p:cTn id="88" dur="1" fill="hold">
                                          <p:stCondLst>
                                            <p:cond delay="0"/>
                                          </p:stCondLst>
                                        </p:cTn>
                                        <p:tgtEl>
                                          <p:spTgt spid="201"/>
                                        </p:tgtEl>
                                        <p:attrNameLst>
                                          <p:attrName>style.visibility</p:attrName>
                                        </p:attrNameLst>
                                      </p:cBhvr>
                                      <p:to>
                                        <p:strVal val="visible"/>
                                      </p:to>
                                    </p:set>
                                    <p:animEffect transition="in" filter="fade">
                                      <p:cBhvr>
                                        <p:cTn id="89" dur="500"/>
                                        <p:tgtEl>
                                          <p:spTgt spid="201"/>
                                        </p:tgtEl>
                                      </p:cBhvr>
                                    </p:animEffect>
                                  </p:childTnLst>
                                </p:cTn>
                              </p:par>
                              <p:par>
                                <p:cTn id="90" presetID="10" presetClass="entr" presetSubtype="0" fill="hold" nodeType="withEffect">
                                  <p:stCondLst>
                                    <p:cond delay="0"/>
                                  </p:stCondLst>
                                  <p:childTnLst>
                                    <p:set>
                                      <p:cBhvr>
                                        <p:cTn id="91" dur="1" fill="hold">
                                          <p:stCondLst>
                                            <p:cond delay="0"/>
                                          </p:stCondLst>
                                        </p:cTn>
                                        <p:tgtEl>
                                          <p:spTgt spid="202"/>
                                        </p:tgtEl>
                                        <p:attrNameLst>
                                          <p:attrName>style.visibility</p:attrName>
                                        </p:attrNameLst>
                                      </p:cBhvr>
                                      <p:to>
                                        <p:strVal val="visible"/>
                                      </p:to>
                                    </p:set>
                                    <p:animEffect transition="in" filter="fade">
                                      <p:cBhvr>
                                        <p:cTn id="92" dur="500"/>
                                        <p:tgtEl>
                                          <p:spTgt spid="20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1_Office Theme">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TotalTime>
  <Words>1377</Words>
  <Application>Microsoft Office PowerPoint</Application>
  <PresentationFormat>On-screen Show (16:9)</PresentationFormat>
  <Paragraphs>142</Paragraphs>
  <Slides>20</Slides>
  <Notes>20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20</vt:i4>
      </vt:variant>
    </vt:vector>
  </HeadingPairs>
  <TitlesOfParts>
    <vt:vector size="24" baseType="lpstr">
      <vt:lpstr>Arial</vt:lpstr>
      <vt:lpstr>Calibri</vt:lpstr>
      <vt:lpstr>Times New Roman</vt:lpstr>
      <vt:lpstr>1_Office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ad</dc:creator>
  <cp:lastModifiedBy>PCHOME</cp:lastModifiedBy>
  <cp:revision>3</cp:revision>
  <dcterms:created xsi:type="dcterms:W3CDTF">2022-04-27T09:48:10Z</dcterms:created>
  <dcterms:modified xsi:type="dcterms:W3CDTF">2025-03-31T15:52:04Z</dcterms:modified>
</cp:coreProperties>
</file>