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</p:embeddedFont>
    <p:embeddedFont>
      <p:font typeface="Bebas Neu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anose="020B0604020202020204" charset="0"/>
      <p:regular r:id="rId26"/>
      <p:bold r:id="rId27"/>
      <p:italic r:id="rId28"/>
      <p:boldItalic r:id="rId29"/>
    </p:embeddedFont>
    <p:embeddedFont>
      <p:font typeface="Varela Round" panose="020B0604020202020204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BQVTKchjlMtdGvPGurLHkfolM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A68189-346C-43DF-8CD4-E5035FEC6A99}">
  <a:tblStyle styleId="{93A68189-346C-43DF-8CD4-E5035FEC6A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8" name="Google Shape;6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09373d05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09373d05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6" name="Google Shape;9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3" name="Google Shape;10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3" name="Google Shape;10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7" name="Google Shape;10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0" name="Google Shape;11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4" name="Google Shape;6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8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10" name="Google Shape;10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18"/>
          <p:cNvGrpSpPr/>
          <p:nvPr/>
        </p:nvGrpSpPr>
        <p:grpSpPr>
          <a:xfrm>
            <a:off x="502465" y="399924"/>
            <a:ext cx="8139073" cy="4343656"/>
            <a:chOff x="916986" y="2500875"/>
            <a:chExt cx="2280619" cy="1217119"/>
          </a:xfrm>
        </p:grpSpPr>
        <p:sp>
          <p:nvSpPr>
            <p:cNvPr id="73" name="Google Shape;73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1291500" y="2400500"/>
            <a:ext cx="4320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 idx="2"/>
          </p:nvPr>
        </p:nvSpPr>
        <p:spPr>
          <a:xfrm>
            <a:off x="1291500" y="1241525"/>
            <a:ext cx="1652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291500" y="3360725"/>
            <a:ext cx="4320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1190841" y="48768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212841" y="44457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7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598" name="Google Shape;598;p2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7"/>
          <p:cNvGrpSpPr/>
          <p:nvPr/>
        </p:nvGrpSpPr>
        <p:grpSpPr>
          <a:xfrm>
            <a:off x="173287" y="130863"/>
            <a:ext cx="8797260" cy="4881744"/>
            <a:chOff x="916986" y="2500875"/>
            <a:chExt cx="2280619" cy="1217119"/>
          </a:xfrm>
        </p:grpSpPr>
        <p:sp>
          <p:nvSpPr>
            <p:cNvPr id="661" name="Google Shape;661;p2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9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85" name="Google Shape;85;p1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02465" y="399924"/>
            <a:ext cx="8139073" cy="4343656"/>
            <a:chOff x="916986" y="2500875"/>
            <a:chExt cx="2280619" cy="1217119"/>
          </a:xfrm>
        </p:grpSpPr>
        <p:sp>
          <p:nvSpPr>
            <p:cNvPr id="148" name="Google Shape;148;p1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9"/>
          <p:cNvSpPr txBox="1">
            <a:spLocks noGrp="1"/>
          </p:cNvSpPr>
          <p:nvPr>
            <p:ph type="title" hasCustomPrompt="1"/>
          </p:nvPr>
        </p:nvSpPr>
        <p:spPr>
          <a:xfrm>
            <a:off x="1284000" y="1092213"/>
            <a:ext cx="65760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1284000" y="2446775"/>
            <a:ext cx="6576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highlight>
                  <a:schemeClr val="dk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0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157" name="Google Shape;157;p2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0"/>
          <p:cNvGrpSpPr/>
          <p:nvPr/>
        </p:nvGrpSpPr>
        <p:grpSpPr>
          <a:xfrm>
            <a:off x="502465" y="399924"/>
            <a:ext cx="8139073" cy="4343656"/>
            <a:chOff x="916986" y="2500875"/>
            <a:chExt cx="2280619" cy="1217119"/>
          </a:xfrm>
        </p:grpSpPr>
        <p:sp>
          <p:nvSpPr>
            <p:cNvPr id="220" name="Google Shape;220;p2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0"/>
          <p:cNvSpPr txBox="1">
            <a:spLocks noGrp="1"/>
          </p:cNvSpPr>
          <p:nvPr>
            <p:ph type="ctrTitle"/>
          </p:nvPr>
        </p:nvSpPr>
        <p:spPr>
          <a:xfrm>
            <a:off x="1920100" y="1584325"/>
            <a:ext cx="5304000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1"/>
          </p:nvPr>
        </p:nvSpPr>
        <p:spPr>
          <a:xfrm>
            <a:off x="1920025" y="3432600"/>
            <a:ext cx="5304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1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231" name="Google Shape;231;p2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21"/>
          <p:cNvGrpSpPr/>
          <p:nvPr/>
        </p:nvGrpSpPr>
        <p:grpSpPr>
          <a:xfrm>
            <a:off x="192408" y="135664"/>
            <a:ext cx="8759173" cy="4872494"/>
            <a:chOff x="916986" y="2500875"/>
            <a:chExt cx="2280619" cy="1217119"/>
          </a:xfrm>
        </p:grpSpPr>
        <p:sp>
          <p:nvSpPr>
            <p:cNvPr id="294" name="Google Shape;294;p2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1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002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2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303" name="Google Shape;303;p2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192408" y="135664"/>
            <a:ext cx="8759173" cy="4872494"/>
            <a:chOff x="916986" y="2500875"/>
            <a:chExt cx="2280619" cy="1217119"/>
          </a:xfrm>
        </p:grpSpPr>
        <p:sp>
          <p:nvSpPr>
            <p:cNvPr id="366" name="Google Shape;366;p2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22"/>
          <p:cNvSpPr txBox="1">
            <a:spLocks noGrp="1"/>
          </p:cNvSpPr>
          <p:nvPr>
            <p:ph type="subTitle" idx="1"/>
          </p:nvPr>
        </p:nvSpPr>
        <p:spPr>
          <a:xfrm>
            <a:off x="2151325" y="3691175"/>
            <a:ext cx="356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title"/>
          </p:nvPr>
        </p:nvSpPr>
        <p:spPr>
          <a:xfrm>
            <a:off x="1329600" y="448056"/>
            <a:ext cx="701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subTitle" idx="2"/>
          </p:nvPr>
        </p:nvSpPr>
        <p:spPr>
          <a:xfrm>
            <a:off x="1482025" y="1946045"/>
            <a:ext cx="4234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3"/>
          </p:nvPr>
        </p:nvSpPr>
        <p:spPr>
          <a:xfrm>
            <a:off x="1482025" y="3063013"/>
            <a:ext cx="4234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4"/>
          </p:nvPr>
        </p:nvSpPr>
        <p:spPr>
          <a:xfrm>
            <a:off x="1482025" y="4179981"/>
            <a:ext cx="4234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title" idx="5"/>
          </p:nvPr>
        </p:nvSpPr>
        <p:spPr>
          <a:xfrm>
            <a:off x="1482000" y="1424620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title" idx="6"/>
          </p:nvPr>
        </p:nvSpPr>
        <p:spPr>
          <a:xfrm>
            <a:off x="1482000" y="3663874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title" idx="7"/>
          </p:nvPr>
        </p:nvSpPr>
        <p:spPr>
          <a:xfrm>
            <a:off x="1482000" y="2544247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9" name="Google Shape;379;p22"/>
          <p:cNvSpPr txBox="1">
            <a:spLocks noGrp="1"/>
          </p:cNvSpPr>
          <p:nvPr>
            <p:ph type="subTitle" idx="8"/>
          </p:nvPr>
        </p:nvSpPr>
        <p:spPr>
          <a:xfrm>
            <a:off x="2150125" y="1454125"/>
            <a:ext cx="356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22"/>
          <p:cNvSpPr txBox="1">
            <a:spLocks noGrp="1"/>
          </p:cNvSpPr>
          <p:nvPr>
            <p:ph type="subTitle" idx="9"/>
          </p:nvPr>
        </p:nvSpPr>
        <p:spPr>
          <a:xfrm>
            <a:off x="2150125" y="2572650"/>
            <a:ext cx="356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bg>
      <p:bgPr>
        <a:solidFill>
          <a:schemeClr val="dk2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3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383" name="Google Shape;383;p2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3"/>
          <p:cNvGrpSpPr/>
          <p:nvPr/>
        </p:nvGrpSpPr>
        <p:grpSpPr>
          <a:xfrm>
            <a:off x="502465" y="399924"/>
            <a:ext cx="8139073" cy="4343656"/>
            <a:chOff x="916986" y="2500875"/>
            <a:chExt cx="2280619" cy="1217119"/>
          </a:xfrm>
        </p:grpSpPr>
        <p:sp>
          <p:nvSpPr>
            <p:cNvPr id="446" name="Google Shape;446;p2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23"/>
          <p:cNvSpPr txBox="1">
            <a:spLocks noGrp="1"/>
          </p:cNvSpPr>
          <p:nvPr>
            <p:ph type="title"/>
          </p:nvPr>
        </p:nvSpPr>
        <p:spPr>
          <a:xfrm>
            <a:off x="1024800" y="1789950"/>
            <a:ext cx="35979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3"/>
          <p:cNvSpPr txBox="1">
            <a:spLocks noGrp="1"/>
          </p:cNvSpPr>
          <p:nvPr>
            <p:ph type="subTitle" idx="1"/>
          </p:nvPr>
        </p:nvSpPr>
        <p:spPr>
          <a:xfrm>
            <a:off x="1024800" y="3073560"/>
            <a:ext cx="35979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4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455" name="Google Shape;455;p2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" name="Google Shape;517;p24"/>
          <p:cNvGrpSpPr/>
          <p:nvPr/>
        </p:nvGrpSpPr>
        <p:grpSpPr>
          <a:xfrm>
            <a:off x="502465" y="399924"/>
            <a:ext cx="8139073" cy="4343656"/>
            <a:chOff x="916986" y="2500875"/>
            <a:chExt cx="2280619" cy="1217119"/>
          </a:xfrm>
        </p:grpSpPr>
        <p:sp>
          <p:nvSpPr>
            <p:cNvPr id="518" name="Google Shape;518;p2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3" name="Google Shape;523;p24"/>
          <p:cNvSpPr txBox="1">
            <a:spLocks noGrp="1"/>
          </p:cNvSpPr>
          <p:nvPr>
            <p:ph type="title"/>
          </p:nvPr>
        </p:nvSpPr>
        <p:spPr>
          <a:xfrm>
            <a:off x="2135550" y="1058588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subTitle" idx="1"/>
          </p:nvPr>
        </p:nvSpPr>
        <p:spPr>
          <a:xfrm>
            <a:off x="2135550" y="306425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6"/>
          <p:cNvGrpSpPr/>
          <p:nvPr/>
        </p:nvGrpSpPr>
        <p:grpSpPr>
          <a:xfrm>
            <a:off x="0" y="0"/>
            <a:ext cx="9144091" cy="5143649"/>
            <a:chOff x="0" y="0"/>
            <a:chExt cx="7440875" cy="4152457"/>
          </a:xfrm>
        </p:grpSpPr>
        <p:sp>
          <p:nvSpPr>
            <p:cNvPr id="528" name="Google Shape;528;p2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26"/>
          <p:cNvGrpSpPr/>
          <p:nvPr/>
        </p:nvGrpSpPr>
        <p:grpSpPr>
          <a:xfrm>
            <a:off x="502465" y="399924"/>
            <a:ext cx="8139073" cy="4343656"/>
            <a:chOff x="916986" y="2500875"/>
            <a:chExt cx="2280619" cy="1217119"/>
          </a:xfrm>
        </p:grpSpPr>
        <p:sp>
          <p:nvSpPr>
            <p:cNvPr id="591" name="Google Shape;591;p2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1" descr="Vua tiếng Việt – Wikipedia tiếng Việ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659" y="914354"/>
            <a:ext cx="5075517" cy="331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09373d05ab_0_0"/>
          <p:cNvSpPr/>
          <p:nvPr/>
        </p:nvSpPr>
        <p:spPr>
          <a:xfrm>
            <a:off x="8432234" y="1414215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4" name="Google Shape;954;g209373d05ab_0_0"/>
          <p:cNvGrpSpPr/>
          <p:nvPr/>
        </p:nvGrpSpPr>
        <p:grpSpPr>
          <a:xfrm rot="-447293">
            <a:off x="8507160" y="-93203"/>
            <a:ext cx="878501" cy="1830262"/>
            <a:chOff x="503795" y="323625"/>
            <a:chExt cx="502785" cy="1047439"/>
          </a:xfrm>
        </p:grpSpPr>
        <p:sp>
          <p:nvSpPr>
            <p:cNvPr id="955" name="Google Shape;955;g209373d05ab_0_0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09373d05ab_0_0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09373d05ab_0_0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09373d05ab_0_0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09373d05ab_0_0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209373d05ab_0_0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209373d05ab_0_0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209373d05ab_0_0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209373d05ab_0_0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09373d05ab_0_0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209373d05ab_0_0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209373d05ab_0_0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209373d05ab_0_0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8" name="Google Shape;968;g209373d05ab_0_0"/>
          <p:cNvSpPr/>
          <p:nvPr/>
        </p:nvSpPr>
        <p:spPr>
          <a:xfrm>
            <a:off x="7771066" y="859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g209373d05ab_0_0"/>
          <p:cNvSpPr txBox="1">
            <a:spLocks noGrp="1"/>
          </p:cNvSpPr>
          <p:nvPr>
            <p:ph type="title"/>
          </p:nvPr>
        </p:nvSpPr>
        <p:spPr>
          <a:xfrm>
            <a:off x="2141409" y="91097"/>
            <a:ext cx="700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500">
                <a:highlight>
                  <a:schemeClr val="dk2"/>
                </a:highlight>
              </a:rPr>
              <a:t>Phương án 2: CHUẨN BỊ BÀI NÓI</a:t>
            </a:r>
            <a:endParaRPr sz="2500">
              <a:highlight>
                <a:schemeClr val="dk2"/>
              </a:highlight>
            </a:endParaRPr>
          </a:p>
        </p:txBody>
      </p:sp>
      <p:sp>
        <p:nvSpPr>
          <p:cNvPr id="970" name="Google Shape;970;g209373d05ab_0_0"/>
          <p:cNvSpPr txBox="1">
            <a:spLocks noGrp="1"/>
          </p:cNvSpPr>
          <p:nvPr>
            <p:ph type="body" idx="1"/>
          </p:nvPr>
        </p:nvSpPr>
        <p:spPr>
          <a:xfrm>
            <a:off x="517117" y="715288"/>
            <a:ext cx="8425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Cả lớp chia làm 4 nhóm, mỗi nhóm lựa chọn 1 đề sau và thảo luận với nhau (15 phút), chuẩn bị trình bày.</a:t>
            </a:r>
            <a:endParaRPr sz="2400"/>
          </a:p>
        </p:txBody>
      </p:sp>
      <p:sp>
        <p:nvSpPr>
          <p:cNvPr id="971" name="Google Shape;971;g209373d05ab_0_0"/>
          <p:cNvSpPr/>
          <p:nvPr/>
        </p:nvSpPr>
        <p:spPr>
          <a:xfrm>
            <a:off x="609516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CDC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09373d05ab_0_0"/>
          <p:cNvSpPr txBox="1"/>
          <p:nvPr/>
        </p:nvSpPr>
        <p:spPr>
          <a:xfrm>
            <a:off x="254667" y="1655501"/>
            <a:ext cx="8794500" cy="3170700"/>
          </a:xfrm>
          <a:prstGeom prst="rect">
            <a:avLst/>
          </a:prstGeom>
          <a:solidFill>
            <a:srgbClr val="FEF7E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+Đề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</a:rPr>
              <a:t>1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Bác Hồ có câu “Học, học nữa, học mãi” để cổ vũ tinh thần học tập và tìm hiểu ở mọi lứa tuổi nhưng có rất nhiều học sinh lựa chọn phương pháp học lệch, học tủ. Em có tán thành với phương pháp học tập trên.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+Đề 2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Có ý kiến cho rằng: “Không cần rèn luyện chữ, cách trình bày vì đã có đánh máy”. Em tán thành hay phản đối với ý kiến trên?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+Đề 3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Bố mẹ không nên kiểm soát điện thoại của con vì đó là quyền riêng tư. Em tán thành hay phản đối với ý kiến trên?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+Đề 4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Bảo vệ môi trường là trách nhiệm của người trưởng thành không phải trẻ nhỏ. Em tán thành hay phản đối với ý kiến trên?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0"/>
          <p:cNvSpPr/>
          <p:nvPr/>
        </p:nvSpPr>
        <p:spPr>
          <a:xfrm>
            <a:off x="526203" y="1949337"/>
            <a:ext cx="630605" cy="581343"/>
          </a:xfrm>
          <a:custGeom>
            <a:avLst/>
            <a:gdLst/>
            <a:ahLst/>
            <a:cxnLst/>
            <a:rect l="l" t="t" r="r" b="b"/>
            <a:pathLst>
              <a:path w="21493" h="19814" extrusionOk="0">
                <a:moveTo>
                  <a:pt x="15473" y="1"/>
                </a:moveTo>
                <a:cubicBezTo>
                  <a:pt x="14968" y="1"/>
                  <a:pt x="14459" y="79"/>
                  <a:pt x="13954" y="241"/>
                </a:cubicBezTo>
                <a:cubicBezTo>
                  <a:pt x="12920" y="574"/>
                  <a:pt x="11997" y="1152"/>
                  <a:pt x="11015" y="1600"/>
                </a:cubicBezTo>
                <a:cubicBezTo>
                  <a:pt x="10454" y="1816"/>
                  <a:pt x="9874" y="1951"/>
                  <a:pt x="9279" y="2041"/>
                </a:cubicBezTo>
                <a:cubicBezTo>
                  <a:pt x="7450" y="2261"/>
                  <a:pt x="5580" y="2270"/>
                  <a:pt x="3913" y="3160"/>
                </a:cubicBezTo>
                <a:cubicBezTo>
                  <a:pt x="2185" y="4081"/>
                  <a:pt x="1007" y="5885"/>
                  <a:pt x="489" y="7735"/>
                </a:cubicBezTo>
                <a:cubicBezTo>
                  <a:pt x="0" y="9482"/>
                  <a:pt x="46" y="11457"/>
                  <a:pt x="684" y="13160"/>
                </a:cubicBezTo>
                <a:cubicBezTo>
                  <a:pt x="746" y="13326"/>
                  <a:pt x="814" y="13489"/>
                  <a:pt x="884" y="13650"/>
                </a:cubicBezTo>
                <a:cubicBezTo>
                  <a:pt x="1462" y="15173"/>
                  <a:pt x="2479" y="16548"/>
                  <a:pt x="3737" y="17553"/>
                </a:cubicBezTo>
                <a:cubicBezTo>
                  <a:pt x="5549" y="18999"/>
                  <a:pt x="7723" y="19800"/>
                  <a:pt x="10051" y="19814"/>
                </a:cubicBezTo>
                <a:cubicBezTo>
                  <a:pt x="10073" y="19814"/>
                  <a:pt x="10095" y="19814"/>
                  <a:pt x="10117" y="19814"/>
                </a:cubicBezTo>
                <a:cubicBezTo>
                  <a:pt x="14792" y="19814"/>
                  <a:pt x="19404" y="16777"/>
                  <a:pt x="20856" y="12270"/>
                </a:cubicBezTo>
                <a:cubicBezTo>
                  <a:pt x="21260" y="11015"/>
                  <a:pt x="21492" y="9633"/>
                  <a:pt x="21473" y="8313"/>
                </a:cubicBezTo>
                <a:cubicBezTo>
                  <a:pt x="21467" y="7987"/>
                  <a:pt x="21444" y="7655"/>
                  <a:pt x="21403" y="7328"/>
                </a:cubicBezTo>
                <a:cubicBezTo>
                  <a:pt x="21340" y="6580"/>
                  <a:pt x="21207" y="5839"/>
                  <a:pt x="21005" y="5121"/>
                </a:cubicBezTo>
                <a:cubicBezTo>
                  <a:pt x="20971" y="5001"/>
                  <a:pt x="20934" y="4880"/>
                  <a:pt x="20895" y="4762"/>
                </a:cubicBezTo>
                <a:cubicBezTo>
                  <a:pt x="20727" y="3980"/>
                  <a:pt x="20448" y="3227"/>
                  <a:pt x="19991" y="2559"/>
                </a:cubicBezTo>
                <a:cubicBezTo>
                  <a:pt x="19406" y="1707"/>
                  <a:pt x="18634" y="936"/>
                  <a:pt x="17682" y="500"/>
                </a:cubicBezTo>
                <a:cubicBezTo>
                  <a:pt x="16971" y="174"/>
                  <a:pt x="16226" y="1"/>
                  <a:pt x="15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0"/>
          <p:cNvSpPr txBox="1">
            <a:spLocks noGrp="1"/>
          </p:cNvSpPr>
          <p:nvPr>
            <p:ph type="title"/>
          </p:nvPr>
        </p:nvSpPr>
        <p:spPr>
          <a:xfrm>
            <a:off x="2929373" y="13026"/>
            <a:ext cx="701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>
                <a:highlight>
                  <a:schemeClr val="dk2"/>
                </a:highlight>
              </a:rPr>
              <a:t>CÁC BƯỚC LUYỆN NÓI</a:t>
            </a:r>
            <a:endParaRPr sz="2800">
              <a:highlight>
                <a:schemeClr val="dk2"/>
              </a:highlight>
            </a:endParaRPr>
          </a:p>
        </p:txBody>
      </p:sp>
      <p:grpSp>
        <p:nvGrpSpPr>
          <p:cNvPr id="980" name="Google Shape;980;p10"/>
          <p:cNvGrpSpPr/>
          <p:nvPr/>
        </p:nvGrpSpPr>
        <p:grpSpPr>
          <a:xfrm>
            <a:off x="7345763" y="1584999"/>
            <a:ext cx="1324043" cy="1631433"/>
            <a:chOff x="2522614" y="409334"/>
            <a:chExt cx="595325" cy="806847"/>
          </a:xfrm>
        </p:grpSpPr>
        <p:sp>
          <p:nvSpPr>
            <p:cNvPr id="981" name="Google Shape;981;p10"/>
            <p:cNvSpPr/>
            <p:nvPr/>
          </p:nvSpPr>
          <p:spPr>
            <a:xfrm>
              <a:off x="2522614" y="1034575"/>
              <a:ext cx="273609" cy="181606"/>
            </a:xfrm>
            <a:custGeom>
              <a:avLst/>
              <a:gdLst/>
              <a:ahLst/>
              <a:cxnLst/>
              <a:rect l="l" t="t" r="r" b="b"/>
              <a:pathLst>
                <a:path w="5130" h="3405" extrusionOk="0">
                  <a:moveTo>
                    <a:pt x="701" y="1"/>
                  </a:moveTo>
                  <a:cubicBezTo>
                    <a:pt x="579" y="1"/>
                    <a:pt x="456" y="57"/>
                    <a:pt x="375" y="193"/>
                  </a:cubicBezTo>
                  <a:cubicBezTo>
                    <a:pt x="79" y="682"/>
                    <a:pt x="1" y="1192"/>
                    <a:pt x="410" y="1644"/>
                  </a:cubicBezTo>
                  <a:cubicBezTo>
                    <a:pt x="800" y="2077"/>
                    <a:pt x="1378" y="2429"/>
                    <a:pt x="1879" y="2716"/>
                  </a:cubicBezTo>
                  <a:cubicBezTo>
                    <a:pt x="2405" y="3019"/>
                    <a:pt x="2985" y="3260"/>
                    <a:pt x="3587" y="3356"/>
                  </a:cubicBezTo>
                  <a:cubicBezTo>
                    <a:pt x="3744" y="3380"/>
                    <a:pt x="3913" y="3404"/>
                    <a:pt x="4080" y="3404"/>
                  </a:cubicBezTo>
                  <a:cubicBezTo>
                    <a:pt x="4223" y="3404"/>
                    <a:pt x="4364" y="3386"/>
                    <a:pt x="4493" y="3335"/>
                  </a:cubicBezTo>
                  <a:cubicBezTo>
                    <a:pt x="4798" y="3213"/>
                    <a:pt x="4883" y="2901"/>
                    <a:pt x="4998" y="2623"/>
                  </a:cubicBezTo>
                  <a:cubicBezTo>
                    <a:pt x="5130" y="2303"/>
                    <a:pt x="4850" y="2015"/>
                    <a:pt x="4598" y="2015"/>
                  </a:cubicBezTo>
                  <a:cubicBezTo>
                    <a:pt x="4480" y="2015"/>
                    <a:pt x="4369" y="2077"/>
                    <a:pt x="4307" y="2227"/>
                  </a:cubicBezTo>
                  <a:cubicBezTo>
                    <a:pt x="4233" y="2405"/>
                    <a:pt x="4233" y="2594"/>
                    <a:pt x="4031" y="2605"/>
                  </a:cubicBezTo>
                  <a:cubicBezTo>
                    <a:pt x="4013" y="2606"/>
                    <a:pt x="3995" y="2606"/>
                    <a:pt x="3976" y="2606"/>
                  </a:cubicBezTo>
                  <a:cubicBezTo>
                    <a:pt x="3782" y="2606"/>
                    <a:pt x="3574" y="2549"/>
                    <a:pt x="3391" y="2500"/>
                  </a:cubicBezTo>
                  <a:cubicBezTo>
                    <a:pt x="2996" y="2396"/>
                    <a:pt x="2627" y="2227"/>
                    <a:pt x="2273" y="2025"/>
                  </a:cubicBezTo>
                  <a:cubicBezTo>
                    <a:pt x="1932" y="1830"/>
                    <a:pt x="1608" y="1607"/>
                    <a:pt x="1300" y="1366"/>
                  </a:cubicBezTo>
                  <a:cubicBezTo>
                    <a:pt x="1186" y="1278"/>
                    <a:pt x="998" y="1164"/>
                    <a:pt x="935" y="1029"/>
                  </a:cubicBezTo>
                  <a:cubicBezTo>
                    <a:pt x="862" y="875"/>
                    <a:pt x="986" y="719"/>
                    <a:pt x="1066" y="586"/>
                  </a:cubicBezTo>
                  <a:cubicBezTo>
                    <a:pt x="1250" y="283"/>
                    <a:pt x="97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2536907" y="1026362"/>
              <a:ext cx="257075" cy="157605"/>
            </a:xfrm>
            <a:custGeom>
              <a:avLst/>
              <a:gdLst/>
              <a:ahLst/>
              <a:cxnLst/>
              <a:rect l="l" t="t" r="r" b="b"/>
              <a:pathLst>
                <a:path w="4820" h="2955" extrusionOk="0">
                  <a:moveTo>
                    <a:pt x="1021" y="1"/>
                  </a:moveTo>
                  <a:cubicBezTo>
                    <a:pt x="987" y="1"/>
                    <a:pt x="955" y="6"/>
                    <a:pt x="927" y="14"/>
                  </a:cubicBezTo>
                  <a:cubicBezTo>
                    <a:pt x="888" y="11"/>
                    <a:pt x="849" y="9"/>
                    <a:pt x="810" y="9"/>
                  </a:cubicBezTo>
                  <a:cubicBezTo>
                    <a:pt x="684" y="9"/>
                    <a:pt x="564" y="28"/>
                    <a:pt x="456" y="72"/>
                  </a:cubicBezTo>
                  <a:cubicBezTo>
                    <a:pt x="39" y="242"/>
                    <a:pt x="0" y="696"/>
                    <a:pt x="277" y="1066"/>
                  </a:cubicBezTo>
                  <a:cubicBezTo>
                    <a:pt x="541" y="1419"/>
                    <a:pt x="948" y="1703"/>
                    <a:pt x="1326" y="1940"/>
                  </a:cubicBezTo>
                  <a:cubicBezTo>
                    <a:pt x="1721" y="2188"/>
                    <a:pt x="2146" y="2383"/>
                    <a:pt x="2581" y="2548"/>
                  </a:cubicBezTo>
                  <a:cubicBezTo>
                    <a:pt x="3032" y="2720"/>
                    <a:pt x="3511" y="2904"/>
                    <a:pt x="3984" y="2948"/>
                  </a:cubicBezTo>
                  <a:cubicBezTo>
                    <a:pt x="4027" y="2952"/>
                    <a:pt x="4070" y="2954"/>
                    <a:pt x="4112" y="2954"/>
                  </a:cubicBezTo>
                  <a:cubicBezTo>
                    <a:pt x="4485" y="2954"/>
                    <a:pt x="4819" y="2796"/>
                    <a:pt x="4778" y="2388"/>
                  </a:cubicBezTo>
                  <a:cubicBezTo>
                    <a:pt x="4737" y="1993"/>
                    <a:pt x="4301" y="1637"/>
                    <a:pt x="3984" y="1382"/>
                  </a:cubicBezTo>
                  <a:cubicBezTo>
                    <a:pt x="3156" y="717"/>
                    <a:pt x="2148" y="315"/>
                    <a:pt x="1147" y="21"/>
                  </a:cubicBezTo>
                  <a:cubicBezTo>
                    <a:pt x="1102" y="7"/>
                    <a:pt x="1060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2645497" y="409334"/>
              <a:ext cx="365025" cy="710316"/>
            </a:xfrm>
            <a:custGeom>
              <a:avLst/>
              <a:gdLst/>
              <a:ahLst/>
              <a:cxnLst/>
              <a:rect l="l" t="t" r="r" b="b"/>
              <a:pathLst>
                <a:path w="6844" h="13318" extrusionOk="0">
                  <a:moveTo>
                    <a:pt x="6323" y="1"/>
                  </a:moveTo>
                  <a:cubicBezTo>
                    <a:pt x="6185" y="1"/>
                    <a:pt x="6048" y="69"/>
                    <a:pt x="5976" y="233"/>
                  </a:cubicBezTo>
                  <a:cubicBezTo>
                    <a:pt x="4000" y="4689"/>
                    <a:pt x="2414" y="8460"/>
                    <a:pt x="156" y="12784"/>
                  </a:cubicBezTo>
                  <a:cubicBezTo>
                    <a:pt x="1" y="13082"/>
                    <a:pt x="263" y="13318"/>
                    <a:pt x="528" y="13318"/>
                  </a:cubicBezTo>
                  <a:cubicBezTo>
                    <a:pt x="668" y="13318"/>
                    <a:pt x="809" y="13252"/>
                    <a:pt x="890" y="13096"/>
                  </a:cubicBezTo>
                  <a:cubicBezTo>
                    <a:pt x="3146" y="8772"/>
                    <a:pt x="4732" y="5001"/>
                    <a:pt x="6708" y="546"/>
                  </a:cubicBezTo>
                  <a:cubicBezTo>
                    <a:pt x="6844" y="239"/>
                    <a:pt x="6581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2536801" y="450508"/>
              <a:ext cx="516496" cy="512283"/>
            </a:xfrm>
            <a:custGeom>
              <a:avLst/>
              <a:gdLst/>
              <a:ahLst/>
              <a:cxnLst/>
              <a:rect l="l" t="t" r="r" b="b"/>
              <a:pathLst>
                <a:path w="9684" h="9605" extrusionOk="0">
                  <a:moveTo>
                    <a:pt x="4815" y="0"/>
                  </a:moveTo>
                  <a:cubicBezTo>
                    <a:pt x="4769" y="0"/>
                    <a:pt x="4725" y="1"/>
                    <a:pt x="4681" y="3"/>
                  </a:cubicBezTo>
                  <a:cubicBezTo>
                    <a:pt x="4133" y="24"/>
                    <a:pt x="3674" y="161"/>
                    <a:pt x="3026" y="363"/>
                  </a:cubicBezTo>
                  <a:cubicBezTo>
                    <a:pt x="2620" y="488"/>
                    <a:pt x="2258" y="749"/>
                    <a:pt x="1914" y="990"/>
                  </a:cubicBezTo>
                  <a:cubicBezTo>
                    <a:pt x="1746" y="1107"/>
                    <a:pt x="1537" y="1355"/>
                    <a:pt x="1455" y="1436"/>
                  </a:cubicBezTo>
                  <a:cubicBezTo>
                    <a:pt x="1301" y="1591"/>
                    <a:pt x="1133" y="1720"/>
                    <a:pt x="1007" y="1894"/>
                  </a:cubicBezTo>
                  <a:cubicBezTo>
                    <a:pt x="702" y="2319"/>
                    <a:pt x="468" y="2727"/>
                    <a:pt x="305" y="3175"/>
                  </a:cubicBezTo>
                  <a:cubicBezTo>
                    <a:pt x="201" y="3462"/>
                    <a:pt x="125" y="3765"/>
                    <a:pt x="75" y="4100"/>
                  </a:cubicBezTo>
                  <a:cubicBezTo>
                    <a:pt x="66" y="4169"/>
                    <a:pt x="57" y="4238"/>
                    <a:pt x="52" y="4307"/>
                  </a:cubicBezTo>
                  <a:cubicBezTo>
                    <a:pt x="1" y="4819"/>
                    <a:pt x="36" y="5346"/>
                    <a:pt x="153" y="5851"/>
                  </a:cubicBezTo>
                  <a:cubicBezTo>
                    <a:pt x="211" y="6109"/>
                    <a:pt x="293" y="6361"/>
                    <a:pt x="394" y="6604"/>
                  </a:cubicBezTo>
                  <a:cubicBezTo>
                    <a:pt x="713" y="7369"/>
                    <a:pt x="1209" y="7995"/>
                    <a:pt x="1861" y="8504"/>
                  </a:cubicBezTo>
                  <a:cubicBezTo>
                    <a:pt x="2085" y="8693"/>
                    <a:pt x="2324" y="8849"/>
                    <a:pt x="2579" y="8971"/>
                  </a:cubicBezTo>
                  <a:cubicBezTo>
                    <a:pt x="2749" y="9072"/>
                    <a:pt x="2926" y="9163"/>
                    <a:pt x="3111" y="9244"/>
                  </a:cubicBezTo>
                  <a:cubicBezTo>
                    <a:pt x="3454" y="9340"/>
                    <a:pt x="3800" y="9437"/>
                    <a:pt x="4142" y="9533"/>
                  </a:cubicBezTo>
                  <a:cubicBezTo>
                    <a:pt x="4174" y="9542"/>
                    <a:pt x="4206" y="9551"/>
                    <a:pt x="4238" y="9560"/>
                  </a:cubicBezTo>
                  <a:cubicBezTo>
                    <a:pt x="4455" y="9590"/>
                    <a:pt x="4670" y="9605"/>
                    <a:pt x="4884" y="9605"/>
                  </a:cubicBezTo>
                  <a:cubicBezTo>
                    <a:pt x="5477" y="9605"/>
                    <a:pt x="6055" y="9489"/>
                    <a:pt x="6619" y="9258"/>
                  </a:cubicBezTo>
                  <a:cubicBezTo>
                    <a:pt x="6756" y="9219"/>
                    <a:pt x="6972" y="9085"/>
                    <a:pt x="7096" y="9003"/>
                  </a:cubicBezTo>
                  <a:cubicBezTo>
                    <a:pt x="7146" y="8970"/>
                    <a:pt x="7181" y="8945"/>
                    <a:pt x="7190" y="8939"/>
                  </a:cubicBezTo>
                  <a:cubicBezTo>
                    <a:pt x="7364" y="8840"/>
                    <a:pt x="7583" y="8743"/>
                    <a:pt x="7752" y="8606"/>
                  </a:cubicBezTo>
                  <a:lnTo>
                    <a:pt x="8569" y="7791"/>
                  </a:lnTo>
                  <a:cubicBezTo>
                    <a:pt x="8579" y="7781"/>
                    <a:pt x="8590" y="7770"/>
                    <a:pt x="8601" y="7758"/>
                  </a:cubicBezTo>
                  <a:cubicBezTo>
                    <a:pt x="8608" y="7749"/>
                    <a:pt x="8615" y="7738"/>
                    <a:pt x="8620" y="7729"/>
                  </a:cubicBezTo>
                  <a:cubicBezTo>
                    <a:pt x="8755" y="7506"/>
                    <a:pt x="8889" y="7283"/>
                    <a:pt x="9021" y="7058"/>
                  </a:cubicBezTo>
                  <a:cubicBezTo>
                    <a:pt x="9084" y="6946"/>
                    <a:pt x="9148" y="6836"/>
                    <a:pt x="9212" y="6724"/>
                  </a:cubicBezTo>
                  <a:cubicBezTo>
                    <a:pt x="9518" y="6076"/>
                    <a:pt x="9683" y="5135"/>
                    <a:pt x="9607" y="4382"/>
                  </a:cubicBezTo>
                  <a:cubicBezTo>
                    <a:pt x="9598" y="4298"/>
                    <a:pt x="9586" y="4217"/>
                    <a:pt x="9572" y="4139"/>
                  </a:cubicBezTo>
                  <a:cubicBezTo>
                    <a:pt x="9403" y="3232"/>
                    <a:pt x="9198" y="2602"/>
                    <a:pt x="8629" y="1864"/>
                  </a:cubicBezTo>
                  <a:cubicBezTo>
                    <a:pt x="8124" y="1210"/>
                    <a:pt x="7495" y="735"/>
                    <a:pt x="6743" y="400"/>
                  </a:cubicBezTo>
                  <a:cubicBezTo>
                    <a:pt x="6354" y="224"/>
                    <a:pt x="5928" y="113"/>
                    <a:pt x="5505" y="52"/>
                  </a:cubicBezTo>
                  <a:cubicBezTo>
                    <a:pt x="5250" y="17"/>
                    <a:pt x="5025" y="0"/>
                    <a:pt x="4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2863741" y="683314"/>
              <a:ext cx="189553" cy="143631"/>
            </a:xfrm>
            <a:custGeom>
              <a:avLst/>
              <a:gdLst/>
              <a:ahLst/>
              <a:cxnLst/>
              <a:rect l="l" t="t" r="r" b="b"/>
              <a:pathLst>
                <a:path w="3554" h="2693" extrusionOk="0">
                  <a:moveTo>
                    <a:pt x="3255" y="1"/>
                  </a:moveTo>
                  <a:cubicBezTo>
                    <a:pt x="3083" y="1"/>
                    <a:pt x="2910" y="31"/>
                    <a:pt x="2742" y="96"/>
                  </a:cubicBezTo>
                  <a:cubicBezTo>
                    <a:pt x="2380" y="236"/>
                    <a:pt x="2146" y="515"/>
                    <a:pt x="1746" y="564"/>
                  </a:cubicBezTo>
                  <a:cubicBezTo>
                    <a:pt x="1241" y="626"/>
                    <a:pt x="0" y="617"/>
                    <a:pt x="241" y="1470"/>
                  </a:cubicBezTo>
                  <a:cubicBezTo>
                    <a:pt x="445" y="2191"/>
                    <a:pt x="1499" y="1893"/>
                    <a:pt x="1990" y="2189"/>
                  </a:cubicBezTo>
                  <a:cubicBezTo>
                    <a:pt x="2295" y="2372"/>
                    <a:pt x="2527" y="2623"/>
                    <a:pt x="2891" y="2693"/>
                  </a:cubicBezTo>
                  <a:cubicBezTo>
                    <a:pt x="2954" y="2581"/>
                    <a:pt x="3018" y="2471"/>
                    <a:pt x="3082" y="2359"/>
                  </a:cubicBezTo>
                  <a:cubicBezTo>
                    <a:pt x="3388" y="1711"/>
                    <a:pt x="3553" y="770"/>
                    <a:pt x="3477" y="17"/>
                  </a:cubicBezTo>
                  <a:cubicBezTo>
                    <a:pt x="3403" y="6"/>
                    <a:pt x="3329" y="1"/>
                    <a:pt x="3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2553068" y="450615"/>
              <a:ext cx="265342" cy="229767"/>
            </a:xfrm>
            <a:custGeom>
              <a:avLst/>
              <a:gdLst/>
              <a:ahLst/>
              <a:cxnLst/>
              <a:rect l="l" t="t" r="r" b="b"/>
              <a:pathLst>
                <a:path w="4975" h="4308" extrusionOk="0">
                  <a:moveTo>
                    <a:pt x="4376" y="1"/>
                  </a:moveTo>
                  <a:cubicBezTo>
                    <a:pt x="3828" y="22"/>
                    <a:pt x="3369" y="159"/>
                    <a:pt x="2721" y="361"/>
                  </a:cubicBezTo>
                  <a:cubicBezTo>
                    <a:pt x="2315" y="486"/>
                    <a:pt x="1953" y="747"/>
                    <a:pt x="1609" y="988"/>
                  </a:cubicBezTo>
                  <a:cubicBezTo>
                    <a:pt x="1441" y="1105"/>
                    <a:pt x="1232" y="1353"/>
                    <a:pt x="1150" y="1434"/>
                  </a:cubicBezTo>
                  <a:cubicBezTo>
                    <a:pt x="996" y="1589"/>
                    <a:pt x="828" y="1718"/>
                    <a:pt x="702" y="1892"/>
                  </a:cubicBezTo>
                  <a:cubicBezTo>
                    <a:pt x="397" y="2317"/>
                    <a:pt x="163" y="2725"/>
                    <a:pt x="0" y="3173"/>
                  </a:cubicBezTo>
                  <a:cubicBezTo>
                    <a:pt x="78" y="3504"/>
                    <a:pt x="240" y="3804"/>
                    <a:pt x="505" y="4023"/>
                  </a:cubicBezTo>
                  <a:cubicBezTo>
                    <a:pt x="727" y="4206"/>
                    <a:pt x="997" y="4307"/>
                    <a:pt x="1270" y="4307"/>
                  </a:cubicBezTo>
                  <a:cubicBezTo>
                    <a:pt x="1446" y="4307"/>
                    <a:pt x="1623" y="4265"/>
                    <a:pt x="1788" y="4176"/>
                  </a:cubicBezTo>
                  <a:cubicBezTo>
                    <a:pt x="2236" y="3935"/>
                    <a:pt x="2454" y="3436"/>
                    <a:pt x="2996" y="3436"/>
                  </a:cubicBezTo>
                  <a:cubicBezTo>
                    <a:pt x="3020" y="3436"/>
                    <a:pt x="3044" y="3437"/>
                    <a:pt x="3070" y="3439"/>
                  </a:cubicBezTo>
                  <a:cubicBezTo>
                    <a:pt x="3314" y="3458"/>
                    <a:pt x="3559" y="3499"/>
                    <a:pt x="3800" y="3499"/>
                  </a:cubicBezTo>
                  <a:cubicBezTo>
                    <a:pt x="4025" y="3499"/>
                    <a:pt x="4246" y="3463"/>
                    <a:pt x="4457" y="3338"/>
                  </a:cubicBezTo>
                  <a:cubicBezTo>
                    <a:pt x="4886" y="3086"/>
                    <a:pt x="4975" y="2599"/>
                    <a:pt x="4877" y="2142"/>
                  </a:cubicBezTo>
                  <a:cubicBezTo>
                    <a:pt x="4805" y="1812"/>
                    <a:pt x="4626" y="1559"/>
                    <a:pt x="4503" y="1252"/>
                  </a:cubicBezTo>
                  <a:cubicBezTo>
                    <a:pt x="4393" y="975"/>
                    <a:pt x="4624" y="752"/>
                    <a:pt x="4565" y="460"/>
                  </a:cubicBezTo>
                  <a:cubicBezTo>
                    <a:pt x="4533" y="300"/>
                    <a:pt x="4466" y="143"/>
                    <a:pt x="4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2682351" y="774142"/>
              <a:ext cx="232967" cy="188646"/>
            </a:xfrm>
            <a:custGeom>
              <a:avLst/>
              <a:gdLst/>
              <a:ahLst/>
              <a:cxnLst/>
              <a:rect l="l" t="t" r="r" b="b"/>
              <a:pathLst>
                <a:path w="4368" h="3537" extrusionOk="0">
                  <a:moveTo>
                    <a:pt x="951" y="1"/>
                  </a:moveTo>
                  <a:cubicBezTo>
                    <a:pt x="716" y="1"/>
                    <a:pt x="489" y="81"/>
                    <a:pt x="328" y="291"/>
                  </a:cubicBezTo>
                  <a:cubicBezTo>
                    <a:pt x="1" y="718"/>
                    <a:pt x="270" y="1227"/>
                    <a:pt x="562" y="1580"/>
                  </a:cubicBezTo>
                  <a:cubicBezTo>
                    <a:pt x="747" y="1801"/>
                    <a:pt x="871" y="2005"/>
                    <a:pt x="950" y="2283"/>
                  </a:cubicBezTo>
                  <a:cubicBezTo>
                    <a:pt x="1032" y="2563"/>
                    <a:pt x="1080" y="2856"/>
                    <a:pt x="1202" y="3123"/>
                  </a:cubicBezTo>
                  <a:cubicBezTo>
                    <a:pt x="1261" y="3247"/>
                    <a:pt x="1330" y="3362"/>
                    <a:pt x="1413" y="3465"/>
                  </a:cubicBezTo>
                  <a:cubicBezTo>
                    <a:pt x="1445" y="3474"/>
                    <a:pt x="1477" y="3483"/>
                    <a:pt x="1509" y="3492"/>
                  </a:cubicBezTo>
                  <a:cubicBezTo>
                    <a:pt x="1726" y="3522"/>
                    <a:pt x="1941" y="3537"/>
                    <a:pt x="2155" y="3537"/>
                  </a:cubicBezTo>
                  <a:cubicBezTo>
                    <a:pt x="2748" y="3537"/>
                    <a:pt x="3326" y="3421"/>
                    <a:pt x="3890" y="3190"/>
                  </a:cubicBezTo>
                  <a:cubicBezTo>
                    <a:pt x="4027" y="3151"/>
                    <a:pt x="4243" y="3017"/>
                    <a:pt x="4367" y="2935"/>
                  </a:cubicBezTo>
                  <a:cubicBezTo>
                    <a:pt x="4277" y="2558"/>
                    <a:pt x="4239" y="2163"/>
                    <a:pt x="4016" y="1830"/>
                  </a:cubicBezTo>
                  <a:cubicBezTo>
                    <a:pt x="3873" y="1615"/>
                    <a:pt x="3676" y="1461"/>
                    <a:pt x="3433" y="1372"/>
                  </a:cubicBezTo>
                  <a:cubicBezTo>
                    <a:pt x="3196" y="1284"/>
                    <a:pt x="2946" y="1273"/>
                    <a:pt x="2742" y="1112"/>
                  </a:cubicBezTo>
                  <a:cubicBezTo>
                    <a:pt x="2528" y="943"/>
                    <a:pt x="2375" y="706"/>
                    <a:pt x="2161" y="536"/>
                  </a:cubicBezTo>
                  <a:cubicBezTo>
                    <a:pt x="1975" y="387"/>
                    <a:pt x="1764" y="259"/>
                    <a:pt x="1551" y="153"/>
                  </a:cubicBezTo>
                  <a:cubicBezTo>
                    <a:pt x="1369" y="62"/>
                    <a:pt x="1157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2840754" y="540163"/>
              <a:ext cx="123844" cy="114457"/>
            </a:xfrm>
            <a:custGeom>
              <a:avLst/>
              <a:gdLst/>
              <a:ahLst/>
              <a:cxnLst/>
              <a:rect l="l" t="t" r="r" b="b"/>
              <a:pathLst>
                <a:path w="2322" h="2146" extrusionOk="0">
                  <a:moveTo>
                    <a:pt x="388" y="0"/>
                  </a:moveTo>
                  <a:cubicBezTo>
                    <a:pt x="328" y="0"/>
                    <a:pt x="266" y="13"/>
                    <a:pt x="203" y="46"/>
                  </a:cubicBezTo>
                  <a:cubicBezTo>
                    <a:pt x="57" y="122"/>
                    <a:pt x="1" y="236"/>
                    <a:pt x="1" y="395"/>
                  </a:cubicBezTo>
                  <a:cubicBezTo>
                    <a:pt x="1" y="576"/>
                    <a:pt x="158" y="757"/>
                    <a:pt x="249" y="900"/>
                  </a:cubicBezTo>
                  <a:cubicBezTo>
                    <a:pt x="385" y="1120"/>
                    <a:pt x="522" y="1343"/>
                    <a:pt x="669" y="1559"/>
                  </a:cubicBezTo>
                  <a:cubicBezTo>
                    <a:pt x="893" y="1888"/>
                    <a:pt x="1184" y="2131"/>
                    <a:pt x="1583" y="2131"/>
                  </a:cubicBezTo>
                  <a:cubicBezTo>
                    <a:pt x="1618" y="2131"/>
                    <a:pt x="1654" y="2129"/>
                    <a:pt x="1691" y="2125"/>
                  </a:cubicBezTo>
                  <a:cubicBezTo>
                    <a:pt x="1709" y="2123"/>
                    <a:pt x="1725" y="2121"/>
                    <a:pt x="1741" y="2116"/>
                  </a:cubicBezTo>
                  <a:cubicBezTo>
                    <a:pt x="1786" y="2136"/>
                    <a:pt x="1835" y="2145"/>
                    <a:pt x="1884" y="2145"/>
                  </a:cubicBezTo>
                  <a:cubicBezTo>
                    <a:pt x="2105" y="2145"/>
                    <a:pt x="2322" y="1953"/>
                    <a:pt x="2193" y="1705"/>
                  </a:cubicBezTo>
                  <a:cubicBezTo>
                    <a:pt x="1962" y="1264"/>
                    <a:pt x="2039" y="599"/>
                    <a:pt x="1571" y="314"/>
                  </a:cubicBezTo>
                  <a:cubicBezTo>
                    <a:pt x="1363" y="188"/>
                    <a:pt x="1137" y="188"/>
                    <a:pt x="908" y="142"/>
                  </a:cubicBezTo>
                  <a:cubicBezTo>
                    <a:pt x="727" y="105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2536801" y="680220"/>
              <a:ext cx="87683" cy="94616"/>
            </a:xfrm>
            <a:custGeom>
              <a:avLst/>
              <a:gdLst/>
              <a:ahLst/>
              <a:cxnLst/>
              <a:rect l="l" t="t" r="r" b="b"/>
              <a:pathLst>
                <a:path w="1644" h="1774" extrusionOk="0">
                  <a:moveTo>
                    <a:pt x="52" y="0"/>
                  </a:moveTo>
                  <a:lnTo>
                    <a:pt x="52" y="0"/>
                  </a:lnTo>
                  <a:cubicBezTo>
                    <a:pt x="1" y="512"/>
                    <a:pt x="36" y="1039"/>
                    <a:pt x="153" y="1544"/>
                  </a:cubicBezTo>
                  <a:cubicBezTo>
                    <a:pt x="250" y="1574"/>
                    <a:pt x="350" y="1597"/>
                    <a:pt x="451" y="1620"/>
                  </a:cubicBezTo>
                  <a:cubicBezTo>
                    <a:pt x="656" y="1666"/>
                    <a:pt x="873" y="1774"/>
                    <a:pt x="1086" y="1774"/>
                  </a:cubicBezTo>
                  <a:cubicBezTo>
                    <a:pt x="1144" y="1774"/>
                    <a:pt x="1201" y="1766"/>
                    <a:pt x="1257" y="1748"/>
                  </a:cubicBezTo>
                  <a:cubicBezTo>
                    <a:pt x="1475" y="1678"/>
                    <a:pt x="1643" y="1468"/>
                    <a:pt x="1611" y="1232"/>
                  </a:cubicBezTo>
                  <a:cubicBezTo>
                    <a:pt x="1580" y="977"/>
                    <a:pt x="1337" y="819"/>
                    <a:pt x="1121" y="729"/>
                  </a:cubicBezTo>
                  <a:cubicBezTo>
                    <a:pt x="853" y="619"/>
                    <a:pt x="600" y="555"/>
                    <a:pt x="373" y="360"/>
                  </a:cubicBezTo>
                  <a:cubicBezTo>
                    <a:pt x="250" y="254"/>
                    <a:pt x="144" y="131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2556215" y="410134"/>
              <a:ext cx="561724" cy="612659"/>
            </a:xfrm>
            <a:custGeom>
              <a:avLst/>
              <a:gdLst/>
              <a:ahLst/>
              <a:cxnLst/>
              <a:rect l="l" t="t" r="r" b="b"/>
              <a:pathLst>
                <a:path w="10532" h="11487" extrusionOk="0">
                  <a:moveTo>
                    <a:pt x="6776" y="1"/>
                  </a:moveTo>
                  <a:cubicBezTo>
                    <a:pt x="6462" y="1"/>
                    <a:pt x="6215" y="427"/>
                    <a:pt x="6535" y="643"/>
                  </a:cubicBezTo>
                  <a:cubicBezTo>
                    <a:pt x="7590" y="1353"/>
                    <a:pt x="8559" y="2071"/>
                    <a:pt x="9075" y="3271"/>
                  </a:cubicBezTo>
                  <a:cubicBezTo>
                    <a:pt x="9601" y="4492"/>
                    <a:pt x="9876" y="6011"/>
                    <a:pt x="9426" y="7297"/>
                  </a:cubicBezTo>
                  <a:cubicBezTo>
                    <a:pt x="9103" y="8211"/>
                    <a:pt x="8646" y="8993"/>
                    <a:pt x="7863" y="9574"/>
                  </a:cubicBezTo>
                  <a:cubicBezTo>
                    <a:pt x="7386" y="9927"/>
                    <a:pt x="6860" y="10207"/>
                    <a:pt x="6321" y="10450"/>
                  </a:cubicBezTo>
                  <a:cubicBezTo>
                    <a:pt x="5825" y="10674"/>
                    <a:pt x="5300" y="10758"/>
                    <a:pt x="4763" y="10758"/>
                  </a:cubicBezTo>
                  <a:cubicBezTo>
                    <a:pt x="4671" y="10758"/>
                    <a:pt x="4579" y="10756"/>
                    <a:pt x="4487" y="10751"/>
                  </a:cubicBezTo>
                  <a:cubicBezTo>
                    <a:pt x="3810" y="10715"/>
                    <a:pt x="3099" y="10622"/>
                    <a:pt x="2477" y="10336"/>
                  </a:cubicBezTo>
                  <a:cubicBezTo>
                    <a:pt x="1813" y="10030"/>
                    <a:pt x="1247" y="9549"/>
                    <a:pt x="718" y="9051"/>
                  </a:cubicBezTo>
                  <a:cubicBezTo>
                    <a:pt x="647" y="8985"/>
                    <a:pt x="572" y="8957"/>
                    <a:pt x="501" y="8957"/>
                  </a:cubicBezTo>
                  <a:cubicBezTo>
                    <a:pt x="226" y="8957"/>
                    <a:pt x="1" y="9375"/>
                    <a:pt x="271" y="9629"/>
                  </a:cubicBezTo>
                  <a:cubicBezTo>
                    <a:pt x="796" y="10122"/>
                    <a:pt x="1356" y="10581"/>
                    <a:pt x="1999" y="10912"/>
                  </a:cubicBezTo>
                  <a:cubicBezTo>
                    <a:pt x="2603" y="11226"/>
                    <a:pt x="3266" y="11362"/>
                    <a:pt x="3939" y="11437"/>
                  </a:cubicBezTo>
                  <a:cubicBezTo>
                    <a:pt x="4215" y="11467"/>
                    <a:pt x="4496" y="11486"/>
                    <a:pt x="4776" y="11486"/>
                  </a:cubicBezTo>
                  <a:cubicBezTo>
                    <a:pt x="5223" y="11486"/>
                    <a:pt x="5669" y="11438"/>
                    <a:pt x="6098" y="11314"/>
                  </a:cubicBezTo>
                  <a:cubicBezTo>
                    <a:pt x="6750" y="11127"/>
                    <a:pt x="7388" y="10762"/>
                    <a:pt x="7957" y="10395"/>
                  </a:cubicBezTo>
                  <a:cubicBezTo>
                    <a:pt x="8894" y="9790"/>
                    <a:pt x="9516" y="9000"/>
                    <a:pt x="9945" y="7974"/>
                  </a:cubicBezTo>
                  <a:cubicBezTo>
                    <a:pt x="10531" y="6571"/>
                    <a:pt x="10455" y="5036"/>
                    <a:pt x="9984" y="3608"/>
                  </a:cubicBezTo>
                  <a:cubicBezTo>
                    <a:pt x="9736" y="2854"/>
                    <a:pt x="9381" y="2126"/>
                    <a:pt x="8836" y="1545"/>
                  </a:cubicBezTo>
                  <a:cubicBezTo>
                    <a:pt x="8291" y="964"/>
                    <a:pt x="7641" y="508"/>
                    <a:pt x="6984" y="67"/>
                  </a:cubicBezTo>
                  <a:cubicBezTo>
                    <a:pt x="6915" y="21"/>
                    <a:pt x="6844" y="1"/>
                    <a:pt x="6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2718672" y="864598"/>
              <a:ext cx="276862" cy="100216"/>
            </a:xfrm>
            <a:custGeom>
              <a:avLst/>
              <a:gdLst/>
              <a:ahLst/>
              <a:cxnLst/>
              <a:rect l="l" t="t" r="r" b="b"/>
              <a:pathLst>
                <a:path w="5191" h="1879" extrusionOk="0">
                  <a:moveTo>
                    <a:pt x="5037" y="1"/>
                  </a:moveTo>
                  <a:cubicBezTo>
                    <a:pt x="4991" y="1"/>
                    <a:pt x="4949" y="27"/>
                    <a:pt x="4919" y="66"/>
                  </a:cubicBezTo>
                  <a:cubicBezTo>
                    <a:pt x="4111" y="1154"/>
                    <a:pt x="2718" y="1576"/>
                    <a:pt x="1418" y="1613"/>
                  </a:cubicBezTo>
                  <a:cubicBezTo>
                    <a:pt x="1348" y="1615"/>
                    <a:pt x="1278" y="1616"/>
                    <a:pt x="1208" y="1616"/>
                  </a:cubicBezTo>
                  <a:cubicBezTo>
                    <a:pt x="849" y="1616"/>
                    <a:pt x="491" y="1594"/>
                    <a:pt x="133" y="1556"/>
                  </a:cubicBezTo>
                  <a:cubicBezTo>
                    <a:pt x="130" y="1556"/>
                    <a:pt x="127" y="1556"/>
                    <a:pt x="123" y="1556"/>
                  </a:cubicBezTo>
                  <a:cubicBezTo>
                    <a:pt x="57" y="1556"/>
                    <a:pt x="0" y="1625"/>
                    <a:pt x="0" y="1689"/>
                  </a:cubicBezTo>
                  <a:cubicBezTo>
                    <a:pt x="0" y="1767"/>
                    <a:pt x="62" y="1815"/>
                    <a:pt x="133" y="1822"/>
                  </a:cubicBezTo>
                  <a:cubicBezTo>
                    <a:pt x="475" y="1858"/>
                    <a:pt x="824" y="1879"/>
                    <a:pt x="1173" y="1879"/>
                  </a:cubicBezTo>
                  <a:cubicBezTo>
                    <a:pt x="2298" y="1879"/>
                    <a:pt x="3427" y="1659"/>
                    <a:pt x="4352" y="986"/>
                  </a:cubicBezTo>
                  <a:cubicBezTo>
                    <a:pt x="4657" y="763"/>
                    <a:pt x="4923" y="502"/>
                    <a:pt x="5148" y="201"/>
                  </a:cubicBezTo>
                  <a:cubicBezTo>
                    <a:pt x="5191" y="142"/>
                    <a:pt x="5157" y="52"/>
                    <a:pt x="5100" y="18"/>
                  </a:cubicBezTo>
                  <a:cubicBezTo>
                    <a:pt x="5079" y="6"/>
                    <a:pt x="5058" y="1"/>
                    <a:pt x="5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3005825" y="743048"/>
              <a:ext cx="46615" cy="97070"/>
            </a:xfrm>
            <a:custGeom>
              <a:avLst/>
              <a:gdLst/>
              <a:ahLst/>
              <a:cxnLst/>
              <a:rect l="l" t="t" r="r" b="b"/>
              <a:pathLst>
                <a:path w="874" h="1820" extrusionOk="0">
                  <a:moveTo>
                    <a:pt x="732" y="1"/>
                  </a:moveTo>
                  <a:cubicBezTo>
                    <a:pt x="652" y="1"/>
                    <a:pt x="608" y="63"/>
                    <a:pt x="599" y="134"/>
                  </a:cubicBezTo>
                  <a:cubicBezTo>
                    <a:pt x="535" y="662"/>
                    <a:pt x="289" y="1149"/>
                    <a:pt x="53" y="1619"/>
                  </a:cubicBezTo>
                  <a:cubicBezTo>
                    <a:pt x="1" y="1723"/>
                    <a:pt x="92" y="1820"/>
                    <a:pt x="179" y="1820"/>
                  </a:cubicBezTo>
                  <a:cubicBezTo>
                    <a:pt x="219" y="1820"/>
                    <a:pt x="258" y="1800"/>
                    <a:pt x="281" y="1752"/>
                  </a:cubicBezTo>
                  <a:cubicBezTo>
                    <a:pt x="540" y="1236"/>
                    <a:pt x="794" y="713"/>
                    <a:pt x="864" y="134"/>
                  </a:cubicBezTo>
                  <a:cubicBezTo>
                    <a:pt x="873" y="63"/>
                    <a:pt x="797" y="1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2535841" y="491256"/>
              <a:ext cx="122937" cy="175792"/>
            </a:xfrm>
            <a:custGeom>
              <a:avLst/>
              <a:gdLst/>
              <a:ahLst/>
              <a:cxnLst/>
              <a:rect l="l" t="t" r="r" b="b"/>
              <a:pathLst>
                <a:path w="2305" h="3296" extrusionOk="0">
                  <a:moveTo>
                    <a:pt x="2113" y="0"/>
                  </a:moveTo>
                  <a:cubicBezTo>
                    <a:pt x="2092" y="0"/>
                    <a:pt x="2069" y="6"/>
                    <a:pt x="2046" y="20"/>
                  </a:cubicBezTo>
                  <a:cubicBezTo>
                    <a:pt x="1181" y="538"/>
                    <a:pt x="524" y="1369"/>
                    <a:pt x="199" y="2321"/>
                  </a:cubicBezTo>
                  <a:cubicBezTo>
                    <a:pt x="107" y="2595"/>
                    <a:pt x="45" y="2875"/>
                    <a:pt x="10" y="3162"/>
                  </a:cubicBezTo>
                  <a:cubicBezTo>
                    <a:pt x="1" y="3233"/>
                    <a:pt x="77" y="3295"/>
                    <a:pt x="143" y="3295"/>
                  </a:cubicBezTo>
                  <a:cubicBezTo>
                    <a:pt x="222" y="3295"/>
                    <a:pt x="267" y="3233"/>
                    <a:pt x="276" y="3162"/>
                  </a:cubicBezTo>
                  <a:cubicBezTo>
                    <a:pt x="391" y="2232"/>
                    <a:pt x="859" y="1356"/>
                    <a:pt x="1546" y="724"/>
                  </a:cubicBezTo>
                  <a:cubicBezTo>
                    <a:pt x="1741" y="543"/>
                    <a:pt x="1954" y="385"/>
                    <a:pt x="2181" y="249"/>
                  </a:cubicBezTo>
                  <a:cubicBezTo>
                    <a:pt x="2305" y="176"/>
                    <a:pt x="2228" y="0"/>
                    <a:pt x="2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2976864" y="444748"/>
              <a:ext cx="109390" cy="135471"/>
            </a:xfrm>
            <a:custGeom>
              <a:avLst/>
              <a:gdLst/>
              <a:ahLst/>
              <a:cxnLst/>
              <a:rect l="l" t="t" r="r" b="b"/>
              <a:pathLst>
                <a:path w="2051" h="2540" extrusionOk="0">
                  <a:moveTo>
                    <a:pt x="189" y="0"/>
                  </a:moveTo>
                  <a:cubicBezTo>
                    <a:pt x="91" y="0"/>
                    <a:pt x="1" y="133"/>
                    <a:pt x="89" y="230"/>
                  </a:cubicBezTo>
                  <a:cubicBezTo>
                    <a:pt x="720" y="921"/>
                    <a:pt x="1356" y="1624"/>
                    <a:pt x="1771" y="2471"/>
                  </a:cubicBezTo>
                  <a:cubicBezTo>
                    <a:pt x="1794" y="2519"/>
                    <a:pt x="1832" y="2539"/>
                    <a:pt x="1872" y="2539"/>
                  </a:cubicBezTo>
                  <a:cubicBezTo>
                    <a:pt x="1959" y="2539"/>
                    <a:pt x="2051" y="2443"/>
                    <a:pt x="1999" y="2338"/>
                  </a:cubicBezTo>
                  <a:cubicBezTo>
                    <a:pt x="1576" y="1470"/>
                    <a:pt x="922" y="749"/>
                    <a:pt x="277" y="42"/>
                  </a:cubicBezTo>
                  <a:cubicBezTo>
                    <a:pt x="250" y="12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3081026" y="599472"/>
              <a:ext cx="21761" cy="37655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151" y="1"/>
                  </a:moveTo>
                  <a:cubicBezTo>
                    <a:pt x="139" y="1"/>
                    <a:pt x="128" y="2"/>
                    <a:pt x="115" y="6"/>
                  </a:cubicBezTo>
                  <a:cubicBezTo>
                    <a:pt x="52" y="27"/>
                    <a:pt x="0" y="100"/>
                    <a:pt x="23" y="171"/>
                  </a:cubicBezTo>
                  <a:cubicBezTo>
                    <a:pt x="73" y="313"/>
                    <a:pt x="110" y="460"/>
                    <a:pt x="139" y="607"/>
                  </a:cubicBezTo>
                  <a:cubicBezTo>
                    <a:pt x="144" y="639"/>
                    <a:pt x="172" y="671"/>
                    <a:pt x="199" y="687"/>
                  </a:cubicBezTo>
                  <a:cubicBezTo>
                    <a:pt x="218" y="699"/>
                    <a:pt x="244" y="706"/>
                    <a:pt x="268" y="706"/>
                  </a:cubicBezTo>
                  <a:cubicBezTo>
                    <a:pt x="280" y="706"/>
                    <a:pt x="291" y="704"/>
                    <a:pt x="302" y="701"/>
                  </a:cubicBezTo>
                  <a:cubicBezTo>
                    <a:pt x="374" y="676"/>
                    <a:pt x="408" y="610"/>
                    <a:pt x="394" y="538"/>
                  </a:cubicBezTo>
                  <a:cubicBezTo>
                    <a:pt x="367" y="389"/>
                    <a:pt x="328" y="242"/>
                    <a:pt x="280" y="100"/>
                  </a:cubicBezTo>
                  <a:cubicBezTo>
                    <a:pt x="261" y="45"/>
                    <a:pt x="210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2613229" y="960173"/>
              <a:ext cx="113817" cy="54562"/>
            </a:xfrm>
            <a:custGeom>
              <a:avLst/>
              <a:gdLst/>
              <a:ahLst/>
              <a:cxnLst/>
              <a:rect l="l" t="t" r="r" b="b"/>
              <a:pathLst>
                <a:path w="2134" h="1023" extrusionOk="0">
                  <a:moveTo>
                    <a:pt x="193" y="0"/>
                  </a:moveTo>
                  <a:cubicBezTo>
                    <a:pt x="78" y="0"/>
                    <a:pt x="1" y="175"/>
                    <a:pt x="125" y="248"/>
                  </a:cubicBezTo>
                  <a:cubicBezTo>
                    <a:pt x="685" y="581"/>
                    <a:pt x="1288" y="838"/>
                    <a:pt x="1913" y="1017"/>
                  </a:cubicBezTo>
                  <a:cubicBezTo>
                    <a:pt x="1927" y="1021"/>
                    <a:pt x="1940" y="1023"/>
                    <a:pt x="1952" y="1023"/>
                  </a:cubicBezTo>
                  <a:cubicBezTo>
                    <a:pt x="2088" y="1023"/>
                    <a:pt x="2134" y="804"/>
                    <a:pt x="1984" y="760"/>
                  </a:cubicBezTo>
                  <a:cubicBezTo>
                    <a:pt x="1378" y="589"/>
                    <a:pt x="800" y="340"/>
                    <a:pt x="260" y="20"/>
                  </a:cubicBezTo>
                  <a:cubicBezTo>
                    <a:pt x="237" y="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2625709" y="1135324"/>
              <a:ext cx="174832" cy="52855"/>
            </a:xfrm>
            <a:custGeom>
              <a:avLst/>
              <a:gdLst/>
              <a:ahLst/>
              <a:cxnLst/>
              <a:rect l="l" t="t" r="r" b="b"/>
              <a:pathLst>
                <a:path w="3278" h="991" extrusionOk="0">
                  <a:moveTo>
                    <a:pt x="3109" y="1"/>
                  </a:moveTo>
                  <a:cubicBezTo>
                    <a:pt x="3030" y="1"/>
                    <a:pt x="2946" y="66"/>
                    <a:pt x="2968" y="166"/>
                  </a:cubicBezTo>
                  <a:cubicBezTo>
                    <a:pt x="3014" y="379"/>
                    <a:pt x="2842" y="581"/>
                    <a:pt x="2657" y="661"/>
                  </a:cubicBezTo>
                  <a:cubicBezTo>
                    <a:pt x="2544" y="710"/>
                    <a:pt x="2422" y="728"/>
                    <a:pt x="2298" y="728"/>
                  </a:cubicBezTo>
                  <a:cubicBezTo>
                    <a:pt x="2150" y="728"/>
                    <a:pt x="1999" y="702"/>
                    <a:pt x="1860" y="675"/>
                  </a:cubicBezTo>
                  <a:cubicBezTo>
                    <a:pt x="1298" y="565"/>
                    <a:pt x="760" y="368"/>
                    <a:pt x="262" y="90"/>
                  </a:cubicBezTo>
                  <a:cubicBezTo>
                    <a:pt x="239" y="78"/>
                    <a:pt x="217" y="72"/>
                    <a:pt x="196" y="72"/>
                  </a:cubicBezTo>
                  <a:cubicBezTo>
                    <a:pt x="78" y="72"/>
                    <a:pt x="0" y="250"/>
                    <a:pt x="127" y="321"/>
                  </a:cubicBezTo>
                  <a:cubicBezTo>
                    <a:pt x="579" y="572"/>
                    <a:pt x="1064" y="764"/>
                    <a:pt x="1568" y="882"/>
                  </a:cubicBezTo>
                  <a:cubicBezTo>
                    <a:pt x="1794" y="936"/>
                    <a:pt x="2048" y="991"/>
                    <a:pt x="2293" y="991"/>
                  </a:cubicBezTo>
                  <a:cubicBezTo>
                    <a:pt x="2546" y="991"/>
                    <a:pt x="2791" y="933"/>
                    <a:pt x="2989" y="758"/>
                  </a:cubicBezTo>
                  <a:cubicBezTo>
                    <a:pt x="3177" y="592"/>
                    <a:pt x="3278" y="344"/>
                    <a:pt x="3225" y="96"/>
                  </a:cubicBezTo>
                  <a:cubicBezTo>
                    <a:pt x="3210" y="29"/>
                    <a:pt x="3160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2541548" y="1054202"/>
              <a:ext cx="32748" cy="49175"/>
            </a:xfrm>
            <a:custGeom>
              <a:avLst/>
              <a:gdLst/>
              <a:ahLst/>
              <a:cxnLst/>
              <a:rect l="l" t="t" r="r" b="b"/>
              <a:pathLst>
                <a:path w="614" h="922" extrusionOk="0">
                  <a:moveTo>
                    <a:pt x="317" y="188"/>
                  </a:moveTo>
                  <a:cubicBezTo>
                    <a:pt x="318" y="188"/>
                    <a:pt x="318" y="189"/>
                    <a:pt x="318" y="190"/>
                  </a:cubicBezTo>
                  <a:lnTo>
                    <a:pt x="318" y="190"/>
                  </a:lnTo>
                  <a:cubicBezTo>
                    <a:pt x="318" y="189"/>
                    <a:pt x="318" y="189"/>
                    <a:pt x="317" y="188"/>
                  </a:cubicBezTo>
                  <a:close/>
                  <a:moveTo>
                    <a:pt x="198" y="0"/>
                  </a:moveTo>
                  <a:cubicBezTo>
                    <a:pt x="139" y="0"/>
                    <a:pt x="79" y="35"/>
                    <a:pt x="68" y="96"/>
                  </a:cubicBezTo>
                  <a:cubicBezTo>
                    <a:pt x="0" y="404"/>
                    <a:pt x="133" y="729"/>
                    <a:pt x="395" y="902"/>
                  </a:cubicBezTo>
                  <a:cubicBezTo>
                    <a:pt x="415" y="915"/>
                    <a:pt x="437" y="921"/>
                    <a:pt x="460" y="921"/>
                  </a:cubicBezTo>
                  <a:cubicBezTo>
                    <a:pt x="508" y="921"/>
                    <a:pt x="556" y="896"/>
                    <a:pt x="578" y="855"/>
                  </a:cubicBezTo>
                  <a:cubicBezTo>
                    <a:pt x="613" y="789"/>
                    <a:pt x="592" y="715"/>
                    <a:pt x="530" y="674"/>
                  </a:cubicBezTo>
                  <a:cubicBezTo>
                    <a:pt x="523" y="668"/>
                    <a:pt x="518" y="665"/>
                    <a:pt x="511" y="660"/>
                  </a:cubicBezTo>
                  <a:cubicBezTo>
                    <a:pt x="505" y="653"/>
                    <a:pt x="486" y="638"/>
                    <a:pt x="479" y="633"/>
                  </a:cubicBezTo>
                  <a:cubicBezTo>
                    <a:pt x="459" y="614"/>
                    <a:pt x="440" y="592"/>
                    <a:pt x="422" y="573"/>
                  </a:cubicBezTo>
                  <a:cubicBezTo>
                    <a:pt x="417" y="566"/>
                    <a:pt x="413" y="560"/>
                    <a:pt x="408" y="553"/>
                  </a:cubicBezTo>
                  <a:cubicBezTo>
                    <a:pt x="401" y="543"/>
                    <a:pt x="394" y="530"/>
                    <a:pt x="387" y="518"/>
                  </a:cubicBezTo>
                  <a:cubicBezTo>
                    <a:pt x="379" y="505"/>
                    <a:pt x="372" y="493"/>
                    <a:pt x="365" y="481"/>
                  </a:cubicBezTo>
                  <a:cubicBezTo>
                    <a:pt x="362" y="474"/>
                    <a:pt x="358" y="466"/>
                    <a:pt x="355" y="459"/>
                  </a:cubicBezTo>
                  <a:cubicBezTo>
                    <a:pt x="346" y="433"/>
                    <a:pt x="337" y="408"/>
                    <a:pt x="330" y="381"/>
                  </a:cubicBezTo>
                  <a:cubicBezTo>
                    <a:pt x="326" y="367"/>
                    <a:pt x="323" y="353"/>
                    <a:pt x="321" y="339"/>
                  </a:cubicBezTo>
                  <a:cubicBezTo>
                    <a:pt x="319" y="334"/>
                    <a:pt x="317" y="326"/>
                    <a:pt x="317" y="321"/>
                  </a:cubicBezTo>
                  <a:cubicBezTo>
                    <a:pt x="317" y="319"/>
                    <a:pt x="317" y="319"/>
                    <a:pt x="317" y="319"/>
                  </a:cubicBezTo>
                  <a:cubicBezTo>
                    <a:pt x="316" y="291"/>
                    <a:pt x="314" y="263"/>
                    <a:pt x="314" y="234"/>
                  </a:cubicBezTo>
                  <a:cubicBezTo>
                    <a:pt x="316" y="222"/>
                    <a:pt x="317" y="208"/>
                    <a:pt x="317" y="195"/>
                  </a:cubicBezTo>
                  <a:lnTo>
                    <a:pt x="317" y="195"/>
                  </a:lnTo>
                  <a:cubicBezTo>
                    <a:pt x="317" y="199"/>
                    <a:pt x="317" y="203"/>
                    <a:pt x="317" y="203"/>
                  </a:cubicBezTo>
                  <a:cubicBezTo>
                    <a:pt x="317" y="203"/>
                    <a:pt x="317" y="201"/>
                    <a:pt x="317" y="195"/>
                  </a:cubicBezTo>
                  <a:lnTo>
                    <a:pt x="317" y="195"/>
                  </a:lnTo>
                  <a:cubicBezTo>
                    <a:pt x="317" y="195"/>
                    <a:pt x="317" y="195"/>
                    <a:pt x="317" y="195"/>
                  </a:cubicBezTo>
                  <a:cubicBezTo>
                    <a:pt x="317" y="194"/>
                    <a:pt x="317" y="194"/>
                    <a:pt x="317" y="194"/>
                  </a:cubicBezTo>
                  <a:cubicBezTo>
                    <a:pt x="317" y="193"/>
                    <a:pt x="318" y="193"/>
                    <a:pt x="318" y="192"/>
                  </a:cubicBezTo>
                  <a:lnTo>
                    <a:pt x="318" y="192"/>
                  </a:lnTo>
                  <a:cubicBezTo>
                    <a:pt x="318" y="191"/>
                    <a:pt x="318" y="191"/>
                    <a:pt x="318" y="190"/>
                  </a:cubicBezTo>
                  <a:lnTo>
                    <a:pt x="318" y="190"/>
                  </a:lnTo>
                  <a:cubicBezTo>
                    <a:pt x="320" y="182"/>
                    <a:pt x="321" y="175"/>
                    <a:pt x="323" y="167"/>
                  </a:cubicBezTo>
                  <a:cubicBezTo>
                    <a:pt x="337" y="100"/>
                    <a:pt x="303" y="20"/>
                    <a:pt x="231" y="4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2558455" y="1064496"/>
              <a:ext cx="53" cy="160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80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2890089" y="430828"/>
              <a:ext cx="37228" cy="30508"/>
            </a:xfrm>
            <a:custGeom>
              <a:avLst/>
              <a:gdLst/>
              <a:ahLst/>
              <a:cxnLst/>
              <a:rect l="l" t="t" r="r" b="b"/>
              <a:pathLst>
                <a:path w="698" h="572" extrusionOk="0">
                  <a:moveTo>
                    <a:pt x="139" y="0"/>
                  </a:moveTo>
                  <a:cubicBezTo>
                    <a:pt x="127" y="0"/>
                    <a:pt x="115" y="2"/>
                    <a:pt x="105" y="5"/>
                  </a:cubicBezTo>
                  <a:cubicBezTo>
                    <a:pt x="73" y="14"/>
                    <a:pt x="40" y="37"/>
                    <a:pt x="25" y="67"/>
                  </a:cubicBezTo>
                  <a:cubicBezTo>
                    <a:pt x="10" y="97"/>
                    <a:pt x="1" y="134"/>
                    <a:pt x="11" y="168"/>
                  </a:cubicBezTo>
                  <a:cubicBezTo>
                    <a:pt x="24" y="203"/>
                    <a:pt x="43" y="227"/>
                    <a:pt x="73" y="248"/>
                  </a:cubicBezTo>
                  <a:cubicBezTo>
                    <a:pt x="212" y="351"/>
                    <a:pt x="352" y="452"/>
                    <a:pt x="492" y="554"/>
                  </a:cubicBezTo>
                  <a:cubicBezTo>
                    <a:pt x="507" y="567"/>
                    <a:pt x="531" y="572"/>
                    <a:pt x="554" y="572"/>
                  </a:cubicBezTo>
                  <a:cubicBezTo>
                    <a:pt x="568" y="572"/>
                    <a:pt x="581" y="570"/>
                    <a:pt x="593" y="567"/>
                  </a:cubicBezTo>
                  <a:cubicBezTo>
                    <a:pt x="624" y="560"/>
                    <a:pt x="658" y="535"/>
                    <a:pt x="672" y="507"/>
                  </a:cubicBezTo>
                  <a:cubicBezTo>
                    <a:pt x="688" y="476"/>
                    <a:pt x="697" y="439"/>
                    <a:pt x="686" y="404"/>
                  </a:cubicBezTo>
                  <a:cubicBezTo>
                    <a:pt x="674" y="370"/>
                    <a:pt x="655" y="347"/>
                    <a:pt x="624" y="324"/>
                  </a:cubicBezTo>
                  <a:cubicBezTo>
                    <a:pt x="486" y="223"/>
                    <a:pt x="346" y="120"/>
                    <a:pt x="206" y="19"/>
                  </a:cubicBezTo>
                  <a:cubicBezTo>
                    <a:pt x="190" y="6"/>
                    <a:pt x="16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2567415" y="1141351"/>
              <a:ext cx="45335" cy="30988"/>
            </a:xfrm>
            <a:custGeom>
              <a:avLst/>
              <a:gdLst/>
              <a:ahLst/>
              <a:cxnLst/>
              <a:rect l="l" t="t" r="r" b="b"/>
              <a:pathLst>
                <a:path w="850" h="581" extrusionOk="0">
                  <a:moveTo>
                    <a:pt x="151" y="0"/>
                  </a:moveTo>
                  <a:cubicBezTo>
                    <a:pt x="119" y="0"/>
                    <a:pt x="80" y="14"/>
                    <a:pt x="57" y="39"/>
                  </a:cubicBezTo>
                  <a:cubicBezTo>
                    <a:pt x="13" y="87"/>
                    <a:pt x="1" y="179"/>
                    <a:pt x="57" y="227"/>
                  </a:cubicBezTo>
                  <a:cubicBezTo>
                    <a:pt x="242" y="376"/>
                    <a:pt x="446" y="493"/>
                    <a:pt x="669" y="574"/>
                  </a:cubicBezTo>
                  <a:cubicBezTo>
                    <a:pt x="680" y="579"/>
                    <a:pt x="692" y="581"/>
                    <a:pt x="704" y="581"/>
                  </a:cubicBezTo>
                  <a:cubicBezTo>
                    <a:pt x="761" y="581"/>
                    <a:pt x="819" y="536"/>
                    <a:pt x="832" y="482"/>
                  </a:cubicBezTo>
                  <a:cubicBezTo>
                    <a:pt x="850" y="408"/>
                    <a:pt x="809" y="346"/>
                    <a:pt x="740" y="319"/>
                  </a:cubicBezTo>
                  <a:cubicBezTo>
                    <a:pt x="715" y="310"/>
                    <a:pt x="690" y="303"/>
                    <a:pt x="667" y="291"/>
                  </a:cubicBezTo>
                  <a:lnTo>
                    <a:pt x="667" y="291"/>
                  </a:lnTo>
                  <a:cubicBezTo>
                    <a:pt x="677" y="296"/>
                    <a:pt x="680" y="298"/>
                    <a:pt x="680" y="298"/>
                  </a:cubicBezTo>
                  <a:cubicBezTo>
                    <a:pt x="679" y="298"/>
                    <a:pt x="660" y="288"/>
                    <a:pt x="655" y="286"/>
                  </a:cubicBezTo>
                  <a:cubicBezTo>
                    <a:pt x="642" y="280"/>
                    <a:pt x="630" y="275"/>
                    <a:pt x="619" y="270"/>
                  </a:cubicBezTo>
                  <a:cubicBezTo>
                    <a:pt x="573" y="247"/>
                    <a:pt x="527" y="224"/>
                    <a:pt x="481" y="199"/>
                  </a:cubicBezTo>
                  <a:cubicBezTo>
                    <a:pt x="437" y="172"/>
                    <a:pt x="392" y="146"/>
                    <a:pt x="350" y="115"/>
                  </a:cubicBezTo>
                  <a:cubicBezTo>
                    <a:pt x="329" y="101"/>
                    <a:pt x="307" y="87"/>
                    <a:pt x="288" y="71"/>
                  </a:cubicBezTo>
                  <a:cubicBezTo>
                    <a:pt x="284" y="69"/>
                    <a:pt x="263" y="55"/>
                    <a:pt x="264" y="55"/>
                  </a:cubicBezTo>
                  <a:lnTo>
                    <a:pt x="264" y="55"/>
                  </a:lnTo>
                  <a:cubicBezTo>
                    <a:pt x="264" y="55"/>
                    <a:pt x="267" y="57"/>
                    <a:pt x="275" y="62"/>
                  </a:cubicBezTo>
                  <a:cubicBezTo>
                    <a:pt x="265" y="55"/>
                    <a:pt x="256" y="46"/>
                    <a:pt x="245" y="39"/>
                  </a:cubicBezTo>
                  <a:cubicBezTo>
                    <a:pt x="217" y="16"/>
                    <a:pt x="18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Google Shape;1002;p10"/>
          <p:cNvSpPr/>
          <p:nvPr/>
        </p:nvSpPr>
        <p:spPr>
          <a:xfrm>
            <a:off x="6228953" y="10788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0"/>
          <p:cNvSpPr/>
          <p:nvPr/>
        </p:nvSpPr>
        <p:spPr>
          <a:xfrm>
            <a:off x="7242053" y="10108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0"/>
          <p:cNvSpPr/>
          <p:nvPr/>
        </p:nvSpPr>
        <p:spPr>
          <a:xfrm>
            <a:off x="8043791" y="39626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0"/>
          <p:cNvSpPr/>
          <p:nvPr/>
        </p:nvSpPr>
        <p:spPr>
          <a:xfrm>
            <a:off x="1156808" y="722261"/>
            <a:ext cx="630605" cy="581343"/>
          </a:xfrm>
          <a:custGeom>
            <a:avLst/>
            <a:gdLst/>
            <a:ahLst/>
            <a:cxnLst/>
            <a:rect l="l" t="t" r="r" b="b"/>
            <a:pathLst>
              <a:path w="21493" h="19814" extrusionOk="0">
                <a:moveTo>
                  <a:pt x="15473" y="1"/>
                </a:moveTo>
                <a:cubicBezTo>
                  <a:pt x="14968" y="1"/>
                  <a:pt x="14459" y="79"/>
                  <a:pt x="13954" y="241"/>
                </a:cubicBezTo>
                <a:cubicBezTo>
                  <a:pt x="12920" y="574"/>
                  <a:pt x="11997" y="1152"/>
                  <a:pt x="11015" y="1600"/>
                </a:cubicBezTo>
                <a:cubicBezTo>
                  <a:pt x="10454" y="1816"/>
                  <a:pt x="9874" y="1951"/>
                  <a:pt x="9279" y="2041"/>
                </a:cubicBezTo>
                <a:cubicBezTo>
                  <a:pt x="7450" y="2261"/>
                  <a:pt x="5580" y="2270"/>
                  <a:pt x="3913" y="3160"/>
                </a:cubicBezTo>
                <a:cubicBezTo>
                  <a:pt x="2185" y="4081"/>
                  <a:pt x="1007" y="5885"/>
                  <a:pt x="489" y="7735"/>
                </a:cubicBezTo>
                <a:cubicBezTo>
                  <a:pt x="0" y="9482"/>
                  <a:pt x="46" y="11457"/>
                  <a:pt x="684" y="13160"/>
                </a:cubicBezTo>
                <a:cubicBezTo>
                  <a:pt x="746" y="13326"/>
                  <a:pt x="814" y="13489"/>
                  <a:pt x="884" y="13650"/>
                </a:cubicBezTo>
                <a:cubicBezTo>
                  <a:pt x="1462" y="15173"/>
                  <a:pt x="2479" y="16548"/>
                  <a:pt x="3737" y="17553"/>
                </a:cubicBezTo>
                <a:cubicBezTo>
                  <a:pt x="5549" y="18999"/>
                  <a:pt x="7723" y="19800"/>
                  <a:pt x="10051" y="19814"/>
                </a:cubicBezTo>
                <a:cubicBezTo>
                  <a:pt x="10073" y="19814"/>
                  <a:pt x="10095" y="19814"/>
                  <a:pt x="10117" y="19814"/>
                </a:cubicBezTo>
                <a:cubicBezTo>
                  <a:pt x="14792" y="19814"/>
                  <a:pt x="19404" y="16777"/>
                  <a:pt x="20856" y="12270"/>
                </a:cubicBezTo>
                <a:cubicBezTo>
                  <a:pt x="21260" y="11015"/>
                  <a:pt x="21492" y="9633"/>
                  <a:pt x="21473" y="8313"/>
                </a:cubicBezTo>
                <a:cubicBezTo>
                  <a:pt x="21467" y="7987"/>
                  <a:pt x="21444" y="7655"/>
                  <a:pt x="21403" y="7328"/>
                </a:cubicBezTo>
                <a:cubicBezTo>
                  <a:pt x="21340" y="6580"/>
                  <a:pt x="21207" y="5839"/>
                  <a:pt x="21005" y="5121"/>
                </a:cubicBezTo>
                <a:cubicBezTo>
                  <a:pt x="20971" y="5001"/>
                  <a:pt x="20934" y="4880"/>
                  <a:pt x="20895" y="4762"/>
                </a:cubicBezTo>
                <a:cubicBezTo>
                  <a:pt x="20727" y="3980"/>
                  <a:pt x="20448" y="3227"/>
                  <a:pt x="19991" y="2559"/>
                </a:cubicBezTo>
                <a:cubicBezTo>
                  <a:pt x="19406" y="1707"/>
                  <a:pt x="18634" y="936"/>
                  <a:pt x="17682" y="500"/>
                </a:cubicBezTo>
                <a:cubicBezTo>
                  <a:pt x="16971" y="174"/>
                  <a:pt x="16226" y="1"/>
                  <a:pt x="15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0"/>
          <p:cNvSpPr txBox="1">
            <a:spLocks noGrp="1"/>
          </p:cNvSpPr>
          <p:nvPr>
            <p:ph type="title" idx="5"/>
          </p:nvPr>
        </p:nvSpPr>
        <p:spPr>
          <a:xfrm>
            <a:off x="1156808" y="817990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1007" name="Google Shape;1007;p10"/>
          <p:cNvSpPr txBox="1">
            <a:spLocks noGrp="1"/>
          </p:cNvSpPr>
          <p:nvPr>
            <p:ph type="title" idx="7"/>
          </p:nvPr>
        </p:nvSpPr>
        <p:spPr>
          <a:xfrm>
            <a:off x="526203" y="1996450"/>
            <a:ext cx="669300" cy="52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1008" name="Google Shape;1008;p10"/>
          <p:cNvSpPr txBox="1"/>
          <p:nvPr/>
        </p:nvSpPr>
        <p:spPr>
          <a:xfrm>
            <a:off x="1786808" y="864391"/>
            <a:ext cx="6644095" cy="103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Xác định đề tài, thời gian và không gian nói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Mục đích của bài nói: thuyết phục người nghe về ý kiến, quan điểm của mình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10"/>
          <p:cNvSpPr txBox="1"/>
          <p:nvPr/>
        </p:nvSpPr>
        <p:spPr>
          <a:xfrm>
            <a:off x="1185597" y="2080963"/>
            <a:ext cx="6920562" cy="268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Tìm ý và lập dàn ý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Tóm tắt hệ thống ý dưới dạng sơ đồ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Nêu rõ ý kiến, lí lẽ và bằng chứng thuyết phục: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Nêu ý kiến một cách trực tiếp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Đảm bảo các lí lẽ có đủ cơ sở và kết luận, sắp xếp các lí lẽ theo một trình tự hợp lí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Một bằng chứng thuyết phục cần cụ thể, tiêu biểu, xác thực và liên kết chặt chẽ với lí lẽ.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"/>
          <p:cNvSpPr/>
          <p:nvPr/>
        </p:nvSpPr>
        <p:spPr>
          <a:xfrm>
            <a:off x="612410" y="768307"/>
            <a:ext cx="630605" cy="581343"/>
          </a:xfrm>
          <a:custGeom>
            <a:avLst/>
            <a:gdLst/>
            <a:ahLst/>
            <a:cxnLst/>
            <a:rect l="l" t="t" r="r" b="b"/>
            <a:pathLst>
              <a:path w="21493" h="19814" extrusionOk="0">
                <a:moveTo>
                  <a:pt x="15473" y="1"/>
                </a:moveTo>
                <a:cubicBezTo>
                  <a:pt x="14968" y="1"/>
                  <a:pt x="14459" y="79"/>
                  <a:pt x="13954" y="241"/>
                </a:cubicBezTo>
                <a:cubicBezTo>
                  <a:pt x="12920" y="574"/>
                  <a:pt x="11997" y="1152"/>
                  <a:pt x="11015" y="1600"/>
                </a:cubicBezTo>
                <a:cubicBezTo>
                  <a:pt x="10454" y="1816"/>
                  <a:pt x="9874" y="1951"/>
                  <a:pt x="9279" y="2041"/>
                </a:cubicBezTo>
                <a:cubicBezTo>
                  <a:pt x="7450" y="2261"/>
                  <a:pt x="5580" y="2270"/>
                  <a:pt x="3913" y="3160"/>
                </a:cubicBezTo>
                <a:cubicBezTo>
                  <a:pt x="2185" y="4081"/>
                  <a:pt x="1007" y="5885"/>
                  <a:pt x="489" y="7735"/>
                </a:cubicBezTo>
                <a:cubicBezTo>
                  <a:pt x="0" y="9482"/>
                  <a:pt x="46" y="11457"/>
                  <a:pt x="684" y="13160"/>
                </a:cubicBezTo>
                <a:cubicBezTo>
                  <a:pt x="746" y="13326"/>
                  <a:pt x="814" y="13489"/>
                  <a:pt x="884" y="13650"/>
                </a:cubicBezTo>
                <a:cubicBezTo>
                  <a:pt x="1462" y="15173"/>
                  <a:pt x="2479" y="16548"/>
                  <a:pt x="3737" y="17553"/>
                </a:cubicBezTo>
                <a:cubicBezTo>
                  <a:pt x="5549" y="18999"/>
                  <a:pt x="7723" y="19800"/>
                  <a:pt x="10051" y="19814"/>
                </a:cubicBezTo>
                <a:cubicBezTo>
                  <a:pt x="10073" y="19814"/>
                  <a:pt x="10095" y="19814"/>
                  <a:pt x="10117" y="19814"/>
                </a:cubicBezTo>
                <a:cubicBezTo>
                  <a:pt x="14792" y="19814"/>
                  <a:pt x="19404" y="16777"/>
                  <a:pt x="20856" y="12270"/>
                </a:cubicBezTo>
                <a:cubicBezTo>
                  <a:pt x="21260" y="11015"/>
                  <a:pt x="21492" y="9633"/>
                  <a:pt x="21473" y="8313"/>
                </a:cubicBezTo>
                <a:cubicBezTo>
                  <a:pt x="21467" y="7987"/>
                  <a:pt x="21444" y="7655"/>
                  <a:pt x="21403" y="7328"/>
                </a:cubicBezTo>
                <a:cubicBezTo>
                  <a:pt x="21340" y="6580"/>
                  <a:pt x="21207" y="5839"/>
                  <a:pt x="21005" y="5121"/>
                </a:cubicBezTo>
                <a:cubicBezTo>
                  <a:pt x="20971" y="5001"/>
                  <a:pt x="20934" y="4880"/>
                  <a:pt x="20895" y="4762"/>
                </a:cubicBezTo>
                <a:cubicBezTo>
                  <a:pt x="20727" y="3980"/>
                  <a:pt x="20448" y="3227"/>
                  <a:pt x="19991" y="2559"/>
                </a:cubicBezTo>
                <a:cubicBezTo>
                  <a:pt x="19406" y="1707"/>
                  <a:pt x="18634" y="936"/>
                  <a:pt x="17682" y="500"/>
                </a:cubicBezTo>
                <a:cubicBezTo>
                  <a:pt x="16971" y="174"/>
                  <a:pt x="16226" y="1"/>
                  <a:pt x="15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11"/>
          <p:cNvSpPr txBox="1">
            <a:spLocks noGrp="1"/>
          </p:cNvSpPr>
          <p:nvPr>
            <p:ph type="title"/>
          </p:nvPr>
        </p:nvSpPr>
        <p:spPr>
          <a:xfrm>
            <a:off x="2318428" y="45500"/>
            <a:ext cx="701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highlight>
                  <a:schemeClr val="dk2"/>
                </a:highlight>
              </a:rPr>
              <a:t>CÁC BƯỚC LUYỆN NÓI</a:t>
            </a:r>
            <a:endParaRPr>
              <a:highlight>
                <a:schemeClr val="dk2"/>
              </a:highlight>
            </a:endParaRPr>
          </a:p>
        </p:txBody>
      </p:sp>
      <p:grpSp>
        <p:nvGrpSpPr>
          <p:cNvPr id="1017" name="Google Shape;1017;p11"/>
          <p:cNvGrpSpPr/>
          <p:nvPr/>
        </p:nvGrpSpPr>
        <p:grpSpPr>
          <a:xfrm>
            <a:off x="7328460" y="2466754"/>
            <a:ext cx="1518809" cy="1927125"/>
            <a:chOff x="2522614" y="409334"/>
            <a:chExt cx="595325" cy="806847"/>
          </a:xfrm>
        </p:grpSpPr>
        <p:sp>
          <p:nvSpPr>
            <p:cNvPr id="1018" name="Google Shape;1018;p11"/>
            <p:cNvSpPr/>
            <p:nvPr/>
          </p:nvSpPr>
          <p:spPr>
            <a:xfrm>
              <a:off x="2522614" y="1034575"/>
              <a:ext cx="273609" cy="181606"/>
            </a:xfrm>
            <a:custGeom>
              <a:avLst/>
              <a:gdLst/>
              <a:ahLst/>
              <a:cxnLst/>
              <a:rect l="l" t="t" r="r" b="b"/>
              <a:pathLst>
                <a:path w="5130" h="3405" extrusionOk="0">
                  <a:moveTo>
                    <a:pt x="701" y="1"/>
                  </a:moveTo>
                  <a:cubicBezTo>
                    <a:pt x="579" y="1"/>
                    <a:pt x="456" y="57"/>
                    <a:pt x="375" y="193"/>
                  </a:cubicBezTo>
                  <a:cubicBezTo>
                    <a:pt x="79" y="682"/>
                    <a:pt x="1" y="1192"/>
                    <a:pt x="410" y="1644"/>
                  </a:cubicBezTo>
                  <a:cubicBezTo>
                    <a:pt x="800" y="2077"/>
                    <a:pt x="1378" y="2429"/>
                    <a:pt x="1879" y="2716"/>
                  </a:cubicBezTo>
                  <a:cubicBezTo>
                    <a:pt x="2405" y="3019"/>
                    <a:pt x="2985" y="3260"/>
                    <a:pt x="3587" y="3356"/>
                  </a:cubicBezTo>
                  <a:cubicBezTo>
                    <a:pt x="3744" y="3380"/>
                    <a:pt x="3913" y="3404"/>
                    <a:pt x="4080" y="3404"/>
                  </a:cubicBezTo>
                  <a:cubicBezTo>
                    <a:pt x="4223" y="3404"/>
                    <a:pt x="4364" y="3386"/>
                    <a:pt x="4493" y="3335"/>
                  </a:cubicBezTo>
                  <a:cubicBezTo>
                    <a:pt x="4798" y="3213"/>
                    <a:pt x="4883" y="2901"/>
                    <a:pt x="4998" y="2623"/>
                  </a:cubicBezTo>
                  <a:cubicBezTo>
                    <a:pt x="5130" y="2303"/>
                    <a:pt x="4850" y="2015"/>
                    <a:pt x="4598" y="2015"/>
                  </a:cubicBezTo>
                  <a:cubicBezTo>
                    <a:pt x="4480" y="2015"/>
                    <a:pt x="4369" y="2077"/>
                    <a:pt x="4307" y="2227"/>
                  </a:cubicBezTo>
                  <a:cubicBezTo>
                    <a:pt x="4233" y="2405"/>
                    <a:pt x="4233" y="2594"/>
                    <a:pt x="4031" y="2605"/>
                  </a:cubicBezTo>
                  <a:cubicBezTo>
                    <a:pt x="4013" y="2606"/>
                    <a:pt x="3995" y="2606"/>
                    <a:pt x="3976" y="2606"/>
                  </a:cubicBezTo>
                  <a:cubicBezTo>
                    <a:pt x="3782" y="2606"/>
                    <a:pt x="3574" y="2549"/>
                    <a:pt x="3391" y="2500"/>
                  </a:cubicBezTo>
                  <a:cubicBezTo>
                    <a:pt x="2996" y="2396"/>
                    <a:pt x="2627" y="2227"/>
                    <a:pt x="2273" y="2025"/>
                  </a:cubicBezTo>
                  <a:cubicBezTo>
                    <a:pt x="1932" y="1830"/>
                    <a:pt x="1608" y="1607"/>
                    <a:pt x="1300" y="1366"/>
                  </a:cubicBezTo>
                  <a:cubicBezTo>
                    <a:pt x="1186" y="1278"/>
                    <a:pt x="998" y="1164"/>
                    <a:pt x="935" y="1029"/>
                  </a:cubicBezTo>
                  <a:cubicBezTo>
                    <a:pt x="862" y="875"/>
                    <a:pt x="986" y="719"/>
                    <a:pt x="1066" y="586"/>
                  </a:cubicBezTo>
                  <a:cubicBezTo>
                    <a:pt x="1250" y="283"/>
                    <a:pt x="97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2536907" y="1026362"/>
              <a:ext cx="257075" cy="157605"/>
            </a:xfrm>
            <a:custGeom>
              <a:avLst/>
              <a:gdLst/>
              <a:ahLst/>
              <a:cxnLst/>
              <a:rect l="l" t="t" r="r" b="b"/>
              <a:pathLst>
                <a:path w="4820" h="2955" extrusionOk="0">
                  <a:moveTo>
                    <a:pt x="1021" y="1"/>
                  </a:moveTo>
                  <a:cubicBezTo>
                    <a:pt x="987" y="1"/>
                    <a:pt x="955" y="6"/>
                    <a:pt x="927" y="14"/>
                  </a:cubicBezTo>
                  <a:cubicBezTo>
                    <a:pt x="888" y="11"/>
                    <a:pt x="849" y="9"/>
                    <a:pt x="810" y="9"/>
                  </a:cubicBezTo>
                  <a:cubicBezTo>
                    <a:pt x="684" y="9"/>
                    <a:pt x="564" y="28"/>
                    <a:pt x="456" y="72"/>
                  </a:cubicBezTo>
                  <a:cubicBezTo>
                    <a:pt x="39" y="242"/>
                    <a:pt x="0" y="696"/>
                    <a:pt x="277" y="1066"/>
                  </a:cubicBezTo>
                  <a:cubicBezTo>
                    <a:pt x="541" y="1419"/>
                    <a:pt x="948" y="1703"/>
                    <a:pt x="1326" y="1940"/>
                  </a:cubicBezTo>
                  <a:cubicBezTo>
                    <a:pt x="1721" y="2188"/>
                    <a:pt x="2146" y="2383"/>
                    <a:pt x="2581" y="2548"/>
                  </a:cubicBezTo>
                  <a:cubicBezTo>
                    <a:pt x="3032" y="2720"/>
                    <a:pt x="3511" y="2904"/>
                    <a:pt x="3984" y="2948"/>
                  </a:cubicBezTo>
                  <a:cubicBezTo>
                    <a:pt x="4027" y="2952"/>
                    <a:pt x="4070" y="2954"/>
                    <a:pt x="4112" y="2954"/>
                  </a:cubicBezTo>
                  <a:cubicBezTo>
                    <a:pt x="4485" y="2954"/>
                    <a:pt x="4819" y="2796"/>
                    <a:pt x="4778" y="2388"/>
                  </a:cubicBezTo>
                  <a:cubicBezTo>
                    <a:pt x="4737" y="1993"/>
                    <a:pt x="4301" y="1637"/>
                    <a:pt x="3984" y="1382"/>
                  </a:cubicBezTo>
                  <a:cubicBezTo>
                    <a:pt x="3156" y="717"/>
                    <a:pt x="2148" y="315"/>
                    <a:pt x="1147" y="21"/>
                  </a:cubicBezTo>
                  <a:cubicBezTo>
                    <a:pt x="1102" y="7"/>
                    <a:pt x="1060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2645497" y="409334"/>
              <a:ext cx="365025" cy="710316"/>
            </a:xfrm>
            <a:custGeom>
              <a:avLst/>
              <a:gdLst/>
              <a:ahLst/>
              <a:cxnLst/>
              <a:rect l="l" t="t" r="r" b="b"/>
              <a:pathLst>
                <a:path w="6844" h="13318" extrusionOk="0">
                  <a:moveTo>
                    <a:pt x="6323" y="1"/>
                  </a:moveTo>
                  <a:cubicBezTo>
                    <a:pt x="6185" y="1"/>
                    <a:pt x="6048" y="69"/>
                    <a:pt x="5976" y="233"/>
                  </a:cubicBezTo>
                  <a:cubicBezTo>
                    <a:pt x="4000" y="4689"/>
                    <a:pt x="2414" y="8460"/>
                    <a:pt x="156" y="12784"/>
                  </a:cubicBezTo>
                  <a:cubicBezTo>
                    <a:pt x="1" y="13082"/>
                    <a:pt x="263" y="13318"/>
                    <a:pt x="528" y="13318"/>
                  </a:cubicBezTo>
                  <a:cubicBezTo>
                    <a:pt x="668" y="13318"/>
                    <a:pt x="809" y="13252"/>
                    <a:pt x="890" y="13096"/>
                  </a:cubicBezTo>
                  <a:cubicBezTo>
                    <a:pt x="3146" y="8772"/>
                    <a:pt x="4732" y="5001"/>
                    <a:pt x="6708" y="546"/>
                  </a:cubicBezTo>
                  <a:cubicBezTo>
                    <a:pt x="6844" y="239"/>
                    <a:pt x="6581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536801" y="450508"/>
              <a:ext cx="516496" cy="512283"/>
            </a:xfrm>
            <a:custGeom>
              <a:avLst/>
              <a:gdLst/>
              <a:ahLst/>
              <a:cxnLst/>
              <a:rect l="l" t="t" r="r" b="b"/>
              <a:pathLst>
                <a:path w="9684" h="9605" extrusionOk="0">
                  <a:moveTo>
                    <a:pt x="4815" y="0"/>
                  </a:moveTo>
                  <a:cubicBezTo>
                    <a:pt x="4769" y="0"/>
                    <a:pt x="4725" y="1"/>
                    <a:pt x="4681" y="3"/>
                  </a:cubicBezTo>
                  <a:cubicBezTo>
                    <a:pt x="4133" y="24"/>
                    <a:pt x="3674" y="161"/>
                    <a:pt x="3026" y="363"/>
                  </a:cubicBezTo>
                  <a:cubicBezTo>
                    <a:pt x="2620" y="488"/>
                    <a:pt x="2258" y="749"/>
                    <a:pt x="1914" y="990"/>
                  </a:cubicBezTo>
                  <a:cubicBezTo>
                    <a:pt x="1746" y="1107"/>
                    <a:pt x="1537" y="1355"/>
                    <a:pt x="1455" y="1436"/>
                  </a:cubicBezTo>
                  <a:cubicBezTo>
                    <a:pt x="1301" y="1591"/>
                    <a:pt x="1133" y="1720"/>
                    <a:pt x="1007" y="1894"/>
                  </a:cubicBezTo>
                  <a:cubicBezTo>
                    <a:pt x="702" y="2319"/>
                    <a:pt x="468" y="2727"/>
                    <a:pt x="305" y="3175"/>
                  </a:cubicBezTo>
                  <a:cubicBezTo>
                    <a:pt x="201" y="3462"/>
                    <a:pt x="125" y="3765"/>
                    <a:pt x="75" y="4100"/>
                  </a:cubicBezTo>
                  <a:cubicBezTo>
                    <a:pt x="66" y="4169"/>
                    <a:pt x="57" y="4238"/>
                    <a:pt x="52" y="4307"/>
                  </a:cubicBezTo>
                  <a:cubicBezTo>
                    <a:pt x="1" y="4819"/>
                    <a:pt x="36" y="5346"/>
                    <a:pt x="153" y="5851"/>
                  </a:cubicBezTo>
                  <a:cubicBezTo>
                    <a:pt x="211" y="6109"/>
                    <a:pt x="293" y="6361"/>
                    <a:pt x="394" y="6604"/>
                  </a:cubicBezTo>
                  <a:cubicBezTo>
                    <a:pt x="713" y="7369"/>
                    <a:pt x="1209" y="7995"/>
                    <a:pt x="1861" y="8504"/>
                  </a:cubicBezTo>
                  <a:cubicBezTo>
                    <a:pt x="2085" y="8693"/>
                    <a:pt x="2324" y="8849"/>
                    <a:pt x="2579" y="8971"/>
                  </a:cubicBezTo>
                  <a:cubicBezTo>
                    <a:pt x="2749" y="9072"/>
                    <a:pt x="2926" y="9163"/>
                    <a:pt x="3111" y="9244"/>
                  </a:cubicBezTo>
                  <a:cubicBezTo>
                    <a:pt x="3454" y="9340"/>
                    <a:pt x="3800" y="9437"/>
                    <a:pt x="4142" y="9533"/>
                  </a:cubicBezTo>
                  <a:cubicBezTo>
                    <a:pt x="4174" y="9542"/>
                    <a:pt x="4206" y="9551"/>
                    <a:pt x="4238" y="9560"/>
                  </a:cubicBezTo>
                  <a:cubicBezTo>
                    <a:pt x="4455" y="9590"/>
                    <a:pt x="4670" y="9605"/>
                    <a:pt x="4884" y="9605"/>
                  </a:cubicBezTo>
                  <a:cubicBezTo>
                    <a:pt x="5477" y="9605"/>
                    <a:pt x="6055" y="9489"/>
                    <a:pt x="6619" y="9258"/>
                  </a:cubicBezTo>
                  <a:cubicBezTo>
                    <a:pt x="6756" y="9219"/>
                    <a:pt x="6972" y="9085"/>
                    <a:pt x="7096" y="9003"/>
                  </a:cubicBezTo>
                  <a:cubicBezTo>
                    <a:pt x="7146" y="8970"/>
                    <a:pt x="7181" y="8945"/>
                    <a:pt x="7190" y="8939"/>
                  </a:cubicBezTo>
                  <a:cubicBezTo>
                    <a:pt x="7364" y="8840"/>
                    <a:pt x="7583" y="8743"/>
                    <a:pt x="7752" y="8606"/>
                  </a:cubicBezTo>
                  <a:lnTo>
                    <a:pt x="8569" y="7791"/>
                  </a:lnTo>
                  <a:cubicBezTo>
                    <a:pt x="8579" y="7781"/>
                    <a:pt x="8590" y="7770"/>
                    <a:pt x="8601" y="7758"/>
                  </a:cubicBezTo>
                  <a:cubicBezTo>
                    <a:pt x="8608" y="7749"/>
                    <a:pt x="8615" y="7738"/>
                    <a:pt x="8620" y="7729"/>
                  </a:cubicBezTo>
                  <a:cubicBezTo>
                    <a:pt x="8755" y="7506"/>
                    <a:pt x="8889" y="7283"/>
                    <a:pt x="9021" y="7058"/>
                  </a:cubicBezTo>
                  <a:cubicBezTo>
                    <a:pt x="9084" y="6946"/>
                    <a:pt x="9148" y="6836"/>
                    <a:pt x="9212" y="6724"/>
                  </a:cubicBezTo>
                  <a:cubicBezTo>
                    <a:pt x="9518" y="6076"/>
                    <a:pt x="9683" y="5135"/>
                    <a:pt x="9607" y="4382"/>
                  </a:cubicBezTo>
                  <a:cubicBezTo>
                    <a:pt x="9598" y="4298"/>
                    <a:pt x="9586" y="4217"/>
                    <a:pt x="9572" y="4139"/>
                  </a:cubicBezTo>
                  <a:cubicBezTo>
                    <a:pt x="9403" y="3232"/>
                    <a:pt x="9198" y="2602"/>
                    <a:pt x="8629" y="1864"/>
                  </a:cubicBezTo>
                  <a:cubicBezTo>
                    <a:pt x="8124" y="1210"/>
                    <a:pt x="7495" y="735"/>
                    <a:pt x="6743" y="400"/>
                  </a:cubicBezTo>
                  <a:cubicBezTo>
                    <a:pt x="6354" y="224"/>
                    <a:pt x="5928" y="113"/>
                    <a:pt x="5505" y="52"/>
                  </a:cubicBezTo>
                  <a:cubicBezTo>
                    <a:pt x="5250" y="17"/>
                    <a:pt x="5025" y="0"/>
                    <a:pt x="4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2863741" y="683314"/>
              <a:ext cx="189553" cy="143631"/>
            </a:xfrm>
            <a:custGeom>
              <a:avLst/>
              <a:gdLst/>
              <a:ahLst/>
              <a:cxnLst/>
              <a:rect l="l" t="t" r="r" b="b"/>
              <a:pathLst>
                <a:path w="3554" h="2693" extrusionOk="0">
                  <a:moveTo>
                    <a:pt x="3255" y="1"/>
                  </a:moveTo>
                  <a:cubicBezTo>
                    <a:pt x="3083" y="1"/>
                    <a:pt x="2910" y="31"/>
                    <a:pt x="2742" y="96"/>
                  </a:cubicBezTo>
                  <a:cubicBezTo>
                    <a:pt x="2380" y="236"/>
                    <a:pt x="2146" y="515"/>
                    <a:pt x="1746" y="564"/>
                  </a:cubicBezTo>
                  <a:cubicBezTo>
                    <a:pt x="1241" y="626"/>
                    <a:pt x="0" y="617"/>
                    <a:pt x="241" y="1470"/>
                  </a:cubicBezTo>
                  <a:cubicBezTo>
                    <a:pt x="445" y="2191"/>
                    <a:pt x="1499" y="1893"/>
                    <a:pt x="1990" y="2189"/>
                  </a:cubicBezTo>
                  <a:cubicBezTo>
                    <a:pt x="2295" y="2372"/>
                    <a:pt x="2527" y="2623"/>
                    <a:pt x="2891" y="2693"/>
                  </a:cubicBezTo>
                  <a:cubicBezTo>
                    <a:pt x="2954" y="2581"/>
                    <a:pt x="3018" y="2471"/>
                    <a:pt x="3082" y="2359"/>
                  </a:cubicBezTo>
                  <a:cubicBezTo>
                    <a:pt x="3388" y="1711"/>
                    <a:pt x="3553" y="770"/>
                    <a:pt x="3477" y="17"/>
                  </a:cubicBezTo>
                  <a:cubicBezTo>
                    <a:pt x="3403" y="6"/>
                    <a:pt x="3329" y="1"/>
                    <a:pt x="3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2553068" y="450615"/>
              <a:ext cx="265342" cy="229767"/>
            </a:xfrm>
            <a:custGeom>
              <a:avLst/>
              <a:gdLst/>
              <a:ahLst/>
              <a:cxnLst/>
              <a:rect l="l" t="t" r="r" b="b"/>
              <a:pathLst>
                <a:path w="4975" h="4308" extrusionOk="0">
                  <a:moveTo>
                    <a:pt x="4376" y="1"/>
                  </a:moveTo>
                  <a:cubicBezTo>
                    <a:pt x="3828" y="22"/>
                    <a:pt x="3369" y="159"/>
                    <a:pt x="2721" y="361"/>
                  </a:cubicBezTo>
                  <a:cubicBezTo>
                    <a:pt x="2315" y="486"/>
                    <a:pt x="1953" y="747"/>
                    <a:pt x="1609" y="988"/>
                  </a:cubicBezTo>
                  <a:cubicBezTo>
                    <a:pt x="1441" y="1105"/>
                    <a:pt x="1232" y="1353"/>
                    <a:pt x="1150" y="1434"/>
                  </a:cubicBezTo>
                  <a:cubicBezTo>
                    <a:pt x="996" y="1589"/>
                    <a:pt x="828" y="1718"/>
                    <a:pt x="702" y="1892"/>
                  </a:cubicBezTo>
                  <a:cubicBezTo>
                    <a:pt x="397" y="2317"/>
                    <a:pt x="163" y="2725"/>
                    <a:pt x="0" y="3173"/>
                  </a:cubicBezTo>
                  <a:cubicBezTo>
                    <a:pt x="78" y="3504"/>
                    <a:pt x="240" y="3804"/>
                    <a:pt x="505" y="4023"/>
                  </a:cubicBezTo>
                  <a:cubicBezTo>
                    <a:pt x="727" y="4206"/>
                    <a:pt x="997" y="4307"/>
                    <a:pt x="1270" y="4307"/>
                  </a:cubicBezTo>
                  <a:cubicBezTo>
                    <a:pt x="1446" y="4307"/>
                    <a:pt x="1623" y="4265"/>
                    <a:pt x="1788" y="4176"/>
                  </a:cubicBezTo>
                  <a:cubicBezTo>
                    <a:pt x="2236" y="3935"/>
                    <a:pt x="2454" y="3436"/>
                    <a:pt x="2996" y="3436"/>
                  </a:cubicBezTo>
                  <a:cubicBezTo>
                    <a:pt x="3020" y="3436"/>
                    <a:pt x="3044" y="3437"/>
                    <a:pt x="3070" y="3439"/>
                  </a:cubicBezTo>
                  <a:cubicBezTo>
                    <a:pt x="3314" y="3458"/>
                    <a:pt x="3559" y="3499"/>
                    <a:pt x="3800" y="3499"/>
                  </a:cubicBezTo>
                  <a:cubicBezTo>
                    <a:pt x="4025" y="3499"/>
                    <a:pt x="4246" y="3463"/>
                    <a:pt x="4457" y="3338"/>
                  </a:cubicBezTo>
                  <a:cubicBezTo>
                    <a:pt x="4886" y="3086"/>
                    <a:pt x="4975" y="2599"/>
                    <a:pt x="4877" y="2142"/>
                  </a:cubicBezTo>
                  <a:cubicBezTo>
                    <a:pt x="4805" y="1812"/>
                    <a:pt x="4626" y="1559"/>
                    <a:pt x="4503" y="1252"/>
                  </a:cubicBezTo>
                  <a:cubicBezTo>
                    <a:pt x="4393" y="975"/>
                    <a:pt x="4624" y="752"/>
                    <a:pt x="4565" y="460"/>
                  </a:cubicBezTo>
                  <a:cubicBezTo>
                    <a:pt x="4533" y="300"/>
                    <a:pt x="4466" y="143"/>
                    <a:pt x="4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682351" y="774142"/>
              <a:ext cx="232967" cy="188646"/>
            </a:xfrm>
            <a:custGeom>
              <a:avLst/>
              <a:gdLst/>
              <a:ahLst/>
              <a:cxnLst/>
              <a:rect l="l" t="t" r="r" b="b"/>
              <a:pathLst>
                <a:path w="4368" h="3537" extrusionOk="0">
                  <a:moveTo>
                    <a:pt x="951" y="1"/>
                  </a:moveTo>
                  <a:cubicBezTo>
                    <a:pt x="716" y="1"/>
                    <a:pt x="489" y="81"/>
                    <a:pt x="328" y="291"/>
                  </a:cubicBezTo>
                  <a:cubicBezTo>
                    <a:pt x="1" y="718"/>
                    <a:pt x="270" y="1227"/>
                    <a:pt x="562" y="1580"/>
                  </a:cubicBezTo>
                  <a:cubicBezTo>
                    <a:pt x="747" y="1801"/>
                    <a:pt x="871" y="2005"/>
                    <a:pt x="950" y="2283"/>
                  </a:cubicBezTo>
                  <a:cubicBezTo>
                    <a:pt x="1032" y="2563"/>
                    <a:pt x="1080" y="2856"/>
                    <a:pt x="1202" y="3123"/>
                  </a:cubicBezTo>
                  <a:cubicBezTo>
                    <a:pt x="1261" y="3247"/>
                    <a:pt x="1330" y="3362"/>
                    <a:pt x="1413" y="3465"/>
                  </a:cubicBezTo>
                  <a:cubicBezTo>
                    <a:pt x="1445" y="3474"/>
                    <a:pt x="1477" y="3483"/>
                    <a:pt x="1509" y="3492"/>
                  </a:cubicBezTo>
                  <a:cubicBezTo>
                    <a:pt x="1726" y="3522"/>
                    <a:pt x="1941" y="3537"/>
                    <a:pt x="2155" y="3537"/>
                  </a:cubicBezTo>
                  <a:cubicBezTo>
                    <a:pt x="2748" y="3537"/>
                    <a:pt x="3326" y="3421"/>
                    <a:pt x="3890" y="3190"/>
                  </a:cubicBezTo>
                  <a:cubicBezTo>
                    <a:pt x="4027" y="3151"/>
                    <a:pt x="4243" y="3017"/>
                    <a:pt x="4367" y="2935"/>
                  </a:cubicBezTo>
                  <a:cubicBezTo>
                    <a:pt x="4277" y="2558"/>
                    <a:pt x="4239" y="2163"/>
                    <a:pt x="4016" y="1830"/>
                  </a:cubicBezTo>
                  <a:cubicBezTo>
                    <a:pt x="3873" y="1615"/>
                    <a:pt x="3676" y="1461"/>
                    <a:pt x="3433" y="1372"/>
                  </a:cubicBezTo>
                  <a:cubicBezTo>
                    <a:pt x="3196" y="1284"/>
                    <a:pt x="2946" y="1273"/>
                    <a:pt x="2742" y="1112"/>
                  </a:cubicBezTo>
                  <a:cubicBezTo>
                    <a:pt x="2528" y="943"/>
                    <a:pt x="2375" y="706"/>
                    <a:pt x="2161" y="536"/>
                  </a:cubicBezTo>
                  <a:cubicBezTo>
                    <a:pt x="1975" y="387"/>
                    <a:pt x="1764" y="259"/>
                    <a:pt x="1551" y="153"/>
                  </a:cubicBezTo>
                  <a:cubicBezTo>
                    <a:pt x="1369" y="62"/>
                    <a:pt x="1157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2840754" y="540163"/>
              <a:ext cx="123844" cy="114457"/>
            </a:xfrm>
            <a:custGeom>
              <a:avLst/>
              <a:gdLst/>
              <a:ahLst/>
              <a:cxnLst/>
              <a:rect l="l" t="t" r="r" b="b"/>
              <a:pathLst>
                <a:path w="2322" h="2146" extrusionOk="0">
                  <a:moveTo>
                    <a:pt x="388" y="0"/>
                  </a:moveTo>
                  <a:cubicBezTo>
                    <a:pt x="328" y="0"/>
                    <a:pt x="266" y="13"/>
                    <a:pt x="203" y="46"/>
                  </a:cubicBezTo>
                  <a:cubicBezTo>
                    <a:pt x="57" y="122"/>
                    <a:pt x="1" y="236"/>
                    <a:pt x="1" y="395"/>
                  </a:cubicBezTo>
                  <a:cubicBezTo>
                    <a:pt x="1" y="576"/>
                    <a:pt x="158" y="757"/>
                    <a:pt x="249" y="900"/>
                  </a:cubicBezTo>
                  <a:cubicBezTo>
                    <a:pt x="385" y="1120"/>
                    <a:pt x="522" y="1343"/>
                    <a:pt x="669" y="1559"/>
                  </a:cubicBezTo>
                  <a:cubicBezTo>
                    <a:pt x="893" y="1888"/>
                    <a:pt x="1184" y="2131"/>
                    <a:pt x="1583" y="2131"/>
                  </a:cubicBezTo>
                  <a:cubicBezTo>
                    <a:pt x="1618" y="2131"/>
                    <a:pt x="1654" y="2129"/>
                    <a:pt x="1691" y="2125"/>
                  </a:cubicBezTo>
                  <a:cubicBezTo>
                    <a:pt x="1709" y="2123"/>
                    <a:pt x="1725" y="2121"/>
                    <a:pt x="1741" y="2116"/>
                  </a:cubicBezTo>
                  <a:cubicBezTo>
                    <a:pt x="1786" y="2136"/>
                    <a:pt x="1835" y="2145"/>
                    <a:pt x="1884" y="2145"/>
                  </a:cubicBezTo>
                  <a:cubicBezTo>
                    <a:pt x="2105" y="2145"/>
                    <a:pt x="2322" y="1953"/>
                    <a:pt x="2193" y="1705"/>
                  </a:cubicBezTo>
                  <a:cubicBezTo>
                    <a:pt x="1962" y="1264"/>
                    <a:pt x="2039" y="599"/>
                    <a:pt x="1571" y="314"/>
                  </a:cubicBezTo>
                  <a:cubicBezTo>
                    <a:pt x="1363" y="188"/>
                    <a:pt x="1137" y="188"/>
                    <a:pt x="908" y="142"/>
                  </a:cubicBezTo>
                  <a:cubicBezTo>
                    <a:pt x="727" y="105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536801" y="680220"/>
              <a:ext cx="87683" cy="94616"/>
            </a:xfrm>
            <a:custGeom>
              <a:avLst/>
              <a:gdLst/>
              <a:ahLst/>
              <a:cxnLst/>
              <a:rect l="l" t="t" r="r" b="b"/>
              <a:pathLst>
                <a:path w="1644" h="1774" extrusionOk="0">
                  <a:moveTo>
                    <a:pt x="52" y="0"/>
                  </a:moveTo>
                  <a:lnTo>
                    <a:pt x="52" y="0"/>
                  </a:lnTo>
                  <a:cubicBezTo>
                    <a:pt x="1" y="512"/>
                    <a:pt x="36" y="1039"/>
                    <a:pt x="153" y="1544"/>
                  </a:cubicBezTo>
                  <a:cubicBezTo>
                    <a:pt x="250" y="1574"/>
                    <a:pt x="350" y="1597"/>
                    <a:pt x="451" y="1620"/>
                  </a:cubicBezTo>
                  <a:cubicBezTo>
                    <a:pt x="656" y="1666"/>
                    <a:pt x="873" y="1774"/>
                    <a:pt x="1086" y="1774"/>
                  </a:cubicBezTo>
                  <a:cubicBezTo>
                    <a:pt x="1144" y="1774"/>
                    <a:pt x="1201" y="1766"/>
                    <a:pt x="1257" y="1748"/>
                  </a:cubicBezTo>
                  <a:cubicBezTo>
                    <a:pt x="1475" y="1678"/>
                    <a:pt x="1643" y="1468"/>
                    <a:pt x="1611" y="1232"/>
                  </a:cubicBezTo>
                  <a:cubicBezTo>
                    <a:pt x="1580" y="977"/>
                    <a:pt x="1337" y="819"/>
                    <a:pt x="1121" y="729"/>
                  </a:cubicBezTo>
                  <a:cubicBezTo>
                    <a:pt x="853" y="619"/>
                    <a:pt x="600" y="555"/>
                    <a:pt x="373" y="360"/>
                  </a:cubicBezTo>
                  <a:cubicBezTo>
                    <a:pt x="250" y="254"/>
                    <a:pt x="144" y="131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2556215" y="410134"/>
              <a:ext cx="561724" cy="612659"/>
            </a:xfrm>
            <a:custGeom>
              <a:avLst/>
              <a:gdLst/>
              <a:ahLst/>
              <a:cxnLst/>
              <a:rect l="l" t="t" r="r" b="b"/>
              <a:pathLst>
                <a:path w="10532" h="11487" extrusionOk="0">
                  <a:moveTo>
                    <a:pt x="6776" y="1"/>
                  </a:moveTo>
                  <a:cubicBezTo>
                    <a:pt x="6462" y="1"/>
                    <a:pt x="6215" y="427"/>
                    <a:pt x="6535" y="643"/>
                  </a:cubicBezTo>
                  <a:cubicBezTo>
                    <a:pt x="7590" y="1353"/>
                    <a:pt x="8559" y="2071"/>
                    <a:pt x="9075" y="3271"/>
                  </a:cubicBezTo>
                  <a:cubicBezTo>
                    <a:pt x="9601" y="4492"/>
                    <a:pt x="9876" y="6011"/>
                    <a:pt x="9426" y="7297"/>
                  </a:cubicBezTo>
                  <a:cubicBezTo>
                    <a:pt x="9103" y="8211"/>
                    <a:pt x="8646" y="8993"/>
                    <a:pt x="7863" y="9574"/>
                  </a:cubicBezTo>
                  <a:cubicBezTo>
                    <a:pt x="7386" y="9927"/>
                    <a:pt x="6860" y="10207"/>
                    <a:pt x="6321" y="10450"/>
                  </a:cubicBezTo>
                  <a:cubicBezTo>
                    <a:pt x="5825" y="10674"/>
                    <a:pt x="5300" y="10758"/>
                    <a:pt x="4763" y="10758"/>
                  </a:cubicBezTo>
                  <a:cubicBezTo>
                    <a:pt x="4671" y="10758"/>
                    <a:pt x="4579" y="10756"/>
                    <a:pt x="4487" y="10751"/>
                  </a:cubicBezTo>
                  <a:cubicBezTo>
                    <a:pt x="3810" y="10715"/>
                    <a:pt x="3099" y="10622"/>
                    <a:pt x="2477" y="10336"/>
                  </a:cubicBezTo>
                  <a:cubicBezTo>
                    <a:pt x="1813" y="10030"/>
                    <a:pt x="1247" y="9549"/>
                    <a:pt x="718" y="9051"/>
                  </a:cubicBezTo>
                  <a:cubicBezTo>
                    <a:pt x="647" y="8985"/>
                    <a:pt x="572" y="8957"/>
                    <a:pt x="501" y="8957"/>
                  </a:cubicBezTo>
                  <a:cubicBezTo>
                    <a:pt x="226" y="8957"/>
                    <a:pt x="1" y="9375"/>
                    <a:pt x="271" y="9629"/>
                  </a:cubicBezTo>
                  <a:cubicBezTo>
                    <a:pt x="796" y="10122"/>
                    <a:pt x="1356" y="10581"/>
                    <a:pt x="1999" y="10912"/>
                  </a:cubicBezTo>
                  <a:cubicBezTo>
                    <a:pt x="2603" y="11226"/>
                    <a:pt x="3266" y="11362"/>
                    <a:pt x="3939" y="11437"/>
                  </a:cubicBezTo>
                  <a:cubicBezTo>
                    <a:pt x="4215" y="11467"/>
                    <a:pt x="4496" y="11486"/>
                    <a:pt x="4776" y="11486"/>
                  </a:cubicBezTo>
                  <a:cubicBezTo>
                    <a:pt x="5223" y="11486"/>
                    <a:pt x="5669" y="11438"/>
                    <a:pt x="6098" y="11314"/>
                  </a:cubicBezTo>
                  <a:cubicBezTo>
                    <a:pt x="6750" y="11127"/>
                    <a:pt x="7388" y="10762"/>
                    <a:pt x="7957" y="10395"/>
                  </a:cubicBezTo>
                  <a:cubicBezTo>
                    <a:pt x="8894" y="9790"/>
                    <a:pt x="9516" y="9000"/>
                    <a:pt x="9945" y="7974"/>
                  </a:cubicBezTo>
                  <a:cubicBezTo>
                    <a:pt x="10531" y="6571"/>
                    <a:pt x="10455" y="5036"/>
                    <a:pt x="9984" y="3608"/>
                  </a:cubicBezTo>
                  <a:cubicBezTo>
                    <a:pt x="9736" y="2854"/>
                    <a:pt x="9381" y="2126"/>
                    <a:pt x="8836" y="1545"/>
                  </a:cubicBezTo>
                  <a:cubicBezTo>
                    <a:pt x="8291" y="964"/>
                    <a:pt x="7641" y="508"/>
                    <a:pt x="6984" y="67"/>
                  </a:cubicBezTo>
                  <a:cubicBezTo>
                    <a:pt x="6915" y="21"/>
                    <a:pt x="6844" y="1"/>
                    <a:pt x="6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2718672" y="864598"/>
              <a:ext cx="276862" cy="100216"/>
            </a:xfrm>
            <a:custGeom>
              <a:avLst/>
              <a:gdLst/>
              <a:ahLst/>
              <a:cxnLst/>
              <a:rect l="l" t="t" r="r" b="b"/>
              <a:pathLst>
                <a:path w="5191" h="1879" extrusionOk="0">
                  <a:moveTo>
                    <a:pt x="5037" y="1"/>
                  </a:moveTo>
                  <a:cubicBezTo>
                    <a:pt x="4991" y="1"/>
                    <a:pt x="4949" y="27"/>
                    <a:pt x="4919" y="66"/>
                  </a:cubicBezTo>
                  <a:cubicBezTo>
                    <a:pt x="4111" y="1154"/>
                    <a:pt x="2718" y="1576"/>
                    <a:pt x="1418" y="1613"/>
                  </a:cubicBezTo>
                  <a:cubicBezTo>
                    <a:pt x="1348" y="1615"/>
                    <a:pt x="1278" y="1616"/>
                    <a:pt x="1208" y="1616"/>
                  </a:cubicBezTo>
                  <a:cubicBezTo>
                    <a:pt x="849" y="1616"/>
                    <a:pt x="491" y="1594"/>
                    <a:pt x="133" y="1556"/>
                  </a:cubicBezTo>
                  <a:cubicBezTo>
                    <a:pt x="130" y="1556"/>
                    <a:pt x="127" y="1556"/>
                    <a:pt x="123" y="1556"/>
                  </a:cubicBezTo>
                  <a:cubicBezTo>
                    <a:pt x="57" y="1556"/>
                    <a:pt x="0" y="1625"/>
                    <a:pt x="0" y="1689"/>
                  </a:cubicBezTo>
                  <a:cubicBezTo>
                    <a:pt x="0" y="1767"/>
                    <a:pt x="62" y="1815"/>
                    <a:pt x="133" y="1822"/>
                  </a:cubicBezTo>
                  <a:cubicBezTo>
                    <a:pt x="475" y="1858"/>
                    <a:pt x="824" y="1879"/>
                    <a:pt x="1173" y="1879"/>
                  </a:cubicBezTo>
                  <a:cubicBezTo>
                    <a:pt x="2298" y="1879"/>
                    <a:pt x="3427" y="1659"/>
                    <a:pt x="4352" y="986"/>
                  </a:cubicBezTo>
                  <a:cubicBezTo>
                    <a:pt x="4657" y="763"/>
                    <a:pt x="4923" y="502"/>
                    <a:pt x="5148" y="201"/>
                  </a:cubicBezTo>
                  <a:cubicBezTo>
                    <a:pt x="5191" y="142"/>
                    <a:pt x="5157" y="52"/>
                    <a:pt x="5100" y="18"/>
                  </a:cubicBezTo>
                  <a:cubicBezTo>
                    <a:pt x="5079" y="6"/>
                    <a:pt x="5058" y="1"/>
                    <a:pt x="5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3005825" y="743048"/>
              <a:ext cx="46615" cy="97070"/>
            </a:xfrm>
            <a:custGeom>
              <a:avLst/>
              <a:gdLst/>
              <a:ahLst/>
              <a:cxnLst/>
              <a:rect l="l" t="t" r="r" b="b"/>
              <a:pathLst>
                <a:path w="874" h="1820" extrusionOk="0">
                  <a:moveTo>
                    <a:pt x="732" y="1"/>
                  </a:moveTo>
                  <a:cubicBezTo>
                    <a:pt x="652" y="1"/>
                    <a:pt x="608" y="63"/>
                    <a:pt x="599" y="134"/>
                  </a:cubicBezTo>
                  <a:cubicBezTo>
                    <a:pt x="535" y="662"/>
                    <a:pt x="289" y="1149"/>
                    <a:pt x="53" y="1619"/>
                  </a:cubicBezTo>
                  <a:cubicBezTo>
                    <a:pt x="1" y="1723"/>
                    <a:pt x="92" y="1820"/>
                    <a:pt x="179" y="1820"/>
                  </a:cubicBezTo>
                  <a:cubicBezTo>
                    <a:pt x="219" y="1820"/>
                    <a:pt x="258" y="1800"/>
                    <a:pt x="281" y="1752"/>
                  </a:cubicBezTo>
                  <a:cubicBezTo>
                    <a:pt x="540" y="1236"/>
                    <a:pt x="794" y="713"/>
                    <a:pt x="864" y="134"/>
                  </a:cubicBezTo>
                  <a:cubicBezTo>
                    <a:pt x="873" y="63"/>
                    <a:pt x="797" y="1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2535841" y="491256"/>
              <a:ext cx="122937" cy="175792"/>
            </a:xfrm>
            <a:custGeom>
              <a:avLst/>
              <a:gdLst/>
              <a:ahLst/>
              <a:cxnLst/>
              <a:rect l="l" t="t" r="r" b="b"/>
              <a:pathLst>
                <a:path w="2305" h="3296" extrusionOk="0">
                  <a:moveTo>
                    <a:pt x="2113" y="0"/>
                  </a:moveTo>
                  <a:cubicBezTo>
                    <a:pt x="2092" y="0"/>
                    <a:pt x="2069" y="6"/>
                    <a:pt x="2046" y="20"/>
                  </a:cubicBezTo>
                  <a:cubicBezTo>
                    <a:pt x="1181" y="538"/>
                    <a:pt x="524" y="1369"/>
                    <a:pt x="199" y="2321"/>
                  </a:cubicBezTo>
                  <a:cubicBezTo>
                    <a:pt x="107" y="2595"/>
                    <a:pt x="45" y="2875"/>
                    <a:pt x="10" y="3162"/>
                  </a:cubicBezTo>
                  <a:cubicBezTo>
                    <a:pt x="1" y="3233"/>
                    <a:pt x="77" y="3295"/>
                    <a:pt x="143" y="3295"/>
                  </a:cubicBezTo>
                  <a:cubicBezTo>
                    <a:pt x="222" y="3295"/>
                    <a:pt x="267" y="3233"/>
                    <a:pt x="276" y="3162"/>
                  </a:cubicBezTo>
                  <a:cubicBezTo>
                    <a:pt x="391" y="2232"/>
                    <a:pt x="859" y="1356"/>
                    <a:pt x="1546" y="724"/>
                  </a:cubicBezTo>
                  <a:cubicBezTo>
                    <a:pt x="1741" y="543"/>
                    <a:pt x="1954" y="385"/>
                    <a:pt x="2181" y="249"/>
                  </a:cubicBezTo>
                  <a:cubicBezTo>
                    <a:pt x="2305" y="176"/>
                    <a:pt x="2228" y="0"/>
                    <a:pt x="2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2976864" y="444748"/>
              <a:ext cx="109390" cy="135471"/>
            </a:xfrm>
            <a:custGeom>
              <a:avLst/>
              <a:gdLst/>
              <a:ahLst/>
              <a:cxnLst/>
              <a:rect l="l" t="t" r="r" b="b"/>
              <a:pathLst>
                <a:path w="2051" h="2540" extrusionOk="0">
                  <a:moveTo>
                    <a:pt x="189" y="0"/>
                  </a:moveTo>
                  <a:cubicBezTo>
                    <a:pt x="91" y="0"/>
                    <a:pt x="1" y="133"/>
                    <a:pt x="89" y="230"/>
                  </a:cubicBezTo>
                  <a:cubicBezTo>
                    <a:pt x="720" y="921"/>
                    <a:pt x="1356" y="1624"/>
                    <a:pt x="1771" y="2471"/>
                  </a:cubicBezTo>
                  <a:cubicBezTo>
                    <a:pt x="1794" y="2519"/>
                    <a:pt x="1832" y="2539"/>
                    <a:pt x="1872" y="2539"/>
                  </a:cubicBezTo>
                  <a:cubicBezTo>
                    <a:pt x="1959" y="2539"/>
                    <a:pt x="2051" y="2443"/>
                    <a:pt x="1999" y="2338"/>
                  </a:cubicBezTo>
                  <a:cubicBezTo>
                    <a:pt x="1576" y="1470"/>
                    <a:pt x="922" y="749"/>
                    <a:pt x="277" y="42"/>
                  </a:cubicBezTo>
                  <a:cubicBezTo>
                    <a:pt x="250" y="12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3081026" y="599472"/>
              <a:ext cx="21761" cy="37655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151" y="1"/>
                  </a:moveTo>
                  <a:cubicBezTo>
                    <a:pt x="139" y="1"/>
                    <a:pt x="128" y="2"/>
                    <a:pt x="115" y="6"/>
                  </a:cubicBezTo>
                  <a:cubicBezTo>
                    <a:pt x="52" y="27"/>
                    <a:pt x="0" y="100"/>
                    <a:pt x="23" y="171"/>
                  </a:cubicBezTo>
                  <a:cubicBezTo>
                    <a:pt x="73" y="313"/>
                    <a:pt x="110" y="460"/>
                    <a:pt x="139" y="607"/>
                  </a:cubicBezTo>
                  <a:cubicBezTo>
                    <a:pt x="144" y="639"/>
                    <a:pt x="172" y="671"/>
                    <a:pt x="199" y="687"/>
                  </a:cubicBezTo>
                  <a:cubicBezTo>
                    <a:pt x="218" y="699"/>
                    <a:pt x="244" y="706"/>
                    <a:pt x="268" y="706"/>
                  </a:cubicBezTo>
                  <a:cubicBezTo>
                    <a:pt x="280" y="706"/>
                    <a:pt x="291" y="704"/>
                    <a:pt x="302" y="701"/>
                  </a:cubicBezTo>
                  <a:cubicBezTo>
                    <a:pt x="374" y="676"/>
                    <a:pt x="408" y="610"/>
                    <a:pt x="394" y="538"/>
                  </a:cubicBezTo>
                  <a:cubicBezTo>
                    <a:pt x="367" y="389"/>
                    <a:pt x="328" y="242"/>
                    <a:pt x="280" y="100"/>
                  </a:cubicBezTo>
                  <a:cubicBezTo>
                    <a:pt x="261" y="45"/>
                    <a:pt x="210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2613229" y="960173"/>
              <a:ext cx="113817" cy="54562"/>
            </a:xfrm>
            <a:custGeom>
              <a:avLst/>
              <a:gdLst/>
              <a:ahLst/>
              <a:cxnLst/>
              <a:rect l="l" t="t" r="r" b="b"/>
              <a:pathLst>
                <a:path w="2134" h="1023" extrusionOk="0">
                  <a:moveTo>
                    <a:pt x="193" y="0"/>
                  </a:moveTo>
                  <a:cubicBezTo>
                    <a:pt x="78" y="0"/>
                    <a:pt x="1" y="175"/>
                    <a:pt x="125" y="248"/>
                  </a:cubicBezTo>
                  <a:cubicBezTo>
                    <a:pt x="685" y="581"/>
                    <a:pt x="1288" y="838"/>
                    <a:pt x="1913" y="1017"/>
                  </a:cubicBezTo>
                  <a:cubicBezTo>
                    <a:pt x="1927" y="1021"/>
                    <a:pt x="1940" y="1023"/>
                    <a:pt x="1952" y="1023"/>
                  </a:cubicBezTo>
                  <a:cubicBezTo>
                    <a:pt x="2088" y="1023"/>
                    <a:pt x="2134" y="804"/>
                    <a:pt x="1984" y="760"/>
                  </a:cubicBezTo>
                  <a:cubicBezTo>
                    <a:pt x="1378" y="589"/>
                    <a:pt x="800" y="340"/>
                    <a:pt x="260" y="20"/>
                  </a:cubicBezTo>
                  <a:cubicBezTo>
                    <a:pt x="237" y="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2625709" y="1135324"/>
              <a:ext cx="174832" cy="52855"/>
            </a:xfrm>
            <a:custGeom>
              <a:avLst/>
              <a:gdLst/>
              <a:ahLst/>
              <a:cxnLst/>
              <a:rect l="l" t="t" r="r" b="b"/>
              <a:pathLst>
                <a:path w="3278" h="991" extrusionOk="0">
                  <a:moveTo>
                    <a:pt x="3109" y="1"/>
                  </a:moveTo>
                  <a:cubicBezTo>
                    <a:pt x="3030" y="1"/>
                    <a:pt x="2946" y="66"/>
                    <a:pt x="2968" y="166"/>
                  </a:cubicBezTo>
                  <a:cubicBezTo>
                    <a:pt x="3014" y="379"/>
                    <a:pt x="2842" y="581"/>
                    <a:pt x="2657" y="661"/>
                  </a:cubicBezTo>
                  <a:cubicBezTo>
                    <a:pt x="2544" y="710"/>
                    <a:pt x="2422" y="728"/>
                    <a:pt x="2298" y="728"/>
                  </a:cubicBezTo>
                  <a:cubicBezTo>
                    <a:pt x="2150" y="728"/>
                    <a:pt x="1999" y="702"/>
                    <a:pt x="1860" y="675"/>
                  </a:cubicBezTo>
                  <a:cubicBezTo>
                    <a:pt x="1298" y="565"/>
                    <a:pt x="760" y="368"/>
                    <a:pt x="262" y="90"/>
                  </a:cubicBezTo>
                  <a:cubicBezTo>
                    <a:pt x="239" y="78"/>
                    <a:pt x="217" y="72"/>
                    <a:pt x="196" y="72"/>
                  </a:cubicBezTo>
                  <a:cubicBezTo>
                    <a:pt x="78" y="72"/>
                    <a:pt x="0" y="250"/>
                    <a:pt x="127" y="321"/>
                  </a:cubicBezTo>
                  <a:cubicBezTo>
                    <a:pt x="579" y="572"/>
                    <a:pt x="1064" y="764"/>
                    <a:pt x="1568" y="882"/>
                  </a:cubicBezTo>
                  <a:cubicBezTo>
                    <a:pt x="1794" y="936"/>
                    <a:pt x="2048" y="991"/>
                    <a:pt x="2293" y="991"/>
                  </a:cubicBezTo>
                  <a:cubicBezTo>
                    <a:pt x="2546" y="991"/>
                    <a:pt x="2791" y="933"/>
                    <a:pt x="2989" y="758"/>
                  </a:cubicBezTo>
                  <a:cubicBezTo>
                    <a:pt x="3177" y="592"/>
                    <a:pt x="3278" y="344"/>
                    <a:pt x="3225" y="96"/>
                  </a:cubicBezTo>
                  <a:cubicBezTo>
                    <a:pt x="3210" y="29"/>
                    <a:pt x="3160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2541548" y="1054202"/>
              <a:ext cx="32748" cy="49175"/>
            </a:xfrm>
            <a:custGeom>
              <a:avLst/>
              <a:gdLst/>
              <a:ahLst/>
              <a:cxnLst/>
              <a:rect l="l" t="t" r="r" b="b"/>
              <a:pathLst>
                <a:path w="614" h="922" extrusionOk="0">
                  <a:moveTo>
                    <a:pt x="317" y="188"/>
                  </a:moveTo>
                  <a:cubicBezTo>
                    <a:pt x="318" y="188"/>
                    <a:pt x="318" y="189"/>
                    <a:pt x="318" y="190"/>
                  </a:cubicBezTo>
                  <a:lnTo>
                    <a:pt x="318" y="190"/>
                  </a:lnTo>
                  <a:cubicBezTo>
                    <a:pt x="318" y="189"/>
                    <a:pt x="318" y="189"/>
                    <a:pt x="317" y="188"/>
                  </a:cubicBezTo>
                  <a:close/>
                  <a:moveTo>
                    <a:pt x="198" y="0"/>
                  </a:moveTo>
                  <a:cubicBezTo>
                    <a:pt x="139" y="0"/>
                    <a:pt x="79" y="35"/>
                    <a:pt x="68" y="96"/>
                  </a:cubicBezTo>
                  <a:cubicBezTo>
                    <a:pt x="0" y="404"/>
                    <a:pt x="133" y="729"/>
                    <a:pt x="395" y="902"/>
                  </a:cubicBezTo>
                  <a:cubicBezTo>
                    <a:pt x="415" y="915"/>
                    <a:pt x="437" y="921"/>
                    <a:pt x="460" y="921"/>
                  </a:cubicBezTo>
                  <a:cubicBezTo>
                    <a:pt x="508" y="921"/>
                    <a:pt x="556" y="896"/>
                    <a:pt x="578" y="855"/>
                  </a:cubicBezTo>
                  <a:cubicBezTo>
                    <a:pt x="613" y="789"/>
                    <a:pt x="592" y="715"/>
                    <a:pt x="530" y="674"/>
                  </a:cubicBezTo>
                  <a:cubicBezTo>
                    <a:pt x="523" y="668"/>
                    <a:pt x="518" y="665"/>
                    <a:pt x="511" y="660"/>
                  </a:cubicBezTo>
                  <a:cubicBezTo>
                    <a:pt x="505" y="653"/>
                    <a:pt x="486" y="638"/>
                    <a:pt x="479" y="633"/>
                  </a:cubicBezTo>
                  <a:cubicBezTo>
                    <a:pt x="459" y="614"/>
                    <a:pt x="440" y="592"/>
                    <a:pt x="422" y="573"/>
                  </a:cubicBezTo>
                  <a:cubicBezTo>
                    <a:pt x="417" y="566"/>
                    <a:pt x="413" y="560"/>
                    <a:pt x="408" y="553"/>
                  </a:cubicBezTo>
                  <a:cubicBezTo>
                    <a:pt x="401" y="543"/>
                    <a:pt x="394" y="530"/>
                    <a:pt x="387" y="518"/>
                  </a:cubicBezTo>
                  <a:cubicBezTo>
                    <a:pt x="379" y="505"/>
                    <a:pt x="372" y="493"/>
                    <a:pt x="365" y="481"/>
                  </a:cubicBezTo>
                  <a:cubicBezTo>
                    <a:pt x="362" y="474"/>
                    <a:pt x="358" y="466"/>
                    <a:pt x="355" y="459"/>
                  </a:cubicBezTo>
                  <a:cubicBezTo>
                    <a:pt x="346" y="433"/>
                    <a:pt x="337" y="408"/>
                    <a:pt x="330" y="381"/>
                  </a:cubicBezTo>
                  <a:cubicBezTo>
                    <a:pt x="326" y="367"/>
                    <a:pt x="323" y="353"/>
                    <a:pt x="321" y="339"/>
                  </a:cubicBezTo>
                  <a:cubicBezTo>
                    <a:pt x="319" y="334"/>
                    <a:pt x="317" y="326"/>
                    <a:pt x="317" y="321"/>
                  </a:cubicBezTo>
                  <a:cubicBezTo>
                    <a:pt x="317" y="319"/>
                    <a:pt x="317" y="319"/>
                    <a:pt x="317" y="319"/>
                  </a:cubicBezTo>
                  <a:cubicBezTo>
                    <a:pt x="316" y="291"/>
                    <a:pt x="314" y="263"/>
                    <a:pt x="314" y="234"/>
                  </a:cubicBezTo>
                  <a:cubicBezTo>
                    <a:pt x="316" y="222"/>
                    <a:pt x="317" y="208"/>
                    <a:pt x="317" y="195"/>
                  </a:cubicBezTo>
                  <a:lnTo>
                    <a:pt x="317" y="195"/>
                  </a:lnTo>
                  <a:cubicBezTo>
                    <a:pt x="317" y="199"/>
                    <a:pt x="317" y="203"/>
                    <a:pt x="317" y="203"/>
                  </a:cubicBezTo>
                  <a:cubicBezTo>
                    <a:pt x="317" y="203"/>
                    <a:pt x="317" y="201"/>
                    <a:pt x="317" y="195"/>
                  </a:cubicBezTo>
                  <a:lnTo>
                    <a:pt x="317" y="195"/>
                  </a:lnTo>
                  <a:cubicBezTo>
                    <a:pt x="317" y="195"/>
                    <a:pt x="317" y="195"/>
                    <a:pt x="317" y="195"/>
                  </a:cubicBezTo>
                  <a:cubicBezTo>
                    <a:pt x="317" y="194"/>
                    <a:pt x="317" y="194"/>
                    <a:pt x="317" y="194"/>
                  </a:cubicBezTo>
                  <a:cubicBezTo>
                    <a:pt x="317" y="193"/>
                    <a:pt x="318" y="193"/>
                    <a:pt x="318" y="192"/>
                  </a:cubicBezTo>
                  <a:lnTo>
                    <a:pt x="318" y="192"/>
                  </a:lnTo>
                  <a:cubicBezTo>
                    <a:pt x="318" y="191"/>
                    <a:pt x="318" y="191"/>
                    <a:pt x="318" y="190"/>
                  </a:cubicBezTo>
                  <a:lnTo>
                    <a:pt x="318" y="190"/>
                  </a:lnTo>
                  <a:cubicBezTo>
                    <a:pt x="320" y="182"/>
                    <a:pt x="321" y="175"/>
                    <a:pt x="323" y="167"/>
                  </a:cubicBezTo>
                  <a:cubicBezTo>
                    <a:pt x="337" y="100"/>
                    <a:pt x="303" y="20"/>
                    <a:pt x="231" y="4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2558455" y="1064496"/>
              <a:ext cx="53" cy="160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80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2890089" y="430828"/>
              <a:ext cx="37228" cy="30508"/>
            </a:xfrm>
            <a:custGeom>
              <a:avLst/>
              <a:gdLst/>
              <a:ahLst/>
              <a:cxnLst/>
              <a:rect l="l" t="t" r="r" b="b"/>
              <a:pathLst>
                <a:path w="698" h="572" extrusionOk="0">
                  <a:moveTo>
                    <a:pt x="139" y="0"/>
                  </a:moveTo>
                  <a:cubicBezTo>
                    <a:pt x="127" y="0"/>
                    <a:pt x="115" y="2"/>
                    <a:pt x="105" y="5"/>
                  </a:cubicBezTo>
                  <a:cubicBezTo>
                    <a:pt x="73" y="14"/>
                    <a:pt x="40" y="37"/>
                    <a:pt x="25" y="67"/>
                  </a:cubicBezTo>
                  <a:cubicBezTo>
                    <a:pt x="10" y="97"/>
                    <a:pt x="1" y="134"/>
                    <a:pt x="11" y="168"/>
                  </a:cubicBezTo>
                  <a:cubicBezTo>
                    <a:pt x="24" y="203"/>
                    <a:pt x="43" y="227"/>
                    <a:pt x="73" y="248"/>
                  </a:cubicBezTo>
                  <a:cubicBezTo>
                    <a:pt x="212" y="351"/>
                    <a:pt x="352" y="452"/>
                    <a:pt x="492" y="554"/>
                  </a:cubicBezTo>
                  <a:cubicBezTo>
                    <a:pt x="507" y="567"/>
                    <a:pt x="531" y="572"/>
                    <a:pt x="554" y="572"/>
                  </a:cubicBezTo>
                  <a:cubicBezTo>
                    <a:pt x="568" y="572"/>
                    <a:pt x="581" y="570"/>
                    <a:pt x="593" y="567"/>
                  </a:cubicBezTo>
                  <a:cubicBezTo>
                    <a:pt x="624" y="560"/>
                    <a:pt x="658" y="535"/>
                    <a:pt x="672" y="507"/>
                  </a:cubicBezTo>
                  <a:cubicBezTo>
                    <a:pt x="688" y="476"/>
                    <a:pt x="697" y="439"/>
                    <a:pt x="686" y="404"/>
                  </a:cubicBezTo>
                  <a:cubicBezTo>
                    <a:pt x="674" y="370"/>
                    <a:pt x="655" y="347"/>
                    <a:pt x="624" y="324"/>
                  </a:cubicBezTo>
                  <a:cubicBezTo>
                    <a:pt x="486" y="223"/>
                    <a:pt x="346" y="120"/>
                    <a:pt x="206" y="19"/>
                  </a:cubicBezTo>
                  <a:cubicBezTo>
                    <a:pt x="190" y="6"/>
                    <a:pt x="16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2567415" y="1141351"/>
              <a:ext cx="45335" cy="30988"/>
            </a:xfrm>
            <a:custGeom>
              <a:avLst/>
              <a:gdLst/>
              <a:ahLst/>
              <a:cxnLst/>
              <a:rect l="l" t="t" r="r" b="b"/>
              <a:pathLst>
                <a:path w="850" h="581" extrusionOk="0">
                  <a:moveTo>
                    <a:pt x="151" y="0"/>
                  </a:moveTo>
                  <a:cubicBezTo>
                    <a:pt x="119" y="0"/>
                    <a:pt x="80" y="14"/>
                    <a:pt x="57" y="39"/>
                  </a:cubicBezTo>
                  <a:cubicBezTo>
                    <a:pt x="13" y="87"/>
                    <a:pt x="1" y="179"/>
                    <a:pt x="57" y="227"/>
                  </a:cubicBezTo>
                  <a:cubicBezTo>
                    <a:pt x="242" y="376"/>
                    <a:pt x="446" y="493"/>
                    <a:pt x="669" y="574"/>
                  </a:cubicBezTo>
                  <a:cubicBezTo>
                    <a:pt x="680" y="579"/>
                    <a:pt x="692" y="581"/>
                    <a:pt x="704" y="581"/>
                  </a:cubicBezTo>
                  <a:cubicBezTo>
                    <a:pt x="761" y="581"/>
                    <a:pt x="819" y="536"/>
                    <a:pt x="832" y="482"/>
                  </a:cubicBezTo>
                  <a:cubicBezTo>
                    <a:pt x="850" y="408"/>
                    <a:pt x="809" y="346"/>
                    <a:pt x="740" y="319"/>
                  </a:cubicBezTo>
                  <a:cubicBezTo>
                    <a:pt x="715" y="310"/>
                    <a:pt x="690" y="303"/>
                    <a:pt x="667" y="291"/>
                  </a:cubicBezTo>
                  <a:lnTo>
                    <a:pt x="667" y="291"/>
                  </a:lnTo>
                  <a:cubicBezTo>
                    <a:pt x="677" y="296"/>
                    <a:pt x="680" y="298"/>
                    <a:pt x="680" y="298"/>
                  </a:cubicBezTo>
                  <a:cubicBezTo>
                    <a:pt x="679" y="298"/>
                    <a:pt x="660" y="288"/>
                    <a:pt x="655" y="286"/>
                  </a:cubicBezTo>
                  <a:cubicBezTo>
                    <a:pt x="642" y="280"/>
                    <a:pt x="630" y="275"/>
                    <a:pt x="619" y="270"/>
                  </a:cubicBezTo>
                  <a:cubicBezTo>
                    <a:pt x="573" y="247"/>
                    <a:pt x="527" y="224"/>
                    <a:pt x="481" y="199"/>
                  </a:cubicBezTo>
                  <a:cubicBezTo>
                    <a:pt x="437" y="172"/>
                    <a:pt x="392" y="146"/>
                    <a:pt x="350" y="115"/>
                  </a:cubicBezTo>
                  <a:cubicBezTo>
                    <a:pt x="329" y="101"/>
                    <a:pt x="307" y="87"/>
                    <a:pt x="288" y="71"/>
                  </a:cubicBezTo>
                  <a:cubicBezTo>
                    <a:pt x="284" y="69"/>
                    <a:pt x="263" y="55"/>
                    <a:pt x="264" y="55"/>
                  </a:cubicBezTo>
                  <a:lnTo>
                    <a:pt x="264" y="55"/>
                  </a:lnTo>
                  <a:cubicBezTo>
                    <a:pt x="264" y="55"/>
                    <a:pt x="267" y="57"/>
                    <a:pt x="275" y="62"/>
                  </a:cubicBezTo>
                  <a:cubicBezTo>
                    <a:pt x="265" y="55"/>
                    <a:pt x="256" y="46"/>
                    <a:pt x="245" y="39"/>
                  </a:cubicBezTo>
                  <a:cubicBezTo>
                    <a:pt x="217" y="16"/>
                    <a:pt x="18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9" name="Google Shape;1039;p11"/>
          <p:cNvSpPr txBox="1">
            <a:spLocks noGrp="1"/>
          </p:cNvSpPr>
          <p:nvPr>
            <p:ph type="title" idx="6"/>
          </p:nvPr>
        </p:nvSpPr>
        <p:spPr>
          <a:xfrm>
            <a:off x="612411" y="835175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1040" name="Google Shape;1040;p11"/>
          <p:cNvSpPr txBox="1"/>
          <p:nvPr/>
        </p:nvSpPr>
        <p:spPr>
          <a:xfrm>
            <a:off x="1281710" y="835175"/>
            <a:ext cx="6508281" cy="358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Luyện tập và trình bày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Lựa chọn từ ngữ cho phù hợp với văn nói, sử dụng những từ nối để phần trình bày mạch lạc, rõ ràng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Chuẩn bị phần mở đầu và phần kết hấp dẫn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Khẳng định trực tiếp, rõ ràng ý kiến của bản thân về vấn đề cần trình bày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Dựa vào phần tóm tắt ý, trình bày từ khái quát đến cụ thể, sử dụng các phương tiện phi ngôn ngữ phù hợp với bài nói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Tương tác với người nghe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Trao đổi và đánh giá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Chuẩn bị một tâm thế tích cực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11"/>
          <p:cNvSpPr/>
          <p:nvPr/>
        </p:nvSpPr>
        <p:spPr>
          <a:xfrm>
            <a:off x="572131" y="3550963"/>
            <a:ext cx="630605" cy="581343"/>
          </a:xfrm>
          <a:custGeom>
            <a:avLst/>
            <a:gdLst/>
            <a:ahLst/>
            <a:cxnLst/>
            <a:rect l="l" t="t" r="r" b="b"/>
            <a:pathLst>
              <a:path w="21493" h="19814" extrusionOk="0">
                <a:moveTo>
                  <a:pt x="15473" y="1"/>
                </a:moveTo>
                <a:cubicBezTo>
                  <a:pt x="14968" y="1"/>
                  <a:pt x="14459" y="79"/>
                  <a:pt x="13954" y="241"/>
                </a:cubicBezTo>
                <a:cubicBezTo>
                  <a:pt x="12920" y="574"/>
                  <a:pt x="11997" y="1152"/>
                  <a:pt x="11015" y="1600"/>
                </a:cubicBezTo>
                <a:cubicBezTo>
                  <a:pt x="10454" y="1816"/>
                  <a:pt x="9874" y="1951"/>
                  <a:pt x="9279" y="2041"/>
                </a:cubicBezTo>
                <a:cubicBezTo>
                  <a:pt x="7450" y="2261"/>
                  <a:pt x="5580" y="2270"/>
                  <a:pt x="3913" y="3160"/>
                </a:cubicBezTo>
                <a:cubicBezTo>
                  <a:pt x="2185" y="4081"/>
                  <a:pt x="1007" y="5885"/>
                  <a:pt x="489" y="7735"/>
                </a:cubicBezTo>
                <a:cubicBezTo>
                  <a:pt x="0" y="9482"/>
                  <a:pt x="46" y="11457"/>
                  <a:pt x="684" y="13160"/>
                </a:cubicBezTo>
                <a:cubicBezTo>
                  <a:pt x="746" y="13326"/>
                  <a:pt x="814" y="13489"/>
                  <a:pt x="884" y="13650"/>
                </a:cubicBezTo>
                <a:cubicBezTo>
                  <a:pt x="1462" y="15173"/>
                  <a:pt x="2479" y="16548"/>
                  <a:pt x="3737" y="17553"/>
                </a:cubicBezTo>
                <a:cubicBezTo>
                  <a:pt x="5549" y="18999"/>
                  <a:pt x="7723" y="19800"/>
                  <a:pt x="10051" y="19814"/>
                </a:cubicBezTo>
                <a:cubicBezTo>
                  <a:pt x="10073" y="19814"/>
                  <a:pt x="10095" y="19814"/>
                  <a:pt x="10117" y="19814"/>
                </a:cubicBezTo>
                <a:cubicBezTo>
                  <a:pt x="14792" y="19814"/>
                  <a:pt x="19404" y="16777"/>
                  <a:pt x="20856" y="12270"/>
                </a:cubicBezTo>
                <a:cubicBezTo>
                  <a:pt x="21260" y="11015"/>
                  <a:pt x="21492" y="9633"/>
                  <a:pt x="21473" y="8313"/>
                </a:cubicBezTo>
                <a:cubicBezTo>
                  <a:pt x="21467" y="7987"/>
                  <a:pt x="21444" y="7655"/>
                  <a:pt x="21403" y="7328"/>
                </a:cubicBezTo>
                <a:cubicBezTo>
                  <a:pt x="21340" y="6580"/>
                  <a:pt x="21207" y="5839"/>
                  <a:pt x="21005" y="5121"/>
                </a:cubicBezTo>
                <a:cubicBezTo>
                  <a:pt x="20971" y="5001"/>
                  <a:pt x="20934" y="4880"/>
                  <a:pt x="20895" y="4762"/>
                </a:cubicBezTo>
                <a:cubicBezTo>
                  <a:pt x="20727" y="3980"/>
                  <a:pt x="20448" y="3227"/>
                  <a:pt x="19991" y="2559"/>
                </a:cubicBezTo>
                <a:cubicBezTo>
                  <a:pt x="19406" y="1707"/>
                  <a:pt x="18634" y="936"/>
                  <a:pt x="17682" y="500"/>
                </a:cubicBezTo>
                <a:cubicBezTo>
                  <a:pt x="16971" y="174"/>
                  <a:pt x="16226" y="1"/>
                  <a:pt x="15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1"/>
          <p:cNvSpPr txBox="1"/>
          <p:nvPr/>
        </p:nvSpPr>
        <p:spPr>
          <a:xfrm>
            <a:off x="572131" y="3657742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12" descr="Xem hơn 100 ảnh về đồng hồ hình vẽ - daotaonec.edu.v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716" y="-233916"/>
            <a:ext cx="39766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2"/>
          <p:cNvSpPr/>
          <p:nvPr/>
        </p:nvSpPr>
        <p:spPr>
          <a:xfrm>
            <a:off x="4040372" y="489098"/>
            <a:ext cx="4497628" cy="2477386"/>
          </a:xfrm>
          <a:prstGeom prst="cloud">
            <a:avLst/>
          </a:prstGeom>
          <a:gradFill>
            <a:gsLst>
              <a:gs pos="0">
                <a:srgbClr val="FF5EAA"/>
              </a:gs>
              <a:gs pos="100000">
                <a:srgbClr val="FF8CCB"/>
              </a:gs>
            </a:gsLst>
            <a:lin ang="16200000" scaled="0"/>
          </a:gradFill>
          <a:ln w="9525" cap="flat" cmpd="sng">
            <a:solidFill>
              <a:srgbClr val="EE6B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15 phút làm việc nhóm BẮT ĐẦU!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3"/>
          <p:cNvSpPr txBox="1">
            <a:spLocks noGrp="1"/>
          </p:cNvSpPr>
          <p:nvPr>
            <p:ph type="title"/>
          </p:nvPr>
        </p:nvSpPr>
        <p:spPr>
          <a:xfrm>
            <a:off x="2327407" y="194229"/>
            <a:ext cx="4943601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TRÌNH BÀY BÀI NÓI</a:t>
            </a:r>
            <a:endParaRPr/>
          </a:p>
        </p:txBody>
      </p:sp>
      <p:sp>
        <p:nvSpPr>
          <p:cNvPr id="1056" name="Google Shape;1056;p13"/>
          <p:cNvSpPr txBox="1">
            <a:spLocks noGrp="1"/>
          </p:cNvSpPr>
          <p:nvPr>
            <p:ph type="subTitle" idx="1"/>
          </p:nvPr>
        </p:nvSpPr>
        <p:spPr>
          <a:xfrm>
            <a:off x="854868" y="1363775"/>
            <a:ext cx="5781680" cy="2492714"/>
          </a:xfrm>
          <a:prstGeom prst="rect">
            <a:avLst/>
          </a:prstGeom>
          <a:solidFill>
            <a:srgbClr val="F9C5D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Các nhóm lần lượt trình bày bài nói: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+Nhóm trình bày: thời gian 5 – 7 phút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+Các thành viên còn lại lắng nghe, quan sát và ghi lại những thông tin vào phiếu đánh giá.</a:t>
            </a:r>
            <a:endParaRPr sz="2400" b="1"/>
          </a:p>
        </p:txBody>
      </p:sp>
      <p:grpSp>
        <p:nvGrpSpPr>
          <p:cNvPr id="1057" name="Google Shape;1057;p13"/>
          <p:cNvGrpSpPr/>
          <p:nvPr/>
        </p:nvGrpSpPr>
        <p:grpSpPr>
          <a:xfrm rot="-711480" flipH="1">
            <a:off x="7352401" y="2186728"/>
            <a:ext cx="1153025" cy="1672309"/>
            <a:chOff x="1400935" y="1333409"/>
            <a:chExt cx="760984" cy="1020399"/>
          </a:xfrm>
        </p:grpSpPr>
        <p:sp>
          <p:nvSpPr>
            <p:cNvPr id="1058" name="Google Shape;1058;p13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2" name="Google Shape;1072;p13"/>
          <p:cNvSpPr/>
          <p:nvPr/>
        </p:nvSpPr>
        <p:spPr>
          <a:xfrm rot="144386">
            <a:off x="6200921" y="1254416"/>
            <a:ext cx="1042346" cy="933121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13"/>
          <p:cNvSpPr/>
          <p:nvPr/>
        </p:nvSpPr>
        <p:spPr>
          <a:xfrm>
            <a:off x="5604478" y="22516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13"/>
          <p:cNvSpPr/>
          <p:nvPr/>
        </p:nvSpPr>
        <p:spPr>
          <a:xfrm>
            <a:off x="6868322" y="844898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13"/>
          <p:cNvSpPr/>
          <p:nvPr/>
        </p:nvSpPr>
        <p:spPr>
          <a:xfrm>
            <a:off x="8016266" y="42225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13"/>
          <p:cNvSpPr/>
          <p:nvPr/>
        </p:nvSpPr>
        <p:spPr>
          <a:xfrm>
            <a:off x="1118591" y="12703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3"/>
          <p:cNvSpPr/>
          <p:nvPr/>
        </p:nvSpPr>
        <p:spPr>
          <a:xfrm>
            <a:off x="1507516" y="7222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3"/>
          <p:cNvSpPr/>
          <p:nvPr/>
        </p:nvSpPr>
        <p:spPr>
          <a:xfrm>
            <a:off x="8148616" y="5896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70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4" name="Google Shape;1084;p14"/>
          <p:cNvGraphicFramePr/>
          <p:nvPr/>
        </p:nvGraphicFramePr>
        <p:xfrm>
          <a:off x="103667" y="39650"/>
          <a:ext cx="8936675" cy="5064272"/>
        </p:xfrm>
        <a:graphic>
          <a:graphicData uri="http://schemas.openxmlformats.org/drawingml/2006/table">
            <a:tbl>
              <a:tblPr bandRow="1">
                <a:noFill/>
                <a:tableStyleId>{93A68189-346C-43DF-8CD4-E5035FEC6A99}</a:tableStyleId>
              </a:tblPr>
              <a:tblGrid>
                <a:gridCol w="172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2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Tiêu chí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Mô tả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Đánh giá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Tốt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(2 điểm)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Khá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(1 điểm)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Chưa đạt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(0 điểm)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75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Nội dung thuyết trình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1.Bài trình bày có đủ các phần: giới thiệu, nội dung, kết thúc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2. Nội dung phong phú và hấp dẫn, đưa ra được lí lẽ. bằng chứng thuyết phục.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3. Nói rõ ràng, rành mạch và đúng thời gian quy định.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4. Liên hệ bản thân, rút ra bài học.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Tác phong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5. Giọng nói to, truyền cảm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6. Thái độ tự tin, biểu cảm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7. Sử dụng ngôn ngữ hình thể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8. Sử dụng phương tiện hỗ trợ (powerpoint, video, tranh ảnh...)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2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9. Trả lời được câu hỏi khán giả đặt ra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10. Có tinh thần xung phong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Tổng (tối đa 20 điểm)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800" marR="49800" marT="24900" marB="24900">
                    <a:solidFill>
                      <a:srgbClr val="FDF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5"/>
          <p:cNvSpPr txBox="1">
            <a:spLocks noGrp="1"/>
          </p:cNvSpPr>
          <p:nvPr>
            <p:ph type="title"/>
          </p:nvPr>
        </p:nvSpPr>
        <p:spPr>
          <a:xfrm>
            <a:off x="3044758" y="228665"/>
            <a:ext cx="3413109" cy="452090"/>
          </a:xfrm>
          <a:prstGeom prst="rect">
            <a:avLst/>
          </a:prstGeom>
          <a:solidFill>
            <a:srgbClr val="B4BB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solidFill>
                  <a:schemeClr val="lt1"/>
                </a:solidFill>
              </a:rPr>
              <a:t>TRAO ĐỔI</a:t>
            </a:r>
            <a:endParaRPr sz="3600">
              <a:solidFill>
                <a:schemeClr val="lt1"/>
              </a:solidFill>
            </a:endParaRPr>
          </a:p>
        </p:txBody>
      </p:sp>
      <p:grpSp>
        <p:nvGrpSpPr>
          <p:cNvPr id="1090" name="Google Shape;1090;p15"/>
          <p:cNvGrpSpPr/>
          <p:nvPr/>
        </p:nvGrpSpPr>
        <p:grpSpPr>
          <a:xfrm>
            <a:off x="6391752" y="940788"/>
            <a:ext cx="2026673" cy="3558242"/>
            <a:chOff x="2332850" y="1508965"/>
            <a:chExt cx="495798" cy="870475"/>
          </a:xfrm>
        </p:grpSpPr>
        <p:sp>
          <p:nvSpPr>
            <p:cNvPr id="1091" name="Google Shape;1091;p15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3" name="Google Shape;1103;p15"/>
          <p:cNvSpPr/>
          <p:nvPr/>
        </p:nvSpPr>
        <p:spPr>
          <a:xfrm>
            <a:off x="5879353" y="16747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5"/>
          <p:cNvSpPr/>
          <p:nvPr/>
        </p:nvSpPr>
        <p:spPr>
          <a:xfrm>
            <a:off x="7405091" y="9636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15"/>
          <p:cNvSpPr/>
          <p:nvPr/>
        </p:nvSpPr>
        <p:spPr>
          <a:xfrm>
            <a:off x="8043791" y="39626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5"/>
          <p:cNvSpPr/>
          <p:nvPr/>
        </p:nvSpPr>
        <p:spPr>
          <a:xfrm>
            <a:off x="8" y="-7"/>
            <a:ext cx="1190838" cy="333300"/>
          </a:xfrm>
          <a:custGeom>
            <a:avLst/>
            <a:gdLst/>
            <a:ahLst/>
            <a:cxnLst/>
            <a:rect l="l" t="t" r="r" b="b"/>
            <a:pathLst>
              <a:path w="13056" h="3654" extrusionOk="0">
                <a:moveTo>
                  <a:pt x="12825" y="0"/>
                </a:moveTo>
                <a:cubicBezTo>
                  <a:pt x="12738" y="0"/>
                  <a:pt x="12656" y="56"/>
                  <a:pt x="12627" y="144"/>
                </a:cubicBezTo>
                <a:cubicBezTo>
                  <a:pt x="12627" y="146"/>
                  <a:pt x="12522" y="458"/>
                  <a:pt x="12244" y="880"/>
                </a:cubicBezTo>
                <a:cubicBezTo>
                  <a:pt x="12180" y="974"/>
                  <a:pt x="12207" y="1103"/>
                  <a:pt x="12301" y="1165"/>
                </a:cubicBezTo>
                <a:cubicBezTo>
                  <a:pt x="12336" y="1190"/>
                  <a:pt x="12377" y="1201"/>
                  <a:pt x="12416" y="1201"/>
                </a:cubicBezTo>
                <a:cubicBezTo>
                  <a:pt x="12483" y="1201"/>
                  <a:pt x="12549" y="1169"/>
                  <a:pt x="12588" y="1108"/>
                </a:cubicBezTo>
                <a:cubicBezTo>
                  <a:pt x="12902" y="635"/>
                  <a:pt x="13017" y="284"/>
                  <a:pt x="13020" y="270"/>
                </a:cubicBezTo>
                <a:cubicBezTo>
                  <a:pt x="13056" y="162"/>
                  <a:pt x="12996" y="45"/>
                  <a:pt x="12888" y="10"/>
                </a:cubicBezTo>
                <a:cubicBezTo>
                  <a:pt x="12867" y="3"/>
                  <a:pt x="12846" y="0"/>
                  <a:pt x="12825" y="0"/>
                </a:cubicBezTo>
                <a:close/>
                <a:moveTo>
                  <a:pt x="238" y="806"/>
                </a:moveTo>
                <a:cubicBezTo>
                  <a:pt x="169" y="806"/>
                  <a:pt x="102" y="840"/>
                  <a:pt x="63" y="903"/>
                </a:cubicBezTo>
                <a:cubicBezTo>
                  <a:pt x="1" y="999"/>
                  <a:pt x="29" y="1126"/>
                  <a:pt x="127" y="1188"/>
                </a:cubicBezTo>
                <a:cubicBezTo>
                  <a:pt x="128" y="1188"/>
                  <a:pt x="180" y="1222"/>
                  <a:pt x="276" y="1279"/>
                </a:cubicBezTo>
                <a:cubicBezTo>
                  <a:pt x="309" y="1298"/>
                  <a:pt x="345" y="1309"/>
                  <a:pt x="382" y="1309"/>
                </a:cubicBezTo>
                <a:cubicBezTo>
                  <a:pt x="451" y="1309"/>
                  <a:pt x="520" y="1273"/>
                  <a:pt x="559" y="1208"/>
                </a:cubicBezTo>
                <a:cubicBezTo>
                  <a:pt x="618" y="1110"/>
                  <a:pt x="586" y="983"/>
                  <a:pt x="488" y="924"/>
                </a:cubicBezTo>
                <a:cubicBezTo>
                  <a:pt x="398" y="869"/>
                  <a:pt x="348" y="839"/>
                  <a:pt x="348" y="837"/>
                </a:cubicBezTo>
                <a:cubicBezTo>
                  <a:pt x="314" y="816"/>
                  <a:pt x="275" y="806"/>
                  <a:pt x="238" y="806"/>
                </a:cubicBezTo>
                <a:close/>
                <a:moveTo>
                  <a:pt x="1155" y="1332"/>
                </a:moveTo>
                <a:cubicBezTo>
                  <a:pt x="1082" y="1332"/>
                  <a:pt x="1010" y="1372"/>
                  <a:pt x="972" y="1442"/>
                </a:cubicBezTo>
                <a:cubicBezTo>
                  <a:pt x="919" y="1541"/>
                  <a:pt x="956" y="1667"/>
                  <a:pt x="1057" y="1720"/>
                </a:cubicBezTo>
                <a:cubicBezTo>
                  <a:pt x="1319" y="1860"/>
                  <a:pt x="1587" y="1998"/>
                  <a:pt x="1856" y="2127"/>
                </a:cubicBezTo>
                <a:cubicBezTo>
                  <a:pt x="1885" y="2142"/>
                  <a:pt x="1916" y="2147"/>
                  <a:pt x="1947" y="2147"/>
                </a:cubicBezTo>
                <a:cubicBezTo>
                  <a:pt x="2023" y="2147"/>
                  <a:pt x="2097" y="2104"/>
                  <a:pt x="2133" y="2030"/>
                </a:cubicBezTo>
                <a:cubicBezTo>
                  <a:pt x="2182" y="1927"/>
                  <a:pt x="2138" y="1805"/>
                  <a:pt x="2035" y="1755"/>
                </a:cubicBezTo>
                <a:cubicBezTo>
                  <a:pt x="1773" y="1628"/>
                  <a:pt x="1509" y="1493"/>
                  <a:pt x="1252" y="1357"/>
                </a:cubicBezTo>
                <a:cubicBezTo>
                  <a:pt x="1221" y="1340"/>
                  <a:pt x="1188" y="1332"/>
                  <a:pt x="1155" y="1332"/>
                </a:cubicBezTo>
                <a:close/>
                <a:moveTo>
                  <a:pt x="11860" y="1477"/>
                </a:moveTo>
                <a:cubicBezTo>
                  <a:pt x="11806" y="1477"/>
                  <a:pt x="11752" y="1497"/>
                  <a:pt x="11713" y="1539"/>
                </a:cubicBezTo>
                <a:cubicBezTo>
                  <a:pt x="11518" y="1741"/>
                  <a:pt x="11303" y="1931"/>
                  <a:pt x="11073" y="2099"/>
                </a:cubicBezTo>
                <a:cubicBezTo>
                  <a:pt x="10981" y="2168"/>
                  <a:pt x="10961" y="2298"/>
                  <a:pt x="11029" y="2390"/>
                </a:cubicBezTo>
                <a:cubicBezTo>
                  <a:pt x="11069" y="2445"/>
                  <a:pt x="11131" y="2473"/>
                  <a:pt x="11195" y="2473"/>
                </a:cubicBezTo>
                <a:cubicBezTo>
                  <a:pt x="11238" y="2473"/>
                  <a:pt x="11280" y="2461"/>
                  <a:pt x="11317" y="2432"/>
                </a:cubicBezTo>
                <a:cubicBezTo>
                  <a:pt x="11567" y="2250"/>
                  <a:pt x="11799" y="2046"/>
                  <a:pt x="12010" y="1826"/>
                </a:cubicBezTo>
                <a:cubicBezTo>
                  <a:pt x="12088" y="1745"/>
                  <a:pt x="12087" y="1614"/>
                  <a:pt x="12005" y="1534"/>
                </a:cubicBezTo>
                <a:cubicBezTo>
                  <a:pt x="11964" y="1496"/>
                  <a:pt x="11912" y="1477"/>
                  <a:pt x="11860" y="1477"/>
                </a:cubicBezTo>
                <a:close/>
                <a:moveTo>
                  <a:pt x="2752" y="2103"/>
                </a:moveTo>
                <a:cubicBezTo>
                  <a:pt x="2672" y="2103"/>
                  <a:pt x="2596" y="2150"/>
                  <a:pt x="2563" y="2228"/>
                </a:cubicBezTo>
                <a:cubicBezTo>
                  <a:pt x="2517" y="2333"/>
                  <a:pt x="2567" y="2453"/>
                  <a:pt x="2671" y="2500"/>
                </a:cubicBezTo>
                <a:cubicBezTo>
                  <a:pt x="2950" y="2620"/>
                  <a:pt x="3230" y="2732"/>
                  <a:pt x="3503" y="2834"/>
                </a:cubicBezTo>
                <a:cubicBezTo>
                  <a:pt x="3527" y="2843"/>
                  <a:pt x="3550" y="2849"/>
                  <a:pt x="3575" y="2849"/>
                </a:cubicBezTo>
                <a:cubicBezTo>
                  <a:pt x="3658" y="2849"/>
                  <a:pt x="3738" y="2797"/>
                  <a:pt x="3768" y="2714"/>
                </a:cubicBezTo>
                <a:cubicBezTo>
                  <a:pt x="3809" y="2608"/>
                  <a:pt x="3754" y="2489"/>
                  <a:pt x="3648" y="2448"/>
                </a:cubicBezTo>
                <a:cubicBezTo>
                  <a:pt x="3382" y="2347"/>
                  <a:pt x="3107" y="2237"/>
                  <a:pt x="2834" y="2120"/>
                </a:cubicBezTo>
                <a:cubicBezTo>
                  <a:pt x="2807" y="2108"/>
                  <a:pt x="2779" y="2103"/>
                  <a:pt x="2752" y="2103"/>
                </a:cubicBezTo>
                <a:close/>
                <a:moveTo>
                  <a:pt x="10443" y="2526"/>
                </a:moveTo>
                <a:cubicBezTo>
                  <a:pt x="10411" y="2526"/>
                  <a:pt x="10378" y="2533"/>
                  <a:pt x="10348" y="2549"/>
                </a:cubicBezTo>
                <a:cubicBezTo>
                  <a:pt x="10100" y="2677"/>
                  <a:pt x="9836" y="2790"/>
                  <a:pt x="9563" y="2886"/>
                </a:cubicBezTo>
                <a:cubicBezTo>
                  <a:pt x="9455" y="2923"/>
                  <a:pt x="9398" y="3042"/>
                  <a:pt x="9435" y="3150"/>
                </a:cubicBezTo>
                <a:cubicBezTo>
                  <a:pt x="9464" y="3235"/>
                  <a:pt x="9545" y="3288"/>
                  <a:pt x="9630" y="3288"/>
                </a:cubicBezTo>
                <a:cubicBezTo>
                  <a:pt x="9653" y="3288"/>
                  <a:pt x="9676" y="3285"/>
                  <a:pt x="9698" y="3276"/>
                </a:cubicBezTo>
                <a:cubicBezTo>
                  <a:pt x="9990" y="3175"/>
                  <a:pt x="10274" y="3054"/>
                  <a:pt x="10538" y="2916"/>
                </a:cubicBezTo>
                <a:cubicBezTo>
                  <a:pt x="10640" y="2865"/>
                  <a:pt x="10679" y="2739"/>
                  <a:pt x="10626" y="2638"/>
                </a:cubicBezTo>
                <a:cubicBezTo>
                  <a:pt x="10590" y="2567"/>
                  <a:pt x="10518" y="2526"/>
                  <a:pt x="10443" y="2526"/>
                </a:cubicBezTo>
                <a:close/>
                <a:moveTo>
                  <a:pt x="4414" y="2724"/>
                </a:moveTo>
                <a:cubicBezTo>
                  <a:pt x="4326" y="2724"/>
                  <a:pt x="4244" y="2781"/>
                  <a:pt x="4217" y="2870"/>
                </a:cubicBezTo>
                <a:cubicBezTo>
                  <a:pt x="4181" y="2978"/>
                  <a:pt x="4243" y="3095"/>
                  <a:pt x="4351" y="3129"/>
                </a:cubicBezTo>
                <a:cubicBezTo>
                  <a:pt x="4646" y="3221"/>
                  <a:pt x="4936" y="3302"/>
                  <a:pt x="5218" y="3371"/>
                </a:cubicBezTo>
                <a:cubicBezTo>
                  <a:pt x="5234" y="3375"/>
                  <a:pt x="5252" y="3377"/>
                  <a:pt x="5268" y="3377"/>
                </a:cubicBezTo>
                <a:cubicBezTo>
                  <a:pt x="5360" y="3377"/>
                  <a:pt x="5445" y="3315"/>
                  <a:pt x="5468" y="3219"/>
                </a:cubicBezTo>
                <a:cubicBezTo>
                  <a:pt x="5494" y="3109"/>
                  <a:pt x="5427" y="2998"/>
                  <a:pt x="5315" y="2969"/>
                </a:cubicBezTo>
                <a:cubicBezTo>
                  <a:pt x="5044" y="2904"/>
                  <a:pt x="4761" y="2824"/>
                  <a:pt x="4475" y="2733"/>
                </a:cubicBezTo>
                <a:cubicBezTo>
                  <a:pt x="4455" y="2727"/>
                  <a:pt x="4435" y="2724"/>
                  <a:pt x="4414" y="2724"/>
                </a:cubicBezTo>
                <a:close/>
                <a:moveTo>
                  <a:pt x="8778" y="3111"/>
                </a:moveTo>
                <a:cubicBezTo>
                  <a:pt x="8764" y="3111"/>
                  <a:pt x="8749" y="3113"/>
                  <a:pt x="8734" y="3116"/>
                </a:cubicBezTo>
                <a:cubicBezTo>
                  <a:pt x="8633" y="3138"/>
                  <a:pt x="8530" y="3157"/>
                  <a:pt x="8425" y="3175"/>
                </a:cubicBezTo>
                <a:cubicBezTo>
                  <a:pt x="8253" y="3205"/>
                  <a:pt x="8071" y="3226"/>
                  <a:pt x="7887" y="3239"/>
                </a:cubicBezTo>
                <a:cubicBezTo>
                  <a:pt x="7773" y="3247"/>
                  <a:pt x="7688" y="3345"/>
                  <a:pt x="7695" y="3460"/>
                </a:cubicBezTo>
                <a:cubicBezTo>
                  <a:pt x="7702" y="3568"/>
                  <a:pt x="7795" y="3651"/>
                  <a:pt x="7901" y="3651"/>
                </a:cubicBezTo>
                <a:lnTo>
                  <a:pt x="7915" y="3651"/>
                </a:lnTo>
                <a:cubicBezTo>
                  <a:pt x="8113" y="3637"/>
                  <a:pt x="8308" y="3614"/>
                  <a:pt x="8494" y="3582"/>
                </a:cubicBezTo>
                <a:cubicBezTo>
                  <a:pt x="8604" y="3565"/>
                  <a:pt x="8714" y="3543"/>
                  <a:pt x="8821" y="3520"/>
                </a:cubicBezTo>
                <a:cubicBezTo>
                  <a:pt x="8932" y="3497"/>
                  <a:pt x="9003" y="3387"/>
                  <a:pt x="8980" y="3276"/>
                </a:cubicBezTo>
                <a:cubicBezTo>
                  <a:pt x="8959" y="3179"/>
                  <a:pt x="8874" y="3111"/>
                  <a:pt x="8778" y="3111"/>
                </a:cubicBezTo>
                <a:close/>
                <a:moveTo>
                  <a:pt x="6135" y="3142"/>
                </a:moveTo>
                <a:cubicBezTo>
                  <a:pt x="6035" y="3142"/>
                  <a:pt x="5948" y="3215"/>
                  <a:pt x="5932" y="3315"/>
                </a:cubicBezTo>
                <a:cubicBezTo>
                  <a:pt x="5914" y="3428"/>
                  <a:pt x="5991" y="3534"/>
                  <a:pt x="6104" y="3552"/>
                </a:cubicBezTo>
                <a:cubicBezTo>
                  <a:pt x="6412" y="3602"/>
                  <a:pt x="6715" y="3635"/>
                  <a:pt x="7004" y="3653"/>
                </a:cubicBezTo>
                <a:lnTo>
                  <a:pt x="7017" y="3653"/>
                </a:lnTo>
                <a:cubicBezTo>
                  <a:pt x="7125" y="3653"/>
                  <a:pt x="7215" y="3570"/>
                  <a:pt x="7222" y="3460"/>
                </a:cubicBezTo>
                <a:cubicBezTo>
                  <a:pt x="7229" y="3345"/>
                  <a:pt x="7142" y="3247"/>
                  <a:pt x="7029" y="3240"/>
                </a:cubicBezTo>
                <a:cubicBezTo>
                  <a:pt x="6753" y="3224"/>
                  <a:pt x="6464" y="3192"/>
                  <a:pt x="6170" y="3145"/>
                </a:cubicBezTo>
                <a:cubicBezTo>
                  <a:pt x="6158" y="3143"/>
                  <a:pt x="6146" y="3142"/>
                  <a:pt x="6135" y="3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07" name="Google Shape;1107;p15"/>
          <p:cNvGraphicFramePr/>
          <p:nvPr/>
        </p:nvGraphicFramePr>
        <p:xfrm>
          <a:off x="830801" y="1784143"/>
          <a:ext cx="5446925" cy="1497800"/>
        </p:xfrm>
        <a:graphic>
          <a:graphicData uri="http://schemas.openxmlformats.org/drawingml/2006/table">
            <a:tbl>
              <a:tblPr bandRow="1">
                <a:noFill/>
                <a:tableStyleId>{93A68189-346C-43DF-8CD4-E5035FEC6A99}</a:tableStyleId>
              </a:tblPr>
              <a:tblGrid>
                <a:gridCol w="272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Vai trò của người nói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Vai trò của người nghe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Tự đánh giá phần trình bày của mình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Nghe và đánh giá phần trình bày của bạn qua </a:t>
                      </a: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“Phiếu đánh giá”.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6"/>
          <p:cNvSpPr txBox="1">
            <a:spLocks noGrp="1"/>
          </p:cNvSpPr>
          <p:nvPr>
            <p:ph type="title"/>
          </p:nvPr>
        </p:nvSpPr>
        <p:spPr>
          <a:xfrm>
            <a:off x="1739211" y="2073292"/>
            <a:ext cx="6073896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Cảm ơn các con!</a:t>
            </a:r>
            <a:endParaRPr/>
          </a:p>
        </p:txBody>
      </p:sp>
      <p:grpSp>
        <p:nvGrpSpPr>
          <p:cNvPr id="1113" name="Google Shape;1113;p16"/>
          <p:cNvGrpSpPr/>
          <p:nvPr/>
        </p:nvGrpSpPr>
        <p:grpSpPr>
          <a:xfrm rot="2411935">
            <a:off x="307308" y="1652480"/>
            <a:ext cx="1627858" cy="2182577"/>
            <a:chOff x="1400935" y="1333409"/>
            <a:chExt cx="760984" cy="1020399"/>
          </a:xfrm>
        </p:grpSpPr>
        <p:sp>
          <p:nvSpPr>
            <p:cNvPr id="1114" name="Google Shape;1114;p16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8" name="Google Shape;1128;p16"/>
          <p:cNvGrpSpPr/>
          <p:nvPr/>
        </p:nvGrpSpPr>
        <p:grpSpPr>
          <a:xfrm rot="-1005538">
            <a:off x="7424631" y="527798"/>
            <a:ext cx="1279692" cy="2666046"/>
            <a:chOff x="503795" y="323625"/>
            <a:chExt cx="502785" cy="1047439"/>
          </a:xfrm>
        </p:grpSpPr>
        <p:sp>
          <p:nvSpPr>
            <p:cNvPr id="1129" name="Google Shape;1129;p16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16"/>
          <p:cNvGrpSpPr/>
          <p:nvPr/>
        </p:nvGrpSpPr>
        <p:grpSpPr>
          <a:xfrm>
            <a:off x="7316262" y="3464214"/>
            <a:ext cx="1010814" cy="1038152"/>
            <a:chOff x="1742490" y="367839"/>
            <a:chExt cx="629242" cy="646260"/>
          </a:xfrm>
        </p:grpSpPr>
        <p:sp>
          <p:nvSpPr>
            <p:cNvPr id="1143" name="Google Shape;1143;p16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p16"/>
          <p:cNvSpPr/>
          <p:nvPr/>
        </p:nvSpPr>
        <p:spPr>
          <a:xfrm>
            <a:off x="3943798" y="4048304"/>
            <a:ext cx="1167736" cy="454078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6"/>
          <p:cNvSpPr/>
          <p:nvPr/>
        </p:nvSpPr>
        <p:spPr>
          <a:xfrm>
            <a:off x="6891816" y="11539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6"/>
          <p:cNvSpPr/>
          <p:nvPr/>
        </p:nvSpPr>
        <p:spPr>
          <a:xfrm>
            <a:off x="915966" y="11539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6"/>
          <p:cNvSpPr/>
          <p:nvPr/>
        </p:nvSpPr>
        <p:spPr>
          <a:xfrm>
            <a:off x="1360428" y="7883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16"/>
          <p:cNvSpPr/>
          <p:nvPr/>
        </p:nvSpPr>
        <p:spPr>
          <a:xfrm>
            <a:off x="6474866" y="8305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3737" y="257094"/>
            <a:ext cx="4109545" cy="4613546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2"/>
          <p:cNvSpPr txBox="1"/>
          <p:nvPr/>
        </p:nvSpPr>
        <p:spPr>
          <a:xfrm>
            <a:off x="147144" y="609486"/>
            <a:ext cx="4666593" cy="3908762"/>
          </a:xfrm>
          <a:prstGeom prst="rect">
            <a:avLst/>
          </a:prstGeom>
          <a:solidFill>
            <a:srgbClr val="FBE0E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LUẬT CHƠI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Trên bảng sẽ xuất hiện các từ, vị trí các chữ cái bị xáo trộn. Nhiệm vụ của  các con là </a:t>
            </a:r>
            <a:r>
              <a:rPr lang="en-US" sz="1800" b="0" i="0" u="none" strike="noStrike" cap="none">
                <a:solidFill>
                  <a:srgbClr val="E31F28"/>
                </a:solidFill>
                <a:latin typeface="Calibri"/>
                <a:ea typeface="Calibri"/>
                <a:cs typeface="Calibri"/>
                <a:sym typeface="Calibri"/>
              </a:rPr>
              <a:t>sắp xếp các chữ cái thành từ hoàn chỉnh và đúng nghĩa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Thời gian 10s/câu.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bạn có câu trả lời đúng và nhanh nhất sẽ được thưởng 5 sao/câu.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"/>
          <p:cNvSpPr txBox="1">
            <a:spLocks noGrp="1"/>
          </p:cNvSpPr>
          <p:nvPr>
            <p:ph type="title"/>
          </p:nvPr>
        </p:nvSpPr>
        <p:spPr>
          <a:xfrm>
            <a:off x="402475" y="1098237"/>
            <a:ext cx="8506479" cy="196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ọ/l//H/c/ệ/h/c </a:t>
            </a:r>
            <a:endParaRPr sz="6600"/>
          </a:p>
        </p:txBody>
      </p:sp>
      <p:sp>
        <p:nvSpPr>
          <p:cNvPr id="684" name="Google Shape;684;p3"/>
          <p:cNvSpPr txBox="1">
            <a:spLocks noGrp="1"/>
          </p:cNvSpPr>
          <p:nvPr>
            <p:ph type="body" idx="4294967295"/>
          </p:nvPr>
        </p:nvSpPr>
        <p:spPr>
          <a:xfrm>
            <a:off x="2918399" y="3526825"/>
            <a:ext cx="3697553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Varela Round"/>
                <a:ea typeface="Varela Round"/>
                <a:cs typeface="Varela Round"/>
                <a:sym typeface="Varela Round"/>
              </a:rPr>
              <a:t>Học lệch</a:t>
            </a:r>
            <a:endParaRPr sz="6600" b="0" i="0" u="none" strike="noStrike" cap="none">
              <a:solidFill>
                <a:schemeClr val="dk1"/>
              </a:solidFill>
              <a:highlight>
                <a:schemeClr val="dk2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685" name="Google Shape;685;p3"/>
          <p:cNvGrpSpPr/>
          <p:nvPr/>
        </p:nvGrpSpPr>
        <p:grpSpPr>
          <a:xfrm>
            <a:off x="504497" y="1821585"/>
            <a:ext cx="1313636" cy="1446979"/>
            <a:chOff x="1761700" y="1137925"/>
            <a:chExt cx="876100" cy="914825"/>
          </a:xfrm>
        </p:grpSpPr>
        <p:sp>
          <p:nvSpPr>
            <p:cNvPr id="686" name="Google Shape;686;p3"/>
            <p:cNvSpPr/>
            <p:nvPr/>
          </p:nvSpPr>
          <p:spPr>
            <a:xfrm>
              <a:off x="1874875" y="1240000"/>
              <a:ext cx="554325" cy="516825"/>
            </a:xfrm>
            <a:custGeom>
              <a:avLst/>
              <a:gdLst/>
              <a:ahLst/>
              <a:cxnLst/>
              <a:rect l="l" t="t" r="r" b="b"/>
              <a:pathLst>
                <a:path w="22173" h="20673" extrusionOk="0">
                  <a:moveTo>
                    <a:pt x="21780" y="1"/>
                  </a:moveTo>
                  <a:cubicBezTo>
                    <a:pt x="21753" y="101"/>
                    <a:pt x="21698" y="189"/>
                    <a:pt x="21586" y="225"/>
                  </a:cubicBezTo>
                  <a:cubicBezTo>
                    <a:pt x="16913" y="1771"/>
                    <a:pt x="12627" y="3947"/>
                    <a:pt x="8897" y="7197"/>
                  </a:cubicBezTo>
                  <a:cubicBezTo>
                    <a:pt x="5019" y="10566"/>
                    <a:pt x="1363" y="15142"/>
                    <a:pt x="14" y="20182"/>
                  </a:cubicBezTo>
                  <a:cubicBezTo>
                    <a:pt x="8" y="20195"/>
                    <a:pt x="4" y="20210"/>
                    <a:pt x="1" y="20225"/>
                  </a:cubicBezTo>
                  <a:cubicBezTo>
                    <a:pt x="368" y="20368"/>
                    <a:pt x="734" y="20523"/>
                    <a:pt x="1097" y="20673"/>
                  </a:cubicBezTo>
                  <a:cubicBezTo>
                    <a:pt x="3956" y="11389"/>
                    <a:pt x="12990" y="3880"/>
                    <a:pt x="22172" y="1350"/>
                  </a:cubicBezTo>
                  <a:cubicBezTo>
                    <a:pt x="22046" y="901"/>
                    <a:pt x="21917" y="448"/>
                    <a:pt x="21780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909250" y="1288575"/>
              <a:ext cx="710100" cy="740425"/>
            </a:xfrm>
            <a:custGeom>
              <a:avLst/>
              <a:gdLst/>
              <a:ahLst/>
              <a:cxnLst/>
              <a:rect l="l" t="t" r="r" b="b"/>
              <a:pathLst>
                <a:path w="28404" h="29617" extrusionOk="0">
                  <a:moveTo>
                    <a:pt x="16443" y="6835"/>
                  </a:moveTo>
                  <a:cubicBezTo>
                    <a:pt x="17200" y="6835"/>
                    <a:pt x="17790" y="7697"/>
                    <a:pt x="18018" y="8334"/>
                  </a:cubicBezTo>
                  <a:cubicBezTo>
                    <a:pt x="18190" y="8816"/>
                    <a:pt x="18254" y="9334"/>
                    <a:pt x="18282" y="9843"/>
                  </a:cubicBezTo>
                  <a:cubicBezTo>
                    <a:pt x="18300" y="10145"/>
                    <a:pt x="18396" y="10590"/>
                    <a:pt x="18157" y="10825"/>
                  </a:cubicBezTo>
                  <a:cubicBezTo>
                    <a:pt x="18132" y="10849"/>
                    <a:pt x="18103" y="10868"/>
                    <a:pt x="18075" y="10885"/>
                  </a:cubicBezTo>
                  <a:cubicBezTo>
                    <a:pt x="18148" y="11018"/>
                    <a:pt x="18065" y="11211"/>
                    <a:pt x="17920" y="11211"/>
                  </a:cubicBezTo>
                  <a:cubicBezTo>
                    <a:pt x="17891" y="11211"/>
                    <a:pt x="17859" y="11203"/>
                    <a:pt x="17826" y="11186"/>
                  </a:cubicBezTo>
                  <a:cubicBezTo>
                    <a:pt x="16871" y="10675"/>
                    <a:pt x="15972" y="9744"/>
                    <a:pt x="15547" y="8744"/>
                  </a:cubicBezTo>
                  <a:lnTo>
                    <a:pt x="15547" y="8746"/>
                  </a:lnTo>
                  <a:cubicBezTo>
                    <a:pt x="15260" y="8073"/>
                    <a:pt x="15366" y="7052"/>
                    <a:pt x="16216" y="6861"/>
                  </a:cubicBezTo>
                  <a:cubicBezTo>
                    <a:pt x="16293" y="6844"/>
                    <a:pt x="16369" y="6835"/>
                    <a:pt x="16443" y="6835"/>
                  </a:cubicBezTo>
                  <a:close/>
                  <a:moveTo>
                    <a:pt x="7215" y="15062"/>
                  </a:moveTo>
                  <a:cubicBezTo>
                    <a:pt x="7801" y="15062"/>
                    <a:pt x="8444" y="15459"/>
                    <a:pt x="8820" y="15816"/>
                  </a:cubicBezTo>
                  <a:cubicBezTo>
                    <a:pt x="9211" y="16189"/>
                    <a:pt x="9528" y="16632"/>
                    <a:pt x="9856" y="17061"/>
                  </a:cubicBezTo>
                  <a:cubicBezTo>
                    <a:pt x="10104" y="17380"/>
                    <a:pt x="10530" y="17731"/>
                    <a:pt x="10469" y="18169"/>
                  </a:cubicBezTo>
                  <a:cubicBezTo>
                    <a:pt x="10451" y="18296"/>
                    <a:pt x="10338" y="18416"/>
                    <a:pt x="10208" y="18428"/>
                  </a:cubicBezTo>
                  <a:cubicBezTo>
                    <a:pt x="10194" y="18429"/>
                    <a:pt x="10179" y="18430"/>
                    <a:pt x="10165" y="18430"/>
                  </a:cubicBezTo>
                  <a:cubicBezTo>
                    <a:pt x="10136" y="18430"/>
                    <a:pt x="10108" y="18428"/>
                    <a:pt x="10080" y="18424"/>
                  </a:cubicBezTo>
                  <a:cubicBezTo>
                    <a:pt x="8929" y="18415"/>
                    <a:pt x="7748" y="18199"/>
                    <a:pt x="6921" y="17334"/>
                  </a:cubicBezTo>
                  <a:cubicBezTo>
                    <a:pt x="6487" y="16882"/>
                    <a:pt x="5900" y="15955"/>
                    <a:pt x="6453" y="15378"/>
                  </a:cubicBezTo>
                  <a:cubicBezTo>
                    <a:pt x="6671" y="15152"/>
                    <a:pt x="6937" y="15062"/>
                    <a:pt x="7215" y="15062"/>
                  </a:cubicBezTo>
                  <a:close/>
                  <a:moveTo>
                    <a:pt x="18592" y="18148"/>
                  </a:moveTo>
                  <a:cubicBezTo>
                    <a:pt x="20001" y="18148"/>
                    <a:pt x="21633" y="20989"/>
                    <a:pt x="22030" y="21821"/>
                  </a:cubicBezTo>
                  <a:cubicBezTo>
                    <a:pt x="22102" y="21972"/>
                    <a:pt x="22065" y="22103"/>
                    <a:pt x="21975" y="22191"/>
                  </a:cubicBezTo>
                  <a:cubicBezTo>
                    <a:pt x="22152" y="22305"/>
                    <a:pt x="22086" y="22613"/>
                    <a:pt x="21874" y="22613"/>
                  </a:cubicBezTo>
                  <a:cubicBezTo>
                    <a:pt x="21859" y="22613"/>
                    <a:pt x="21844" y="22612"/>
                    <a:pt x="21828" y="22609"/>
                  </a:cubicBezTo>
                  <a:cubicBezTo>
                    <a:pt x="20604" y="22364"/>
                    <a:pt x="19286" y="21841"/>
                    <a:pt x="18332" y="21016"/>
                  </a:cubicBezTo>
                  <a:cubicBezTo>
                    <a:pt x="17713" y="20480"/>
                    <a:pt x="17058" y="19459"/>
                    <a:pt x="17662" y="18673"/>
                  </a:cubicBezTo>
                  <a:cubicBezTo>
                    <a:pt x="17948" y="18302"/>
                    <a:pt x="18264" y="18148"/>
                    <a:pt x="18592" y="18148"/>
                  </a:cubicBezTo>
                  <a:close/>
                  <a:moveTo>
                    <a:pt x="20952" y="0"/>
                  </a:moveTo>
                  <a:cubicBezTo>
                    <a:pt x="16365" y="1382"/>
                    <a:pt x="12173" y="3623"/>
                    <a:pt x="8573" y="6810"/>
                  </a:cubicBezTo>
                  <a:cubicBezTo>
                    <a:pt x="4737" y="10205"/>
                    <a:pt x="2223" y="14300"/>
                    <a:pt x="0" y="18850"/>
                  </a:cubicBezTo>
                  <a:cubicBezTo>
                    <a:pt x="850" y="19213"/>
                    <a:pt x="1682" y="19569"/>
                    <a:pt x="2471" y="19863"/>
                  </a:cubicBezTo>
                  <a:cubicBezTo>
                    <a:pt x="5400" y="20949"/>
                    <a:pt x="8330" y="22041"/>
                    <a:pt x="11259" y="23135"/>
                  </a:cubicBezTo>
                  <a:cubicBezTo>
                    <a:pt x="16978" y="25286"/>
                    <a:pt x="22697" y="27428"/>
                    <a:pt x="28404" y="29617"/>
                  </a:cubicBezTo>
                  <a:cubicBezTo>
                    <a:pt x="27358" y="26998"/>
                    <a:pt x="26920" y="24014"/>
                    <a:pt x="26245" y="21292"/>
                  </a:cubicBezTo>
                  <a:cubicBezTo>
                    <a:pt x="25501" y="18275"/>
                    <a:pt x="24755" y="15260"/>
                    <a:pt x="24006" y="12247"/>
                  </a:cubicBezTo>
                  <a:cubicBezTo>
                    <a:pt x="23224" y="9120"/>
                    <a:pt x="22448" y="5989"/>
                    <a:pt x="21675" y="2858"/>
                  </a:cubicBezTo>
                  <a:cubicBezTo>
                    <a:pt x="21440" y="1903"/>
                    <a:pt x="21204" y="947"/>
                    <a:pt x="20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2335650" y="1742250"/>
              <a:ext cx="127400" cy="111675"/>
            </a:xfrm>
            <a:custGeom>
              <a:avLst/>
              <a:gdLst/>
              <a:ahLst/>
              <a:cxnLst/>
              <a:rect l="l" t="t" r="r" b="b"/>
              <a:pathLst>
                <a:path w="5096" h="4467" extrusionOk="0">
                  <a:moveTo>
                    <a:pt x="1536" y="1"/>
                  </a:moveTo>
                  <a:cubicBezTo>
                    <a:pt x="1208" y="1"/>
                    <a:pt x="891" y="155"/>
                    <a:pt x="606" y="526"/>
                  </a:cubicBezTo>
                  <a:cubicBezTo>
                    <a:pt x="1" y="1312"/>
                    <a:pt x="655" y="2333"/>
                    <a:pt x="1274" y="2869"/>
                  </a:cubicBezTo>
                  <a:cubicBezTo>
                    <a:pt x="2230" y="3694"/>
                    <a:pt x="3548" y="4217"/>
                    <a:pt x="4772" y="4462"/>
                  </a:cubicBezTo>
                  <a:cubicBezTo>
                    <a:pt x="4788" y="4465"/>
                    <a:pt x="4803" y="4466"/>
                    <a:pt x="4818" y="4466"/>
                  </a:cubicBezTo>
                  <a:cubicBezTo>
                    <a:pt x="5030" y="4466"/>
                    <a:pt x="5096" y="4158"/>
                    <a:pt x="4919" y="4044"/>
                  </a:cubicBezTo>
                  <a:cubicBezTo>
                    <a:pt x="5009" y="3956"/>
                    <a:pt x="5046" y="3825"/>
                    <a:pt x="4974" y="3674"/>
                  </a:cubicBezTo>
                  <a:cubicBezTo>
                    <a:pt x="4577" y="2842"/>
                    <a:pt x="2944" y="1"/>
                    <a:pt x="1536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775000" y="1162500"/>
              <a:ext cx="641275" cy="579125"/>
            </a:xfrm>
            <a:custGeom>
              <a:avLst/>
              <a:gdLst/>
              <a:ahLst/>
              <a:cxnLst/>
              <a:rect l="l" t="t" r="r" b="b"/>
              <a:pathLst>
                <a:path w="25651" h="23165" extrusionOk="0">
                  <a:moveTo>
                    <a:pt x="24641" y="0"/>
                  </a:moveTo>
                  <a:cubicBezTo>
                    <a:pt x="18895" y="1164"/>
                    <a:pt x="13686" y="3178"/>
                    <a:pt x="9226" y="7105"/>
                  </a:cubicBezTo>
                  <a:cubicBezTo>
                    <a:pt x="4558" y="11217"/>
                    <a:pt x="2074" y="16347"/>
                    <a:pt x="59" y="22101"/>
                  </a:cubicBezTo>
                  <a:cubicBezTo>
                    <a:pt x="47" y="22139"/>
                    <a:pt x="27" y="22173"/>
                    <a:pt x="0" y="22201"/>
                  </a:cubicBezTo>
                  <a:cubicBezTo>
                    <a:pt x="1175" y="22328"/>
                    <a:pt x="2392" y="22705"/>
                    <a:pt x="3590" y="23164"/>
                  </a:cubicBezTo>
                  <a:cubicBezTo>
                    <a:pt x="3766" y="20609"/>
                    <a:pt x="5268" y="18245"/>
                    <a:pt x="6672" y="16162"/>
                  </a:cubicBezTo>
                  <a:cubicBezTo>
                    <a:pt x="8137" y="13990"/>
                    <a:pt x="9870" y="12000"/>
                    <a:pt x="11800" y="10226"/>
                  </a:cubicBezTo>
                  <a:cubicBezTo>
                    <a:pt x="15621" y="6707"/>
                    <a:pt x="20352" y="3940"/>
                    <a:pt x="25403" y="2654"/>
                  </a:cubicBezTo>
                  <a:cubicBezTo>
                    <a:pt x="25427" y="2647"/>
                    <a:pt x="25452" y="2644"/>
                    <a:pt x="25477" y="2644"/>
                  </a:cubicBezTo>
                  <a:cubicBezTo>
                    <a:pt x="25539" y="2644"/>
                    <a:pt x="25600" y="2664"/>
                    <a:pt x="25650" y="2703"/>
                  </a:cubicBezTo>
                  <a:cubicBezTo>
                    <a:pt x="25358" y="1787"/>
                    <a:pt x="25030" y="886"/>
                    <a:pt x="24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2290750" y="1459425"/>
              <a:ext cx="78400" cy="109425"/>
            </a:xfrm>
            <a:custGeom>
              <a:avLst/>
              <a:gdLst/>
              <a:ahLst/>
              <a:cxnLst/>
              <a:rect l="l" t="t" r="r" b="b"/>
              <a:pathLst>
                <a:path w="3136" h="4377" extrusionOk="0">
                  <a:moveTo>
                    <a:pt x="1182" y="0"/>
                  </a:moveTo>
                  <a:cubicBezTo>
                    <a:pt x="1108" y="0"/>
                    <a:pt x="1033" y="8"/>
                    <a:pt x="956" y="26"/>
                  </a:cubicBezTo>
                  <a:cubicBezTo>
                    <a:pt x="106" y="218"/>
                    <a:pt x="0" y="1239"/>
                    <a:pt x="287" y="1910"/>
                  </a:cubicBezTo>
                  <a:cubicBezTo>
                    <a:pt x="712" y="2910"/>
                    <a:pt x="1611" y="3841"/>
                    <a:pt x="2566" y="4351"/>
                  </a:cubicBezTo>
                  <a:cubicBezTo>
                    <a:pt x="2600" y="4368"/>
                    <a:pt x="2631" y="4376"/>
                    <a:pt x="2661" y="4376"/>
                  </a:cubicBezTo>
                  <a:cubicBezTo>
                    <a:pt x="2806" y="4376"/>
                    <a:pt x="2888" y="4183"/>
                    <a:pt x="2815" y="4049"/>
                  </a:cubicBezTo>
                  <a:cubicBezTo>
                    <a:pt x="2843" y="4034"/>
                    <a:pt x="2872" y="4014"/>
                    <a:pt x="2897" y="3991"/>
                  </a:cubicBezTo>
                  <a:cubicBezTo>
                    <a:pt x="3136" y="3756"/>
                    <a:pt x="3040" y="3310"/>
                    <a:pt x="3022" y="3009"/>
                  </a:cubicBezTo>
                  <a:cubicBezTo>
                    <a:pt x="2994" y="2499"/>
                    <a:pt x="2930" y="1982"/>
                    <a:pt x="2758" y="1500"/>
                  </a:cubicBezTo>
                  <a:cubicBezTo>
                    <a:pt x="2530" y="863"/>
                    <a:pt x="1939" y="0"/>
                    <a:pt x="11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2056775" y="1665125"/>
              <a:ext cx="115750" cy="84200"/>
            </a:xfrm>
            <a:custGeom>
              <a:avLst/>
              <a:gdLst/>
              <a:ahLst/>
              <a:cxnLst/>
              <a:rect l="l" t="t" r="r" b="b"/>
              <a:pathLst>
                <a:path w="4630" h="3368" extrusionOk="0">
                  <a:moveTo>
                    <a:pt x="1315" y="0"/>
                  </a:moveTo>
                  <a:cubicBezTo>
                    <a:pt x="1036" y="0"/>
                    <a:pt x="770" y="90"/>
                    <a:pt x="552" y="316"/>
                  </a:cubicBezTo>
                  <a:cubicBezTo>
                    <a:pt x="0" y="893"/>
                    <a:pt x="586" y="1819"/>
                    <a:pt x="1021" y="2272"/>
                  </a:cubicBezTo>
                  <a:cubicBezTo>
                    <a:pt x="1849" y="3137"/>
                    <a:pt x="3028" y="3353"/>
                    <a:pt x="4179" y="3362"/>
                  </a:cubicBezTo>
                  <a:cubicBezTo>
                    <a:pt x="4207" y="3366"/>
                    <a:pt x="4235" y="3368"/>
                    <a:pt x="4264" y="3368"/>
                  </a:cubicBezTo>
                  <a:cubicBezTo>
                    <a:pt x="4278" y="3368"/>
                    <a:pt x="4293" y="3367"/>
                    <a:pt x="4307" y="3366"/>
                  </a:cubicBezTo>
                  <a:cubicBezTo>
                    <a:pt x="4438" y="3354"/>
                    <a:pt x="4550" y="3234"/>
                    <a:pt x="4568" y="3107"/>
                  </a:cubicBezTo>
                  <a:cubicBezTo>
                    <a:pt x="4629" y="2669"/>
                    <a:pt x="4203" y="2318"/>
                    <a:pt x="3955" y="1999"/>
                  </a:cubicBezTo>
                  <a:cubicBezTo>
                    <a:pt x="3627" y="1570"/>
                    <a:pt x="3310" y="1127"/>
                    <a:pt x="2919" y="754"/>
                  </a:cubicBezTo>
                  <a:cubicBezTo>
                    <a:pt x="2544" y="397"/>
                    <a:pt x="1902" y="0"/>
                    <a:pt x="13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769625" y="1717525"/>
              <a:ext cx="868175" cy="335225"/>
            </a:xfrm>
            <a:custGeom>
              <a:avLst/>
              <a:gdLst/>
              <a:ahLst/>
              <a:cxnLst/>
              <a:rect l="l" t="t" r="r" b="b"/>
              <a:pathLst>
                <a:path w="34727" h="13409" extrusionOk="0">
                  <a:moveTo>
                    <a:pt x="215" y="0"/>
                  </a:moveTo>
                  <a:lnTo>
                    <a:pt x="1" y="298"/>
                  </a:lnTo>
                  <a:cubicBezTo>
                    <a:pt x="2162" y="1837"/>
                    <a:pt x="5295" y="2505"/>
                    <a:pt x="7746" y="3429"/>
                  </a:cubicBezTo>
                  <a:lnTo>
                    <a:pt x="16516" y="6737"/>
                  </a:lnTo>
                  <a:cubicBezTo>
                    <a:pt x="22365" y="8938"/>
                    <a:pt x="28200" y="11171"/>
                    <a:pt x="34047" y="13379"/>
                  </a:cubicBezTo>
                  <a:cubicBezTo>
                    <a:pt x="34101" y="13399"/>
                    <a:pt x="34154" y="13409"/>
                    <a:pt x="34204" y="13409"/>
                  </a:cubicBezTo>
                  <a:cubicBezTo>
                    <a:pt x="34525" y="13409"/>
                    <a:pt x="34726" y="13021"/>
                    <a:pt x="34579" y="12771"/>
                  </a:cubicBezTo>
                  <a:cubicBezTo>
                    <a:pt x="34580" y="12763"/>
                    <a:pt x="34580" y="12756"/>
                    <a:pt x="34582" y="12748"/>
                  </a:cubicBezTo>
                  <a:cubicBezTo>
                    <a:pt x="34573" y="12633"/>
                    <a:pt x="34562" y="12520"/>
                    <a:pt x="34549" y="12404"/>
                  </a:cubicBezTo>
                  <a:lnTo>
                    <a:pt x="33989" y="12459"/>
                  </a:lnTo>
                  <a:cubicBezTo>
                    <a:pt x="28282" y="10270"/>
                    <a:pt x="22563" y="8128"/>
                    <a:pt x="16844" y="5978"/>
                  </a:cubicBezTo>
                  <a:cubicBezTo>
                    <a:pt x="13915" y="4881"/>
                    <a:pt x="10987" y="3790"/>
                    <a:pt x="8056" y="2706"/>
                  </a:cubicBezTo>
                  <a:cubicBezTo>
                    <a:pt x="7267" y="2411"/>
                    <a:pt x="6435" y="2055"/>
                    <a:pt x="5585" y="1692"/>
                  </a:cubicBezTo>
                  <a:lnTo>
                    <a:pt x="5307" y="1572"/>
                  </a:lnTo>
                  <a:cubicBezTo>
                    <a:pt x="4944" y="1421"/>
                    <a:pt x="4578" y="1267"/>
                    <a:pt x="4211" y="1123"/>
                  </a:cubicBezTo>
                  <a:cubicBezTo>
                    <a:pt x="4214" y="1109"/>
                    <a:pt x="4218" y="1094"/>
                    <a:pt x="4224" y="1081"/>
                  </a:cubicBezTo>
                  <a:lnTo>
                    <a:pt x="3805" y="963"/>
                  </a:lnTo>
                  <a:cubicBezTo>
                    <a:pt x="2607" y="504"/>
                    <a:pt x="1390" y="128"/>
                    <a:pt x="2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761700" y="1137925"/>
              <a:ext cx="871675" cy="891075"/>
            </a:xfrm>
            <a:custGeom>
              <a:avLst/>
              <a:gdLst/>
              <a:ahLst/>
              <a:cxnLst/>
              <a:rect l="l" t="t" r="r" b="b"/>
              <a:pathLst>
                <a:path w="34867" h="35643" extrusionOk="0">
                  <a:moveTo>
                    <a:pt x="25382" y="0"/>
                  </a:moveTo>
                  <a:cubicBezTo>
                    <a:pt x="25188" y="0"/>
                    <a:pt x="24992" y="126"/>
                    <a:pt x="24954" y="314"/>
                  </a:cubicBezTo>
                  <a:cubicBezTo>
                    <a:pt x="13480" y="1445"/>
                    <a:pt x="1958" y="11408"/>
                    <a:pt x="23" y="22928"/>
                  </a:cubicBezTo>
                  <a:cubicBezTo>
                    <a:pt x="8" y="23011"/>
                    <a:pt x="35" y="23096"/>
                    <a:pt x="94" y="23156"/>
                  </a:cubicBezTo>
                  <a:cubicBezTo>
                    <a:pt x="33" y="23174"/>
                    <a:pt x="0" y="23247"/>
                    <a:pt x="60" y="23295"/>
                  </a:cubicBezTo>
                  <a:cubicBezTo>
                    <a:pt x="143" y="23359"/>
                    <a:pt x="231" y="23423"/>
                    <a:pt x="318" y="23482"/>
                  </a:cubicBezTo>
                  <a:lnTo>
                    <a:pt x="534" y="23184"/>
                  </a:lnTo>
                  <a:cubicBezTo>
                    <a:pt x="559" y="23156"/>
                    <a:pt x="579" y="23122"/>
                    <a:pt x="592" y="23086"/>
                  </a:cubicBezTo>
                  <a:cubicBezTo>
                    <a:pt x="2606" y="17330"/>
                    <a:pt x="5091" y="12200"/>
                    <a:pt x="9758" y="8088"/>
                  </a:cubicBezTo>
                  <a:cubicBezTo>
                    <a:pt x="14218" y="4161"/>
                    <a:pt x="19427" y="2147"/>
                    <a:pt x="25173" y="983"/>
                  </a:cubicBezTo>
                  <a:cubicBezTo>
                    <a:pt x="25562" y="1867"/>
                    <a:pt x="25890" y="2769"/>
                    <a:pt x="26184" y="3686"/>
                  </a:cubicBezTo>
                  <a:cubicBezTo>
                    <a:pt x="26132" y="3646"/>
                    <a:pt x="26071" y="3626"/>
                    <a:pt x="26008" y="3626"/>
                  </a:cubicBezTo>
                  <a:cubicBezTo>
                    <a:pt x="25984" y="3626"/>
                    <a:pt x="25960" y="3629"/>
                    <a:pt x="25936" y="3635"/>
                  </a:cubicBezTo>
                  <a:cubicBezTo>
                    <a:pt x="20884" y="4923"/>
                    <a:pt x="16153" y="7690"/>
                    <a:pt x="12334" y="11209"/>
                  </a:cubicBezTo>
                  <a:cubicBezTo>
                    <a:pt x="10403" y="12983"/>
                    <a:pt x="8671" y="14973"/>
                    <a:pt x="7204" y="17145"/>
                  </a:cubicBezTo>
                  <a:cubicBezTo>
                    <a:pt x="5800" y="19226"/>
                    <a:pt x="4298" y="21592"/>
                    <a:pt x="4122" y="24147"/>
                  </a:cubicBezTo>
                  <a:lnTo>
                    <a:pt x="4541" y="24265"/>
                  </a:lnTo>
                  <a:cubicBezTo>
                    <a:pt x="5892" y="19225"/>
                    <a:pt x="9546" y="14649"/>
                    <a:pt x="13424" y="11280"/>
                  </a:cubicBezTo>
                  <a:cubicBezTo>
                    <a:pt x="17154" y="8029"/>
                    <a:pt x="21440" y="5854"/>
                    <a:pt x="26113" y="4306"/>
                  </a:cubicBezTo>
                  <a:cubicBezTo>
                    <a:pt x="26225" y="4272"/>
                    <a:pt x="26282" y="4182"/>
                    <a:pt x="26307" y="4082"/>
                  </a:cubicBezTo>
                  <a:cubicBezTo>
                    <a:pt x="26444" y="4530"/>
                    <a:pt x="26574" y="4984"/>
                    <a:pt x="26699" y="5433"/>
                  </a:cubicBezTo>
                  <a:cubicBezTo>
                    <a:pt x="17517" y="7963"/>
                    <a:pt x="8483" y="15472"/>
                    <a:pt x="5624" y="24756"/>
                  </a:cubicBezTo>
                  <a:lnTo>
                    <a:pt x="5902" y="24876"/>
                  </a:lnTo>
                  <a:cubicBezTo>
                    <a:pt x="8125" y="20326"/>
                    <a:pt x="10639" y="16231"/>
                    <a:pt x="14475" y="12836"/>
                  </a:cubicBezTo>
                  <a:cubicBezTo>
                    <a:pt x="18075" y="9649"/>
                    <a:pt x="22267" y="7408"/>
                    <a:pt x="26856" y="6028"/>
                  </a:cubicBezTo>
                  <a:cubicBezTo>
                    <a:pt x="27106" y="6973"/>
                    <a:pt x="27342" y="7929"/>
                    <a:pt x="27577" y="8884"/>
                  </a:cubicBezTo>
                  <a:cubicBezTo>
                    <a:pt x="28354" y="12017"/>
                    <a:pt x="29131" y="15147"/>
                    <a:pt x="29909" y="18275"/>
                  </a:cubicBezTo>
                  <a:cubicBezTo>
                    <a:pt x="30656" y="21288"/>
                    <a:pt x="31401" y="24302"/>
                    <a:pt x="32147" y="27318"/>
                  </a:cubicBezTo>
                  <a:cubicBezTo>
                    <a:pt x="32822" y="30040"/>
                    <a:pt x="33262" y="33025"/>
                    <a:pt x="34306" y="35643"/>
                  </a:cubicBezTo>
                  <a:lnTo>
                    <a:pt x="34866" y="35589"/>
                  </a:lnTo>
                  <a:cubicBezTo>
                    <a:pt x="34559" y="32450"/>
                    <a:pt x="33401" y="29225"/>
                    <a:pt x="32654" y="26175"/>
                  </a:cubicBezTo>
                  <a:cubicBezTo>
                    <a:pt x="31911" y="23160"/>
                    <a:pt x="31172" y="20144"/>
                    <a:pt x="30434" y="17130"/>
                  </a:cubicBezTo>
                  <a:cubicBezTo>
                    <a:pt x="29073" y="11554"/>
                    <a:pt x="28180" y="5478"/>
                    <a:pt x="25753" y="241"/>
                  </a:cubicBezTo>
                  <a:cubicBezTo>
                    <a:pt x="25675" y="71"/>
                    <a:pt x="25529" y="0"/>
                    <a:pt x="253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3"/>
          <p:cNvGrpSpPr/>
          <p:nvPr/>
        </p:nvGrpSpPr>
        <p:grpSpPr>
          <a:xfrm>
            <a:off x="7609490" y="493986"/>
            <a:ext cx="1760777" cy="1069342"/>
            <a:chOff x="4418850" y="4335725"/>
            <a:chExt cx="1362150" cy="851225"/>
          </a:xfrm>
        </p:grpSpPr>
        <p:sp>
          <p:nvSpPr>
            <p:cNvPr id="695" name="Google Shape;695;p3"/>
            <p:cNvSpPr/>
            <p:nvPr/>
          </p:nvSpPr>
          <p:spPr>
            <a:xfrm>
              <a:off x="4418850" y="4335725"/>
              <a:ext cx="1362150" cy="851225"/>
            </a:xfrm>
            <a:custGeom>
              <a:avLst/>
              <a:gdLst/>
              <a:ahLst/>
              <a:cxnLst/>
              <a:rect l="l" t="t" r="r" b="b"/>
              <a:pathLst>
                <a:path w="54486" h="34049" extrusionOk="0">
                  <a:moveTo>
                    <a:pt x="39471" y="746"/>
                  </a:moveTo>
                  <a:cubicBezTo>
                    <a:pt x="40707" y="746"/>
                    <a:pt x="41932" y="922"/>
                    <a:pt x="43100" y="1372"/>
                  </a:cubicBezTo>
                  <a:cubicBezTo>
                    <a:pt x="48257" y="3362"/>
                    <a:pt x="52685" y="10341"/>
                    <a:pt x="51795" y="15842"/>
                  </a:cubicBezTo>
                  <a:cubicBezTo>
                    <a:pt x="50629" y="23038"/>
                    <a:pt x="42679" y="26345"/>
                    <a:pt x="36489" y="28049"/>
                  </a:cubicBezTo>
                  <a:cubicBezTo>
                    <a:pt x="34503" y="28596"/>
                    <a:pt x="32386" y="28919"/>
                    <a:pt x="30314" y="28919"/>
                  </a:cubicBezTo>
                  <a:cubicBezTo>
                    <a:pt x="25168" y="28919"/>
                    <a:pt x="20293" y="26923"/>
                    <a:pt x="18362" y="21388"/>
                  </a:cubicBezTo>
                  <a:cubicBezTo>
                    <a:pt x="18324" y="21281"/>
                    <a:pt x="18242" y="21236"/>
                    <a:pt x="18154" y="21236"/>
                  </a:cubicBezTo>
                  <a:cubicBezTo>
                    <a:pt x="18131" y="21236"/>
                    <a:pt x="18107" y="21239"/>
                    <a:pt x="18084" y="21245"/>
                  </a:cubicBezTo>
                  <a:cubicBezTo>
                    <a:pt x="14951" y="14937"/>
                    <a:pt x="19440" y="8292"/>
                    <a:pt x="24997" y="5087"/>
                  </a:cubicBezTo>
                  <a:cubicBezTo>
                    <a:pt x="27846" y="3441"/>
                    <a:pt x="31029" y="2368"/>
                    <a:pt x="34202" y="1548"/>
                  </a:cubicBezTo>
                  <a:cubicBezTo>
                    <a:pt x="35893" y="1110"/>
                    <a:pt x="37694" y="746"/>
                    <a:pt x="39471" y="746"/>
                  </a:cubicBezTo>
                  <a:close/>
                  <a:moveTo>
                    <a:pt x="13102" y="17520"/>
                  </a:moveTo>
                  <a:cubicBezTo>
                    <a:pt x="14140" y="18220"/>
                    <a:pt x="15176" y="18920"/>
                    <a:pt x="16208" y="19618"/>
                  </a:cubicBezTo>
                  <a:cubicBezTo>
                    <a:pt x="16264" y="19655"/>
                    <a:pt x="16320" y="19671"/>
                    <a:pt x="16374" y="19671"/>
                  </a:cubicBezTo>
                  <a:cubicBezTo>
                    <a:pt x="16468" y="19671"/>
                    <a:pt x="16553" y="19621"/>
                    <a:pt x="16610" y="19548"/>
                  </a:cubicBezTo>
                  <a:cubicBezTo>
                    <a:pt x="16852" y="20423"/>
                    <a:pt x="17217" y="21304"/>
                    <a:pt x="17730" y="22184"/>
                  </a:cubicBezTo>
                  <a:cubicBezTo>
                    <a:pt x="17807" y="22313"/>
                    <a:pt x="17928" y="22364"/>
                    <a:pt x="18047" y="22373"/>
                  </a:cubicBezTo>
                  <a:cubicBezTo>
                    <a:pt x="18281" y="23223"/>
                    <a:pt x="18645" y="24029"/>
                    <a:pt x="19124" y="24767"/>
                  </a:cubicBezTo>
                  <a:cubicBezTo>
                    <a:pt x="18372" y="26322"/>
                    <a:pt x="17996" y="27965"/>
                    <a:pt x="17882" y="29668"/>
                  </a:cubicBezTo>
                  <a:cubicBezTo>
                    <a:pt x="17187" y="28090"/>
                    <a:pt x="16732" y="26418"/>
                    <a:pt x="16528" y="24706"/>
                  </a:cubicBezTo>
                  <a:cubicBezTo>
                    <a:pt x="16513" y="24566"/>
                    <a:pt x="16369" y="24467"/>
                    <a:pt x="16232" y="24467"/>
                  </a:cubicBezTo>
                  <a:cubicBezTo>
                    <a:pt x="16168" y="24467"/>
                    <a:pt x="16105" y="24489"/>
                    <a:pt x="16057" y="24539"/>
                  </a:cubicBezTo>
                  <a:cubicBezTo>
                    <a:pt x="13998" y="26682"/>
                    <a:pt x="12992" y="29347"/>
                    <a:pt x="12203" y="32127"/>
                  </a:cubicBezTo>
                  <a:cubicBezTo>
                    <a:pt x="11920" y="30160"/>
                    <a:pt x="11915" y="28162"/>
                    <a:pt x="12188" y="26193"/>
                  </a:cubicBezTo>
                  <a:cubicBezTo>
                    <a:pt x="12216" y="25996"/>
                    <a:pt x="12029" y="25818"/>
                    <a:pt x="11841" y="25818"/>
                  </a:cubicBezTo>
                  <a:cubicBezTo>
                    <a:pt x="11793" y="25818"/>
                    <a:pt x="11745" y="25830"/>
                    <a:pt x="11701" y="25856"/>
                  </a:cubicBezTo>
                  <a:cubicBezTo>
                    <a:pt x="10712" y="26422"/>
                    <a:pt x="9889" y="27100"/>
                    <a:pt x="9204" y="27907"/>
                  </a:cubicBezTo>
                  <a:cubicBezTo>
                    <a:pt x="9539" y="26992"/>
                    <a:pt x="9921" y="26093"/>
                    <a:pt x="10347" y="25210"/>
                  </a:cubicBezTo>
                  <a:cubicBezTo>
                    <a:pt x="10410" y="25085"/>
                    <a:pt x="10337" y="24888"/>
                    <a:pt x="10217" y="24821"/>
                  </a:cubicBezTo>
                  <a:cubicBezTo>
                    <a:pt x="7121" y="23077"/>
                    <a:pt x="4036" y="21273"/>
                    <a:pt x="1697" y="18604"/>
                  </a:cubicBezTo>
                  <a:lnTo>
                    <a:pt x="1697" y="18604"/>
                  </a:lnTo>
                  <a:cubicBezTo>
                    <a:pt x="5083" y="20404"/>
                    <a:pt x="8557" y="22023"/>
                    <a:pt x="12428" y="22409"/>
                  </a:cubicBezTo>
                  <a:cubicBezTo>
                    <a:pt x="12442" y="22410"/>
                    <a:pt x="12455" y="22411"/>
                    <a:pt x="12468" y="22411"/>
                  </a:cubicBezTo>
                  <a:cubicBezTo>
                    <a:pt x="12798" y="22411"/>
                    <a:pt x="12881" y="21981"/>
                    <a:pt x="12644" y="21790"/>
                  </a:cubicBezTo>
                  <a:cubicBezTo>
                    <a:pt x="11353" y="20735"/>
                    <a:pt x="10347" y="19529"/>
                    <a:pt x="9555" y="18112"/>
                  </a:cubicBezTo>
                  <a:lnTo>
                    <a:pt x="9555" y="18112"/>
                  </a:lnTo>
                  <a:cubicBezTo>
                    <a:pt x="10929" y="18965"/>
                    <a:pt x="12375" y="19696"/>
                    <a:pt x="13874" y="20295"/>
                  </a:cubicBezTo>
                  <a:cubicBezTo>
                    <a:pt x="13910" y="20309"/>
                    <a:pt x="13946" y="20315"/>
                    <a:pt x="13981" y="20315"/>
                  </a:cubicBezTo>
                  <a:cubicBezTo>
                    <a:pt x="14202" y="20315"/>
                    <a:pt x="14387" y="20059"/>
                    <a:pt x="14280" y="19846"/>
                  </a:cubicBezTo>
                  <a:cubicBezTo>
                    <a:pt x="13886" y="19072"/>
                    <a:pt x="13494" y="18296"/>
                    <a:pt x="13102" y="17520"/>
                  </a:cubicBezTo>
                  <a:close/>
                  <a:moveTo>
                    <a:pt x="39319" y="0"/>
                  </a:moveTo>
                  <a:cubicBezTo>
                    <a:pt x="38571" y="0"/>
                    <a:pt x="37811" y="60"/>
                    <a:pt x="37046" y="170"/>
                  </a:cubicBezTo>
                  <a:cubicBezTo>
                    <a:pt x="33341" y="707"/>
                    <a:pt x="29480" y="1977"/>
                    <a:pt x="26124" y="3629"/>
                  </a:cubicBezTo>
                  <a:cubicBezTo>
                    <a:pt x="20373" y="6462"/>
                    <a:pt x="15045" y="12622"/>
                    <a:pt x="16491" y="19066"/>
                  </a:cubicBezTo>
                  <a:cubicBezTo>
                    <a:pt x="15146" y="18157"/>
                    <a:pt x="13803" y="17248"/>
                    <a:pt x="12460" y="16338"/>
                  </a:cubicBezTo>
                  <a:cubicBezTo>
                    <a:pt x="12407" y="16303"/>
                    <a:pt x="12350" y="16287"/>
                    <a:pt x="12295" y="16287"/>
                  </a:cubicBezTo>
                  <a:cubicBezTo>
                    <a:pt x="12086" y="16287"/>
                    <a:pt x="11896" y="16510"/>
                    <a:pt x="12005" y="16729"/>
                  </a:cubicBezTo>
                  <a:cubicBezTo>
                    <a:pt x="12437" y="17595"/>
                    <a:pt x="12867" y="18464"/>
                    <a:pt x="13296" y="19333"/>
                  </a:cubicBezTo>
                  <a:cubicBezTo>
                    <a:pt x="11754" y="18662"/>
                    <a:pt x="10281" y="17847"/>
                    <a:pt x="8894" y="16899"/>
                  </a:cubicBezTo>
                  <a:cubicBezTo>
                    <a:pt x="8836" y="16859"/>
                    <a:pt x="8776" y="16842"/>
                    <a:pt x="8717" y="16842"/>
                  </a:cubicBezTo>
                  <a:cubicBezTo>
                    <a:pt x="8500" y="16842"/>
                    <a:pt x="8309" y="17081"/>
                    <a:pt x="8412" y="17312"/>
                  </a:cubicBezTo>
                  <a:cubicBezTo>
                    <a:pt x="9151" y="18965"/>
                    <a:pt x="10140" y="20365"/>
                    <a:pt x="11413" y="21590"/>
                  </a:cubicBezTo>
                  <a:cubicBezTo>
                    <a:pt x="7544" y="20960"/>
                    <a:pt x="4047" y="19135"/>
                    <a:pt x="618" y="17272"/>
                  </a:cubicBezTo>
                  <a:cubicBezTo>
                    <a:pt x="556" y="17238"/>
                    <a:pt x="494" y="17223"/>
                    <a:pt x="437" y="17223"/>
                  </a:cubicBezTo>
                  <a:cubicBezTo>
                    <a:pt x="182" y="17223"/>
                    <a:pt x="0" y="17509"/>
                    <a:pt x="181" y="17762"/>
                  </a:cubicBezTo>
                  <a:cubicBezTo>
                    <a:pt x="1878" y="20149"/>
                    <a:pt x="4102" y="21921"/>
                    <a:pt x="6571" y="23463"/>
                  </a:cubicBezTo>
                  <a:cubicBezTo>
                    <a:pt x="7231" y="23879"/>
                    <a:pt x="8042" y="24213"/>
                    <a:pt x="8648" y="24699"/>
                  </a:cubicBezTo>
                  <a:cubicBezTo>
                    <a:pt x="9366" y="25277"/>
                    <a:pt x="9414" y="25121"/>
                    <a:pt x="9189" y="26103"/>
                  </a:cubicBezTo>
                  <a:cubicBezTo>
                    <a:pt x="8877" y="27460"/>
                    <a:pt x="8139" y="28806"/>
                    <a:pt x="7766" y="30166"/>
                  </a:cubicBezTo>
                  <a:cubicBezTo>
                    <a:pt x="7696" y="30429"/>
                    <a:pt x="7889" y="30602"/>
                    <a:pt x="8089" y="30602"/>
                  </a:cubicBezTo>
                  <a:cubicBezTo>
                    <a:pt x="8212" y="30602"/>
                    <a:pt x="8338" y="30536"/>
                    <a:pt x="8408" y="30386"/>
                  </a:cubicBezTo>
                  <a:cubicBezTo>
                    <a:pt x="9101" y="28880"/>
                    <a:pt x="10086" y="27718"/>
                    <a:pt x="11426" y="26828"/>
                  </a:cubicBezTo>
                  <a:lnTo>
                    <a:pt x="11426" y="26828"/>
                  </a:lnTo>
                  <a:cubicBezTo>
                    <a:pt x="11172" y="29146"/>
                    <a:pt x="11294" y="31492"/>
                    <a:pt x="11790" y="33772"/>
                  </a:cubicBezTo>
                  <a:cubicBezTo>
                    <a:pt x="11829" y="33944"/>
                    <a:pt x="12001" y="34049"/>
                    <a:pt x="12162" y="34049"/>
                  </a:cubicBezTo>
                  <a:cubicBezTo>
                    <a:pt x="12293" y="34049"/>
                    <a:pt x="12417" y="33979"/>
                    <a:pt x="12458" y="33821"/>
                  </a:cubicBezTo>
                  <a:cubicBezTo>
                    <a:pt x="13220" y="30830"/>
                    <a:pt x="14044" y="27807"/>
                    <a:pt x="16052" y="25410"/>
                  </a:cubicBezTo>
                  <a:cubicBezTo>
                    <a:pt x="16367" y="27346"/>
                    <a:pt x="16953" y="29146"/>
                    <a:pt x="17861" y="30905"/>
                  </a:cubicBezTo>
                  <a:cubicBezTo>
                    <a:pt x="17911" y="31003"/>
                    <a:pt x="18016" y="31052"/>
                    <a:pt x="18119" y="31052"/>
                  </a:cubicBezTo>
                  <a:cubicBezTo>
                    <a:pt x="18251" y="31052"/>
                    <a:pt x="18378" y="30971"/>
                    <a:pt x="18375" y="30810"/>
                  </a:cubicBezTo>
                  <a:cubicBezTo>
                    <a:pt x="18351" y="28812"/>
                    <a:pt x="18718" y="26932"/>
                    <a:pt x="19304" y="25039"/>
                  </a:cubicBezTo>
                  <a:cubicBezTo>
                    <a:pt x="21652" y="28363"/>
                    <a:pt x="26206" y="29726"/>
                    <a:pt x="30412" y="29726"/>
                  </a:cubicBezTo>
                  <a:cubicBezTo>
                    <a:pt x="31457" y="29726"/>
                    <a:pt x="32480" y="29642"/>
                    <a:pt x="33443" y="29483"/>
                  </a:cubicBezTo>
                  <a:cubicBezTo>
                    <a:pt x="40165" y="28375"/>
                    <a:pt x="48610" y="25347"/>
                    <a:pt x="51679" y="18731"/>
                  </a:cubicBezTo>
                  <a:cubicBezTo>
                    <a:pt x="54486" y="12669"/>
                    <a:pt x="50786" y="5993"/>
                    <a:pt x="45970" y="2183"/>
                  </a:cubicBezTo>
                  <a:cubicBezTo>
                    <a:pt x="43990" y="616"/>
                    <a:pt x="41713" y="0"/>
                    <a:pt x="3931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461300" y="4773725"/>
              <a:ext cx="435650" cy="365200"/>
            </a:xfrm>
            <a:custGeom>
              <a:avLst/>
              <a:gdLst/>
              <a:ahLst/>
              <a:cxnLst/>
              <a:rect l="l" t="t" r="r" b="b"/>
              <a:pathLst>
                <a:path w="17426" h="14608" extrusionOk="0">
                  <a:moveTo>
                    <a:pt x="11404" y="0"/>
                  </a:moveTo>
                  <a:lnTo>
                    <a:pt x="11404" y="0"/>
                  </a:lnTo>
                  <a:cubicBezTo>
                    <a:pt x="11798" y="774"/>
                    <a:pt x="12190" y="1551"/>
                    <a:pt x="12582" y="2326"/>
                  </a:cubicBezTo>
                  <a:cubicBezTo>
                    <a:pt x="12689" y="2539"/>
                    <a:pt x="12504" y="2795"/>
                    <a:pt x="12284" y="2795"/>
                  </a:cubicBezTo>
                  <a:cubicBezTo>
                    <a:pt x="12249" y="2795"/>
                    <a:pt x="12213" y="2789"/>
                    <a:pt x="12178" y="2775"/>
                  </a:cubicBezTo>
                  <a:cubicBezTo>
                    <a:pt x="10677" y="2176"/>
                    <a:pt x="9231" y="1445"/>
                    <a:pt x="7857" y="592"/>
                  </a:cubicBezTo>
                  <a:lnTo>
                    <a:pt x="7857" y="592"/>
                  </a:lnTo>
                  <a:cubicBezTo>
                    <a:pt x="8649" y="2009"/>
                    <a:pt x="9655" y="3215"/>
                    <a:pt x="10946" y="4270"/>
                  </a:cubicBezTo>
                  <a:cubicBezTo>
                    <a:pt x="11183" y="4461"/>
                    <a:pt x="11100" y="4891"/>
                    <a:pt x="10770" y="4891"/>
                  </a:cubicBezTo>
                  <a:cubicBezTo>
                    <a:pt x="10757" y="4891"/>
                    <a:pt x="10744" y="4890"/>
                    <a:pt x="10730" y="4889"/>
                  </a:cubicBezTo>
                  <a:cubicBezTo>
                    <a:pt x="6859" y="4503"/>
                    <a:pt x="3385" y="2884"/>
                    <a:pt x="1" y="1084"/>
                  </a:cubicBezTo>
                  <a:lnTo>
                    <a:pt x="1" y="1084"/>
                  </a:lnTo>
                  <a:cubicBezTo>
                    <a:pt x="2338" y="3753"/>
                    <a:pt x="5423" y="5557"/>
                    <a:pt x="8519" y="7301"/>
                  </a:cubicBezTo>
                  <a:cubicBezTo>
                    <a:pt x="8639" y="7368"/>
                    <a:pt x="8712" y="7565"/>
                    <a:pt x="8651" y="7690"/>
                  </a:cubicBezTo>
                  <a:cubicBezTo>
                    <a:pt x="8224" y="8573"/>
                    <a:pt x="7843" y="9472"/>
                    <a:pt x="7506" y="10387"/>
                  </a:cubicBezTo>
                  <a:cubicBezTo>
                    <a:pt x="8191" y="9580"/>
                    <a:pt x="9016" y="8902"/>
                    <a:pt x="10003" y="8336"/>
                  </a:cubicBezTo>
                  <a:cubicBezTo>
                    <a:pt x="10047" y="8310"/>
                    <a:pt x="10095" y="8298"/>
                    <a:pt x="10143" y="8298"/>
                  </a:cubicBezTo>
                  <a:cubicBezTo>
                    <a:pt x="10331" y="8298"/>
                    <a:pt x="10518" y="8476"/>
                    <a:pt x="10490" y="8673"/>
                  </a:cubicBezTo>
                  <a:cubicBezTo>
                    <a:pt x="10217" y="10642"/>
                    <a:pt x="10223" y="12640"/>
                    <a:pt x="10507" y="14607"/>
                  </a:cubicBezTo>
                  <a:cubicBezTo>
                    <a:pt x="11294" y="11826"/>
                    <a:pt x="12302" y="9162"/>
                    <a:pt x="14359" y="7019"/>
                  </a:cubicBezTo>
                  <a:cubicBezTo>
                    <a:pt x="14407" y="6969"/>
                    <a:pt x="14470" y="6947"/>
                    <a:pt x="14534" y="6947"/>
                  </a:cubicBezTo>
                  <a:cubicBezTo>
                    <a:pt x="14671" y="6947"/>
                    <a:pt x="14815" y="7047"/>
                    <a:pt x="14832" y="7188"/>
                  </a:cubicBezTo>
                  <a:cubicBezTo>
                    <a:pt x="15034" y="8899"/>
                    <a:pt x="15490" y="10570"/>
                    <a:pt x="16184" y="12148"/>
                  </a:cubicBezTo>
                  <a:cubicBezTo>
                    <a:pt x="16298" y="10447"/>
                    <a:pt x="16674" y="8802"/>
                    <a:pt x="17426" y="7249"/>
                  </a:cubicBezTo>
                  <a:cubicBezTo>
                    <a:pt x="16947" y="6509"/>
                    <a:pt x="16583" y="5703"/>
                    <a:pt x="16349" y="4855"/>
                  </a:cubicBezTo>
                  <a:cubicBezTo>
                    <a:pt x="16231" y="4844"/>
                    <a:pt x="16111" y="4795"/>
                    <a:pt x="16032" y="4664"/>
                  </a:cubicBezTo>
                  <a:cubicBezTo>
                    <a:pt x="15519" y="3784"/>
                    <a:pt x="15154" y="2903"/>
                    <a:pt x="14912" y="2028"/>
                  </a:cubicBezTo>
                  <a:cubicBezTo>
                    <a:pt x="14855" y="2101"/>
                    <a:pt x="14770" y="2151"/>
                    <a:pt x="14676" y="2151"/>
                  </a:cubicBezTo>
                  <a:cubicBezTo>
                    <a:pt x="14622" y="2151"/>
                    <a:pt x="14566" y="2135"/>
                    <a:pt x="14510" y="2098"/>
                  </a:cubicBezTo>
                  <a:cubicBezTo>
                    <a:pt x="13475" y="1400"/>
                    <a:pt x="12439" y="701"/>
                    <a:pt x="1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792600" y="4354325"/>
              <a:ext cx="943375" cy="704400"/>
            </a:xfrm>
            <a:custGeom>
              <a:avLst/>
              <a:gdLst/>
              <a:ahLst/>
              <a:cxnLst/>
              <a:rect l="l" t="t" r="r" b="b"/>
              <a:pathLst>
                <a:path w="37735" h="28176" extrusionOk="0">
                  <a:moveTo>
                    <a:pt x="13323" y="3569"/>
                  </a:moveTo>
                  <a:cubicBezTo>
                    <a:pt x="14284" y="3569"/>
                    <a:pt x="15188" y="4388"/>
                    <a:pt x="15359" y="5320"/>
                  </a:cubicBezTo>
                  <a:cubicBezTo>
                    <a:pt x="15482" y="5991"/>
                    <a:pt x="15043" y="6986"/>
                    <a:pt x="14307" y="6986"/>
                  </a:cubicBezTo>
                  <a:cubicBezTo>
                    <a:pt x="14212" y="6986"/>
                    <a:pt x="14113" y="6969"/>
                    <a:pt x="14010" y="6934"/>
                  </a:cubicBezTo>
                  <a:cubicBezTo>
                    <a:pt x="13901" y="6897"/>
                    <a:pt x="13904" y="6716"/>
                    <a:pt x="14026" y="6703"/>
                  </a:cubicBezTo>
                  <a:cubicBezTo>
                    <a:pt x="14778" y="6618"/>
                    <a:pt x="15001" y="5746"/>
                    <a:pt x="14702" y="5138"/>
                  </a:cubicBezTo>
                  <a:cubicBezTo>
                    <a:pt x="14384" y="4498"/>
                    <a:pt x="13788" y="4275"/>
                    <a:pt x="13124" y="4198"/>
                  </a:cubicBezTo>
                  <a:cubicBezTo>
                    <a:pt x="12786" y="4157"/>
                    <a:pt x="12734" y="3636"/>
                    <a:pt x="13090" y="3586"/>
                  </a:cubicBezTo>
                  <a:cubicBezTo>
                    <a:pt x="13168" y="3575"/>
                    <a:pt x="13246" y="3569"/>
                    <a:pt x="13323" y="3569"/>
                  </a:cubicBezTo>
                  <a:close/>
                  <a:moveTo>
                    <a:pt x="19308" y="2863"/>
                  </a:moveTo>
                  <a:cubicBezTo>
                    <a:pt x="20345" y="2863"/>
                    <a:pt x="21312" y="3577"/>
                    <a:pt x="21524" y="4644"/>
                  </a:cubicBezTo>
                  <a:cubicBezTo>
                    <a:pt x="21631" y="5202"/>
                    <a:pt x="21454" y="5993"/>
                    <a:pt x="21030" y="6426"/>
                  </a:cubicBezTo>
                  <a:cubicBezTo>
                    <a:pt x="22341" y="6505"/>
                    <a:pt x="23581" y="7472"/>
                    <a:pt x="24079" y="8665"/>
                  </a:cubicBezTo>
                  <a:cubicBezTo>
                    <a:pt x="24449" y="9550"/>
                    <a:pt x="24389" y="10985"/>
                    <a:pt x="23608" y="11563"/>
                  </a:cubicBezTo>
                  <a:cubicBezTo>
                    <a:pt x="24657" y="11848"/>
                    <a:pt x="25635" y="12645"/>
                    <a:pt x="25798" y="13749"/>
                  </a:cubicBezTo>
                  <a:cubicBezTo>
                    <a:pt x="25938" y="14719"/>
                    <a:pt x="25233" y="15671"/>
                    <a:pt x="24264" y="15671"/>
                  </a:cubicBezTo>
                  <a:cubicBezTo>
                    <a:pt x="24181" y="15671"/>
                    <a:pt x="24096" y="15664"/>
                    <a:pt x="24009" y="15649"/>
                  </a:cubicBezTo>
                  <a:cubicBezTo>
                    <a:pt x="23782" y="15614"/>
                    <a:pt x="23800" y="15293"/>
                    <a:pt x="24031" y="15293"/>
                  </a:cubicBezTo>
                  <a:cubicBezTo>
                    <a:pt x="24033" y="15293"/>
                    <a:pt x="24034" y="15293"/>
                    <a:pt x="24036" y="15293"/>
                  </a:cubicBezTo>
                  <a:cubicBezTo>
                    <a:pt x="24044" y="15293"/>
                    <a:pt x="24053" y="15293"/>
                    <a:pt x="24061" y="15293"/>
                  </a:cubicBezTo>
                  <a:cubicBezTo>
                    <a:pt x="25173" y="15293"/>
                    <a:pt x="25464" y="14033"/>
                    <a:pt x="24945" y="13233"/>
                  </a:cubicBezTo>
                  <a:cubicBezTo>
                    <a:pt x="24464" y="12499"/>
                    <a:pt x="23681" y="12343"/>
                    <a:pt x="22910" y="12079"/>
                  </a:cubicBezTo>
                  <a:cubicBezTo>
                    <a:pt x="22777" y="12033"/>
                    <a:pt x="22713" y="11924"/>
                    <a:pt x="22704" y="11808"/>
                  </a:cubicBezTo>
                  <a:lnTo>
                    <a:pt x="22649" y="11811"/>
                  </a:lnTo>
                  <a:cubicBezTo>
                    <a:pt x="22447" y="11793"/>
                    <a:pt x="22457" y="11524"/>
                    <a:pt x="22631" y="11475"/>
                  </a:cubicBezTo>
                  <a:cubicBezTo>
                    <a:pt x="24224" y="11010"/>
                    <a:pt x="23806" y="9041"/>
                    <a:pt x="22947" y="8103"/>
                  </a:cubicBezTo>
                  <a:cubicBezTo>
                    <a:pt x="22242" y="7326"/>
                    <a:pt x="21357" y="7113"/>
                    <a:pt x="20355" y="7097"/>
                  </a:cubicBezTo>
                  <a:cubicBezTo>
                    <a:pt x="20125" y="7091"/>
                    <a:pt x="20036" y="6874"/>
                    <a:pt x="20085" y="6697"/>
                  </a:cubicBezTo>
                  <a:cubicBezTo>
                    <a:pt x="20051" y="6690"/>
                    <a:pt x="20014" y="6681"/>
                    <a:pt x="19976" y="6670"/>
                  </a:cubicBezTo>
                  <a:cubicBezTo>
                    <a:pt x="19827" y="6620"/>
                    <a:pt x="19824" y="6353"/>
                    <a:pt x="20000" y="6341"/>
                  </a:cubicBezTo>
                  <a:cubicBezTo>
                    <a:pt x="20915" y="6284"/>
                    <a:pt x="21142" y="5202"/>
                    <a:pt x="20825" y="4483"/>
                  </a:cubicBezTo>
                  <a:cubicBezTo>
                    <a:pt x="20540" y="3846"/>
                    <a:pt x="19949" y="3544"/>
                    <a:pt x="19311" y="3544"/>
                  </a:cubicBezTo>
                  <a:cubicBezTo>
                    <a:pt x="19166" y="3544"/>
                    <a:pt x="19019" y="3560"/>
                    <a:pt x="18873" y="3590"/>
                  </a:cubicBezTo>
                  <a:cubicBezTo>
                    <a:pt x="18846" y="3596"/>
                    <a:pt x="18819" y="3599"/>
                    <a:pt x="18795" y="3599"/>
                  </a:cubicBezTo>
                  <a:cubicBezTo>
                    <a:pt x="18438" y="3599"/>
                    <a:pt x="18369" y="3032"/>
                    <a:pt x="18752" y="2933"/>
                  </a:cubicBezTo>
                  <a:cubicBezTo>
                    <a:pt x="18937" y="2885"/>
                    <a:pt x="19124" y="2863"/>
                    <a:pt x="19308" y="2863"/>
                  </a:cubicBezTo>
                  <a:close/>
                  <a:moveTo>
                    <a:pt x="27480" y="6240"/>
                  </a:moveTo>
                  <a:cubicBezTo>
                    <a:pt x="27520" y="6240"/>
                    <a:pt x="27563" y="6249"/>
                    <a:pt x="27608" y="6271"/>
                  </a:cubicBezTo>
                  <a:cubicBezTo>
                    <a:pt x="28630" y="6772"/>
                    <a:pt x="29667" y="7827"/>
                    <a:pt x="29611" y="9044"/>
                  </a:cubicBezTo>
                  <a:cubicBezTo>
                    <a:pt x="29592" y="9498"/>
                    <a:pt x="29433" y="9929"/>
                    <a:pt x="29164" y="10256"/>
                  </a:cubicBezTo>
                  <a:cubicBezTo>
                    <a:pt x="30303" y="10443"/>
                    <a:pt x="31336" y="11143"/>
                    <a:pt x="31737" y="12295"/>
                  </a:cubicBezTo>
                  <a:cubicBezTo>
                    <a:pt x="32123" y="13401"/>
                    <a:pt x="31666" y="14148"/>
                    <a:pt x="30874" y="14668"/>
                  </a:cubicBezTo>
                  <a:cubicBezTo>
                    <a:pt x="31839" y="15113"/>
                    <a:pt x="32589" y="16194"/>
                    <a:pt x="32523" y="17252"/>
                  </a:cubicBezTo>
                  <a:cubicBezTo>
                    <a:pt x="32480" y="17917"/>
                    <a:pt x="32024" y="18495"/>
                    <a:pt x="31431" y="18495"/>
                  </a:cubicBezTo>
                  <a:cubicBezTo>
                    <a:pt x="31265" y="18495"/>
                    <a:pt x="31088" y="18450"/>
                    <a:pt x="30907" y="18349"/>
                  </a:cubicBezTo>
                  <a:cubicBezTo>
                    <a:pt x="30812" y="18298"/>
                    <a:pt x="30873" y="18157"/>
                    <a:pt x="30967" y="18157"/>
                  </a:cubicBezTo>
                  <a:cubicBezTo>
                    <a:pt x="30969" y="18157"/>
                    <a:pt x="30972" y="18157"/>
                    <a:pt x="30974" y="18157"/>
                  </a:cubicBezTo>
                  <a:cubicBezTo>
                    <a:pt x="31901" y="17751"/>
                    <a:pt x="32188" y="17242"/>
                    <a:pt x="31837" y="16632"/>
                  </a:cubicBezTo>
                  <a:cubicBezTo>
                    <a:pt x="31776" y="16404"/>
                    <a:pt x="31661" y="16192"/>
                    <a:pt x="31505" y="16015"/>
                  </a:cubicBezTo>
                  <a:cubicBezTo>
                    <a:pt x="31120" y="15458"/>
                    <a:pt x="30640" y="15125"/>
                    <a:pt x="29985" y="15125"/>
                  </a:cubicBezTo>
                  <a:cubicBezTo>
                    <a:pt x="29954" y="15125"/>
                    <a:pt x="29923" y="15126"/>
                    <a:pt x="29892" y="15128"/>
                  </a:cubicBezTo>
                  <a:cubicBezTo>
                    <a:pt x="29887" y="15128"/>
                    <a:pt x="29882" y="15128"/>
                    <a:pt x="29878" y="15128"/>
                  </a:cubicBezTo>
                  <a:cubicBezTo>
                    <a:pt x="29551" y="15128"/>
                    <a:pt x="29483" y="14612"/>
                    <a:pt x="29771" y="14494"/>
                  </a:cubicBezTo>
                  <a:cubicBezTo>
                    <a:pt x="32973" y="13163"/>
                    <a:pt x="30065" y="10919"/>
                    <a:pt x="28359" y="10794"/>
                  </a:cubicBezTo>
                  <a:cubicBezTo>
                    <a:pt x="28353" y="10794"/>
                    <a:pt x="28349" y="10786"/>
                    <a:pt x="28338" y="10786"/>
                  </a:cubicBezTo>
                  <a:cubicBezTo>
                    <a:pt x="28232" y="10815"/>
                    <a:pt x="28125" y="10833"/>
                    <a:pt x="28016" y="10839"/>
                  </a:cubicBezTo>
                  <a:cubicBezTo>
                    <a:pt x="28014" y="10839"/>
                    <a:pt x="28012" y="10839"/>
                    <a:pt x="28010" y="10839"/>
                  </a:cubicBezTo>
                  <a:cubicBezTo>
                    <a:pt x="27829" y="10839"/>
                    <a:pt x="27858" y="10585"/>
                    <a:pt x="28000" y="10539"/>
                  </a:cubicBezTo>
                  <a:cubicBezTo>
                    <a:pt x="28034" y="10528"/>
                    <a:pt x="28064" y="10512"/>
                    <a:pt x="28097" y="10499"/>
                  </a:cubicBezTo>
                  <a:cubicBezTo>
                    <a:pt x="28086" y="10357"/>
                    <a:pt x="28159" y="10218"/>
                    <a:pt x="28329" y="10208"/>
                  </a:cubicBezTo>
                  <a:cubicBezTo>
                    <a:pt x="28399" y="10206"/>
                    <a:pt x="28471" y="10206"/>
                    <a:pt x="28541" y="10203"/>
                  </a:cubicBezTo>
                  <a:cubicBezTo>
                    <a:pt x="28917" y="9834"/>
                    <a:pt x="29088" y="9263"/>
                    <a:pt x="28981" y="8735"/>
                  </a:cubicBezTo>
                  <a:cubicBezTo>
                    <a:pt x="28797" y="7832"/>
                    <a:pt x="28007" y="7349"/>
                    <a:pt x="27317" y="6858"/>
                  </a:cubicBezTo>
                  <a:cubicBezTo>
                    <a:pt x="27063" y="6674"/>
                    <a:pt x="27211" y="6240"/>
                    <a:pt x="27480" y="6240"/>
                  </a:cubicBezTo>
                  <a:close/>
                  <a:moveTo>
                    <a:pt x="9644" y="9884"/>
                  </a:moveTo>
                  <a:cubicBezTo>
                    <a:pt x="11044" y="9884"/>
                    <a:pt x="11846" y="10526"/>
                    <a:pt x="12270" y="11857"/>
                  </a:cubicBezTo>
                  <a:cubicBezTo>
                    <a:pt x="12558" y="12747"/>
                    <a:pt x="12510" y="13640"/>
                    <a:pt x="11985" y="14330"/>
                  </a:cubicBezTo>
                  <a:cubicBezTo>
                    <a:pt x="13022" y="14583"/>
                    <a:pt x="13949" y="15271"/>
                    <a:pt x="14195" y="16384"/>
                  </a:cubicBezTo>
                  <a:cubicBezTo>
                    <a:pt x="14457" y="17559"/>
                    <a:pt x="13792" y="18530"/>
                    <a:pt x="12606" y="18634"/>
                  </a:cubicBezTo>
                  <a:cubicBezTo>
                    <a:pt x="12599" y="18635"/>
                    <a:pt x="12593" y="18635"/>
                    <a:pt x="12587" y="18635"/>
                  </a:cubicBezTo>
                  <a:cubicBezTo>
                    <a:pt x="12391" y="18635"/>
                    <a:pt x="12345" y="18361"/>
                    <a:pt x="12547" y="18308"/>
                  </a:cubicBezTo>
                  <a:cubicBezTo>
                    <a:pt x="13839" y="17106"/>
                    <a:pt x="13892" y="16109"/>
                    <a:pt x="12706" y="15317"/>
                  </a:cubicBezTo>
                  <a:cubicBezTo>
                    <a:pt x="12283" y="15045"/>
                    <a:pt x="11841" y="14908"/>
                    <a:pt x="11367" y="14908"/>
                  </a:cubicBezTo>
                  <a:cubicBezTo>
                    <a:pt x="11322" y="14908"/>
                    <a:pt x="11277" y="14909"/>
                    <a:pt x="11231" y="14911"/>
                  </a:cubicBezTo>
                  <a:cubicBezTo>
                    <a:pt x="10945" y="14897"/>
                    <a:pt x="10794" y="14481"/>
                    <a:pt x="11033" y="14305"/>
                  </a:cubicBezTo>
                  <a:cubicBezTo>
                    <a:pt x="12677" y="13088"/>
                    <a:pt x="11285" y="10685"/>
                    <a:pt x="9570" y="10551"/>
                  </a:cubicBezTo>
                  <a:cubicBezTo>
                    <a:pt x="9135" y="10515"/>
                    <a:pt x="9196" y="9886"/>
                    <a:pt x="9620" y="9884"/>
                  </a:cubicBezTo>
                  <a:cubicBezTo>
                    <a:pt x="9628" y="9884"/>
                    <a:pt x="9636" y="9884"/>
                    <a:pt x="9644" y="9884"/>
                  </a:cubicBezTo>
                  <a:close/>
                  <a:moveTo>
                    <a:pt x="16746" y="10383"/>
                  </a:moveTo>
                  <a:cubicBezTo>
                    <a:pt x="18664" y="10383"/>
                    <a:pt x="19960" y="13229"/>
                    <a:pt x="18818" y="14634"/>
                  </a:cubicBezTo>
                  <a:cubicBezTo>
                    <a:pt x="20096" y="14774"/>
                    <a:pt x="21296" y="15469"/>
                    <a:pt x="21756" y="16750"/>
                  </a:cubicBezTo>
                  <a:cubicBezTo>
                    <a:pt x="22163" y="17899"/>
                    <a:pt x="21762" y="19047"/>
                    <a:pt x="20850" y="19661"/>
                  </a:cubicBezTo>
                  <a:cubicBezTo>
                    <a:pt x="22187" y="20020"/>
                    <a:pt x="23450" y="20936"/>
                    <a:pt x="23523" y="22430"/>
                  </a:cubicBezTo>
                  <a:cubicBezTo>
                    <a:pt x="23556" y="23160"/>
                    <a:pt x="22752" y="24640"/>
                    <a:pt x="21908" y="24640"/>
                  </a:cubicBezTo>
                  <a:cubicBezTo>
                    <a:pt x="21697" y="24640"/>
                    <a:pt x="21484" y="24548"/>
                    <a:pt x="21281" y="24329"/>
                  </a:cubicBezTo>
                  <a:cubicBezTo>
                    <a:pt x="21198" y="24243"/>
                    <a:pt x="21287" y="24109"/>
                    <a:pt x="21386" y="24109"/>
                  </a:cubicBezTo>
                  <a:cubicBezTo>
                    <a:pt x="21409" y="24109"/>
                    <a:pt x="21432" y="24116"/>
                    <a:pt x="21454" y="24132"/>
                  </a:cubicBezTo>
                  <a:cubicBezTo>
                    <a:pt x="21563" y="24217"/>
                    <a:pt x="21675" y="24253"/>
                    <a:pt x="21787" y="24253"/>
                  </a:cubicBezTo>
                  <a:cubicBezTo>
                    <a:pt x="22295" y="24253"/>
                    <a:pt x="22791" y="23506"/>
                    <a:pt x="22906" y="23147"/>
                  </a:cubicBezTo>
                  <a:cubicBezTo>
                    <a:pt x="23097" y="22544"/>
                    <a:pt x="22906" y="21912"/>
                    <a:pt x="22542" y="21416"/>
                  </a:cubicBezTo>
                  <a:cubicBezTo>
                    <a:pt x="21928" y="20577"/>
                    <a:pt x="20936" y="20314"/>
                    <a:pt x="19960" y="20174"/>
                  </a:cubicBezTo>
                  <a:cubicBezTo>
                    <a:pt x="19550" y="20115"/>
                    <a:pt x="19576" y="19501"/>
                    <a:pt x="19970" y="19501"/>
                  </a:cubicBezTo>
                  <a:cubicBezTo>
                    <a:pt x="19983" y="19501"/>
                    <a:pt x="19997" y="19502"/>
                    <a:pt x="20011" y="19503"/>
                  </a:cubicBezTo>
                  <a:cubicBezTo>
                    <a:pt x="20045" y="19509"/>
                    <a:pt x="20075" y="19511"/>
                    <a:pt x="20109" y="19517"/>
                  </a:cubicBezTo>
                  <a:cubicBezTo>
                    <a:pt x="21214" y="18953"/>
                    <a:pt x="21598" y="17699"/>
                    <a:pt x="20908" y="16581"/>
                  </a:cubicBezTo>
                  <a:cubicBezTo>
                    <a:pt x="20315" y="15624"/>
                    <a:pt x="19242" y="15344"/>
                    <a:pt x="18191" y="15344"/>
                  </a:cubicBezTo>
                  <a:cubicBezTo>
                    <a:pt x="18071" y="15344"/>
                    <a:pt x="17951" y="15348"/>
                    <a:pt x="17832" y="15354"/>
                  </a:cubicBezTo>
                  <a:cubicBezTo>
                    <a:pt x="17826" y="15355"/>
                    <a:pt x="17820" y="15355"/>
                    <a:pt x="17813" y="15355"/>
                  </a:cubicBezTo>
                  <a:cubicBezTo>
                    <a:pt x="17384" y="15355"/>
                    <a:pt x="17246" y="14717"/>
                    <a:pt x="17704" y="14649"/>
                  </a:cubicBezTo>
                  <a:cubicBezTo>
                    <a:pt x="17825" y="14633"/>
                    <a:pt x="17946" y="14621"/>
                    <a:pt x="18067" y="14618"/>
                  </a:cubicBezTo>
                  <a:cubicBezTo>
                    <a:pt x="19236" y="13521"/>
                    <a:pt x="18329" y="11085"/>
                    <a:pt x="16781" y="11085"/>
                  </a:cubicBezTo>
                  <a:cubicBezTo>
                    <a:pt x="16619" y="11085"/>
                    <a:pt x="16449" y="11111"/>
                    <a:pt x="16275" y="11170"/>
                  </a:cubicBezTo>
                  <a:cubicBezTo>
                    <a:pt x="16232" y="11184"/>
                    <a:pt x="16190" y="11190"/>
                    <a:pt x="16150" y="11190"/>
                  </a:cubicBezTo>
                  <a:cubicBezTo>
                    <a:pt x="15800" y="11190"/>
                    <a:pt x="15591" y="10686"/>
                    <a:pt x="15976" y="10536"/>
                  </a:cubicBezTo>
                  <a:lnTo>
                    <a:pt x="15976" y="10534"/>
                  </a:lnTo>
                  <a:cubicBezTo>
                    <a:pt x="16241" y="10431"/>
                    <a:pt x="16498" y="10383"/>
                    <a:pt x="16746" y="10383"/>
                  </a:cubicBezTo>
                  <a:close/>
                  <a:moveTo>
                    <a:pt x="5643" y="16857"/>
                  </a:moveTo>
                  <a:cubicBezTo>
                    <a:pt x="7647" y="16857"/>
                    <a:pt x="9705" y="19593"/>
                    <a:pt x="8322" y="21101"/>
                  </a:cubicBezTo>
                  <a:cubicBezTo>
                    <a:pt x="9441" y="21379"/>
                    <a:pt x="10489" y="22196"/>
                    <a:pt x="10769" y="23346"/>
                  </a:cubicBezTo>
                  <a:cubicBezTo>
                    <a:pt x="11057" y="24530"/>
                    <a:pt x="10353" y="25422"/>
                    <a:pt x="9199" y="25604"/>
                  </a:cubicBezTo>
                  <a:cubicBezTo>
                    <a:pt x="9191" y="25605"/>
                    <a:pt x="9184" y="25605"/>
                    <a:pt x="9177" y="25605"/>
                  </a:cubicBezTo>
                  <a:cubicBezTo>
                    <a:pt x="9033" y="25605"/>
                    <a:pt x="8964" y="25390"/>
                    <a:pt x="9111" y="25332"/>
                  </a:cubicBezTo>
                  <a:cubicBezTo>
                    <a:pt x="11219" y="24506"/>
                    <a:pt x="10147" y="22993"/>
                    <a:pt x="9356" y="22306"/>
                  </a:cubicBezTo>
                  <a:cubicBezTo>
                    <a:pt x="8820" y="21845"/>
                    <a:pt x="8194" y="21626"/>
                    <a:pt x="7500" y="21625"/>
                  </a:cubicBezTo>
                  <a:cubicBezTo>
                    <a:pt x="7173" y="21620"/>
                    <a:pt x="7133" y="21164"/>
                    <a:pt x="7389" y="21031"/>
                  </a:cubicBezTo>
                  <a:cubicBezTo>
                    <a:pt x="8173" y="20064"/>
                    <a:pt x="8220" y="19192"/>
                    <a:pt x="7540" y="18412"/>
                  </a:cubicBezTo>
                  <a:cubicBezTo>
                    <a:pt x="7073" y="17800"/>
                    <a:pt x="6440" y="17497"/>
                    <a:pt x="5637" y="17497"/>
                  </a:cubicBezTo>
                  <a:cubicBezTo>
                    <a:pt x="5614" y="17497"/>
                    <a:pt x="5591" y="17498"/>
                    <a:pt x="5567" y="17498"/>
                  </a:cubicBezTo>
                  <a:cubicBezTo>
                    <a:pt x="5559" y="17498"/>
                    <a:pt x="5550" y="17499"/>
                    <a:pt x="5542" y="17499"/>
                  </a:cubicBezTo>
                  <a:cubicBezTo>
                    <a:pt x="5100" y="17499"/>
                    <a:pt x="5084" y="16885"/>
                    <a:pt x="5536" y="16861"/>
                  </a:cubicBezTo>
                  <a:lnTo>
                    <a:pt x="5536" y="16860"/>
                  </a:lnTo>
                  <a:cubicBezTo>
                    <a:pt x="5572" y="16858"/>
                    <a:pt x="5607" y="16857"/>
                    <a:pt x="5643" y="16857"/>
                  </a:cubicBezTo>
                  <a:close/>
                  <a:moveTo>
                    <a:pt x="24522" y="1"/>
                  </a:moveTo>
                  <a:cubicBezTo>
                    <a:pt x="22745" y="1"/>
                    <a:pt x="20944" y="365"/>
                    <a:pt x="19252" y="802"/>
                  </a:cubicBezTo>
                  <a:cubicBezTo>
                    <a:pt x="16079" y="1622"/>
                    <a:pt x="12896" y="2697"/>
                    <a:pt x="10047" y="4343"/>
                  </a:cubicBezTo>
                  <a:cubicBezTo>
                    <a:pt x="4490" y="7548"/>
                    <a:pt x="1" y="14193"/>
                    <a:pt x="3134" y="20501"/>
                  </a:cubicBezTo>
                  <a:cubicBezTo>
                    <a:pt x="3158" y="20495"/>
                    <a:pt x="3181" y="20492"/>
                    <a:pt x="3204" y="20492"/>
                  </a:cubicBezTo>
                  <a:cubicBezTo>
                    <a:pt x="3292" y="20492"/>
                    <a:pt x="3374" y="20537"/>
                    <a:pt x="3412" y="20642"/>
                  </a:cubicBezTo>
                  <a:cubicBezTo>
                    <a:pt x="5343" y="26178"/>
                    <a:pt x="10218" y="28175"/>
                    <a:pt x="15364" y="28175"/>
                  </a:cubicBezTo>
                  <a:cubicBezTo>
                    <a:pt x="17436" y="28175"/>
                    <a:pt x="19553" y="27852"/>
                    <a:pt x="21539" y="27305"/>
                  </a:cubicBezTo>
                  <a:cubicBezTo>
                    <a:pt x="27729" y="25599"/>
                    <a:pt x="35679" y="22292"/>
                    <a:pt x="36845" y="15098"/>
                  </a:cubicBezTo>
                  <a:cubicBezTo>
                    <a:pt x="37735" y="9595"/>
                    <a:pt x="33307" y="2617"/>
                    <a:pt x="28150" y="626"/>
                  </a:cubicBezTo>
                  <a:cubicBezTo>
                    <a:pt x="26982" y="177"/>
                    <a:pt x="25758" y="1"/>
                    <a:pt x="24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5110975" y="4443550"/>
              <a:ext cx="68700" cy="85425"/>
            </a:xfrm>
            <a:custGeom>
              <a:avLst/>
              <a:gdLst/>
              <a:ahLst/>
              <a:cxnLst/>
              <a:rect l="l" t="t" r="r" b="b"/>
              <a:pathLst>
                <a:path w="2748" h="3417" extrusionOk="0">
                  <a:moveTo>
                    <a:pt x="591" y="0"/>
                  </a:moveTo>
                  <a:cubicBezTo>
                    <a:pt x="513" y="0"/>
                    <a:pt x="435" y="6"/>
                    <a:pt x="357" y="17"/>
                  </a:cubicBezTo>
                  <a:cubicBezTo>
                    <a:pt x="0" y="67"/>
                    <a:pt x="51" y="588"/>
                    <a:pt x="389" y="629"/>
                  </a:cubicBezTo>
                  <a:cubicBezTo>
                    <a:pt x="1053" y="706"/>
                    <a:pt x="1649" y="929"/>
                    <a:pt x="1967" y="1569"/>
                  </a:cubicBezTo>
                  <a:cubicBezTo>
                    <a:pt x="2268" y="2177"/>
                    <a:pt x="2043" y="3049"/>
                    <a:pt x="1293" y="3134"/>
                  </a:cubicBezTo>
                  <a:cubicBezTo>
                    <a:pt x="1169" y="3147"/>
                    <a:pt x="1166" y="3328"/>
                    <a:pt x="1275" y="3365"/>
                  </a:cubicBezTo>
                  <a:cubicBezTo>
                    <a:pt x="1378" y="3400"/>
                    <a:pt x="1477" y="3417"/>
                    <a:pt x="1572" y="3417"/>
                  </a:cubicBezTo>
                  <a:cubicBezTo>
                    <a:pt x="2308" y="3417"/>
                    <a:pt x="2747" y="2422"/>
                    <a:pt x="2624" y="1751"/>
                  </a:cubicBezTo>
                  <a:cubicBezTo>
                    <a:pt x="2453" y="820"/>
                    <a:pt x="1552" y="0"/>
                    <a:pt x="591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5020950" y="4601425"/>
              <a:ext cx="133100" cy="218775"/>
            </a:xfrm>
            <a:custGeom>
              <a:avLst/>
              <a:gdLst/>
              <a:ahLst/>
              <a:cxnLst/>
              <a:rect l="l" t="t" r="r" b="b"/>
              <a:pathLst>
                <a:path w="5324" h="8751" extrusionOk="0">
                  <a:moveTo>
                    <a:pt x="505" y="0"/>
                  </a:moveTo>
                  <a:cubicBezTo>
                    <a:pt x="499" y="0"/>
                    <a:pt x="492" y="0"/>
                    <a:pt x="486" y="0"/>
                  </a:cubicBezTo>
                  <a:cubicBezTo>
                    <a:pt x="62" y="2"/>
                    <a:pt x="1" y="631"/>
                    <a:pt x="436" y="667"/>
                  </a:cubicBezTo>
                  <a:cubicBezTo>
                    <a:pt x="2151" y="801"/>
                    <a:pt x="3543" y="3203"/>
                    <a:pt x="1899" y="4421"/>
                  </a:cubicBezTo>
                  <a:cubicBezTo>
                    <a:pt x="1660" y="4597"/>
                    <a:pt x="1811" y="5013"/>
                    <a:pt x="2097" y="5027"/>
                  </a:cubicBezTo>
                  <a:cubicBezTo>
                    <a:pt x="2142" y="5025"/>
                    <a:pt x="2187" y="5024"/>
                    <a:pt x="2232" y="5024"/>
                  </a:cubicBezTo>
                  <a:cubicBezTo>
                    <a:pt x="2706" y="5024"/>
                    <a:pt x="3149" y="5161"/>
                    <a:pt x="3572" y="5433"/>
                  </a:cubicBezTo>
                  <a:cubicBezTo>
                    <a:pt x="4755" y="6225"/>
                    <a:pt x="4703" y="7222"/>
                    <a:pt x="3413" y="8424"/>
                  </a:cubicBezTo>
                  <a:cubicBezTo>
                    <a:pt x="3211" y="8477"/>
                    <a:pt x="3257" y="8751"/>
                    <a:pt x="3453" y="8751"/>
                  </a:cubicBezTo>
                  <a:cubicBezTo>
                    <a:pt x="3459" y="8751"/>
                    <a:pt x="3465" y="8751"/>
                    <a:pt x="3472" y="8750"/>
                  </a:cubicBezTo>
                  <a:cubicBezTo>
                    <a:pt x="4658" y="8646"/>
                    <a:pt x="5323" y="7675"/>
                    <a:pt x="5061" y="6500"/>
                  </a:cubicBezTo>
                  <a:cubicBezTo>
                    <a:pt x="4815" y="5387"/>
                    <a:pt x="3888" y="4699"/>
                    <a:pt x="2851" y="4446"/>
                  </a:cubicBezTo>
                  <a:cubicBezTo>
                    <a:pt x="3376" y="3756"/>
                    <a:pt x="3424" y="2863"/>
                    <a:pt x="3136" y="1973"/>
                  </a:cubicBezTo>
                  <a:cubicBezTo>
                    <a:pt x="2712" y="640"/>
                    <a:pt x="1909" y="0"/>
                    <a:pt x="50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5251800" y="4425875"/>
              <a:ext cx="189225" cy="320275"/>
            </a:xfrm>
            <a:custGeom>
              <a:avLst/>
              <a:gdLst/>
              <a:ahLst/>
              <a:cxnLst/>
              <a:rect l="l" t="t" r="r" b="b"/>
              <a:pathLst>
                <a:path w="7569" h="12811" extrusionOk="0">
                  <a:moveTo>
                    <a:pt x="940" y="1"/>
                  </a:moveTo>
                  <a:cubicBezTo>
                    <a:pt x="756" y="1"/>
                    <a:pt x="569" y="23"/>
                    <a:pt x="384" y="71"/>
                  </a:cubicBezTo>
                  <a:cubicBezTo>
                    <a:pt x="1" y="170"/>
                    <a:pt x="70" y="737"/>
                    <a:pt x="427" y="737"/>
                  </a:cubicBezTo>
                  <a:cubicBezTo>
                    <a:pt x="451" y="737"/>
                    <a:pt x="478" y="734"/>
                    <a:pt x="505" y="728"/>
                  </a:cubicBezTo>
                  <a:cubicBezTo>
                    <a:pt x="651" y="698"/>
                    <a:pt x="798" y="682"/>
                    <a:pt x="943" y="682"/>
                  </a:cubicBezTo>
                  <a:cubicBezTo>
                    <a:pt x="1582" y="682"/>
                    <a:pt x="2173" y="984"/>
                    <a:pt x="2455" y="1621"/>
                  </a:cubicBezTo>
                  <a:cubicBezTo>
                    <a:pt x="2773" y="2341"/>
                    <a:pt x="2544" y="3422"/>
                    <a:pt x="1631" y="3480"/>
                  </a:cubicBezTo>
                  <a:cubicBezTo>
                    <a:pt x="1453" y="3492"/>
                    <a:pt x="1456" y="3759"/>
                    <a:pt x="1605" y="3810"/>
                  </a:cubicBezTo>
                  <a:cubicBezTo>
                    <a:pt x="1644" y="3820"/>
                    <a:pt x="1680" y="3828"/>
                    <a:pt x="1716" y="3837"/>
                  </a:cubicBezTo>
                  <a:cubicBezTo>
                    <a:pt x="1665" y="4014"/>
                    <a:pt x="1754" y="4230"/>
                    <a:pt x="1985" y="4235"/>
                  </a:cubicBezTo>
                  <a:cubicBezTo>
                    <a:pt x="2987" y="4251"/>
                    <a:pt x="3873" y="4464"/>
                    <a:pt x="4578" y="5241"/>
                  </a:cubicBezTo>
                  <a:cubicBezTo>
                    <a:pt x="5438" y="6180"/>
                    <a:pt x="5856" y="8148"/>
                    <a:pt x="4262" y="8615"/>
                  </a:cubicBezTo>
                  <a:cubicBezTo>
                    <a:pt x="4087" y="8662"/>
                    <a:pt x="4077" y="8931"/>
                    <a:pt x="4280" y="8950"/>
                  </a:cubicBezTo>
                  <a:lnTo>
                    <a:pt x="4335" y="8946"/>
                  </a:lnTo>
                  <a:cubicBezTo>
                    <a:pt x="4344" y="9063"/>
                    <a:pt x="4409" y="9172"/>
                    <a:pt x="4539" y="9218"/>
                  </a:cubicBezTo>
                  <a:cubicBezTo>
                    <a:pt x="5310" y="9482"/>
                    <a:pt x="6094" y="9637"/>
                    <a:pt x="6574" y="10371"/>
                  </a:cubicBezTo>
                  <a:cubicBezTo>
                    <a:pt x="7095" y="11173"/>
                    <a:pt x="6804" y="12433"/>
                    <a:pt x="5692" y="12433"/>
                  </a:cubicBezTo>
                  <a:cubicBezTo>
                    <a:pt x="5683" y="12433"/>
                    <a:pt x="5675" y="12433"/>
                    <a:pt x="5666" y="12433"/>
                  </a:cubicBezTo>
                  <a:cubicBezTo>
                    <a:pt x="5665" y="12433"/>
                    <a:pt x="5663" y="12433"/>
                    <a:pt x="5661" y="12433"/>
                  </a:cubicBezTo>
                  <a:cubicBezTo>
                    <a:pt x="5430" y="12433"/>
                    <a:pt x="5413" y="12753"/>
                    <a:pt x="5638" y="12789"/>
                  </a:cubicBezTo>
                  <a:cubicBezTo>
                    <a:pt x="5725" y="12804"/>
                    <a:pt x="5810" y="12811"/>
                    <a:pt x="5893" y="12811"/>
                  </a:cubicBezTo>
                  <a:cubicBezTo>
                    <a:pt x="6864" y="12811"/>
                    <a:pt x="7568" y="11858"/>
                    <a:pt x="7427" y="10888"/>
                  </a:cubicBezTo>
                  <a:cubicBezTo>
                    <a:pt x="7266" y="9783"/>
                    <a:pt x="6286" y="8986"/>
                    <a:pt x="5238" y="8701"/>
                  </a:cubicBezTo>
                  <a:cubicBezTo>
                    <a:pt x="6018" y="8124"/>
                    <a:pt x="6079" y="6690"/>
                    <a:pt x="5708" y="5803"/>
                  </a:cubicBezTo>
                  <a:cubicBezTo>
                    <a:pt x="5212" y="4612"/>
                    <a:pt x="3971" y="3644"/>
                    <a:pt x="2661" y="3564"/>
                  </a:cubicBezTo>
                  <a:cubicBezTo>
                    <a:pt x="3084" y="3133"/>
                    <a:pt x="3262" y="2340"/>
                    <a:pt x="3154" y="1782"/>
                  </a:cubicBezTo>
                  <a:cubicBezTo>
                    <a:pt x="2945" y="715"/>
                    <a:pt x="1977" y="1"/>
                    <a:pt x="940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919650" y="4775750"/>
              <a:ext cx="153450" cy="218675"/>
            </a:xfrm>
            <a:custGeom>
              <a:avLst/>
              <a:gdLst/>
              <a:ahLst/>
              <a:cxnLst/>
              <a:rect l="l" t="t" r="r" b="b"/>
              <a:pathLst>
                <a:path w="6138" h="8747" extrusionOk="0">
                  <a:moveTo>
                    <a:pt x="559" y="0"/>
                  </a:moveTo>
                  <a:cubicBezTo>
                    <a:pt x="524" y="0"/>
                    <a:pt x="488" y="1"/>
                    <a:pt x="453" y="3"/>
                  </a:cubicBezTo>
                  <a:cubicBezTo>
                    <a:pt x="0" y="28"/>
                    <a:pt x="18" y="642"/>
                    <a:pt x="460" y="642"/>
                  </a:cubicBezTo>
                  <a:cubicBezTo>
                    <a:pt x="468" y="642"/>
                    <a:pt x="477" y="641"/>
                    <a:pt x="485" y="641"/>
                  </a:cubicBezTo>
                  <a:cubicBezTo>
                    <a:pt x="511" y="640"/>
                    <a:pt x="535" y="640"/>
                    <a:pt x="560" y="640"/>
                  </a:cubicBezTo>
                  <a:cubicBezTo>
                    <a:pt x="1361" y="640"/>
                    <a:pt x="1991" y="945"/>
                    <a:pt x="2458" y="1553"/>
                  </a:cubicBezTo>
                  <a:cubicBezTo>
                    <a:pt x="3138" y="2333"/>
                    <a:pt x="3091" y="3207"/>
                    <a:pt x="2307" y="4173"/>
                  </a:cubicBezTo>
                  <a:cubicBezTo>
                    <a:pt x="2051" y="4305"/>
                    <a:pt x="2091" y="4763"/>
                    <a:pt x="2418" y="4766"/>
                  </a:cubicBezTo>
                  <a:cubicBezTo>
                    <a:pt x="3112" y="4768"/>
                    <a:pt x="3738" y="4987"/>
                    <a:pt x="4274" y="5447"/>
                  </a:cubicBezTo>
                  <a:cubicBezTo>
                    <a:pt x="5065" y="6136"/>
                    <a:pt x="6137" y="7648"/>
                    <a:pt x="4029" y="8475"/>
                  </a:cubicBezTo>
                  <a:cubicBezTo>
                    <a:pt x="3883" y="8532"/>
                    <a:pt x="3951" y="8747"/>
                    <a:pt x="4094" y="8747"/>
                  </a:cubicBezTo>
                  <a:cubicBezTo>
                    <a:pt x="4101" y="8747"/>
                    <a:pt x="4109" y="8746"/>
                    <a:pt x="4117" y="8745"/>
                  </a:cubicBezTo>
                  <a:cubicBezTo>
                    <a:pt x="5271" y="8565"/>
                    <a:pt x="5975" y="7672"/>
                    <a:pt x="5687" y="6488"/>
                  </a:cubicBezTo>
                  <a:cubicBezTo>
                    <a:pt x="5407" y="5337"/>
                    <a:pt x="4359" y="4522"/>
                    <a:pt x="3240" y="4244"/>
                  </a:cubicBezTo>
                  <a:cubicBezTo>
                    <a:pt x="4623" y="2736"/>
                    <a:pt x="2565" y="0"/>
                    <a:pt x="55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5182350" y="4613900"/>
              <a:ext cx="199200" cy="356400"/>
            </a:xfrm>
            <a:custGeom>
              <a:avLst/>
              <a:gdLst/>
              <a:ahLst/>
              <a:cxnLst/>
              <a:rect l="l" t="t" r="r" b="b"/>
              <a:pathLst>
                <a:path w="7968" h="14256" extrusionOk="0">
                  <a:moveTo>
                    <a:pt x="1157" y="0"/>
                  </a:moveTo>
                  <a:cubicBezTo>
                    <a:pt x="909" y="0"/>
                    <a:pt x="652" y="48"/>
                    <a:pt x="388" y="151"/>
                  </a:cubicBezTo>
                  <a:cubicBezTo>
                    <a:pt x="1" y="302"/>
                    <a:pt x="211" y="807"/>
                    <a:pt x="563" y="807"/>
                  </a:cubicBezTo>
                  <a:cubicBezTo>
                    <a:pt x="602" y="807"/>
                    <a:pt x="644" y="801"/>
                    <a:pt x="686" y="787"/>
                  </a:cubicBezTo>
                  <a:cubicBezTo>
                    <a:pt x="861" y="728"/>
                    <a:pt x="1030" y="702"/>
                    <a:pt x="1193" y="702"/>
                  </a:cubicBezTo>
                  <a:cubicBezTo>
                    <a:pt x="2739" y="702"/>
                    <a:pt x="3648" y="3138"/>
                    <a:pt x="2478" y="4233"/>
                  </a:cubicBezTo>
                  <a:cubicBezTo>
                    <a:pt x="2357" y="4236"/>
                    <a:pt x="2236" y="4247"/>
                    <a:pt x="2116" y="4265"/>
                  </a:cubicBezTo>
                  <a:cubicBezTo>
                    <a:pt x="1656" y="4332"/>
                    <a:pt x="1794" y="4969"/>
                    <a:pt x="2223" y="4969"/>
                  </a:cubicBezTo>
                  <a:cubicBezTo>
                    <a:pt x="2230" y="4969"/>
                    <a:pt x="2237" y="4969"/>
                    <a:pt x="2244" y="4968"/>
                  </a:cubicBezTo>
                  <a:cubicBezTo>
                    <a:pt x="2361" y="4962"/>
                    <a:pt x="2478" y="4958"/>
                    <a:pt x="2596" y="4958"/>
                  </a:cubicBezTo>
                  <a:cubicBezTo>
                    <a:pt x="3649" y="4958"/>
                    <a:pt x="4726" y="5238"/>
                    <a:pt x="5319" y="6197"/>
                  </a:cubicBezTo>
                  <a:cubicBezTo>
                    <a:pt x="6010" y="7315"/>
                    <a:pt x="5625" y="8569"/>
                    <a:pt x="4520" y="9132"/>
                  </a:cubicBezTo>
                  <a:cubicBezTo>
                    <a:pt x="4486" y="9126"/>
                    <a:pt x="4456" y="9125"/>
                    <a:pt x="4422" y="9119"/>
                  </a:cubicBezTo>
                  <a:cubicBezTo>
                    <a:pt x="4409" y="9117"/>
                    <a:pt x="4396" y="9117"/>
                    <a:pt x="4383" y="9117"/>
                  </a:cubicBezTo>
                  <a:cubicBezTo>
                    <a:pt x="3988" y="9117"/>
                    <a:pt x="3961" y="9730"/>
                    <a:pt x="4371" y="9790"/>
                  </a:cubicBezTo>
                  <a:cubicBezTo>
                    <a:pt x="5348" y="9930"/>
                    <a:pt x="6339" y="10192"/>
                    <a:pt x="6953" y="11031"/>
                  </a:cubicBezTo>
                  <a:cubicBezTo>
                    <a:pt x="7317" y="11528"/>
                    <a:pt x="7508" y="12160"/>
                    <a:pt x="7317" y="12762"/>
                  </a:cubicBezTo>
                  <a:cubicBezTo>
                    <a:pt x="7202" y="13121"/>
                    <a:pt x="6707" y="13868"/>
                    <a:pt x="6199" y="13868"/>
                  </a:cubicBezTo>
                  <a:cubicBezTo>
                    <a:pt x="6087" y="13868"/>
                    <a:pt x="5974" y="13832"/>
                    <a:pt x="5865" y="13748"/>
                  </a:cubicBezTo>
                  <a:cubicBezTo>
                    <a:pt x="5844" y="13732"/>
                    <a:pt x="5820" y="13725"/>
                    <a:pt x="5798" y="13725"/>
                  </a:cubicBezTo>
                  <a:cubicBezTo>
                    <a:pt x="5699" y="13725"/>
                    <a:pt x="5610" y="13858"/>
                    <a:pt x="5692" y="13944"/>
                  </a:cubicBezTo>
                  <a:cubicBezTo>
                    <a:pt x="5895" y="14163"/>
                    <a:pt x="6109" y="14255"/>
                    <a:pt x="6319" y="14255"/>
                  </a:cubicBezTo>
                  <a:cubicBezTo>
                    <a:pt x="7164" y="14255"/>
                    <a:pt x="7968" y="12775"/>
                    <a:pt x="7934" y="12045"/>
                  </a:cubicBezTo>
                  <a:cubicBezTo>
                    <a:pt x="7861" y="10551"/>
                    <a:pt x="6599" y="9636"/>
                    <a:pt x="5261" y="9277"/>
                  </a:cubicBezTo>
                  <a:cubicBezTo>
                    <a:pt x="6174" y="8662"/>
                    <a:pt x="6575" y="7513"/>
                    <a:pt x="6168" y="6365"/>
                  </a:cubicBezTo>
                  <a:cubicBezTo>
                    <a:pt x="5707" y="5085"/>
                    <a:pt x="4506" y="4391"/>
                    <a:pt x="3229" y="4250"/>
                  </a:cubicBezTo>
                  <a:cubicBezTo>
                    <a:pt x="4372" y="2846"/>
                    <a:pt x="3074" y="0"/>
                    <a:pt x="1157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5469150" y="4510300"/>
              <a:ext cx="147800" cy="306425"/>
            </a:xfrm>
            <a:custGeom>
              <a:avLst/>
              <a:gdLst/>
              <a:ahLst/>
              <a:cxnLst/>
              <a:rect l="l" t="t" r="r" b="b"/>
              <a:pathLst>
                <a:path w="5912" h="12257" extrusionOk="0">
                  <a:moveTo>
                    <a:pt x="418" y="0"/>
                  </a:moveTo>
                  <a:cubicBezTo>
                    <a:pt x="148" y="0"/>
                    <a:pt x="1" y="435"/>
                    <a:pt x="255" y="618"/>
                  </a:cubicBezTo>
                  <a:cubicBezTo>
                    <a:pt x="945" y="1110"/>
                    <a:pt x="1735" y="1591"/>
                    <a:pt x="1919" y="2495"/>
                  </a:cubicBezTo>
                  <a:cubicBezTo>
                    <a:pt x="2026" y="3024"/>
                    <a:pt x="1856" y="3595"/>
                    <a:pt x="1480" y="3964"/>
                  </a:cubicBezTo>
                  <a:cubicBezTo>
                    <a:pt x="1410" y="3967"/>
                    <a:pt x="1337" y="3967"/>
                    <a:pt x="1267" y="3969"/>
                  </a:cubicBezTo>
                  <a:cubicBezTo>
                    <a:pt x="1097" y="3981"/>
                    <a:pt x="1024" y="4120"/>
                    <a:pt x="1035" y="4260"/>
                  </a:cubicBezTo>
                  <a:cubicBezTo>
                    <a:pt x="1003" y="4273"/>
                    <a:pt x="974" y="4289"/>
                    <a:pt x="938" y="4300"/>
                  </a:cubicBezTo>
                  <a:cubicBezTo>
                    <a:pt x="797" y="4344"/>
                    <a:pt x="769" y="4598"/>
                    <a:pt x="946" y="4598"/>
                  </a:cubicBezTo>
                  <a:cubicBezTo>
                    <a:pt x="949" y="4598"/>
                    <a:pt x="952" y="4598"/>
                    <a:pt x="954" y="4598"/>
                  </a:cubicBezTo>
                  <a:cubicBezTo>
                    <a:pt x="1063" y="4594"/>
                    <a:pt x="1172" y="4577"/>
                    <a:pt x="1278" y="4549"/>
                  </a:cubicBezTo>
                  <a:cubicBezTo>
                    <a:pt x="1288" y="4549"/>
                    <a:pt x="1293" y="4555"/>
                    <a:pt x="1297" y="4555"/>
                  </a:cubicBezTo>
                  <a:cubicBezTo>
                    <a:pt x="3004" y="4680"/>
                    <a:pt x="5911" y="6924"/>
                    <a:pt x="2710" y="8255"/>
                  </a:cubicBezTo>
                  <a:cubicBezTo>
                    <a:pt x="2423" y="8374"/>
                    <a:pt x="2491" y="8889"/>
                    <a:pt x="2814" y="8889"/>
                  </a:cubicBezTo>
                  <a:cubicBezTo>
                    <a:pt x="2819" y="8889"/>
                    <a:pt x="2825" y="8889"/>
                    <a:pt x="2830" y="8889"/>
                  </a:cubicBezTo>
                  <a:cubicBezTo>
                    <a:pt x="2860" y="8887"/>
                    <a:pt x="2890" y="8887"/>
                    <a:pt x="2919" y="8887"/>
                  </a:cubicBezTo>
                  <a:cubicBezTo>
                    <a:pt x="3578" y="8887"/>
                    <a:pt x="4058" y="9219"/>
                    <a:pt x="4444" y="9777"/>
                  </a:cubicBezTo>
                  <a:cubicBezTo>
                    <a:pt x="4601" y="9953"/>
                    <a:pt x="4714" y="10165"/>
                    <a:pt x="4775" y="10393"/>
                  </a:cubicBezTo>
                  <a:cubicBezTo>
                    <a:pt x="5126" y="11003"/>
                    <a:pt x="4841" y="11512"/>
                    <a:pt x="3914" y="11918"/>
                  </a:cubicBezTo>
                  <a:cubicBezTo>
                    <a:pt x="3911" y="11918"/>
                    <a:pt x="3909" y="11918"/>
                    <a:pt x="3906" y="11918"/>
                  </a:cubicBezTo>
                  <a:cubicBezTo>
                    <a:pt x="3812" y="11918"/>
                    <a:pt x="3752" y="12059"/>
                    <a:pt x="3846" y="12110"/>
                  </a:cubicBezTo>
                  <a:cubicBezTo>
                    <a:pt x="4028" y="12211"/>
                    <a:pt x="4204" y="12256"/>
                    <a:pt x="4370" y="12256"/>
                  </a:cubicBezTo>
                  <a:cubicBezTo>
                    <a:pt x="4964" y="12256"/>
                    <a:pt x="5419" y="11678"/>
                    <a:pt x="5462" y="11013"/>
                  </a:cubicBezTo>
                  <a:cubicBezTo>
                    <a:pt x="5528" y="9955"/>
                    <a:pt x="4778" y="8874"/>
                    <a:pt x="3814" y="8429"/>
                  </a:cubicBezTo>
                  <a:cubicBezTo>
                    <a:pt x="4605" y="7909"/>
                    <a:pt x="5061" y="7162"/>
                    <a:pt x="4677" y="6058"/>
                  </a:cubicBezTo>
                  <a:cubicBezTo>
                    <a:pt x="4274" y="4904"/>
                    <a:pt x="3243" y="4206"/>
                    <a:pt x="2104" y="4017"/>
                  </a:cubicBezTo>
                  <a:cubicBezTo>
                    <a:pt x="2371" y="3690"/>
                    <a:pt x="2532" y="3259"/>
                    <a:pt x="2551" y="2805"/>
                  </a:cubicBezTo>
                  <a:cubicBezTo>
                    <a:pt x="2605" y="1588"/>
                    <a:pt x="1568" y="533"/>
                    <a:pt x="546" y="32"/>
                  </a:cubicBezTo>
                  <a:cubicBezTo>
                    <a:pt x="501" y="10"/>
                    <a:pt x="458" y="0"/>
                    <a:pt x="418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3"/>
          <p:cNvSpPr/>
          <p:nvPr/>
        </p:nvSpPr>
        <p:spPr>
          <a:xfrm>
            <a:off x="52134" y="48368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"/>
          <p:cNvSpPr/>
          <p:nvPr/>
        </p:nvSpPr>
        <p:spPr>
          <a:xfrm>
            <a:off x="32554" y="48151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"/>
          <p:cNvSpPr/>
          <p:nvPr/>
        </p:nvSpPr>
        <p:spPr>
          <a:xfrm>
            <a:off x="32554" y="492839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"/>
          <p:cNvSpPr/>
          <p:nvPr/>
        </p:nvSpPr>
        <p:spPr>
          <a:xfrm>
            <a:off x="43106" y="49570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"/>
          <p:cNvSpPr/>
          <p:nvPr/>
        </p:nvSpPr>
        <p:spPr>
          <a:xfrm>
            <a:off x="43106" y="47864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"/>
          <p:cNvSpPr/>
          <p:nvPr/>
        </p:nvSpPr>
        <p:spPr>
          <a:xfrm>
            <a:off x="28955" y="48752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"/>
          <p:cNvSpPr/>
          <p:nvPr/>
        </p:nvSpPr>
        <p:spPr>
          <a:xfrm>
            <a:off x="36153" y="470572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"/>
          <p:cNvSpPr/>
          <p:nvPr/>
        </p:nvSpPr>
        <p:spPr>
          <a:xfrm>
            <a:off x="-5834" y="473362"/>
            <a:ext cx="1468111" cy="1099856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"/>
          <p:cNvSpPr/>
          <p:nvPr/>
        </p:nvSpPr>
        <p:spPr>
          <a:xfrm>
            <a:off x="27125" y="493450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"/>
          <p:cNvSpPr/>
          <p:nvPr/>
        </p:nvSpPr>
        <p:spPr>
          <a:xfrm>
            <a:off x="19324" y="50121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"/>
          <p:cNvSpPr/>
          <p:nvPr/>
        </p:nvSpPr>
        <p:spPr>
          <a:xfrm>
            <a:off x="19324" y="52456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"/>
          <p:cNvSpPr/>
          <p:nvPr/>
        </p:nvSpPr>
        <p:spPr>
          <a:xfrm>
            <a:off x="22052" y="55345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"/>
          <p:cNvSpPr/>
          <p:nvPr/>
        </p:nvSpPr>
        <p:spPr>
          <a:xfrm>
            <a:off x="36788" y="491410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"/>
          <p:cNvSpPr txBox="1">
            <a:spLocks noGrp="1"/>
          </p:cNvSpPr>
          <p:nvPr>
            <p:ph type="title"/>
          </p:nvPr>
        </p:nvSpPr>
        <p:spPr>
          <a:xfrm>
            <a:off x="404059" y="965186"/>
            <a:ext cx="8506479" cy="196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o/Đ/h/n/i/ệ/t/ạ/i </a:t>
            </a:r>
            <a:endParaRPr sz="6600"/>
          </a:p>
        </p:txBody>
      </p:sp>
      <p:sp>
        <p:nvSpPr>
          <p:cNvPr id="723" name="Google Shape;723;p4"/>
          <p:cNvSpPr txBox="1">
            <a:spLocks noGrp="1"/>
          </p:cNvSpPr>
          <p:nvPr>
            <p:ph type="body" idx="4294967295"/>
          </p:nvPr>
        </p:nvSpPr>
        <p:spPr>
          <a:xfrm>
            <a:off x="2603089" y="3526825"/>
            <a:ext cx="4443169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Varela Round"/>
                <a:ea typeface="Varela Round"/>
                <a:cs typeface="Varela Round"/>
                <a:sym typeface="Varela Round"/>
              </a:rPr>
              <a:t>Điện thoại</a:t>
            </a:r>
            <a:endParaRPr sz="6600" b="0" i="0" u="none" strike="noStrike" cap="none">
              <a:solidFill>
                <a:schemeClr val="dk1"/>
              </a:solidFill>
              <a:highlight>
                <a:schemeClr val="dk2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724" name="Google Shape;724;p4"/>
          <p:cNvGrpSpPr/>
          <p:nvPr/>
        </p:nvGrpSpPr>
        <p:grpSpPr>
          <a:xfrm>
            <a:off x="504497" y="1821585"/>
            <a:ext cx="1313636" cy="1446979"/>
            <a:chOff x="1761700" y="1137925"/>
            <a:chExt cx="876100" cy="914825"/>
          </a:xfrm>
        </p:grpSpPr>
        <p:sp>
          <p:nvSpPr>
            <p:cNvPr id="725" name="Google Shape;725;p4"/>
            <p:cNvSpPr/>
            <p:nvPr/>
          </p:nvSpPr>
          <p:spPr>
            <a:xfrm>
              <a:off x="1874875" y="1240000"/>
              <a:ext cx="554325" cy="516825"/>
            </a:xfrm>
            <a:custGeom>
              <a:avLst/>
              <a:gdLst/>
              <a:ahLst/>
              <a:cxnLst/>
              <a:rect l="l" t="t" r="r" b="b"/>
              <a:pathLst>
                <a:path w="22173" h="20673" extrusionOk="0">
                  <a:moveTo>
                    <a:pt x="21780" y="1"/>
                  </a:moveTo>
                  <a:cubicBezTo>
                    <a:pt x="21753" y="101"/>
                    <a:pt x="21698" y="189"/>
                    <a:pt x="21586" y="225"/>
                  </a:cubicBezTo>
                  <a:cubicBezTo>
                    <a:pt x="16913" y="1771"/>
                    <a:pt x="12627" y="3947"/>
                    <a:pt x="8897" y="7197"/>
                  </a:cubicBezTo>
                  <a:cubicBezTo>
                    <a:pt x="5019" y="10566"/>
                    <a:pt x="1363" y="15142"/>
                    <a:pt x="14" y="20182"/>
                  </a:cubicBezTo>
                  <a:cubicBezTo>
                    <a:pt x="8" y="20195"/>
                    <a:pt x="4" y="20210"/>
                    <a:pt x="1" y="20225"/>
                  </a:cubicBezTo>
                  <a:cubicBezTo>
                    <a:pt x="368" y="20368"/>
                    <a:pt x="734" y="20523"/>
                    <a:pt x="1097" y="20673"/>
                  </a:cubicBezTo>
                  <a:cubicBezTo>
                    <a:pt x="3956" y="11389"/>
                    <a:pt x="12990" y="3880"/>
                    <a:pt x="22172" y="1350"/>
                  </a:cubicBezTo>
                  <a:cubicBezTo>
                    <a:pt x="22046" y="901"/>
                    <a:pt x="21917" y="448"/>
                    <a:pt x="21780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909250" y="1288575"/>
              <a:ext cx="710100" cy="740425"/>
            </a:xfrm>
            <a:custGeom>
              <a:avLst/>
              <a:gdLst/>
              <a:ahLst/>
              <a:cxnLst/>
              <a:rect l="l" t="t" r="r" b="b"/>
              <a:pathLst>
                <a:path w="28404" h="29617" extrusionOk="0">
                  <a:moveTo>
                    <a:pt x="16443" y="6835"/>
                  </a:moveTo>
                  <a:cubicBezTo>
                    <a:pt x="17200" y="6835"/>
                    <a:pt x="17790" y="7697"/>
                    <a:pt x="18018" y="8334"/>
                  </a:cubicBezTo>
                  <a:cubicBezTo>
                    <a:pt x="18190" y="8816"/>
                    <a:pt x="18254" y="9334"/>
                    <a:pt x="18282" y="9843"/>
                  </a:cubicBezTo>
                  <a:cubicBezTo>
                    <a:pt x="18300" y="10145"/>
                    <a:pt x="18396" y="10590"/>
                    <a:pt x="18157" y="10825"/>
                  </a:cubicBezTo>
                  <a:cubicBezTo>
                    <a:pt x="18132" y="10849"/>
                    <a:pt x="18103" y="10868"/>
                    <a:pt x="18075" y="10885"/>
                  </a:cubicBezTo>
                  <a:cubicBezTo>
                    <a:pt x="18148" y="11018"/>
                    <a:pt x="18065" y="11211"/>
                    <a:pt x="17920" y="11211"/>
                  </a:cubicBezTo>
                  <a:cubicBezTo>
                    <a:pt x="17891" y="11211"/>
                    <a:pt x="17859" y="11203"/>
                    <a:pt x="17826" y="11186"/>
                  </a:cubicBezTo>
                  <a:cubicBezTo>
                    <a:pt x="16871" y="10675"/>
                    <a:pt x="15972" y="9744"/>
                    <a:pt x="15547" y="8744"/>
                  </a:cubicBezTo>
                  <a:lnTo>
                    <a:pt x="15547" y="8746"/>
                  </a:lnTo>
                  <a:cubicBezTo>
                    <a:pt x="15260" y="8073"/>
                    <a:pt x="15366" y="7052"/>
                    <a:pt x="16216" y="6861"/>
                  </a:cubicBezTo>
                  <a:cubicBezTo>
                    <a:pt x="16293" y="6844"/>
                    <a:pt x="16369" y="6835"/>
                    <a:pt x="16443" y="6835"/>
                  </a:cubicBezTo>
                  <a:close/>
                  <a:moveTo>
                    <a:pt x="7215" y="15062"/>
                  </a:moveTo>
                  <a:cubicBezTo>
                    <a:pt x="7801" y="15062"/>
                    <a:pt x="8444" y="15459"/>
                    <a:pt x="8820" y="15816"/>
                  </a:cubicBezTo>
                  <a:cubicBezTo>
                    <a:pt x="9211" y="16189"/>
                    <a:pt x="9528" y="16632"/>
                    <a:pt x="9856" y="17061"/>
                  </a:cubicBezTo>
                  <a:cubicBezTo>
                    <a:pt x="10104" y="17380"/>
                    <a:pt x="10530" y="17731"/>
                    <a:pt x="10469" y="18169"/>
                  </a:cubicBezTo>
                  <a:cubicBezTo>
                    <a:pt x="10451" y="18296"/>
                    <a:pt x="10338" y="18416"/>
                    <a:pt x="10208" y="18428"/>
                  </a:cubicBezTo>
                  <a:cubicBezTo>
                    <a:pt x="10194" y="18429"/>
                    <a:pt x="10179" y="18430"/>
                    <a:pt x="10165" y="18430"/>
                  </a:cubicBezTo>
                  <a:cubicBezTo>
                    <a:pt x="10136" y="18430"/>
                    <a:pt x="10108" y="18428"/>
                    <a:pt x="10080" y="18424"/>
                  </a:cubicBezTo>
                  <a:cubicBezTo>
                    <a:pt x="8929" y="18415"/>
                    <a:pt x="7748" y="18199"/>
                    <a:pt x="6921" y="17334"/>
                  </a:cubicBezTo>
                  <a:cubicBezTo>
                    <a:pt x="6487" y="16882"/>
                    <a:pt x="5900" y="15955"/>
                    <a:pt x="6453" y="15378"/>
                  </a:cubicBezTo>
                  <a:cubicBezTo>
                    <a:pt x="6671" y="15152"/>
                    <a:pt x="6937" y="15062"/>
                    <a:pt x="7215" y="15062"/>
                  </a:cubicBezTo>
                  <a:close/>
                  <a:moveTo>
                    <a:pt x="18592" y="18148"/>
                  </a:moveTo>
                  <a:cubicBezTo>
                    <a:pt x="20001" y="18148"/>
                    <a:pt x="21633" y="20989"/>
                    <a:pt x="22030" y="21821"/>
                  </a:cubicBezTo>
                  <a:cubicBezTo>
                    <a:pt x="22102" y="21972"/>
                    <a:pt x="22065" y="22103"/>
                    <a:pt x="21975" y="22191"/>
                  </a:cubicBezTo>
                  <a:cubicBezTo>
                    <a:pt x="22152" y="22305"/>
                    <a:pt x="22086" y="22613"/>
                    <a:pt x="21874" y="22613"/>
                  </a:cubicBezTo>
                  <a:cubicBezTo>
                    <a:pt x="21859" y="22613"/>
                    <a:pt x="21844" y="22612"/>
                    <a:pt x="21828" y="22609"/>
                  </a:cubicBezTo>
                  <a:cubicBezTo>
                    <a:pt x="20604" y="22364"/>
                    <a:pt x="19286" y="21841"/>
                    <a:pt x="18332" y="21016"/>
                  </a:cubicBezTo>
                  <a:cubicBezTo>
                    <a:pt x="17713" y="20480"/>
                    <a:pt x="17058" y="19459"/>
                    <a:pt x="17662" y="18673"/>
                  </a:cubicBezTo>
                  <a:cubicBezTo>
                    <a:pt x="17948" y="18302"/>
                    <a:pt x="18264" y="18148"/>
                    <a:pt x="18592" y="18148"/>
                  </a:cubicBezTo>
                  <a:close/>
                  <a:moveTo>
                    <a:pt x="20952" y="0"/>
                  </a:moveTo>
                  <a:cubicBezTo>
                    <a:pt x="16365" y="1382"/>
                    <a:pt x="12173" y="3623"/>
                    <a:pt x="8573" y="6810"/>
                  </a:cubicBezTo>
                  <a:cubicBezTo>
                    <a:pt x="4737" y="10205"/>
                    <a:pt x="2223" y="14300"/>
                    <a:pt x="0" y="18850"/>
                  </a:cubicBezTo>
                  <a:cubicBezTo>
                    <a:pt x="850" y="19213"/>
                    <a:pt x="1682" y="19569"/>
                    <a:pt x="2471" y="19863"/>
                  </a:cubicBezTo>
                  <a:cubicBezTo>
                    <a:pt x="5400" y="20949"/>
                    <a:pt x="8330" y="22041"/>
                    <a:pt x="11259" y="23135"/>
                  </a:cubicBezTo>
                  <a:cubicBezTo>
                    <a:pt x="16978" y="25286"/>
                    <a:pt x="22697" y="27428"/>
                    <a:pt x="28404" y="29617"/>
                  </a:cubicBezTo>
                  <a:cubicBezTo>
                    <a:pt x="27358" y="26998"/>
                    <a:pt x="26920" y="24014"/>
                    <a:pt x="26245" y="21292"/>
                  </a:cubicBezTo>
                  <a:cubicBezTo>
                    <a:pt x="25501" y="18275"/>
                    <a:pt x="24755" y="15260"/>
                    <a:pt x="24006" y="12247"/>
                  </a:cubicBezTo>
                  <a:cubicBezTo>
                    <a:pt x="23224" y="9120"/>
                    <a:pt x="22448" y="5989"/>
                    <a:pt x="21675" y="2858"/>
                  </a:cubicBezTo>
                  <a:cubicBezTo>
                    <a:pt x="21440" y="1903"/>
                    <a:pt x="21204" y="947"/>
                    <a:pt x="20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2335650" y="1742250"/>
              <a:ext cx="127400" cy="111675"/>
            </a:xfrm>
            <a:custGeom>
              <a:avLst/>
              <a:gdLst/>
              <a:ahLst/>
              <a:cxnLst/>
              <a:rect l="l" t="t" r="r" b="b"/>
              <a:pathLst>
                <a:path w="5096" h="4467" extrusionOk="0">
                  <a:moveTo>
                    <a:pt x="1536" y="1"/>
                  </a:moveTo>
                  <a:cubicBezTo>
                    <a:pt x="1208" y="1"/>
                    <a:pt x="891" y="155"/>
                    <a:pt x="606" y="526"/>
                  </a:cubicBezTo>
                  <a:cubicBezTo>
                    <a:pt x="1" y="1312"/>
                    <a:pt x="655" y="2333"/>
                    <a:pt x="1274" y="2869"/>
                  </a:cubicBezTo>
                  <a:cubicBezTo>
                    <a:pt x="2230" y="3694"/>
                    <a:pt x="3548" y="4217"/>
                    <a:pt x="4772" y="4462"/>
                  </a:cubicBezTo>
                  <a:cubicBezTo>
                    <a:pt x="4788" y="4465"/>
                    <a:pt x="4803" y="4466"/>
                    <a:pt x="4818" y="4466"/>
                  </a:cubicBezTo>
                  <a:cubicBezTo>
                    <a:pt x="5030" y="4466"/>
                    <a:pt x="5096" y="4158"/>
                    <a:pt x="4919" y="4044"/>
                  </a:cubicBezTo>
                  <a:cubicBezTo>
                    <a:pt x="5009" y="3956"/>
                    <a:pt x="5046" y="3825"/>
                    <a:pt x="4974" y="3674"/>
                  </a:cubicBezTo>
                  <a:cubicBezTo>
                    <a:pt x="4577" y="2842"/>
                    <a:pt x="2944" y="1"/>
                    <a:pt x="1536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1775000" y="1162500"/>
              <a:ext cx="641275" cy="579125"/>
            </a:xfrm>
            <a:custGeom>
              <a:avLst/>
              <a:gdLst/>
              <a:ahLst/>
              <a:cxnLst/>
              <a:rect l="l" t="t" r="r" b="b"/>
              <a:pathLst>
                <a:path w="25651" h="23165" extrusionOk="0">
                  <a:moveTo>
                    <a:pt x="24641" y="0"/>
                  </a:moveTo>
                  <a:cubicBezTo>
                    <a:pt x="18895" y="1164"/>
                    <a:pt x="13686" y="3178"/>
                    <a:pt x="9226" y="7105"/>
                  </a:cubicBezTo>
                  <a:cubicBezTo>
                    <a:pt x="4558" y="11217"/>
                    <a:pt x="2074" y="16347"/>
                    <a:pt x="59" y="22101"/>
                  </a:cubicBezTo>
                  <a:cubicBezTo>
                    <a:pt x="47" y="22139"/>
                    <a:pt x="27" y="22173"/>
                    <a:pt x="0" y="22201"/>
                  </a:cubicBezTo>
                  <a:cubicBezTo>
                    <a:pt x="1175" y="22328"/>
                    <a:pt x="2392" y="22705"/>
                    <a:pt x="3590" y="23164"/>
                  </a:cubicBezTo>
                  <a:cubicBezTo>
                    <a:pt x="3766" y="20609"/>
                    <a:pt x="5268" y="18245"/>
                    <a:pt x="6672" y="16162"/>
                  </a:cubicBezTo>
                  <a:cubicBezTo>
                    <a:pt x="8137" y="13990"/>
                    <a:pt x="9870" y="12000"/>
                    <a:pt x="11800" y="10226"/>
                  </a:cubicBezTo>
                  <a:cubicBezTo>
                    <a:pt x="15621" y="6707"/>
                    <a:pt x="20352" y="3940"/>
                    <a:pt x="25403" y="2654"/>
                  </a:cubicBezTo>
                  <a:cubicBezTo>
                    <a:pt x="25427" y="2647"/>
                    <a:pt x="25452" y="2644"/>
                    <a:pt x="25477" y="2644"/>
                  </a:cubicBezTo>
                  <a:cubicBezTo>
                    <a:pt x="25539" y="2644"/>
                    <a:pt x="25600" y="2664"/>
                    <a:pt x="25650" y="2703"/>
                  </a:cubicBezTo>
                  <a:cubicBezTo>
                    <a:pt x="25358" y="1787"/>
                    <a:pt x="25030" y="886"/>
                    <a:pt x="24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2290750" y="1459425"/>
              <a:ext cx="78400" cy="109425"/>
            </a:xfrm>
            <a:custGeom>
              <a:avLst/>
              <a:gdLst/>
              <a:ahLst/>
              <a:cxnLst/>
              <a:rect l="l" t="t" r="r" b="b"/>
              <a:pathLst>
                <a:path w="3136" h="4377" extrusionOk="0">
                  <a:moveTo>
                    <a:pt x="1182" y="0"/>
                  </a:moveTo>
                  <a:cubicBezTo>
                    <a:pt x="1108" y="0"/>
                    <a:pt x="1033" y="8"/>
                    <a:pt x="956" y="26"/>
                  </a:cubicBezTo>
                  <a:cubicBezTo>
                    <a:pt x="106" y="218"/>
                    <a:pt x="0" y="1239"/>
                    <a:pt x="287" y="1910"/>
                  </a:cubicBezTo>
                  <a:cubicBezTo>
                    <a:pt x="712" y="2910"/>
                    <a:pt x="1611" y="3841"/>
                    <a:pt x="2566" y="4351"/>
                  </a:cubicBezTo>
                  <a:cubicBezTo>
                    <a:pt x="2600" y="4368"/>
                    <a:pt x="2631" y="4376"/>
                    <a:pt x="2661" y="4376"/>
                  </a:cubicBezTo>
                  <a:cubicBezTo>
                    <a:pt x="2806" y="4376"/>
                    <a:pt x="2888" y="4183"/>
                    <a:pt x="2815" y="4049"/>
                  </a:cubicBezTo>
                  <a:cubicBezTo>
                    <a:pt x="2843" y="4034"/>
                    <a:pt x="2872" y="4014"/>
                    <a:pt x="2897" y="3991"/>
                  </a:cubicBezTo>
                  <a:cubicBezTo>
                    <a:pt x="3136" y="3756"/>
                    <a:pt x="3040" y="3310"/>
                    <a:pt x="3022" y="3009"/>
                  </a:cubicBezTo>
                  <a:cubicBezTo>
                    <a:pt x="2994" y="2499"/>
                    <a:pt x="2930" y="1982"/>
                    <a:pt x="2758" y="1500"/>
                  </a:cubicBezTo>
                  <a:cubicBezTo>
                    <a:pt x="2530" y="863"/>
                    <a:pt x="1939" y="0"/>
                    <a:pt x="11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2056775" y="1665125"/>
              <a:ext cx="115750" cy="84200"/>
            </a:xfrm>
            <a:custGeom>
              <a:avLst/>
              <a:gdLst/>
              <a:ahLst/>
              <a:cxnLst/>
              <a:rect l="l" t="t" r="r" b="b"/>
              <a:pathLst>
                <a:path w="4630" h="3368" extrusionOk="0">
                  <a:moveTo>
                    <a:pt x="1315" y="0"/>
                  </a:moveTo>
                  <a:cubicBezTo>
                    <a:pt x="1036" y="0"/>
                    <a:pt x="770" y="90"/>
                    <a:pt x="552" y="316"/>
                  </a:cubicBezTo>
                  <a:cubicBezTo>
                    <a:pt x="0" y="893"/>
                    <a:pt x="586" y="1819"/>
                    <a:pt x="1021" y="2272"/>
                  </a:cubicBezTo>
                  <a:cubicBezTo>
                    <a:pt x="1849" y="3137"/>
                    <a:pt x="3028" y="3353"/>
                    <a:pt x="4179" y="3362"/>
                  </a:cubicBezTo>
                  <a:cubicBezTo>
                    <a:pt x="4207" y="3366"/>
                    <a:pt x="4235" y="3368"/>
                    <a:pt x="4264" y="3368"/>
                  </a:cubicBezTo>
                  <a:cubicBezTo>
                    <a:pt x="4278" y="3368"/>
                    <a:pt x="4293" y="3367"/>
                    <a:pt x="4307" y="3366"/>
                  </a:cubicBezTo>
                  <a:cubicBezTo>
                    <a:pt x="4438" y="3354"/>
                    <a:pt x="4550" y="3234"/>
                    <a:pt x="4568" y="3107"/>
                  </a:cubicBezTo>
                  <a:cubicBezTo>
                    <a:pt x="4629" y="2669"/>
                    <a:pt x="4203" y="2318"/>
                    <a:pt x="3955" y="1999"/>
                  </a:cubicBezTo>
                  <a:cubicBezTo>
                    <a:pt x="3627" y="1570"/>
                    <a:pt x="3310" y="1127"/>
                    <a:pt x="2919" y="754"/>
                  </a:cubicBezTo>
                  <a:cubicBezTo>
                    <a:pt x="2544" y="397"/>
                    <a:pt x="1902" y="0"/>
                    <a:pt x="13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769625" y="1717525"/>
              <a:ext cx="868175" cy="335225"/>
            </a:xfrm>
            <a:custGeom>
              <a:avLst/>
              <a:gdLst/>
              <a:ahLst/>
              <a:cxnLst/>
              <a:rect l="l" t="t" r="r" b="b"/>
              <a:pathLst>
                <a:path w="34727" h="13409" extrusionOk="0">
                  <a:moveTo>
                    <a:pt x="215" y="0"/>
                  </a:moveTo>
                  <a:lnTo>
                    <a:pt x="1" y="298"/>
                  </a:lnTo>
                  <a:cubicBezTo>
                    <a:pt x="2162" y="1837"/>
                    <a:pt x="5295" y="2505"/>
                    <a:pt x="7746" y="3429"/>
                  </a:cubicBezTo>
                  <a:lnTo>
                    <a:pt x="16516" y="6737"/>
                  </a:lnTo>
                  <a:cubicBezTo>
                    <a:pt x="22365" y="8938"/>
                    <a:pt x="28200" y="11171"/>
                    <a:pt x="34047" y="13379"/>
                  </a:cubicBezTo>
                  <a:cubicBezTo>
                    <a:pt x="34101" y="13399"/>
                    <a:pt x="34154" y="13409"/>
                    <a:pt x="34204" y="13409"/>
                  </a:cubicBezTo>
                  <a:cubicBezTo>
                    <a:pt x="34525" y="13409"/>
                    <a:pt x="34726" y="13021"/>
                    <a:pt x="34579" y="12771"/>
                  </a:cubicBezTo>
                  <a:cubicBezTo>
                    <a:pt x="34580" y="12763"/>
                    <a:pt x="34580" y="12756"/>
                    <a:pt x="34582" y="12748"/>
                  </a:cubicBezTo>
                  <a:cubicBezTo>
                    <a:pt x="34573" y="12633"/>
                    <a:pt x="34562" y="12520"/>
                    <a:pt x="34549" y="12404"/>
                  </a:cubicBezTo>
                  <a:lnTo>
                    <a:pt x="33989" y="12459"/>
                  </a:lnTo>
                  <a:cubicBezTo>
                    <a:pt x="28282" y="10270"/>
                    <a:pt x="22563" y="8128"/>
                    <a:pt x="16844" y="5978"/>
                  </a:cubicBezTo>
                  <a:cubicBezTo>
                    <a:pt x="13915" y="4881"/>
                    <a:pt x="10987" y="3790"/>
                    <a:pt x="8056" y="2706"/>
                  </a:cubicBezTo>
                  <a:cubicBezTo>
                    <a:pt x="7267" y="2411"/>
                    <a:pt x="6435" y="2055"/>
                    <a:pt x="5585" y="1692"/>
                  </a:cubicBezTo>
                  <a:lnTo>
                    <a:pt x="5307" y="1572"/>
                  </a:lnTo>
                  <a:cubicBezTo>
                    <a:pt x="4944" y="1421"/>
                    <a:pt x="4578" y="1267"/>
                    <a:pt x="4211" y="1123"/>
                  </a:cubicBezTo>
                  <a:cubicBezTo>
                    <a:pt x="4214" y="1109"/>
                    <a:pt x="4218" y="1094"/>
                    <a:pt x="4224" y="1081"/>
                  </a:cubicBezTo>
                  <a:lnTo>
                    <a:pt x="3805" y="963"/>
                  </a:lnTo>
                  <a:cubicBezTo>
                    <a:pt x="2607" y="504"/>
                    <a:pt x="1390" y="128"/>
                    <a:pt x="2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761700" y="1137925"/>
              <a:ext cx="871675" cy="891075"/>
            </a:xfrm>
            <a:custGeom>
              <a:avLst/>
              <a:gdLst/>
              <a:ahLst/>
              <a:cxnLst/>
              <a:rect l="l" t="t" r="r" b="b"/>
              <a:pathLst>
                <a:path w="34867" h="35643" extrusionOk="0">
                  <a:moveTo>
                    <a:pt x="25382" y="0"/>
                  </a:moveTo>
                  <a:cubicBezTo>
                    <a:pt x="25188" y="0"/>
                    <a:pt x="24992" y="126"/>
                    <a:pt x="24954" y="314"/>
                  </a:cubicBezTo>
                  <a:cubicBezTo>
                    <a:pt x="13480" y="1445"/>
                    <a:pt x="1958" y="11408"/>
                    <a:pt x="23" y="22928"/>
                  </a:cubicBezTo>
                  <a:cubicBezTo>
                    <a:pt x="8" y="23011"/>
                    <a:pt x="35" y="23096"/>
                    <a:pt x="94" y="23156"/>
                  </a:cubicBezTo>
                  <a:cubicBezTo>
                    <a:pt x="33" y="23174"/>
                    <a:pt x="0" y="23247"/>
                    <a:pt x="60" y="23295"/>
                  </a:cubicBezTo>
                  <a:cubicBezTo>
                    <a:pt x="143" y="23359"/>
                    <a:pt x="231" y="23423"/>
                    <a:pt x="318" y="23482"/>
                  </a:cubicBezTo>
                  <a:lnTo>
                    <a:pt x="534" y="23184"/>
                  </a:lnTo>
                  <a:cubicBezTo>
                    <a:pt x="559" y="23156"/>
                    <a:pt x="579" y="23122"/>
                    <a:pt x="592" y="23086"/>
                  </a:cubicBezTo>
                  <a:cubicBezTo>
                    <a:pt x="2606" y="17330"/>
                    <a:pt x="5091" y="12200"/>
                    <a:pt x="9758" y="8088"/>
                  </a:cubicBezTo>
                  <a:cubicBezTo>
                    <a:pt x="14218" y="4161"/>
                    <a:pt x="19427" y="2147"/>
                    <a:pt x="25173" y="983"/>
                  </a:cubicBezTo>
                  <a:cubicBezTo>
                    <a:pt x="25562" y="1867"/>
                    <a:pt x="25890" y="2769"/>
                    <a:pt x="26184" y="3686"/>
                  </a:cubicBezTo>
                  <a:cubicBezTo>
                    <a:pt x="26132" y="3646"/>
                    <a:pt x="26071" y="3626"/>
                    <a:pt x="26008" y="3626"/>
                  </a:cubicBezTo>
                  <a:cubicBezTo>
                    <a:pt x="25984" y="3626"/>
                    <a:pt x="25960" y="3629"/>
                    <a:pt x="25936" y="3635"/>
                  </a:cubicBezTo>
                  <a:cubicBezTo>
                    <a:pt x="20884" y="4923"/>
                    <a:pt x="16153" y="7690"/>
                    <a:pt x="12334" y="11209"/>
                  </a:cubicBezTo>
                  <a:cubicBezTo>
                    <a:pt x="10403" y="12983"/>
                    <a:pt x="8671" y="14973"/>
                    <a:pt x="7204" y="17145"/>
                  </a:cubicBezTo>
                  <a:cubicBezTo>
                    <a:pt x="5800" y="19226"/>
                    <a:pt x="4298" y="21592"/>
                    <a:pt x="4122" y="24147"/>
                  </a:cubicBezTo>
                  <a:lnTo>
                    <a:pt x="4541" y="24265"/>
                  </a:lnTo>
                  <a:cubicBezTo>
                    <a:pt x="5892" y="19225"/>
                    <a:pt x="9546" y="14649"/>
                    <a:pt x="13424" y="11280"/>
                  </a:cubicBezTo>
                  <a:cubicBezTo>
                    <a:pt x="17154" y="8029"/>
                    <a:pt x="21440" y="5854"/>
                    <a:pt x="26113" y="4306"/>
                  </a:cubicBezTo>
                  <a:cubicBezTo>
                    <a:pt x="26225" y="4272"/>
                    <a:pt x="26282" y="4182"/>
                    <a:pt x="26307" y="4082"/>
                  </a:cubicBezTo>
                  <a:cubicBezTo>
                    <a:pt x="26444" y="4530"/>
                    <a:pt x="26574" y="4984"/>
                    <a:pt x="26699" y="5433"/>
                  </a:cubicBezTo>
                  <a:cubicBezTo>
                    <a:pt x="17517" y="7963"/>
                    <a:pt x="8483" y="15472"/>
                    <a:pt x="5624" y="24756"/>
                  </a:cubicBezTo>
                  <a:lnTo>
                    <a:pt x="5902" y="24876"/>
                  </a:lnTo>
                  <a:cubicBezTo>
                    <a:pt x="8125" y="20326"/>
                    <a:pt x="10639" y="16231"/>
                    <a:pt x="14475" y="12836"/>
                  </a:cubicBezTo>
                  <a:cubicBezTo>
                    <a:pt x="18075" y="9649"/>
                    <a:pt x="22267" y="7408"/>
                    <a:pt x="26856" y="6028"/>
                  </a:cubicBezTo>
                  <a:cubicBezTo>
                    <a:pt x="27106" y="6973"/>
                    <a:pt x="27342" y="7929"/>
                    <a:pt x="27577" y="8884"/>
                  </a:cubicBezTo>
                  <a:cubicBezTo>
                    <a:pt x="28354" y="12017"/>
                    <a:pt x="29131" y="15147"/>
                    <a:pt x="29909" y="18275"/>
                  </a:cubicBezTo>
                  <a:cubicBezTo>
                    <a:pt x="30656" y="21288"/>
                    <a:pt x="31401" y="24302"/>
                    <a:pt x="32147" y="27318"/>
                  </a:cubicBezTo>
                  <a:cubicBezTo>
                    <a:pt x="32822" y="30040"/>
                    <a:pt x="33262" y="33025"/>
                    <a:pt x="34306" y="35643"/>
                  </a:cubicBezTo>
                  <a:lnTo>
                    <a:pt x="34866" y="35589"/>
                  </a:lnTo>
                  <a:cubicBezTo>
                    <a:pt x="34559" y="32450"/>
                    <a:pt x="33401" y="29225"/>
                    <a:pt x="32654" y="26175"/>
                  </a:cubicBezTo>
                  <a:cubicBezTo>
                    <a:pt x="31911" y="23160"/>
                    <a:pt x="31172" y="20144"/>
                    <a:pt x="30434" y="17130"/>
                  </a:cubicBezTo>
                  <a:cubicBezTo>
                    <a:pt x="29073" y="11554"/>
                    <a:pt x="28180" y="5478"/>
                    <a:pt x="25753" y="241"/>
                  </a:cubicBezTo>
                  <a:cubicBezTo>
                    <a:pt x="25675" y="71"/>
                    <a:pt x="25529" y="0"/>
                    <a:pt x="253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4"/>
          <p:cNvGrpSpPr/>
          <p:nvPr/>
        </p:nvGrpSpPr>
        <p:grpSpPr>
          <a:xfrm>
            <a:off x="7609490" y="493986"/>
            <a:ext cx="1760777" cy="1069342"/>
            <a:chOff x="4418850" y="4335725"/>
            <a:chExt cx="1362150" cy="851225"/>
          </a:xfrm>
        </p:grpSpPr>
        <p:sp>
          <p:nvSpPr>
            <p:cNvPr id="734" name="Google Shape;734;p4"/>
            <p:cNvSpPr/>
            <p:nvPr/>
          </p:nvSpPr>
          <p:spPr>
            <a:xfrm>
              <a:off x="4418850" y="4335725"/>
              <a:ext cx="1362150" cy="851225"/>
            </a:xfrm>
            <a:custGeom>
              <a:avLst/>
              <a:gdLst/>
              <a:ahLst/>
              <a:cxnLst/>
              <a:rect l="l" t="t" r="r" b="b"/>
              <a:pathLst>
                <a:path w="54486" h="34049" extrusionOk="0">
                  <a:moveTo>
                    <a:pt x="39471" y="746"/>
                  </a:moveTo>
                  <a:cubicBezTo>
                    <a:pt x="40707" y="746"/>
                    <a:pt x="41932" y="922"/>
                    <a:pt x="43100" y="1372"/>
                  </a:cubicBezTo>
                  <a:cubicBezTo>
                    <a:pt x="48257" y="3362"/>
                    <a:pt x="52685" y="10341"/>
                    <a:pt x="51795" y="15842"/>
                  </a:cubicBezTo>
                  <a:cubicBezTo>
                    <a:pt x="50629" y="23038"/>
                    <a:pt x="42679" y="26345"/>
                    <a:pt x="36489" y="28049"/>
                  </a:cubicBezTo>
                  <a:cubicBezTo>
                    <a:pt x="34503" y="28596"/>
                    <a:pt x="32386" y="28919"/>
                    <a:pt x="30314" y="28919"/>
                  </a:cubicBezTo>
                  <a:cubicBezTo>
                    <a:pt x="25168" y="28919"/>
                    <a:pt x="20293" y="26923"/>
                    <a:pt x="18362" y="21388"/>
                  </a:cubicBezTo>
                  <a:cubicBezTo>
                    <a:pt x="18324" y="21281"/>
                    <a:pt x="18242" y="21236"/>
                    <a:pt x="18154" y="21236"/>
                  </a:cubicBezTo>
                  <a:cubicBezTo>
                    <a:pt x="18131" y="21236"/>
                    <a:pt x="18107" y="21239"/>
                    <a:pt x="18084" y="21245"/>
                  </a:cubicBezTo>
                  <a:cubicBezTo>
                    <a:pt x="14951" y="14937"/>
                    <a:pt x="19440" y="8292"/>
                    <a:pt x="24997" y="5087"/>
                  </a:cubicBezTo>
                  <a:cubicBezTo>
                    <a:pt x="27846" y="3441"/>
                    <a:pt x="31029" y="2368"/>
                    <a:pt x="34202" y="1548"/>
                  </a:cubicBezTo>
                  <a:cubicBezTo>
                    <a:pt x="35893" y="1110"/>
                    <a:pt x="37694" y="746"/>
                    <a:pt x="39471" y="746"/>
                  </a:cubicBezTo>
                  <a:close/>
                  <a:moveTo>
                    <a:pt x="13102" y="17520"/>
                  </a:moveTo>
                  <a:cubicBezTo>
                    <a:pt x="14140" y="18220"/>
                    <a:pt x="15176" y="18920"/>
                    <a:pt x="16208" y="19618"/>
                  </a:cubicBezTo>
                  <a:cubicBezTo>
                    <a:pt x="16264" y="19655"/>
                    <a:pt x="16320" y="19671"/>
                    <a:pt x="16374" y="19671"/>
                  </a:cubicBezTo>
                  <a:cubicBezTo>
                    <a:pt x="16468" y="19671"/>
                    <a:pt x="16553" y="19621"/>
                    <a:pt x="16610" y="19548"/>
                  </a:cubicBezTo>
                  <a:cubicBezTo>
                    <a:pt x="16852" y="20423"/>
                    <a:pt x="17217" y="21304"/>
                    <a:pt x="17730" y="22184"/>
                  </a:cubicBezTo>
                  <a:cubicBezTo>
                    <a:pt x="17807" y="22313"/>
                    <a:pt x="17928" y="22364"/>
                    <a:pt x="18047" y="22373"/>
                  </a:cubicBezTo>
                  <a:cubicBezTo>
                    <a:pt x="18281" y="23223"/>
                    <a:pt x="18645" y="24029"/>
                    <a:pt x="19124" y="24767"/>
                  </a:cubicBezTo>
                  <a:cubicBezTo>
                    <a:pt x="18372" y="26322"/>
                    <a:pt x="17996" y="27965"/>
                    <a:pt x="17882" y="29668"/>
                  </a:cubicBezTo>
                  <a:cubicBezTo>
                    <a:pt x="17187" y="28090"/>
                    <a:pt x="16732" y="26418"/>
                    <a:pt x="16528" y="24706"/>
                  </a:cubicBezTo>
                  <a:cubicBezTo>
                    <a:pt x="16513" y="24566"/>
                    <a:pt x="16369" y="24467"/>
                    <a:pt x="16232" y="24467"/>
                  </a:cubicBezTo>
                  <a:cubicBezTo>
                    <a:pt x="16168" y="24467"/>
                    <a:pt x="16105" y="24489"/>
                    <a:pt x="16057" y="24539"/>
                  </a:cubicBezTo>
                  <a:cubicBezTo>
                    <a:pt x="13998" y="26682"/>
                    <a:pt x="12992" y="29347"/>
                    <a:pt x="12203" y="32127"/>
                  </a:cubicBezTo>
                  <a:cubicBezTo>
                    <a:pt x="11920" y="30160"/>
                    <a:pt x="11915" y="28162"/>
                    <a:pt x="12188" y="26193"/>
                  </a:cubicBezTo>
                  <a:cubicBezTo>
                    <a:pt x="12216" y="25996"/>
                    <a:pt x="12029" y="25818"/>
                    <a:pt x="11841" y="25818"/>
                  </a:cubicBezTo>
                  <a:cubicBezTo>
                    <a:pt x="11793" y="25818"/>
                    <a:pt x="11745" y="25830"/>
                    <a:pt x="11701" y="25856"/>
                  </a:cubicBezTo>
                  <a:cubicBezTo>
                    <a:pt x="10712" y="26422"/>
                    <a:pt x="9889" y="27100"/>
                    <a:pt x="9204" y="27907"/>
                  </a:cubicBezTo>
                  <a:cubicBezTo>
                    <a:pt x="9539" y="26992"/>
                    <a:pt x="9921" y="26093"/>
                    <a:pt x="10347" y="25210"/>
                  </a:cubicBezTo>
                  <a:cubicBezTo>
                    <a:pt x="10410" y="25085"/>
                    <a:pt x="10337" y="24888"/>
                    <a:pt x="10217" y="24821"/>
                  </a:cubicBezTo>
                  <a:cubicBezTo>
                    <a:pt x="7121" y="23077"/>
                    <a:pt x="4036" y="21273"/>
                    <a:pt x="1697" y="18604"/>
                  </a:cubicBezTo>
                  <a:lnTo>
                    <a:pt x="1697" y="18604"/>
                  </a:lnTo>
                  <a:cubicBezTo>
                    <a:pt x="5083" y="20404"/>
                    <a:pt x="8557" y="22023"/>
                    <a:pt x="12428" y="22409"/>
                  </a:cubicBezTo>
                  <a:cubicBezTo>
                    <a:pt x="12442" y="22410"/>
                    <a:pt x="12455" y="22411"/>
                    <a:pt x="12468" y="22411"/>
                  </a:cubicBezTo>
                  <a:cubicBezTo>
                    <a:pt x="12798" y="22411"/>
                    <a:pt x="12881" y="21981"/>
                    <a:pt x="12644" y="21790"/>
                  </a:cubicBezTo>
                  <a:cubicBezTo>
                    <a:pt x="11353" y="20735"/>
                    <a:pt x="10347" y="19529"/>
                    <a:pt x="9555" y="18112"/>
                  </a:cubicBezTo>
                  <a:lnTo>
                    <a:pt x="9555" y="18112"/>
                  </a:lnTo>
                  <a:cubicBezTo>
                    <a:pt x="10929" y="18965"/>
                    <a:pt x="12375" y="19696"/>
                    <a:pt x="13874" y="20295"/>
                  </a:cubicBezTo>
                  <a:cubicBezTo>
                    <a:pt x="13910" y="20309"/>
                    <a:pt x="13946" y="20315"/>
                    <a:pt x="13981" y="20315"/>
                  </a:cubicBezTo>
                  <a:cubicBezTo>
                    <a:pt x="14202" y="20315"/>
                    <a:pt x="14387" y="20059"/>
                    <a:pt x="14280" y="19846"/>
                  </a:cubicBezTo>
                  <a:cubicBezTo>
                    <a:pt x="13886" y="19072"/>
                    <a:pt x="13494" y="18296"/>
                    <a:pt x="13102" y="17520"/>
                  </a:cubicBezTo>
                  <a:close/>
                  <a:moveTo>
                    <a:pt x="39319" y="0"/>
                  </a:moveTo>
                  <a:cubicBezTo>
                    <a:pt x="38571" y="0"/>
                    <a:pt x="37811" y="60"/>
                    <a:pt x="37046" y="170"/>
                  </a:cubicBezTo>
                  <a:cubicBezTo>
                    <a:pt x="33341" y="707"/>
                    <a:pt x="29480" y="1977"/>
                    <a:pt x="26124" y="3629"/>
                  </a:cubicBezTo>
                  <a:cubicBezTo>
                    <a:pt x="20373" y="6462"/>
                    <a:pt x="15045" y="12622"/>
                    <a:pt x="16491" y="19066"/>
                  </a:cubicBezTo>
                  <a:cubicBezTo>
                    <a:pt x="15146" y="18157"/>
                    <a:pt x="13803" y="17248"/>
                    <a:pt x="12460" y="16338"/>
                  </a:cubicBezTo>
                  <a:cubicBezTo>
                    <a:pt x="12407" y="16303"/>
                    <a:pt x="12350" y="16287"/>
                    <a:pt x="12295" y="16287"/>
                  </a:cubicBezTo>
                  <a:cubicBezTo>
                    <a:pt x="12086" y="16287"/>
                    <a:pt x="11896" y="16510"/>
                    <a:pt x="12005" y="16729"/>
                  </a:cubicBezTo>
                  <a:cubicBezTo>
                    <a:pt x="12437" y="17595"/>
                    <a:pt x="12867" y="18464"/>
                    <a:pt x="13296" y="19333"/>
                  </a:cubicBezTo>
                  <a:cubicBezTo>
                    <a:pt x="11754" y="18662"/>
                    <a:pt x="10281" y="17847"/>
                    <a:pt x="8894" y="16899"/>
                  </a:cubicBezTo>
                  <a:cubicBezTo>
                    <a:pt x="8836" y="16859"/>
                    <a:pt x="8776" y="16842"/>
                    <a:pt x="8717" y="16842"/>
                  </a:cubicBezTo>
                  <a:cubicBezTo>
                    <a:pt x="8500" y="16842"/>
                    <a:pt x="8309" y="17081"/>
                    <a:pt x="8412" y="17312"/>
                  </a:cubicBezTo>
                  <a:cubicBezTo>
                    <a:pt x="9151" y="18965"/>
                    <a:pt x="10140" y="20365"/>
                    <a:pt x="11413" y="21590"/>
                  </a:cubicBezTo>
                  <a:cubicBezTo>
                    <a:pt x="7544" y="20960"/>
                    <a:pt x="4047" y="19135"/>
                    <a:pt x="618" y="17272"/>
                  </a:cubicBezTo>
                  <a:cubicBezTo>
                    <a:pt x="556" y="17238"/>
                    <a:pt x="494" y="17223"/>
                    <a:pt x="437" y="17223"/>
                  </a:cubicBezTo>
                  <a:cubicBezTo>
                    <a:pt x="182" y="17223"/>
                    <a:pt x="0" y="17509"/>
                    <a:pt x="181" y="17762"/>
                  </a:cubicBezTo>
                  <a:cubicBezTo>
                    <a:pt x="1878" y="20149"/>
                    <a:pt x="4102" y="21921"/>
                    <a:pt x="6571" y="23463"/>
                  </a:cubicBezTo>
                  <a:cubicBezTo>
                    <a:pt x="7231" y="23879"/>
                    <a:pt x="8042" y="24213"/>
                    <a:pt x="8648" y="24699"/>
                  </a:cubicBezTo>
                  <a:cubicBezTo>
                    <a:pt x="9366" y="25277"/>
                    <a:pt x="9414" y="25121"/>
                    <a:pt x="9189" y="26103"/>
                  </a:cubicBezTo>
                  <a:cubicBezTo>
                    <a:pt x="8877" y="27460"/>
                    <a:pt x="8139" y="28806"/>
                    <a:pt x="7766" y="30166"/>
                  </a:cubicBezTo>
                  <a:cubicBezTo>
                    <a:pt x="7696" y="30429"/>
                    <a:pt x="7889" y="30602"/>
                    <a:pt x="8089" y="30602"/>
                  </a:cubicBezTo>
                  <a:cubicBezTo>
                    <a:pt x="8212" y="30602"/>
                    <a:pt x="8338" y="30536"/>
                    <a:pt x="8408" y="30386"/>
                  </a:cubicBezTo>
                  <a:cubicBezTo>
                    <a:pt x="9101" y="28880"/>
                    <a:pt x="10086" y="27718"/>
                    <a:pt x="11426" y="26828"/>
                  </a:cubicBezTo>
                  <a:lnTo>
                    <a:pt x="11426" y="26828"/>
                  </a:lnTo>
                  <a:cubicBezTo>
                    <a:pt x="11172" y="29146"/>
                    <a:pt x="11294" y="31492"/>
                    <a:pt x="11790" y="33772"/>
                  </a:cubicBezTo>
                  <a:cubicBezTo>
                    <a:pt x="11829" y="33944"/>
                    <a:pt x="12001" y="34049"/>
                    <a:pt x="12162" y="34049"/>
                  </a:cubicBezTo>
                  <a:cubicBezTo>
                    <a:pt x="12293" y="34049"/>
                    <a:pt x="12417" y="33979"/>
                    <a:pt x="12458" y="33821"/>
                  </a:cubicBezTo>
                  <a:cubicBezTo>
                    <a:pt x="13220" y="30830"/>
                    <a:pt x="14044" y="27807"/>
                    <a:pt x="16052" y="25410"/>
                  </a:cubicBezTo>
                  <a:cubicBezTo>
                    <a:pt x="16367" y="27346"/>
                    <a:pt x="16953" y="29146"/>
                    <a:pt x="17861" y="30905"/>
                  </a:cubicBezTo>
                  <a:cubicBezTo>
                    <a:pt x="17911" y="31003"/>
                    <a:pt x="18016" y="31052"/>
                    <a:pt x="18119" y="31052"/>
                  </a:cubicBezTo>
                  <a:cubicBezTo>
                    <a:pt x="18251" y="31052"/>
                    <a:pt x="18378" y="30971"/>
                    <a:pt x="18375" y="30810"/>
                  </a:cubicBezTo>
                  <a:cubicBezTo>
                    <a:pt x="18351" y="28812"/>
                    <a:pt x="18718" y="26932"/>
                    <a:pt x="19304" y="25039"/>
                  </a:cubicBezTo>
                  <a:cubicBezTo>
                    <a:pt x="21652" y="28363"/>
                    <a:pt x="26206" y="29726"/>
                    <a:pt x="30412" y="29726"/>
                  </a:cubicBezTo>
                  <a:cubicBezTo>
                    <a:pt x="31457" y="29726"/>
                    <a:pt x="32480" y="29642"/>
                    <a:pt x="33443" y="29483"/>
                  </a:cubicBezTo>
                  <a:cubicBezTo>
                    <a:pt x="40165" y="28375"/>
                    <a:pt x="48610" y="25347"/>
                    <a:pt x="51679" y="18731"/>
                  </a:cubicBezTo>
                  <a:cubicBezTo>
                    <a:pt x="54486" y="12669"/>
                    <a:pt x="50786" y="5993"/>
                    <a:pt x="45970" y="2183"/>
                  </a:cubicBezTo>
                  <a:cubicBezTo>
                    <a:pt x="43990" y="616"/>
                    <a:pt x="41713" y="0"/>
                    <a:pt x="3931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4461300" y="4773725"/>
              <a:ext cx="435650" cy="365200"/>
            </a:xfrm>
            <a:custGeom>
              <a:avLst/>
              <a:gdLst/>
              <a:ahLst/>
              <a:cxnLst/>
              <a:rect l="l" t="t" r="r" b="b"/>
              <a:pathLst>
                <a:path w="17426" h="14608" extrusionOk="0">
                  <a:moveTo>
                    <a:pt x="11404" y="0"/>
                  </a:moveTo>
                  <a:lnTo>
                    <a:pt x="11404" y="0"/>
                  </a:lnTo>
                  <a:cubicBezTo>
                    <a:pt x="11798" y="774"/>
                    <a:pt x="12190" y="1551"/>
                    <a:pt x="12582" y="2326"/>
                  </a:cubicBezTo>
                  <a:cubicBezTo>
                    <a:pt x="12689" y="2539"/>
                    <a:pt x="12504" y="2795"/>
                    <a:pt x="12284" y="2795"/>
                  </a:cubicBezTo>
                  <a:cubicBezTo>
                    <a:pt x="12249" y="2795"/>
                    <a:pt x="12213" y="2789"/>
                    <a:pt x="12178" y="2775"/>
                  </a:cubicBezTo>
                  <a:cubicBezTo>
                    <a:pt x="10677" y="2176"/>
                    <a:pt x="9231" y="1445"/>
                    <a:pt x="7857" y="592"/>
                  </a:cubicBezTo>
                  <a:lnTo>
                    <a:pt x="7857" y="592"/>
                  </a:lnTo>
                  <a:cubicBezTo>
                    <a:pt x="8649" y="2009"/>
                    <a:pt x="9655" y="3215"/>
                    <a:pt x="10946" y="4270"/>
                  </a:cubicBezTo>
                  <a:cubicBezTo>
                    <a:pt x="11183" y="4461"/>
                    <a:pt x="11100" y="4891"/>
                    <a:pt x="10770" y="4891"/>
                  </a:cubicBezTo>
                  <a:cubicBezTo>
                    <a:pt x="10757" y="4891"/>
                    <a:pt x="10744" y="4890"/>
                    <a:pt x="10730" y="4889"/>
                  </a:cubicBezTo>
                  <a:cubicBezTo>
                    <a:pt x="6859" y="4503"/>
                    <a:pt x="3385" y="2884"/>
                    <a:pt x="1" y="1084"/>
                  </a:cubicBezTo>
                  <a:lnTo>
                    <a:pt x="1" y="1084"/>
                  </a:lnTo>
                  <a:cubicBezTo>
                    <a:pt x="2338" y="3753"/>
                    <a:pt x="5423" y="5557"/>
                    <a:pt x="8519" y="7301"/>
                  </a:cubicBezTo>
                  <a:cubicBezTo>
                    <a:pt x="8639" y="7368"/>
                    <a:pt x="8712" y="7565"/>
                    <a:pt x="8651" y="7690"/>
                  </a:cubicBezTo>
                  <a:cubicBezTo>
                    <a:pt x="8224" y="8573"/>
                    <a:pt x="7843" y="9472"/>
                    <a:pt x="7506" y="10387"/>
                  </a:cubicBezTo>
                  <a:cubicBezTo>
                    <a:pt x="8191" y="9580"/>
                    <a:pt x="9016" y="8902"/>
                    <a:pt x="10003" y="8336"/>
                  </a:cubicBezTo>
                  <a:cubicBezTo>
                    <a:pt x="10047" y="8310"/>
                    <a:pt x="10095" y="8298"/>
                    <a:pt x="10143" y="8298"/>
                  </a:cubicBezTo>
                  <a:cubicBezTo>
                    <a:pt x="10331" y="8298"/>
                    <a:pt x="10518" y="8476"/>
                    <a:pt x="10490" y="8673"/>
                  </a:cubicBezTo>
                  <a:cubicBezTo>
                    <a:pt x="10217" y="10642"/>
                    <a:pt x="10223" y="12640"/>
                    <a:pt x="10507" y="14607"/>
                  </a:cubicBezTo>
                  <a:cubicBezTo>
                    <a:pt x="11294" y="11826"/>
                    <a:pt x="12302" y="9162"/>
                    <a:pt x="14359" y="7019"/>
                  </a:cubicBezTo>
                  <a:cubicBezTo>
                    <a:pt x="14407" y="6969"/>
                    <a:pt x="14470" y="6947"/>
                    <a:pt x="14534" y="6947"/>
                  </a:cubicBezTo>
                  <a:cubicBezTo>
                    <a:pt x="14671" y="6947"/>
                    <a:pt x="14815" y="7047"/>
                    <a:pt x="14832" y="7188"/>
                  </a:cubicBezTo>
                  <a:cubicBezTo>
                    <a:pt x="15034" y="8899"/>
                    <a:pt x="15490" y="10570"/>
                    <a:pt x="16184" y="12148"/>
                  </a:cubicBezTo>
                  <a:cubicBezTo>
                    <a:pt x="16298" y="10447"/>
                    <a:pt x="16674" y="8802"/>
                    <a:pt x="17426" y="7249"/>
                  </a:cubicBezTo>
                  <a:cubicBezTo>
                    <a:pt x="16947" y="6509"/>
                    <a:pt x="16583" y="5703"/>
                    <a:pt x="16349" y="4855"/>
                  </a:cubicBezTo>
                  <a:cubicBezTo>
                    <a:pt x="16231" y="4844"/>
                    <a:pt x="16111" y="4795"/>
                    <a:pt x="16032" y="4664"/>
                  </a:cubicBezTo>
                  <a:cubicBezTo>
                    <a:pt x="15519" y="3784"/>
                    <a:pt x="15154" y="2903"/>
                    <a:pt x="14912" y="2028"/>
                  </a:cubicBezTo>
                  <a:cubicBezTo>
                    <a:pt x="14855" y="2101"/>
                    <a:pt x="14770" y="2151"/>
                    <a:pt x="14676" y="2151"/>
                  </a:cubicBezTo>
                  <a:cubicBezTo>
                    <a:pt x="14622" y="2151"/>
                    <a:pt x="14566" y="2135"/>
                    <a:pt x="14510" y="2098"/>
                  </a:cubicBezTo>
                  <a:cubicBezTo>
                    <a:pt x="13475" y="1400"/>
                    <a:pt x="12439" y="701"/>
                    <a:pt x="1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4792600" y="4354325"/>
              <a:ext cx="943375" cy="704400"/>
            </a:xfrm>
            <a:custGeom>
              <a:avLst/>
              <a:gdLst/>
              <a:ahLst/>
              <a:cxnLst/>
              <a:rect l="l" t="t" r="r" b="b"/>
              <a:pathLst>
                <a:path w="37735" h="28176" extrusionOk="0">
                  <a:moveTo>
                    <a:pt x="13323" y="3569"/>
                  </a:moveTo>
                  <a:cubicBezTo>
                    <a:pt x="14284" y="3569"/>
                    <a:pt x="15188" y="4388"/>
                    <a:pt x="15359" y="5320"/>
                  </a:cubicBezTo>
                  <a:cubicBezTo>
                    <a:pt x="15482" y="5991"/>
                    <a:pt x="15043" y="6986"/>
                    <a:pt x="14307" y="6986"/>
                  </a:cubicBezTo>
                  <a:cubicBezTo>
                    <a:pt x="14212" y="6986"/>
                    <a:pt x="14113" y="6969"/>
                    <a:pt x="14010" y="6934"/>
                  </a:cubicBezTo>
                  <a:cubicBezTo>
                    <a:pt x="13901" y="6897"/>
                    <a:pt x="13904" y="6716"/>
                    <a:pt x="14026" y="6703"/>
                  </a:cubicBezTo>
                  <a:cubicBezTo>
                    <a:pt x="14778" y="6618"/>
                    <a:pt x="15001" y="5746"/>
                    <a:pt x="14702" y="5138"/>
                  </a:cubicBezTo>
                  <a:cubicBezTo>
                    <a:pt x="14384" y="4498"/>
                    <a:pt x="13788" y="4275"/>
                    <a:pt x="13124" y="4198"/>
                  </a:cubicBezTo>
                  <a:cubicBezTo>
                    <a:pt x="12786" y="4157"/>
                    <a:pt x="12734" y="3636"/>
                    <a:pt x="13090" y="3586"/>
                  </a:cubicBezTo>
                  <a:cubicBezTo>
                    <a:pt x="13168" y="3575"/>
                    <a:pt x="13246" y="3569"/>
                    <a:pt x="13323" y="3569"/>
                  </a:cubicBezTo>
                  <a:close/>
                  <a:moveTo>
                    <a:pt x="19308" y="2863"/>
                  </a:moveTo>
                  <a:cubicBezTo>
                    <a:pt x="20345" y="2863"/>
                    <a:pt x="21312" y="3577"/>
                    <a:pt x="21524" y="4644"/>
                  </a:cubicBezTo>
                  <a:cubicBezTo>
                    <a:pt x="21631" y="5202"/>
                    <a:pt x="21454" y="5993"/>
                    <a:pt x="21030" y="6426"/>
                  </a:cubicBezTo>
                  <a:cubicBezTo>
                    <a:pt x="22341" y="6505"/>
                    <a:pt x="23581" y="7472"/>
                    <a:pt x="24079" y="8665"/>
                  </a:cubicBezTo>
                  <a:cubicBezTo>
                    <a:pt x="24449" y="9550"/>
                    <a:pt x="24389" y="10985"/>
                    <a:pt x="23608" y="11563"/>
                  </a:cubicBezTo>
                  <a:cubicBezTo>
                    <a:pt x="24657" y="11848"/>
                    <a:pt x="25635" y="12645"/>
                    <a:pt x="25798" y="13749"/>
                  </a:cubicBezTo>
                  <a:cubicBezTo>
                    <a:pt x="25938" y="14719"/>
                    <a:pt x="25233" y="15671"/>
                    <a:pt x="24264" y="15671"/>
                  </a:cubicBezTo>
                  <a:cubicBezTo>
                    <a:pt x="24181" y="15671"/>
                    <a:pt x="24096" y="15664"/>
                    <a:pt x="24009" y="15649"/>
                  </a:cubicBezTo>
                  <a:cubicBezTo>
                    <a:pt x="23782" y="15614"/>
                    <a:pt x="23800" y="15293"/>
                    <a:pt x="24031" y="15293"/>
                  </a:cubicBezTo>
                  <a:cubicBezTo>
                    <a:pt x="24033" y="15293"/>
                    <a:pt x="24034" y="15293"/>
                    <a:pt x="24036" y="15293"/>
                  </a:cubicBezTo>
                  <a:cubicBezTo>
                    <a:pt x="24044" y="15293"/>
                    <a:pt x="24053" y="15293"/>
                    <a:pt x="24061" y="15293"/>
                  </a:cubicBezTo>
                  <a:cubicBezTo>
                    <a:pt x="25173" y="15293"/>
                    <a:pt x="25464" y="14033"/>
                    <a:pt x="24945" y="13233"/>
                  </a:cubicBezTo>
                  <a:cubicBezTo>
                    <a:pt x="24464" y="12499"/>
                    <a:pt x="23681" y="12343"/>
                    <a:pt x="22910" y="12079"/>
                  </a:cubicBezTo>
                  <a:cubicBezTo>
                    <a:pt x="22777" y="12033"/>
                    <a:pt x="22713" y="11924"/>
                    <a:pt x="22704" y="11808"/>
                  </a:cubicBezTo>
                  <a:lnTo>
                    <a:pt x="22649" y="11811"/>
                  </a:lnTo>
                  <a:cubicBezTo>
                    <a:pt x="22447" y="11793"/>
                    <a:pt x="22457" y="11524"/>
                    <a:pt x="22631" y="11475"/>
                  </a:cubicBezTo>
                  <a:cubicBezTo>
                    <a:pt x="24224" y="11010"/>
                    <a:pt x="23806" y="9041"/>
                    <a:pt x="22947" y="8103"/>
                  </a:cubicBezTo>
                  <a:cubicBezTo>
                    <a:pt x="22242" y="7326"/>
                    <a:pt x="21357" y="7113"/>
                    <a:pt x="20355" y="7097"/>
                  </a:cubicBezTo>
                  <a:cubicBezTo>
                    <a:pt x="20125" y="7091"/>
                    <a:pt x="20036" y="6874"/>
                    <a:pt x="20085" y="6697"/>
                  </a:cubicBezTo>
                  <a:cubicBezTo>
                    <a:pt x="20051" y="6690"/>
                    <a:pt x="20014" y="6681"/>
                    <a:pt x="19976" y="6670"/>
                  </a:cubicBezTo>
                  <a:cubicBezTo>
                    <a:pt x="19827" y="6620"/>
                    <a:pt x="19824" y="6353"/>
                    <a:pt x="20000" y="6341"/>
                  </a:cubicBezTo>
                  <a:cubicBezTo>
                    <a:pt x="20915" y="6284"/>
                    <a:pt x="21142" y="5202"/>
                    <a:pt x="20825" y="4483"/>
                  </a:cubicBezTo>
                  <a:cubicBezTo>
                    <a:pt x="20540" y="3846"/>
                    <a:pt x="19949" y="3544"/>
                    <a:pt x="19311" y="3544"/>
                  </a:cubicBezTo>
                  <a:cubicBezTo>
                    <a:pt x="19166" y="3544"/>
                    <a:pt x="19019" y="3560"/>
                    <a:pt x="18873" y="3590"/>
                  </a:cubicBezTo>
                  <a:cubicBezTo>
                    <a:pt x="18846" y="3596"/>
                    <a:pt x="18819" y="3599"/>
                    <a:pt x="18795" y="3599"/>
                  </a:cubicBezTo>
                  <a:cubicBezTo>
                    <a:pt x="18438" y="3599"/>
                    <a:pt x="18369" y="3032"/>
                    <a:pt x="18752" y="2933"/>
                  </a:cubicBezTo>
                  <a:cubicBezTo>
                    <a:pt x="18937" y="2885"/>
                    <a:pt x="19124" y="2863"/>
                    <a:pt x="19308" y="2863"/>
                  </a:cubicBezTo>
                  <a:close/>
                  <a:moveTo>
                    <a:pt x="27480" y="6240"/>
                  </a:moveTo>
                  <a:cubicBezTo>
                    <a:pt x="27520" y="6240"/>
                    <a:pt x="27563" y="6249"/>
                    <a:pt x="27608" y="6271"/>
                  </a:cubicBezTo>
                  <a:cubicBezTo>
                    <a:pt x="28630" y="6772"/>
                    <a:pt x="29667" y="7827"/>
                    <a:pt x="29611" y="9044"/>
                  </a:cubicBezTo>
                  <a:cubicBezTo>
                    <a:pt x="29592" y="9498"/>
                    <a:pt x="29433" y="9929"/>
                    <a:pt x="29164" y="10256"/>
                  </a:cubicBezTo>
                  <a:cubicBezTo>
                    <a:pt x="30303" y="10443"/>
                    <a:pt x="31336" y="11143"/>
                    <a:pt x="31737" y="12295"/>
                  </a:cubicBezTo>
                  <a:cubicBezTo>
                    <a:pt x="32123" y="13401"/>
                    <a:pt x="31666" y="14148"/>
                    <a:pt x="30874" y="14668"/>
                  </a:cubicBezTo>
                  <a:cubicBezTo>
                    <a:pt x="31839" y="15113"/>
                    <a:pt x="32589" y="16194"/>
                    <a:pt x="32523" y="17252"/>
                  </a:cubicBezTo>
                  <a:cubicBezTo>
                    <a:pt x="32480" y="17917"/>
                    <a:pt x="32024" y="18495"/>
                    <a:pt x="31431" y="18495"/>
                  </a:cubicBezTo>
                  <a:cubicBezTo>
                    <a:pt x="31265" y="18495"/>
                    <a:pt x="31088" y="18450"/>
                    <a:pt x="30907" y="18349"/>
                  </a:cubicBezTo>
                  <a:cubicBezTo>
                    <a:pt x="30812" y="18298"/>
                    <a:pt x="30873" y="18157"/>
                    <a:pt x="30967" y="18157"/>
                  </a:cubicBezTo>
                  <a:cubicBezTo>
                    <a:pt x="30969" y="18157"/>
                    <a:pt x="30972" y="18157"/>
                    <a:pt x="30974" y="18157"/>
                  </a:cubicBezTo>
                  <a:cubicBezTo>
                    <a:pt x="31901" y="17751"/>
                    <a:pt x="32188" y="17242"/>
                    <a:pt x="31837" y="16632"/>
                  </a:cubicBezTo>
                  <a:cubicBezTo>
                    <a:pt x="31776" y="16404"/>
                    <a:pt x="31661" y="16192"/>
                    <a:pt x="31505" y="16015"/>
                  </a:cubicBezTo>
                  <a:cubicBezTo>
                    <a:pt x="31120" y="15458"/>
                    <a:pt x="30640" y="15125"/>
                    <a:pt x="29985" y="15125"/>
                  </a:cubicBezTo>
                  <a:cubicBezTo>
                    <a:pt x="29954" y="15125"/>
                    <a:pt x="29923" y="15126"/>
                    <a:pt x="29892" y="15128"/>
                  </a:cubicBezTo>
                  <a:cubicBezTo>
                    <a:pt x="29887" y="15128"/>
                    <a:pt x="29882" y="15128"/>
                    <a:pt x="29878" y="15128"/>
                  </a:cubicBezTo>
                  <a:cubicBezTo>
                    <a:pt x="29551" y="15128"/>
                    <a:pt x="29483" y="14612"/>
                    <a:pt x="29771" y="14494"/>
                  </a:cubicBezTo>
                  <a:cubicBezTo>
                    <a:pt x="32973" y="13163"/>
                    <a:pt x="30065" y="10919"/>
                    <a:pt x="28359" y="10794"/>
                  </a:cubicBezTo>
                  <a:cubicBezTo>
                    <a:pt x="28353" y="10794"/>
                    <a:pt x="28349" y="10786"/>
                    <a:pt x="28338" y="10786"/>
                  </a:cubicBezTo>
                  <a:cubicBezTo>
                    <a:pt x="28232" y="10815"/>
                    <a:pt x="28125" y="10833"/>
                    <a:pt x="28016" y="10839"/>
                  </a:cubicBezTo>
                  <a:cubicBezTo>
                    <a:pt x="28014" y="10839"/>
                    <a:pt x="28012" y="10839"/>
                    <a:pt x="28010" y="10839"/>
                  </a:cubicBezTo>
                  <a:cubicBezTo>
                    <a:pt x="27829" y="10839"/>
                    <a:pt x="27858" y="10585"/>
                    <a:pt x="28000" y="10539"/>
                  </a:cubicBezTo>
                  <a:cubicBezTo>
                    <a:pt x="28034" y="10528"/>
                    <a:pt x="28064" y="10512"/>
                    <a:pt x="28097" y="10499"/>
                  </a:cubicBezTo>
                  <a:cubicBezTo>
                    <a:pt x="28086" y="10357"/>
                    <a:pt x="28159" y="10218"/>
                    <a:pt x="28329" y="10208"/>
                  </a:cubicBezTo>
                  <a:cubicBezTo>
                    <a:pt x="28399" y="10206"/>
                    <a:pt x="28471" y="10206"/>
                    <a:pt x="28541" y="10203"/>
                  </a:cubicBezTo>
                  <a:cubicBezTo>
                    <a:pt x="28917" y="9834"/>
                    <a:pt x="29088" y="9263"/>
                    <a:pt x="28981" y="8735"/>
                  </a:cubicBezTo>
                  <a:cubicBezTo>
                    <a:pt x="28797" y="7832"/>
                    <a:pt x="28007" y="7349"/>
                    <a:pt x="27317" y="6858"/>
                  </a:cubicBezTo>
                  <a:cubicBezTo>
                    <a:pt x="27063" y="6674"/>
                    <a:pt x="27211" y="6240"/>
                    <a:pt x="27480" y="6240"/>
                  </a:cubicBezTo>
                  <a:close/>
                  <a:moveTo>
                    <a:pt x="9644" y="9884"/>
                  </a:moveTo>
                  <a:cubicBezTo>
                    <a:pt x="11044" y="9884"/>
                    <a:pt x="11846" y="10526"/>
                    <a:pt x="12270" y="11857"/>
                  </a:cubicBezTo>
                  <a:cubicBezTo>
                    <a:pt x="12558" y="12747"/>
                    <a:pt x="12510" y="13640"/>
                    <a:pt x="11985" y="14330"/>
                  </a:cubicBezTo>
                  <a:cubicBezTo>
                    <a:pt x="13022" y="14583"/>
                    <a:pt x="13949" y="15271"/>
                    <a:pt x="14195" y="16384"/>
                  </a:cubicBezTo>
                  <a:cubicBezTo>
                    <a:pt x="14457" y="17559"/>
                    <a:pt x="13792" y="18530"/>
                    <a:pt x="12606" y="18634"/>
                  </a:cubicBezTo>
                  <a:cubicBezTo>
                    <a:pt x="12599" y="18635"/>
                    <a:pt x="12593" y="18635"/>
                    <a:pt x="12587" y="18635"/>
                  </a:cubicBezTo>
                  <a:cubicBezTo>
                    <a:pt x="12391" y="18635"/>
                    <a:pt x="12345" y="18361"/>
                    <a:pt x="12547" y="18308"/>
                  </a:cubicBezTo>
                  <a:cubicBezTo>
                    <a:pt x="13839" y="17106"/>
                    <a:pt x="13892" y="16109"/>
                    <a:pt x="12706" y="15317"/>
                  </a:cubicBezTo>
                  <a:cubicBezTo>
                    <a:pt x="12283" y="15045"/>
                    <a:pt x="11841" y="14908"/>
                    <a:pt x="11367" y="14908"/>
                  </a:cubicBezTo>
                  <a:cubicBezTo>
                    <a:pt x="11322" y="14908"/>
                    <a:pt x="11277" y="14909"/>
                    <a:pt x="11231" y="14911"/>
                  </a:cubicBezTo>
                  <a:cubicBezTo>
                    <a:pt x="10945" y="14897"/>
                    <a:pt x="10794" y="14481"/>
                    <a:pt x="11033" y="14305"/>
                  </a:cubicBezTo>
                  <a:cubicBezTo>
                    <a:pt x="12677" y="13088"/>
                    <a:pt x="11285" y="10685"/>
                    <a:pt x="9570" y="10551"/>
                  </a:cubicBezTo>
                  <a:cubicBezTo>
                    <a:pt x="9135" y="10515"/>
                    <a:pt x="9196" y="9886"/>
                    <a:pt x="9620" y="9884"/>
                  </a:cubicBezTo>
                  <a:cubicBezTo>
                    <a:pt x="9628" y="9884"/>
                    <a:pt x="9636" y="9884"/>
                    <a:pt x="9644" y="9884"/>
                  </a:cubicBezTo>
                  <a:close/>
                  <a:moveTo>
                    <a:pt x="16746" y="10383"/>
                  </a:moveTo>
                  <a:cubicBezTo>
                    <a:pt x="18664" y="10383"/>
                    <a:pt x="19960" y="13229"/>
                    <a:pt x="18818" y="14634"/>
                  </a:cubicBezTo>
                  <a:cubicBezTo>
                    <a:pt x="20096" y="14774"/>
                    <a:pt x="21296" y="15469"/>
                    <a:pt x="21756" y="16750"/>
                  </a:cubicBezTo>
                  <a:cubicBezTo>
                    <a:pt x="22163" y="17899"/>
                    <a:pt x="21762" y="19047"/>
                    <a:pt x="20850" y="19661"/>
                  </a:cubicBezTo>
                  <a:cubicBezTo>
                    <a:pt x="22187" y="20020"/>
                    <a:pt x="23450" y="20936"/>
                    <a:pt x="23523" y="22430"/>
                  </a:cubicBezTo>
                  <a:cubicBezTo>
                    <a:pt x="23556" y="23160"/>
                    <a:pt x="22752" y="24640"/>
                    <a:pt x="21908" y="24640"/>
                  </a:cubicBezTo>
                  <a:cubicBezTo>
                    <a:pt x="21697" y="24640"/>
                    <a:pt x="21484" y="24548"/>
                    <a:pt x="21281" y="24329"/>
                  </a:cubicBezTo>
                  <a:cubicBezTo>
                    <a:pt x="21198" y="24243"/>
                    <a:pt x="21287" y="24109"/>
                    <a:pt x="21386" y="24109"/>
                  </a:cubicBezTo>
                  <a:cubicBezTo>
                    <a:pt x="21409" y="24109"/>
                    <a:pt x="21432" y="24116"/>
                    <a:pt x="21454" y="24132"/>
                  </a:cubicBezTo>
                  <a:cubicBezTo>
                    <a:pt x="21563" y="24217"/>
                    <a:pt x="21675" y="24253"/>
                    <a:pt x="21787" y="24253"/>
                  </a:cubicBezTo>
                  <a:cubicBezTo>
                    <a:pt x="22295" y="24253"/>
                    <a:pt x="22791" y="23506"/>
                    <a:pt x="22906" y="23147"/>
                  </a:cubicBezTo>
                  <a:cubicBezTo>
                    <a:pt x="23097" y="22544"/>
                    <a:pt x="22906" y="21912"/>
                    <a:pt x="22542" y="21416"/>
                  </a:cubicBezTo>
                  <a:cubicBezTo>
                    <a:pt x="21928" y="20577"/>
                    <a:pt x="20936" y="20314"/>
                    <a:pt x="19960" y="20174"/>
                  </a:cubicBezTo>
                  <a:cubicBezTo>
                    <a:pt x="19550" y="20115"/>
                    <a:pt x="19576" y="19501"/>
                    <a:pt x="19970" y="19501"/>
                  </a:cubicBezTo>
                  <a:cubicBezTo>
                    <a:pt x="19983" y="19501"/>
                    <a:pt x="19997" y="19502"/>
                    <a:pt x="20011" y="19503"/>
                  </a:cubicBezTo>
                  <a:cubicBezTo>
                    <a:pt x="20045" y="19509"/>
                    <a:pt x="20075" y="19511"/>
                    <a:pt x="20109" y="19517"/>
                  </a:cubicBezTo>
                  <a:cubicBezTo>
                    <a:pt x="21214" y="18953"/>
                    <a:pt x="21598" y="17699"/>
                    <a:pt x="20908" y="16581"/>
                  </a:cubicBezTo>
                  <a:cubicBezTo>
                    <a:pt x="20315" y="15624"/>
                    <a:pt x="19242" y="15344"/>
                    <a:pt x="18191" y="15344"/>
                  </a:cubicBezTo>
                  <a:cubicBezTo>
                    <a:pt x="18071" y="15344"/>
                    <a:pt x="17951" y="15348"/>
                    <a:pt x="17832" y="15354"/>
                  </a:cubicBezTo>
                  <a:cubicBezTo>
                    <a:pt x="17826" y="15355"/>
                    <a:pt x="17820" y="15355"/>
                    <a:pt x="17813" y="15355"/>
                  </a:cubicBezTo>
                  <a:cubicBezTo>
                    <a:pt x="17384" y="15355"/>
                    <a:pt x="17246" y="14717"/>
                    <a:pt x="17704" y="14649"/>
                  </a:cubicBezTo>
                  <a:cubicBezTo>
                    <a:pt x="17825" y="14633"/>
                    <a:pt x="17946" y="14621"/>
                    <a:pt x="18067" y="14618"/>
                  </a:cubicBezTo>
                  <a:cubicBezTo>
                    <a:pt x="19236" y="13521"/>
                    <a:pt x="18329" y="11085"/>
                    <a:pt x="16781" y="11085"/>
                  </a:cubicBezTo>
                  <a:cubicBezTo>
                    <a:pt x="16619" y="11085"/>
                    <a:pt x="16449" y="11111"/>
                    <a:pt x="16275" y="11170"/>
                  </a:cubicBezTo>
                  <a:cubicBezTo>
                    <a:pt x="16232" y="11184"/>
                    <a:pt x="16190" y="11190"/>
                    <a:pt x="16150" y="11190"/>
                  </a:cubicBezTo>
                  <a:cubicBezTo>
                    <a:pt x="15800" y="11190"/>
                    <a:pt x="15591" y="10686"/>
                    <a:pt x="15976" y="10536"/>
                  </a:cubicBezTo>
                  <a:lnTo>
                    <a:pt x="15976" y="10534"/>
                  </a:lnTo>
                  <a:cubicBezTo>
                    <a:pt x="16241" y="10431"/>
                    <a:pt x="16498" y="10383"/>
                    <a:pt x="16746" y="10383"/>
                  </a:cubicBezTo>
                  <a:close/>
                  <a:moveTo>
                    <a:pt x="5643" y="16857"/>
                  </a:moveTo>
                  <a:cubicBezTo>
                    <a:pt x="7647" y="16857"/>
                    <a:pt x="9705" y="19593"/>
                    <a:pt x="8322" y="21101"/>
                  </a:cubicBezTo>
                  <a:cubicBezTo>
                    <a:pt x="9441" y="21379"/>
                    <a:pt x="10489" y="22196"/>
                    <a:pt x="10769" y="23346"/>
                  </a:cubicBezTo>
                  <a:cubicBezTo>
                    <a:pt x="11057" y="24530"/>
                    <a:pt x="10353" y="25422"/>
                    <a:pt x="9199" y="25604"/>
                  </a:cubicBezTo>
                  <a:cubicBezTo>
                    <a:pt x="9191" y="25605"/>
                    <a:pt x="9184" y="25605"/>
                    <a:pt x="9177" y="25605"/>
                  </a:cubicBezTo>
                  <a:cubicBezTo>
                    <a:pt x="9033" y="25605"/>
                    <a:pt x="8964" y="25390"/>
                    <a:pt x="9111" y="25332"/>
                  </a:cubicBezTo>
                  <a:cubicBezTo>
                    <a:pt x="11219" y="24506"/>
                    <a:pt x="10147" y="22993"/>
                    <a:pt x="9356" y="22306"/>
                  </a:cubicBezTo>
                  <a:cubicBezTo>
                    <a:pt x="8820" y="21845"/>
                    <a:pt x="8194" y="21626"/>
                    <a:pt x="7500" y="21625"/>
                  </a:cubicBezTo>
                  <a:cubicBezTo>
                    <a:pt x="7173" y="21620"/>
                    <a:pt x="7133" y="21164"/>
                    <a:pt x="7389" y="21031"/>
                  </a:cubicBezTo>
                  <a:cubicBezTo>
                    <a:pt x="8173" y="20064"/>
                    <a:pt x="8220" y="19192"/>
                    <a:pt x="7540" y="18412"/>
                  </a:cubicBezTo>
                  <a:cubicBezTo>
                    <a:pt x="7073" y="17800"/>
                    <a:pt x="6440" y="17497"/>
                    <a:pt x="5637" y="17497"/>
                  </a:cubicBezTo>
                  <a:cubicBezTo>
                    <a:pt x="5614" y="17497"/>
                    <a:pt x="5591" y="17498"/>
                    <a:pt x="5567" y="17498"/>
                  </a:cubicBezTo>
                  <a:cubicBezTo>
                    <a:pt x="5559" y="17498"/>
                    <a:pt x="5550" y="17499"/>
                    <a:pt x="5542" y="17499"/>
                  </a:cubicBezTo>
                  <a:cubicBezTo>
                    <a:pt x="5100" y="17499"/>
                    <a:pt x="5084" y="16885"/>
                    <a:pt x="5536" y="16861"/>
                  </a:cubicBezTo>
                  <a:lnTo>
                    <a:pt x="5536" y="16860"/>
                  </a:lnTo>
                  <a:cubicBezTo>
                    <a:pt x="5572" y="16858"/>
                    <a:pt x="5607" y="16857"/>
                    <a:pt x="5643" y="16857"/>
                  </a:cubicBezTo>
                  <a:close/>
                  <a:moveTo>
                    <a:pt x="24522" y="1"/>
                  </a:moveTo>
                  <a:cubicBezTo>
                    <a:pt x="22745" y="1"/>
                    <a:pt x="20944" y="365"/>
                    <a:pt x="19252" y="802"/>
                  </a:cubicBezTo>
                  <a:cubicBezTo>
                    <a:pt x="16079" y="1622"/>
                    <a:pt x="12896" y="2697"/>
                    <a:pt x="10047" y="4343"/>
                  </a:cubicBezTo>
                  <a:cubicBezTo>
                    <a:pt x="4490" y="7548"/>
                    <a:pt x="1" y="14193"/>
                    <a:pt x="3134" y="20501"/>
                  </a:cubicBezTo>
                  <a:cubicBezTo>
                    <a:pt x="3158" y="20495"/>
                    <a:pt x="3181" y="20492"/>
                    <a:pt x="3204" y="20492"/>
                  </a:cubicBezTo>
                  <a:cubicBezTo>
                    <a:pt x="3292" y="20492"/>
                    <a:pt x="3374" y="20537"/>
                    <a:pt x="3412" y="20642"/>
                  </a:cubicBezTo>
                  <a:cubicBezTo>
                    <a:pt x="5343" y="26178"/>
                    <a:pt x="10218" y="28175"/>
                    <a:pt x="15364" y="28175"/>
                  </a:cubicBezTo>
                  <a:cubicBezTo>
                    <a:pt x="17436" y="28175"/>
                    <a:pt x="19553" y="27852"/>
                    <a:pt x="21539" y="27305"/>
                  </a:cubicBezTo>
                  <a:cubicBezTo>
                    <a:pt x="27729" y="25599"/>
                    <a:pt x="35679" y="22292"/>
                    <a:pt x="36845" y="15098"/>
                  </a:cubicBezTo>
                  <a:cubicBezTo>
                    <a:pt x="37735" y="9595"/>
                    <a:pt x="33307" y="2617"/>
                    <a:pt x="28150" y="626"/>
                  </a:cubicBezTo>
                  <a:cubicBezTo>
                    <a:pt x="26982" y="177"/>
                    <a:pt x="25758" y="1"/>
                    <a:pt x="24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5110975" y="4443550"/>
              <a:ext cx="68700" cy="85425"/>
            </a:xfrm>
            <a:custGeom>
              <a:avLst/>
              <a:gdLst/>
              <a:ahLst/>
              <a:cxnLst/>
              <a:rect l="l" t="t" r="r" b="b"/>
              <a:pathLst>
                <a:path w="2748" h="3417" extrusionOk="0">
                  <a:moveTo>
                    <a:pt x="591" y="0"/>
                  </a:moveTo>
                  <a:cubicBezTo>
                    <a:pt x="513" y="0"/>
                    <a:pt x="435" y="6"/>
                    <a:pt x="357" y="17"/>
                  </a:cubicBezTo>
                  <a:cubicBezTo>
                    <a:pt x="0" y="67"/>
                    <a:pt x="51" y="588"/>
                    <a:pt x="389" y="629"/>
                  </a:cubicBezTo>
                  <a:cubicBezTo>
                    <a:pt x="1053" y="706"/>
                    <a:pt x="1649" y="929"/>
                    <a:pt x="1967" y="1569"/>
                  </a:cubicBezTo>
                  <a:cubicBezTo>
                    <a:pt x="2268" y="2177"/>
                    <a:pt x="2043" y="3049"/>
                    <a:pt x="1293" y="3134"/>
                  </a:cubicBezTo>
                  <a:cubicBezTo>
                    <a:pt x="1169" y="3147"/>
                    <a:pt x="1166" y="3328"/>
                    <a:pt x="1275" y="3365"/>
                  </a:cubicBezTo>
                  <a:cubicBezTo>
                    <a:pt x="1378" y="3400"/>
                    <a:pt x="1477" y="3417"/>
                    <a:pt x="1572" y="3417"/>
                  </a:cubicBezTo>
                  <a:cubicBezTo>
                    <a:pt x="2308" y="3417"/>
                    <a:pt x="2747" y="2422"/>
                    <a:pt x="2624" y="1751"/>
                  </a:cubicBezTo>
                  <a:cubicBezTo>
                    <a:pt x="2453" y="820"/>
                    <a:pt x="1552" y="0"/>
                    <a:pt x="591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5020950" y="4601425"/>
              <a:ext cx="133100" cy="218775"/>
            </a:xfrm>
            <a:custGeom>
              <a:avLst/>
              <a:gdLst/>
              <a:ahLst/>
              <a:cxnLst/>
              <a:rect l="l" t="t" r="r" b="b"/>
              <a:pathLst>
                <a:path w="5324" h="8751" extrusionOk="0">
                  <a:moveTo>
                    <a:pt x="505" y="0"/>
                  </a:moveTo>
                  <a:cubicBezTo>
                    <a:pt x="499" y="0"/>
                    <a:pt x="492" y="0"/>
                    <a:pt x="486" y="0"/>
                  </a:cubicBezTo>
                  <a:cubicBezTo>
                    <a:pt x="62" y="2"/>
                    <a:pt x="1" y="631"/>
                    <a:pt x="436" y="667"/>
                  </a:cubicBezTo>
                  <a:cubicBezTo>
                    <a:pt x="2151" y="801"/>
                    <a:pt x="3543" y="3203"/>
                    <a:pt x="1899" y="4421"/>
                  </a:cubicBezTo>
                  <a:cubicBezTo>
                    <a:pt x="1660" y="4597"/>
                    <a:pt x="1811" y="5013"/>
                    <a:pt x="2097" y="5027"/>
                  </a:cubicBezTo>
                  <a:cubicBezTo>
                    <a:pt x="2142" y="5025"/>
                    <a:pt x="2187" y="5024"/>
                    <a:pt x="2232" y="5024"/>
                  </a:cubicBezTo>
                  <a:cubicBezTo>
                    <a:pt x="2706" y="5024"/>
                    <a:pt x="3149" y="5161"/>
                    <a:pt x="3572" y="5433"/>
                  </a:cubicBezTo>
                  <a:cubicBezTo>
                    <a:pt x="4755" y="6225"/>
                    <a:pt x="4703" y="7222"/>
                    <a:pt x="3413" y="8424"/>
                  </a:cubicBezTo>
                  <a:cubicBezTo>
                    <a:pt x="3211" y="8477"/>
                    <a:pt x="3257" y="8751"/>
                    <a:pt x="3453" y="8751"/>
                  </a:cubicBezTo>
                  <a:cubicBezTo>
                    <a:pt x="3459" y="8751"/>
                    <a:pt x="3465" y="8751"/>
                    <a:pt x="3472" y="8750"/>
                  </a:cubicBezTo>
                  <a:cubicBezTo>
                    <a:pt x="4658" y="8646"/>
                    <a:pt x="5323" y="7675"/>
                    <a:pt x="5061" y="6500"/>
                  </a:cubicBezTo>
                  <a:cubicBezTo>
                    <a:pt x="4815" y="5387"/>
                    <a:pt x="3888" y="4699"/>
                    <a:pt x="2851" y="4446"/>
                  </a:cubicBezTo>
                  <a:cubicBezTo>
                    <a:pt x="3376" y="3756"/>
                    <a:pt x="3424" y="2863"/>
                    <a:pt x="3136" y="1973"/>
                  </a:cubicBezTo>
                  <a:cubicBezTo>
                    <a:pt x="2712" y="640"/>
                    <a:pt x="1909" y="0"/>
                    <a:pt x="50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5251800" y="4425875"/>
              <a:ext cx="189225" cy="320275"/>
            </a:xfrm>
            <a:custGeom>
              <a:avLst/>
              <a:gdLst/>
              <a:ahLst/>
              <a:cxnLst/>
              <a:rect l="l" t="t" r="r" b="b"/>
              <a:pathLst>
                <a:path w="7569" h="12811" extrusionOk="0">
                  <a:moveTo>
                    <a:pt x="940" y="1"/>
                  </a:moveTo>
                  <a:cubicBezTo>
                    <a:pt x="756" y="1"/>
                    <a:pt x="569" y="23"/>
                    <a:pt x="384" y="71"/>
                  </a:cubicBezTo>
                  <a:cubicBezTo>
                    <a:pt x="1" y="170"/>
                    <a:pt x="70" y="737"/>
                    <a:pt x="427" y="737"/>
                  </a:cubicBezTo>
                  <a:cubicBezTo>
                    <a:pt x="451" y="737"/>
                    <a:pt x="478" y="734"/>
                    <a:pt x="505" y="728"/>
                  </a:cubicBezTo>
                  <a:cubicBezTo>
                    <a:pt x="651" y="698"/>
                    <a:pt x="798" y="682"/>
                    <a:pt x="943" y="682"/>
                  </a:cubicBezTo>
                  <a:cubicBezTo>
                    <a:pt x="1582" y="682"/>
                    <a:pt x="2173" y="984"/>
                    <a:pt x="2455" y="1621"/>
                  </a:cubicBezTo>
                  <a:cubicBezTo>
                    <a:pt x="2773" y="2341"/>
                    <a:pt x="2544" y="3422"/>
                    <a:pt x="1631" y="3480"/>
                  </a:cubicBezTo>
                  <a:cubicBezTo>
                    <a:pt x="1453" y="3492"/>
                    <a:pt x="1456" y="3759"/>
                    <a:pt x="1605" y="3810"/>
                  </a:cubicBezTo>
                  <a:cubicBezTo>
                    <a:pt x="1644" y="3820"/>
                    <a:pt x="1680" y="3828"/>
                    <a:pt x="1716" y="3837"/>
                  </a:cubicBezTo>
                  <a:cubicBezTo>
                    <a:pt x="1665" y="4014"/>
                    <a:pt x="1754" y="4230"/>
                    <a:pt x="1985" y="4235"/>
                  </a:cubicBezTo>
                  <a:cubicBezTo>
                    <a:pt x="2987" y="4251"/>
                    <a:pt x="3873" y="4464"/>
                    <a:pt x="4578" y="5241"/>
                  </a:cubicBezTo>
                  <a:cubicBezTo>
                    <a:pt x="5438" y="6180"/>
                    <a:pt x="5856" y="8148"/>
                    <a:pt x="4262" y="8615"/>
                  </a:cubicBezTo>
                  <a:cubicBezTo>
                    <a:pt x="4087" y="8662"/>
                    <a:pt x="4077" y="8931"/>
                    <a:pt x="4280" y="8950"/>
                  </a:cubicBezTo>
                  <a:lnTo>
                    <a:pt x="4335" y="8946"/>
                  </a:lnTo>
                  <a:cubicBezTo>
                    <a:pt x="4344" y="9063"/>
                    <a:pt x="4409" y="9172"/>
                    <a:pt x="4539" y="9218"/>
                  </a:cubicBezTo>
                  <a:cubicBezTo>
                    <a:pt x="5310" y="9482"/>
                    <a:pt x="6094" y="9637"/>
                    <a:pt x="6574" y="10371"/>
                  </a:cubicBezTo>
                  <a:cubicBezTo>
                    <a:pt x="7095" y="11173"/>
                    <a:pt x="6804" y="12433"/>
                    <a:pt x="5692" y="12433"/>
                  </a:cubicBezTo>
                  <a:cubicBezTo>
                    <a:pt x="5683" y="12433"/>
                    <a:pt x="5675" y="12433"/>
                    <a:pt x="5666" y="12433"/>
                  </a:cubicBezTo>
                  <a:cubicBezTo>
                    <a:pt x="5665" y="12433"/>
                    <a:pt x="5663" y="12433"/>
                    <a:pt x="5661" y="12433"/>
                  </a:cubicBezTo>
                  <a:cubicBezTo>
                    <a:pt x="5430" y="12433"/>
                    <a:pt x="5413" y="12753"/>
                    <a:pt x="5638" y="12789"/>
                  </a:cubicBezTo>
                  <a:cubicBezTo>
                    <a:pt x="5725" y="12804"/>
                    <a:pt x="5810" y="12811"/>
                    <a:pt x="5893" y="12811"/>
                  </a:cubicBezTo>
                  <a:cubicBezTo>
                    <a:pt x="6864" y="12811"/>
                    <a:pt x="7568" y="11858"/>
                    <a:pt x="7427" y="10888"/>
                  </a:cubicBezTo>
                  <a:cubicBezTo>
                    <a:pt x="7266" y="9783"/>
                    <a:pt x="6286" y="8986"/>
                    <a:pt x="5238" y="8701"/>
                  </a:cubicBezTo>
                  <a:cubicBezTo>
                    <a:pt x="6018" y="8124"/>
                    <a:pt x="6079" y="6690"/>
                    <a:pt x="5708" y="5803"/>
                  </a:cubicBezTo>
                  <a:cubicBezTo>
                    <a:pt x="5212" y="4612"/>
                    <a:pt x="3971" y="3644"/>
                    <a:pt x="2661" y="3564"/>
                  </a:cubicBezTo>
                  <a:cubicBezTo>
                    <a:pt x="3084" y="3133"/>
                    <a:pt x="3262" y="2340"/>
                    <a:pt x="3154" y="1782"/>
                  </a:cubicBezTo>
                  <a:cubicBezTo>
                    <a:pt x="2945" y="715"/>
                    <a:pt x="1977" y="1"/>
                    <a:pt x="940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4919650" y="4775750"/>
              <a:ext cx="153450" cy="218675"/>
            </a:xfrm>
            <a:custGeom>
              <a:avLst/>
              <a:gdLst/>
              <a:ahLst/>
              <a:cxnLst/>
              <a:rect l="l" t="t" r="r" b="b"/>
              <a:pathLst>
                <a:path w="6138" h="8747" extrusionOk="0">
                  <a:moveTo>
                    <a:pt x="559" y="0"/>
                  </a:moveTo>
                  <a:cubicBezTo>
                    <a:pt x="524" y="0"/>
                    <a:pt x="488" y="1"/>
                    <a:pt x="453" y="3"/>
                  </a:cubicBezTo>
                  <a:cubicBezTo>
                    <a:pt x="0" y="28"/>
                    <a:pt x="18" y="642"/>
                    <a:pt x="460" y="642"/>
                  </a:cubicBezTo>
                  <a:cubicBezTo>
                    <a:pt x="468" y="642"/>
                    <a:pt x="477" y="641"/>
                    <a:pt x="485" y="641"/>
                  </a:cubicBezTo>
                  <a:cubicBezTo>
                    <a:pt x="511" y="640"/>
                    <a:pt x="535" y="640"/>
                    <a:pt x="560" y="640"/>
                  </a:cubicBezTo>
                  <a:cubicBezTo>
                    <a:pt x="1361" y="640"/>
                    <a:pt x="1991" y="945"/>
                    <a:pt x="2458" y="1553"/>
                  </a:cubicBezTo>
                  <a:cubicBezTo>
                    <a:pt x="3138" y="2333"/>
                    <a:pt x="3091" y="3207"/>
                    <a:pt x="2307" y="4173"/>
                  </a:cubicBezTo>
                  <a:cubicBezTo>
                    <a:pt x="2051" y="4305"/>
                    <a:pt x="2091" y="4763"/>
                    <a:pt x="2418" y="4766"/>
                  </a:cubicBezTo>
                  <a:cubicBezTo>
                    <a:pt x="3112" y="4768"/>
                    <a:pt x="3738" y="4987"/>
                    <a:pt x="4274" y="5447"/>
                  </a:cubicBezTo>
                  <a:cubicBezTo>
                    <a:pt x="5065" y="6136"/>
                    <a:pt x="6137" y="7648"/>
                    <a:pt x="4029" y="8475"/>
                  </a:cubicBezTo>
                  <a:cubicBezTo>
                    <a:pt x="3883" y="8532"/>
                    <a:pt x="3951" y="8747"/>
                    <a:pt x="4094" y="8747"/>
                  </a:cubicBezTo>
                  <a:cubicBezTo>
                    <a:pt x="4101" y="8747"/>
                    <a:pt x="4109" y="8746"/>
                    <a:pt x="4117" y="8745"/>
                  </a:cubicBezTo>
                  <a:cubicBezTo>
                    <a:pt x="5271" y="8565"/>
                    <a:pt x="5975" y="7672"/>
                    <a:pt x="5687" y="6488"/>
                  </a:cubicBezTo>
                  <a:cubicBezTo>
                    <a:pt x="5407" y="5337"/>
                    <a:pt x="4359" y="4522"/>
                    <a:pt x="3240" y="4244"/>
                  </a:cubicBezTo>
                  <a:cubicBezTo>
                    <a:pt x="4623" y="2736"/>
                    <a:pt x="2565" y="0"/>
                    <a:pt x="55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5182350" y="4613900"/>
              <a:ext cx="199200" cy="356400"/>
            </a:xfrm>
            <a:custGeom>
              <a:avLst/>
              <a:gdLst/>
              <a:ahLst/>
              <a:cxnLst/>
              <a:rect l="l" t="t" r="r" b="b"/>
              <a:pathLst>
                <a:path w="7968" h="14256" extrusionOk="0">
                  <a:moveTo>
                    <a:pt x="1157" y="0"/>
                  </a:moveTo>
                  <a:cubicBezTo>
                    <a:pt x="909" y="0"/>
                    <a:pt x="652" y="48"/>
                    <a:pt x="388" y="151"/>
                  </a:cubicBezTo>
                  <a:cubicBezTo>
                    <a:pt x="1" y="302"/>
                    <a:pt x="211" y="807"/>
                    <a:pt x="563" y="807"/>
                  </a:cubicBezTo>
                  <a:cubicBezTo>
                    <a:pt x="602" y="807"/>
                    <a:pt x="644" y="801"/>
                    <a:pt x="686" y="787"/>
                  </a:cubicBezTo>
                  <a:cubicBezTo>
                    <a:pt x="861" y="728"/>
                    <a:pt x="1030" y="702"/>
                    <a:pt x="1193" y="702"/>
                  </a:cubicBezTo>
                  <a:cubicBezTo>
                    <a:pt x="2739" y="702"/>
                    <a:pt x="3648" y="3138"/>
                    <a:pt x="2478" y="4233"/>
                  </a:cubicBezTo>
                  <a:cubicBezTo>
                    <a:pt x="2357" y="4236"/>
                    <a:pt x="2236" y="4247"/>
                    <a:pt x="2116" y="4265"/>
                  </a:cubicBezTo>
                  <a:cubicBezTo>
                    <a:pt x="1656" y="4332"/>
                    <a:pt x="1794" y="4969"/>
                    <a:pt x="2223" y="4969"/>
                  </a:cubicBezTo>
                  <a:cubicBezTo>
                    <a:pt x="2230" y="4969"/>
                    <a:pt x="2237" y="4969"/>
                    <a:pt x="2244" y="4968"/>
                  </a:cubicBezTo>
                  <a:cubicBezTo>
                    <a:pt x="2361" y="4962"/>
                    <a:pt x="2478" y="4958"/>
                    <a:pt x="2596" y="4958"/>
                  </a:cubicBezTo>
                  <a:cubicBezTo>
                    <a:pt x="3649" y="4958"/>
                    <a:pt x="4726" y="5238"/>
                    <a:pt x="5319" y="6197"/>
                  </a:cubicBezTo>
                  <a:cubicBezTo>
                    <a:pt x="6010" y="7315"/>
                    <a:pt x="5625" y="8569"/>
                    <a:pt x="4520" y="9132"/>
                  </a:cubicBezTo>
                  <a:cubicBezTo>
                    <a:pt x="4486" y="9126"/>
                    <a:pt x="4456" y="9125"/>
                    <a:pt x="4422" y="9119"/>
                  </a:cubicBezTo>
                  <a:cubicBezTo>
                    <a:pt x="4409" y="9117"/>
                    <a:pt x="4396" y="9117"/>
                    <a:pt x="4383" y="9117"/>
                  </a:cubicBezTo>
                  <a:cubicBezTo>
                    <a:pt x="3988" y="9117"/>
                    <a:pt x="3961" y="9730"/>
                    <a:pt x="4371" y="9790"/>
                  </a:cubicBezTo>
                  <a:cubicBezTo>
                    <a:pt x="5348" y="9930"/>
                    <a:pt x="6339" y="10192"/>
                    <a:pt x="6953" y="11031"/>
                  </a:cubicBezTo>
                  <a:cubicBezTo>
                    <a:pt x="7317" y="11528"/>
                    <a:pt x="7508" y="12160"/>
                    <a:pt x="7317" y="12762"/>
                  </a:cubicBezTo>
                  <a:cubicBezTo>
                    <a:pt x="7202" y="13121"/>
                    <a:pt x="6707" y="13868"/>
                    <a:pt x="6199" y="13868"/>
                  </a:cubicBezTo>
                  <a:cubicBezTo>
                    <a:pt x="6087" y="13868"/>
                    <a:pt x="5974" y="13832"/>
                    <a:pt x="5865" y="13748"/>
                  </a:cubicBezTo>
                  <a:cubicBezTo>
                    <a:pt x="5844" y="13732"/>
                    <a:pt x="5820" y="13725"/>
                    <a:pt x="5798" y="13725"/>
                  </a:cubicBezTo>
                  <a:cubicBezTo>
                    <a:pt x="5699" y="13725"/>
                    <a:pt x="5610" y="13858"/>
                    <a:pt x="5692" y="13944"/>
                  </a:cubicBezTo>
                  <a:cubicBezTo>
                    <a:pt x="5895" y="14163"/>
                    <a:pt x="6109" y="14255"/>
                    <a:pt x="6319" y="14255"/>
                  </a:cubicBezTo>
                  <a:cubicBezTo>
                    <a:pt x="7164" y="14255"/>
                    <a:pt x="7968" y="12775"/>
                    <a:pt x="7934" y="12045"/>
                  </a:cubicBezTo>
                  <a:cubicBezTo>
                    <a:pt x="7861" y="10551"/>
                    <a:pt x="6599" y="9636"/>
                    <a:pt x="5261" y="9277"/>
                  </a:cubicBezTo>
                  <a:cubicBezTo>
                    <a:pt x="6174" y="8662"/>
                    <a:pt x="6575" y="7513"/>
                    <a:pt x="6168" y="6365"/>
                  </a:cubicBezTo>
                  <a:cubicBezTo>
                    <a:pt x="5707" y="5085"/>
                    <a:pt x="4506" y="4391"/>
                    <a:pt x="3229" y="4250"/>
                  </a:cubicBezTo>
                  <a:cubicBezTo>
                    <a:pt x="4372" y="2846"/>
                    <a:pt x="3074" y="0"/>
                    <a:pt x="1157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5469150" y="4510300"/>
              <a:ext cx="147800" cy="306425"/>
            </a:xfrm>
            <a:custGeom>
              <a:avLst/>
              <a:gdLst/>
              <a:ahLst/>
              <a:cxnLst/>
              <a:rect l="l" t="t" r="r" b="b"/>
              <a:pathLst>
                <a:path w="5912" h="12257" extrusionOk="0">
                  <a:moveTo>
                    <a:pt x="418" y="0"/>
                  </a:moveTo>
                  <a:cubicBezTo>
                    <a:pt x="148" y="0"/>
                    <a:pt x="1" y="435"/>
                    <a:pt x="255" y="618"/>
                  </a:cubicBezTo>
                  <a:cubicBezTo>
                    <a:pt x="945" y="1110"/>
                    <a:pt x="1735" y="1591"/>
                    <a:pt x="1919" y="2495"/>
                  </a:cubicBezTo>
                  <a:cubicBezTo>
                    <a:pt x="2026" y="3024"/>
                    <a:pt x="1856" y="3595"/>
                    <a:pt x="1480" y="3964"/>
                  </a:cubicBezTo>
                  <a:cubicBezTo>
                    <a:pt x="1410" y="3967"/>
                    <a:pt x="1337" y="3967"/>
                    <a:pt x="1267" y="3969"/>
                  </a:cubicBezTo>
                  <a:cubicBezTo>
                    <a:pt x="1097" y="3981"/>
                    <a:pt x="1024" y="4120"/>
                    <a:pt x="1035" y="4260"/>
                  </a:cubicBezTo>
                  <a:cubicBezTo>
                    <a:pt x="1003" y="4273"/>
                    <a:pt x="974" y="4289"/>
                    <a:pt x="938" y="4300"/>
                  </a:cubicBezTo>
                  <a:cubicBezTo>
                    <a:pt x="797" y="4344"/>
                    <a:pt x="769" y="4598"/>
                    <a:pt x="946" y="4598"/>
                  </a:cubicBezTo>
                  <a:cubicBezTo>
                    <a:pt x="949" y="4598"/>
                    <a:pt x="952" y="4598"/>
                    <a:pt x="954" y="4598"/>
                  </a:cubicBezTo>
                  <a:cubicBezTo>
                    <a:pt x="1063" y="4594"/>
                    <a:pt x="1172" y="4577"/>
                    <a:pt x="1278" y="4549"/>
                  </a:cubicBezTo>
                  <a:cubicBezTo>
                    <a:pt x="1288" y="4549"/>
                    <a:pt x="1293" y="4555"/>
                    <a:pt x="1297" y="4555"/>
                  </a:cubicBezTo>
                  <a:cubicBezTo>
                    <a:pt x="3004" y="4680"/>
                    <a:pt x="5911" y="6924"/>
                    <a:pt x="2710" y="8255"/>
                  </a:cubicBezTo>
                  <a:cubicBezTo>
                    <a:pt x="2423" y="8374"/>
                    <a:pt x="2491" y="8889"/>
                    <a:pt x="2814" y="8889"/>
                  </a:cubicBezTo>
                  <a:cubicBezTo>
                    <a:pt x="2819" y="8889"/>
                    <a:pt x="2825" y="8889"/>
                    <a:pt x="2830" y="8889"/>
                  </a:cubicBezTo>
                  <a:cubicBezTo>
                    <a:pt x="2860" y="8887"/>
                    <a:pt x="2890" y="8887"/>
                    <a:pt x="2919" y="8887"/>
                  </a:cubicBezTo>
                  <a:cubicBezTo>
                    <a:pt x="3578" y="8887"/>
                    <a:pt x="4058" y="9219"/>
                    <a:pt x="4444" y="9777"/>
                  </a:cubicBezTo>
                  <a:cubicBezTo>
                    <a:pt x="4601" y="9953"/>
                    <a:pt x="4714" y="10165"/>
                    <a:pt x="4775" y="10393"/>
                  </a:cubicBezTo>
                  <a:cubicBezTo>
                    <a:pt x="5126" y="11003"/>
                    <a:pt x="4841" y="11512"/>
                    <a:pt x="3914" y="11918"/>
                  </a:cubicBezTo>
                  <a:cubicBezTo>
                    <a:pt x="3911" y="11918"/>
                    <a:pt x="3909" y="11918"/>
                    <a:pt x="3906" y="11918"/>
                  </a:cubicBezTo>
                  <a:cubicBezTo>
                    <a:pt x="3812" y="11918"/>
                    <a:pt x="3752" y="12059"/>
                    <a:pt x="3846" y="12110"/>
                  </a:cubicBezTo>
                  <a:cubicBezTo>
                    <a:pt x="4028" y="12211"/>
                    <a:pt x="4204" y="12256"/>
                    <a:pt x="4370" y="12256"/>
                  </a:cubicBezTo>
                  <a:cubicBezTo>
                    <a:pt x="4964" y="12256"/>
                    <a:pt x="5419" y="11678"/>
                    <a:pt x="5462" y="11013"/>
                  </a:cubicBezTo>
                  <a:cubicBezTo>
                    <a:pt x="5528" y="9955"/>
                    <a:pt x="4778" y="8874"/>
                    <a:pt x="3814" y="8429"/>
                  </a:cubicBezTo>
                  <a:cubicBezTo>
                    <a:pt x="4605" y="7909"/>
                    <a:pt x="5061" y="7162"/>
                    <a:pt x="4677" y="6058"/>
                  </a:cubicBezTo>
                  <a:cubicBezTo>
                    <a:pt x="4274" y="4904"/>
                    <a:pt x="3243" y="4206"/>
                    <a:pt x="2104" y="4017"/>
                  </a:cubicBezTo>
                  <a:cubicBezTo>
                    <a:pt x="2371" y="3690"/>
                    <a:pt x="2532" y="3259"/>
                    <a:pt x="2551" y="2805"/>
                  </a:cubicBezTo>
                  <a:cubicBezTo>
                    <a:pt x="2605" y="1588"/>
                    <a:pt x="1568" y="533"/>
                    <a:pt x="546" y="32"/>
                  </a:cubicBezTo>
                  <a:cubicBezTo>
                    <a:pt x="501" y="10"/>
                    <a:pt x="458" y="0"/>
                    <a:pt x="418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4"/>
          <p:cNvSpPr/>
          <p:nvPr/>
        </p:nvSpPr>
        <p:spPr>
          <a:xfrm>
            <a:off x="52134" y="48368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4"/>
          <p:cNvSpPr/>
          <p:nvPr/>
        </p:nvSpPr>
        <p:spPr>
          <a:xfrm>
            <a:off x="32554" y="48151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"/>
          <p:cNvSpPr/>
          <p:nvPr/>
        </p:nvSpPr>
        <p:spPr>
          <a:xfrm>
            <a:off x="32554" y="492839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"/>
          <p:cNvSpPr/>
          <p:nvPr/>
        </p:nvSpPr>
        <p:spPr>
          <a:xfrm>
            <a:off x="43106" y="49570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"/>
          <p:cNvSpPr/>
          <p:nvPr/>
        </p:nvSpPr>
        <p:spPr>
          <a:xfrm>
            <a:off x="43106" y="47864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4"/>
          <p:cNvSpPr/>
          <p:nvPr/>
        </p:nvSpPr>
        <p:spPr>
          <a:xfrm>
            <a:off x="28955" y="48752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4"/>
          <p:cNvSpPr/>
          <p:nvPr/>
        </p:nvSpPr>
        <p:spPr>
          <a:xfrm>
            <a:off x="36153" y="470572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"/>
          <p:cNvSpPr/>
          <p:nvPr/>
        </p:nvSpPr>
        <p:spPr>
          <a:xfrm>
            <a:off x="-5834" y="473362"/>
            <a:ext cx="1468111" cy="1099856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"/>
          <p:cNvSpPr/>
          <p:nvPr/>
        </p:nvSpPr>
        <p:spPr>
          <a:xfrm>
            <a:off x="27125" y="493450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"/>
          <p:cNvSpPr/>
          <p:nvPr/>
        </p:nvSpPr>
        <p:spPr>
          <a:xfrm>
            <a:off x="19324" y="50121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"/>
          <p:cNvSpPr/>
          <p:nvPr/>
        </p:nvSpPr>
        <p:spPr>
          <a:xfrm>
            <a:off x="19324" y="52456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"/>
          <p:cNvSpPr/>
          <p:nvPr/>
        </p:nvSpPr>
        <p:spPr>
          <a:xfrm>
            <a:off x="22052" y="55345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"/>
          <p:cNvSpPr/>
          <p:nvPr/>
        </p:nvSpPr>
        <p:spPr>
          <a:xfrm>
            <a:off x="36788" y="491410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"/>
          <p:cNvSpPr txBox="1">
            <a:spLocks noGrp="1"/>
          </p:cNvSpPr>
          <p:nvPr>
            <p:ph type="title"/>
          </p:nvPr>
        </p:nvSpPr>
        <p:spPr>
          <a:xfrm>
            <a:off x="384429" y="1654962"/>
            <a:ext cx="8506479" cy="196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Đ/h/m/á/n/á/y </a:t>
            </a:r>
            <a:endParaRPr sz="6600"/>
          </a:p>
        </p:txBody>
      </p:sp>
      <p:sp>
        <p:nvSpPr>
          <p:cNvPr id="762" name="Google Shape;762;p5"/>
          <p:cNvSpPr txBox="1">
            <a:spLocks noGrp="1"/>
          </p:cNvSpPr>
          <p:nvPr>
            <p:ph type="body" idx="4294967295"/>
          </p:nvPr>
        </p:nvSpPr>
        <p:spPr>
          <a:xfrm>
            <a:off x="2603089" y="3526825"/>
            <a:ext cx="4595569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Varela Round"/>
                <a:ea typeface="Varela Round"/>
                <a:cs typeface="Varela Round"/>
                <a:sym typeface="Varela Round"/>
              </a:rPr>
              <a:t>Đánh máy</a:t>
            </a:r>
            <a:endParaRPr sz="6600" b="0" i="0" u="none" strike="noStrike" cap="none">
              <a:solidFill>
                <a:schemeClr val="dk1"/>
              </a:solidFill>
              <a:highlight>
                <a:schemeClr val="dk2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763" name="Google Shape;763;p5"/>
          <p:cNvGrpSpPr/>
          <p:nvPr/>
        </p:nvGrpSpPr>
        <p:grpSpPr>
          <a:xfrm>
            <a:off x="504497" y="1821585"/>
            <a:ext cx="1313636" cy="1446979"/>
            <a:chOff x="1761700" y="1137925"/>
            <a:chExt cx="876100" cy="914825"/>
          </a:xfrm>
        </p:grpSpPr>
        <p:sp>
          <p:nvSpPr>
            <p:cNvPr id="764" name="Google Shape;764;p5"/>
            <p:cNvSpPr/>
            <p:nvPr/>
          </p:nvSpPr>
          <p:spPr>
            <a:xfrm>
              <a:off x="1874875" y="1240000"/>
              <a:ext cx="554325" cy="516825"/>
            </a:xfrm>
            <a:custGeom>
              <a:avLst/>
              <a:gdLst/>
              <a:ahLst/>
              <a:cxnLst/>
              <a:rect l="l" t="t" r="r" b="b"/>
              <a:pathLst>
                <a:path w="22173" h="20673" extrusionOk="0">
                  <a:moveTo>
                    <a:pt x="21780" y="1"/>
                  </a:moveTo>
                  <a:cubicBezTo>
                    <a:pt x="21753" y="101"/>
                    <a:pt x="21698" y="189"/>
                    <a:pt x="21586" y="225"/>
                  </a:cubicBezTo>
                  <a:cubicBezTo>
                    <a:pt x="16913" y="1771"/>
                    <a:pt x="12627" y="3947"/>
                    <a:pt x="8897" y="7197"/>
                  </a:cubicBezTo>
                  <a:cubicBezTo>
                    <a:pt x="5019" y="10566"/>
                    <a:pt x="1363" y="15142"/>
                    <a:pt x="14" y="20182"/>
                  </a:cubicBezTo>
                  <a:cubicBezTo>
                    <a:pt x="8" y="20195"/>
                    <a:pt x="4" y="20210"/>
                    <a:pt x="1" y="20225"/>
                  </a:cubicBezTo>
                  <a:cubicBezTo>
                    <a:pt x="368" y="20368"/>
                    <a:pt x="734" y="20523"/>
                    <a:pt x="1097" y="20673"/>
                  </a:cubicBezTo>
                  <a:cubicBezTo>
                    <a:pt x="3956" y="11389"/>
                    <a:pt x="12990" y="3880"/>
                    <a:pt x="22172" y="1350"/>
                  </a:cubicBezTo>
                  <a:cubicBezTo>
                    <a:pt x="22046" y="901"/>
                    <a:pt x="21917" y="448"/>
                    <a:pt x="21780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909250" y="1288575"/>
              <a:ext cx="710100" cy="740425"/>
            </a:xfrm>
            <a:custGeom>
              <a:avLst/>
              <a:gdLst/>
              <a:ahLst/>
              <a:cxnLst/>
              <a:rect l="l" t="t" r="r" b="b"/>
              <a:pathLst>
                <a:path w="28404" h="29617" extrusionOk="0">
                  <a:moveTo>
                    <a:pt x="16443" y="6835"/>
                  </a:moveTo>
                  <a:cubicBezTo>
                    <a:pt x="17200" y="6835"/>
                    <a:pt x="17790" y="7697"/>
                    <a:pt x="18018" y="8334"/>
                  </a:cubicBezTo>
                  <a:cubicBezTo>
                    <a:pt x="18190" y="8816"/>
                    <a:pt x="18254" y="9334"/>
                    <a:pt x="18282" y="9843"/>
                  </a:cubicBezTo>
                  <a:cubicBezTo>
                    <a:pt x="18300" y="10145"/>
                    <a:pt x="18396" y="10590"/>
                    <a:pt x="18157" y="10825"/>
                  </a:cubicBezTo>
                  <a:cubicBezTo>
                    <a:pt x="18132" y="10849"/>
                    <a:pt x="18103" y="10868"/>
                    <a:pt x="18075" y="10885"/>
                  </a:cubicBezTo>
                  <a:cubicBezTo>
                    <a:pt x="18148" y="11018"/>
                    <a:pt x="18065" y="11211"/>
                    <a:pt x="17920" y="11211"/>
                  </a:cubicBezTo>
                  <a:cubicBezTo>
                    <a:pt x="17891" y="11211"/>
                    <a:pt x="17859" y="11203"/>
                    <a:pt x="17826" y="11186"/>
                  </a:cubicBezTo>
                  <a:cubicBezTo>
                    <a:pt x="16871" y="10675"/>
                    <a:pt x="15972" y="9744"/>
                    <a:pt x="15547" y="8744"/>
                  </a:cubicBezTo>
                  <a:lnTo>
                    <a:pt x="15547" y="8746"/>
                  </a:lnTo>
                  <a:cubicBezTo>
                    <a:pt x="15260" y="8073"/>
                    <a:pt x="15366" y="7052"/>
                    <a:pt x="16216" y="6861"/>
                  </a:cubicBezTo>
                  <a:cubicBezTo>
                    <a:pt x="16293" y="6844"/>
                    <a:pt x="16369" y="6835"/>
                    <a:pt x="16443" y="6835"/>
                  </a:cubicBezTo>
                  <a:close/>
                  <a:moveTo>
                    <a:pt x="7215" y="15062"/>
                  </a:moveTo>
                  <a:cubicBezTo>
                    <a:pt x="7801" y="15062"/>
                    <a:pt x="8444" y="15459"/>
                    <a:pt x="8820" y="15816"/>
                  </a:cubicBezTo>
                  <a:cubicBezTo>
                    <a:pt x="9211" y="16189"/>
                    <a:pt x="9528" y="16632"/>
                    <a:pt x="9856" y="17061"/>
                  </a:cubicBezTo>
                  <a:cubicBezTo>
                    <a:pt x="10104" y="17380"/>
                    <a:pt x="10530" y="17731"/>
                    <a:pt x="10469" y="18169"/>
                  </a:cubicBezTo>
                  <a:cubicBezTo>
                    <a:pt x="10451" y="18296"/>
                    <a:pt x="10338" y="18416"/>
                    <a:pt x="10208" y="18428"/>
                  </a:cubicBezTo>
                  <a:cubicBezTo>
                    <a:pt x="10194" y="18429"/>
                    <a:pt x="10179" y="18430"/>
                    <a:pt x="10165" y="18430"/>
                  </a:cubicBezTo>
                  <a:cubicBezTo>
                    <a:pt x="10136" y="18430"/>
                    <a:pt x="10108" y="18428"/>
                    <a:pt x="10080" y="18424"/>
                  </a:cubicBezTo>
                  <a:cubicBezTo>
                    <a:pt x="8929" y="18415"/>
                    <a:pt x="7748" y="18199"/>
                    <a:pt x="6921" y="17334"/>
                  </a:cubicBezTo>
                  <a:cubicBezTo>
                    <a:pt x="6487" y="16882"/>
                    <a:pt x="5900" y="15955"/>
                    <a:pt x="6453" y="15378"/>
                  </a:cubicBezTo>
                  <a:cubicBezTo>
                    <a:pt x="6671" y="15152"/>
                    <a:pt x="6937" y="15062"/>
                    <a:pt x="7215" y="15062"/>
                  </a:cubicBezTo>
                  <a:close/>
                  <a:moveTo>
                    <a:pt x="18592" y="18148"/>
                  </a:moveTo>
                  <a:cubicBezTo>
                    <a:pt x="20001" y="18148"/>
                    <a:pt x="21633" y="20989"/>
                    <a:pt x="22030" y="21821"/>
                  </a:cubicBezTo>
                  <a:cubicBezTo>
                    <a:pt x="22102" y="21972"/>
                    <a:pt x="22065" y="22103"/>
                    <a:pt x="21975" y="22191"/>
                  </a:cubicBezTo>
                  <a:cubicBezTo>
                    <a:pt x="22152" y="22305"/>
                    <a:pt x="22086" y="22613"/>
                    <a:pt x="21874" y="22613"/>
                  </a:cubicBezTo>
                  <a:cubicBezTo>
                    <a:pt x="21859" y="22613"/>
                    <a:pt x="21844" y="22612"/>
                    <a:pt x="21828" y="22609"/>
                  </a:cubicBezTo>
                  <a:cubicBezTo>
                    <a:pt x="20604" y="22364"/>
                    <a:pt x="19286" y="21841"/>
                    <a:pt x="18332" y="21016"/>
                  </a:cubicBezTo>
                  <a:cubicBezTo>
                    <a:pt x="17713" y="20480"/>
                    <a:pt x="17058" y="19459"/>
                    <a:pt x="17662" y="18673"/>
                  </a:cubicBezTo>
                  <a:cubicBezTo>
                    <a:pt x="17948" y="18302"/>
                    <a:pt x="18264" y="18148"/>
                    <a:pt x="18592" y="18148"/>
                  </a:cubicBezTo>
                  <a:close/>
                  <a:moveTo>
                    <a:pt x="20952" y="0"/>
                  </a:moveTo>
                  <a:cubicBezTo>
                    <a:pt x="16365" y="1382"/>
                    <a:pt x="12173" y="3623"/>
                    <a:pt x="8573" y="6810"/>
                  </a:cubicBezTo>
                  <a:cubicBezTo>
                    <a:pt x="4737" y="10205"/>
                    <a:pt x="2223" y="14300"/>
                    <a:pt x="0" y="18850"/>
                  </a:cubicBezTo>
                  <a:cubicBezTo>
                    <a:pt x="850" y="19213"/>
                    <a:pt x="1682" y="19569"/>
                    <a:pt x="2471" y="19863"/>
                  </a:cubicBezTo>
                  <a:cubicBezTo>
                    <a:pt x="5400" y="20949"/>
                    <a:pt x="8330" y="22041"/>
                    <a:pt x="11259" y="23135"/>
                  </a:cubicBezTo>
                  <a:cubicBezTo>
                    <a:pt x="16978" y="25286"/>
                    <a:pt x="22697" y="27428"/>
                    <a:pt x="28404" y="29617"/>
                  </a:cubicBezTo>
                  <a:cubicBezTo>
                    <a:pt x="27358" y="26998"/>
                    <a:pt x="26920" y="24014"/>
                    <a:pt x="26245" y="21292"/>
                  </a:cubicBezTo>
                  <a:cubicBezTo>
                    <a:pt x="25501" y="18275"/>
                    <a:pt x="24755" y="15260"/>
                    <a:pt x="24006" y="12247"/>
                  </a:cubicBezTo>
                  <a:cubicBezTo>
                    <a:pt x="23224" y="9120"/>
                    <a:pt x="22448" y="5989"/>
                    <a:pt x="21675" y="2858"/>
                  </a:cubicBezTo>
                  <a:cubicBezTo>
                    <a:pt x="21440" y="1903"/>
                    <a:pt x="21204" y="947"/>
                    <a:pt x="20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2335650" y="1742250"/>
              <a:ext cx="127400" cy="111675"/>
            </a:xfrm>
            <a:custGeom>
              <a:avLst/>
              <a:gdLst/>
              <a:ahLst/>
              <a:cxnLst/>
              <a:rect l="l" t="t" r="r" b="b"/>
              <a:pathLst>
                <a:path w="5096" h="4467" extrusionOk="0">
                  <a:moveTo>
                    <a:pt x="1536" y="1"/>
                  </a:moveTo>
                  <a:cubicBezTo>
                    <a:pt x="1208" y="1"/>
                    <a:pt x="891" y="155"/>
                    <a:pt x="606" y="526"/>
                  </a:cubicBezTo>
                  <a:cubicBezTo>
                    <a:pt x="1" y="1312"/>
                    <a:pt x="655" y="2333"/>
                    <a:pt x="1274" y="2869"/>
                  </a:cubicBezTo>
                  <a:cubicBezTo>
                    <a:pt x="2230" y="3694"/>
                    <a:pt x="3548" y="4217"/>
                    <a:pt x="4772" y="4462"/>
                  </a:cubicBezTo>
                  <a:cubicBezTo>
                    <a:pt x="4788" y="4465"/>
                    <a:pt x="4803" y="4466"/>
                    <a:pt x="4818" y="4466"/>
                  </a:cubicBezTo>
                  <a:cubicBezTo>
                    <a:pt x="5030" y="4466"/>
                    <a:pt x="5096" y="4158"/>
                    <a:pt x="4919" y="4044"/>
                  </a:cubicBezTo>
                  <a:cubicBezTo>
                    <a:pt x="5009" y="3956"/>
                    <a:pt x="5046" y="3825"/>
                    <a:pt x="4974" y="3674"/>
                  </a:cubicBezTo>
                  <a:cubicBezTo>
                    <a:pt x="4577" y="2842"/>
                    <a:pt x="2944" y="1"/>
                    <a:pt x="1536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1775000" y="1162500"/>
              <a:ext cx="641275" cy="579125"/>
            </a:xfrm>
            <a:custGeom>
              <a:avLst/>
              <a:gdLst/>
              <a:ahLst/>
              <a:cxnLst/>
              <a:rect l="l" t="t" r="r" b="b"/>
              <a:pathLst>
                <a:path w="25651" h="23165" extrusionOk="0">
                  <a:moveTo>
                    <a:pt x="24641" y="0"/>
                  </a:moveTo>
                  <a:cubicBezTo>
                    <a:pt x="18895" y="1164"/>
                    <a:pt x="13686" y="3178"/>
                    <a:pt x="9226" y="7105"/>
                  </a:cubicBezTo>
                  <a:cubicBezTo>
                    <a:pt x="4558" y="11217"/>
                    <a:pt x="2074" y="16347"/>
                    <a:pt x="59" y="22101"/>
                  </a:cubicBezTo>
                  <a:cubicBezTo>
                    <a:pt x="47" y="22139"/>
                    <a:pt x="27" y="22173"/>
                    <a:pt x="0" y="22201"/>
                  </a:cubicBezTo>
                  <a:cubicBezTo>
                    <a:pt x="1175" y="22328"/>
                    <a:pt x="2392" y="22705"/>
                    <a:pt x="3590" y="23164"/>
                  </a:cubicBezTo>
                  <a:cubicBezTo>
                    <a:pt x="3766" y="20609"/>
                    <a:pt x="5268" y="18245"/>
                    <a:pt x="6672" y="16162"/>
                  </a:cubicBezTo>
                  <a:cubicBezTo>
                    <a:pt x="8137" y="13990"/>
                    <a:pt x="9870" y="12000"/>
                    <a:pt x="11800" y="10226"/>
                  </a:cubicBezTo>
                  <a:cubicBezTo>
                    <a:pt x="15621" y="6707"/>
                    <a:pt x="20352" y="3940"/>
                    <a:pt x="25403" y="2654"/>
                  </a:cubicBezTo>
                  <a:cubicBezTo>
                    <a:pt x="25427" y="2647"/>
                    <a:pt x="25452" y="2644"/>
                    <a:pt x="25477" y="2644"/>
                  </a:cubicBezTo>
                  <a:cubicBezTo>
                    <a:pt x="25539" y="2644"/>
                    <a:pt x="25600" y="2664"/>
                    <a:pt x="25650" y="2703"/>
                  </a:cubicBezTo>
                  <a:cubicBezTo>
                    <a:pt x="25358" y="1787"/>
                    <a:pt x="25030" y="886"/>
                    <a:pt x="24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2290750" y="1459425"/>
              <a:ext cx="78400" cy="109425"/>
            </a:xfrm>
            <a:custGeom>
              <a:avLst/>
              <a:gdLst/>
              <a:ahLst/>
              <a:cxnLst/>
              <a:rect l="l" t="t" r="r" b="b"/>
              <a:pathLst>
                <a:path w="3136" h="4377" extrusionOk="0">
                  <a:moveTo>
                    <a:pt x="1182" y="0"/>
                  </a:moveTo>
                  <a:cubicBezTo>
                    <a:pt x="1108" y="0"/>
                    <a:pt x="1033" y="8"/>
                    <a:pt x="956" y="26"/>
                  </a:cubicBezTo>
                  <a:cubicBezTo>
                    <a:pt x="106" y="218"/>
                    <a:pt x="0" y="1239"/>
                    <a:pt x="287" y="1910"/>
                  </a:cubicBezTo>
                  <a:cubicBezTo>
                    <a:pt x="712" y="2910"/>
                    <a:pt x="1611" y="3841"/>
                    <a:pt x="2566" y="4351"/>
                  </a:cubicBezTo>
                  <a:cubicBezTo>
                    <a:pt x="2600" y="4368"/>
                    <a:pt x="2631" y="4376"/>
                    <a:pt x="2661" y="4376"/>
                  </a:cubicBezTo>
                  <a:cubicBezTo>
                    <a:pt x="2806" y="4376"/>
                    <a:pt x="2888" y="4183"/>
                    <a:pt x="2815" y="4049"/>
                  </a:cubicBezTo>
                  <a:cubicBezTo>
                    <a:pt x="2843" y="4034"/>
                    <a:pt x="2872" y="4014"/>
                    <a:pt x="2897" y="3991"/>
                  </a:cubicBezTo>
                  <a:cubicBezTo>
                    <a:pt x="3136" y="3756"/>
                    <a:pt x="3040" y="3310"/>
                    <a:pt x="3022" y="3009"/>
                  </a:cubicBezTo>
                  <a:cubicBezTo>
                    <a:pt x="2994" y="2499"/>
                    <a:pt x="2930" y="1982"/>
                    <a:pt x="2758" y="1500"/>
                  </a:cubicBezTo>
                  <a:cubicBezTo>
                    <a:pt x="2530" y="863"/>
                    <a:pt x="1939" y="0"/>
                    <a:pt x="11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2056775" y="1665125"/>
              <a:ext cx="115750" cy="84200"/>
            </a:xfrm>
            <a:custGeom>
              <a:avLst/>
              <a:gdLst/>
              <a:ahLst/>
              <a:cxnLst/>
              <a:rect l="l" t="t" r="r" b="b"/>
              <a:pathLst>
                <a:path w="4630" h="3368" extrusionOk="0">
                  <a:moveTo>
                    <a:pt x="1315" y="0"/>
                  </a:moveTo>
                  <a:cubicBezTo>
                    <a:pt x="1036" y="0"/>
                    <a:pt x="770" y="90"/>
                    <a:pt x="552" y="316"/>
                  </a:cubicBezTo>
                  <a:cubicBezTo>
                    <a:pt x="0" y="893"/>
                    <a:pt x="586" y="1819"/>
                    <a:pt x="1021" y="2272"/>
                  </a:cubicBezTo>
                  <a:cubicBezTo>
                    <a:pt x="1849" y="3137"/>
                    <a:pt x="3028" y="3353"/>
                    <a:pt x="4179" y="3362"/>
                  </a:cubicBezTo>
                  <a:cubicBezTo>
                    <a:pt x="4207" y="3366"/>
                    <a:pt x="4235" y="3368"/>
                    <a:pt x="4264" y="3368"/>
                  </a:cubicBezTo>
                  <a:cubicBezTo>
                    <a:pt x="4278" y="3368"/>
                    <a:pt x="4293" y="3367"/>
                    <a:pt x="4307" y="3366"/>
                  </a:cubicBezTo>
                  <a:cubicBezTo>
                    <a:pt x="4438" y="3354"/>
                    <a:pt x="4550" y="3234"/>
                    <a:pt x="4568" y="3107"/>
                  </a:cubicBezTo>
                  <a:cubicBezTo>
                    <a:pt x="4629" y="2669"/>
                    <a:pt x="4203" y="2318"/>
                    <a:pt x="3955" y="1999"/>
                  </a:cubicBezTo>
                  <a:cubicBezTo>
                    <a:pt x="3627" y="1570"/>
                    <a:pt x="3310" y="1127"/>
                    <a:pt x="2919" y="754"/>
                  </a:cubicBezTo>
                  <a:cubicBezTo>
                    <a:pt x="2544" y="397"/>
                    <a:pt x="1902" y="0"/>
                    <a:pt x="13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1769625" y="1717525"/>
              <a:ext cx="868175" cy="335225"/>
            </a:xfrm>
            <a:custGeom>
              <a:avLst/>
              <a:gdLst/>
              <a:ahLst/>
              <a:cxnLst/>
              <a:rect l="l" t="t" r="r" b="b"/>
              <a:pathLst>
                <a:path w="34727" h="13409" extrusionOk="0">
                  <a:moveTo>
                    <a:pt x="215" y="0"/>
                  </a:moveTo>
                  <a:lnTo>
                    <a:pt x="1" y="298"/>
                  </a:lnTo>
                  <a:cubicBezTo>
                    <a:pt x="2162" y="1837"/>
                    <a:pt x="5295" y="2505"/>
                    <a:pt x="7746" y="3429"/>
                  </a:cubicBezTo>
                  <a:lnTo>
                    <a:pt x="16516" y="6737"/>
                  </a:lnTo>
                  <a:cubicBezTo>
                    <a:pt x="22365" y="8938"/>
                    <a:pt x="28200" y="11171"/>
                    <a:pt x="34047" y="13379"/>
                  </a:cubicBezTo>
                  <a:cubicBezTo>
                    <a:pt x="34101" y="13399"/>
                    <a:pt x="34154" y="13409"/>
                    <a:pt x="34204" y="13409"/>
                  </a:cubicBezTo>
                  <a:cubicBezTo>
                    <a:pt x="34525" y="13409"/>
                    <a:pt x="34726" y="13021"/>
                    <a:pt x="34579" y="12771"/>
                  </a:cubicBezTo>
                  <a:cubicBezTo>
                    <a:pt x="34580" y="12763"/>
                    <a:pt x="34580" y="12756"/>
                    <a:pt x="34582" y="12748"/>
                  </a:cubicBezTo>
                  <a:cubicBezTo>
                    <a:pt x="34573" y="12633"/>
                    <a:pt x="34562" y="12520"/>
                    <a:pt x="34549" y="12404"/>
                  </a:cubicBezTo>
                  <a:lnTo>
                    <a:pt x="33989" y="12459"/>
                  </a:lnTo>
                  <a:cubicBezTo>
                    <a:pt x="28282" y="10270"/>
                    <a:pt x="22563" y="8128"/>
                    <a:pt x="16844" y="5978"/>
                  </a:cubicBezTo>
                  <a:cubicBezTo>
                    <a:pt x="13915" y="4881"/>
                    <a:pt x="10987" y="3790"/>
                    <a:pt x="8056" y="2706"/>
                  </a:cubicBezTo>
                  <a:cubicBezTo>
                    <a:pt x="7267" y="2411"/>
                    <a:pt x="6435" y="2055"/>
                    <a:pt x="5585" y="1692"/>
                  </a:cubicBezTo>
                  <a:lnTo>
                    <a:pt x="5307" y="1572"/>
                  </a:lnTo>
                  <a:cubicBezTo>
                    <a:pt x="4944" y="1421"/>
                    <a:pt x="4578" y="1267"/>
                    <a:pt x="4211" y="1123"/>
                  </a:cubicBezTo>
                  <a:cubicBezTo>
                    <a:pt x="4214" y="1109"/>
                    <a:pt x="4218" y="1094"/>
                    <a:pt x="4224" y="1081"/>
                  </a:cubicBezTo>
                  <a:lnTo>
                    <a:pt x="3805" y="963"/>
                  </a:lnTo>
                  <a:cubicBezTo>
                    <a:pt x="2607" y="504"/>
                    <a:pt x="1390" y="128"/>
                    <a:pt x="2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1761700" y="1137925"/>
              <a:ext cx="871675" cy="891075"/>
            </a:xfrm>
            <a:custGeom>
              <a:avLst/>
              <a:gdLst/>
              <a:ahLst/>
              <a:cxnLst/>
              <a:rect l="l" t="t" r="r" b="b"/>
              <a:pathLst>
                <a:path w="34867" h="35643" extrusionOk="0">
                  <a:moveTo>
                    <a:pt x="25382" y="0"/>
                  </a:moveTo>
                  <a:cubicBezTo>
                    <a:pt x="25188" y="0"/>
                    <a:pt x="24992" y="126"/>
                    <a:pt x="24954" y="314"/>
                  </a:cubicBezTo>
                  <a:cubicBezTo>
                    <a:pt x="13480" y="1445"/>
                    <a:pt x="1958" y="11408"/>
                    <a:pt x="23" y="22928"/>
                  </a:cubicBezTo>
                  <a:cubicBezTo>
                    <a:pt x="8" y="23011"/>
                    <a:pt x="35" y="23096"/>
                    <a:pt x="94" y="23156"/>
                  </a:cubicBezTo>
                  <a:cubicBezTo>
                    <a:pt x="33" y="23174"/>
                    <a:pt x="0" y="23247"/>
                    <a:pt x="60" y="23295"/>
                  </a:cubicBezTo>
                  <a:cubicBezTo>
                    <a:pt x="143" y="23359"/>
                    <a:pt x="231" y="23423"/>
                    <a:pt x="318" y="23482"/>
                  </a:cubicBezTo>
                  <a:lnTo>
                    <a:pt x="534" y="23184"/>
                  </a:lnTo>
                  <a:cubicBezTo>
                    <a:pt x="559" y="23156"/>
                    <a:pt x="579" y="23122"/>
                    <a:pt x="592" y="23086"/>
                  </a:cubicBezTo>
                  <a:cubicBezTo>
                    <a:pt x="2606" y="17330"/>
                    <a:pt x="5091" y="12200"/>
                    <a:pt x="9758" y="8088"/>
                  </a:cubicBezTo>
                  <a:cubicBezTo>
                    <a:pt x="14218" y="4161"/>
                    <a:pt x="19427" y="2147"/>
                    <a:pt x="25173" y="983"/>
                  </a:cubicBezTo>
                  <a:cubicBezTo>
                    <a:pt x="25562" y="1867"/>
                    <a:pt x="25890" y="2769"/>
                    <a:pt x="26184" y="3686"/>
                  </a:cubicBezTo>
                  <a:cubicBezTo>
                    <a:pt x="26132" y="3646"/>
                    <a:pt x="26071" y="3626"/>
                    <a:pt x="26008" y="3626"/>
                  </a:cubicBezTo>
                  <a:cubicBezTo>
                    <a:pt x="25984" y="3626"/>
                    <a:pt x="25960" y="3629"/>
                    <a:pt x="25936" y="3635"/>
                  </a:cubicBezTo>
                  <a:cubicBezTo>
                    <a:pt x="20884" y="4923"/>
                    <a:pt x="16153" y="7690"/>
                    <a:pt x="12334" y="11209"/>
                  </a:cubicBezTo>
                  <a:cubicBezTo>
                    <a:pt x="10403" y="12983"/>
                    <a:pt x="8671" y="14973"/>
                    <a:pt x="7204" y="17145"/>
                  </a:cubicBezTo>
                  <a:cubicBezTo>
                    <a:pt x="5800" y="19226"/>
                    <a:pt x="4298" y="21592"/>
                    <a:pt x="4122" y="24147"/>
                  </a:cubicBezTo>
                  <a:lnTo>
                    <a:pt x="4541" y="24265"/>
                  </a:lnTo>
                  <a:cubicBezTo>
                    <a:pt x="5892" y="19225"/>
                    <a:pt x="9546" y="14649"/>
                    <a:pt x="13424" y="11280"/>
                  </a:cubicBezTo>
                  <a:cubicBezTo>
                    <a:pt x="17154" y="8029"/>
                    <a:pt x="21440" y="5854"/>
                    <a:pt x="26113" y="4306"/>
                  </a:cubicBezTo>
                  <a:cubicBezTo>
                    <a:pt x="26225" y="4272"/>
                    <a:pt x="26282" y="4182"/>
                    <a:pt x="26307" y="4082"/>
                  </a:cubicBezTo>
                  <a:cubicBezTo>
                    <a:pt x="26444" y="4530"/>
                    <a:pt x="26574" y="4984"/>
                    <a:pt x="26699" y="5433"/>
                  </a:cubicBezTo>
                  <a:cubicBezTo>
                    <a:pt x="17517" y="7963"/>
                    <a:pt x="8483" y="15472"/>
                    <a:pt x="5624" y="24756"/>
                  </a:cubicBezTo>
                  <a:lnTo>
                    <a:pt x="5902" y="24876"/>
                  </a:lnTo>
                  <a:cubicBezTo>
                    <a:pt x="8125" y="20326"/>
                    <a:pt x="10639" y="16231"/>
                    <a:pt x="14475" y="12836"/>
                  </a:cubicBezTo>
                  <a:cubicBezTo>
                    <a:pt x="18075" y="9649"/>
                    <a:pt x="22267" y="7408"/>
                    <a:pt x="26856" y="6028"/>
                  </a:cubicBezTo>
                  <a:cubicBezTo>
                    <a:pt x="27106" y="6973"/>
                    <a:pt x="27342" y="7929"/>
                    <a:pt x="27577" y="8884"/>
                  </a:cubicBezTo>
                  <a:cubicBezTo>
                    <a:pt x="28354" y="12017"/>
                    <a:pt x="29131" y="15147"/>
                    <a:pt x="29909" y="18275"/>
                  </a:cubicBezTo>
                  <a:cubicBezTo>
                    <a:pt x="30656" y="21288"/>
                    <a:pt x="31401" y="24302"/>
                    <a:pt x="32147" y="27318"/>
                  </a:cubicBezTo>
                  <a:cubicBezTo>
                    <a:pt x="32822" y="30040"/>
                    <a:pt x="33262" y="33025"/>
                    <a:pt x="34306" y="35643"/>
                  </a:cubicBezTo>
                  <a:lnTo>
                    <a:pt x="34866" y="35589"/>
                  </a:lnTo>
                  <a:cubicBezTo>
                    <a:pt x="34559" y="32450"/>
                    <a:pt x="33401" y="29225"/>
                    <a:pt x="32654" y="26175"/>
                  </a:cubicBezTo>
                  <a:cubicBezTo>
                    <a:pt x="31911" y="23160"/>
                    <a:pt x="31172" y="20144"/>
                    <a:pt x="30434" y="17130"/>
                  </a:cubicBezTo>
                  <a:cubicBezTo>
                    <a:pt x="29073" y="11554"/>
                    <a:pt x="28180" y="5478"/>
                    <a:pt x="25753" y="241"/>
                  </a:cubicBezTo>
                  <a:cubicBezTo>
                    <a:pt x="25675" y="71"/>
                    <a:pt x="25529" y="0"/>
                    <a:pt x="253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5"/>
          <p:cNvGrpSpPr/>
          <p:nvPr/>
        </p:nvGrpSpPr>
        <p:grpSpPr>
          <a:xfrm>
            <a:off x="7609490" y="493986"/>
            <a:ext cx="1760777" cy="1069342"/>
            <a:chOff x="4418850" y="4335725"/>
            <a:chExt cx="1362150" cy="851225"/>
          </a:xfrm>
        </p:grpSpPr>
        <p:sp>
          <p:nvSpPr>
            <p:cNvPr id="773" name="Google Shape;773;p5"/>
            <p:cNvSpPr/>
            <p:nvPr/>
          </p:nvSpPr>
          <p:spPr>
            <a:xfrm>
              <a:off x="4418850" y="4335725"/>
              <a:ext cx="1362150" cy="851225"/>
            </a:xfrm>
            <a:custGeom>
              <a:avLst/>
              <a:gdLst/>
              <a:ahLst/>
              <a:cxnLst/>
              <a:rect l="l" t="t" r="r" b="b"/>
              <a:pathLst>
                <a:path w="54486" h="34049" extrusionOk="0">
                  <a:moveTo>
                    <a:pt x="39471" y="746"/>
                  </a:moveTo>
                  <a:cubicBezTo>
                    <a:pt x="40707" y="746"/>
                    <a:pt x="41932" y="922"/>
                    <a:pt x="43100" y="1372"/>
                  </a:cubicBezTo>
                  <a:cubicBezTo>
                    <a:pt x="48257" y="3362"/>
                    <a:pt x="52685" y="10341"/>
                    <a:pt x="51795" y="15842"/>
                  </a:cubicBezTo>
                  <a:cubicBezTo>
                    <a:pt x="50629" y="23038"/>
                    <a:pt x="42679" y="26345"/>
                    <a:pt x="36489" y="28049"/>
                  </a:cubicBezTo>
                  <a:cubicBezTo>
                    <a:pt x="34503" y="28596"/>
                    <a:pt x="32386" y="28919"/>
                    <a:pt x="30314" y="28919"/>
                  </a:cubicBezTo>
                  <a:cubicBezTo>
                    <a:pt x="25168" y="28919"/>
                    <a:pt x="20293" y="26923"/>
                    <a:pt x="18362" y="21388"/>
                  </a:cubicBezTo>
                  <a:cubicBezTo>
                    <a:pt x="18324" y="21281"/>
                    <a:pt x="18242" y="21236"/>
                    <a:pt x="18154" y="21236"/>
                  </a:cubicBezTo>
                  <a:cubicBezTo>
                    <a:pt x="18131" y="21236"/>
                    <a:pt x="18107" y="21239"/>
                    <a:pt x="18084" y="21245"/>
                  </a:cubicBezTo>
                  <a:cubicBezTo>
                    <a:pt x="14951" y="14937"/>
                    <a:pt x="19440" y="8292"/>
                    <a:pt x="24997" y="5087"/>
                  </a:cubicBezTo>
                  <a:cubicBezTo>
                    <a:pt x="27846" y="3441"/>
                    <a:pt x="31029" y="2368"/>
                    <a:pt x="34202" y="1548"/>
                  </a:cubicBezTo>
                  <a:cubicBezTo>
                    <a:pt x="35893" y="1110"/>
                    <a:pt x="37694" y="746"/>
                    <a:pt x="39471" y="746"/>
                  </a:cubicBezTo>
                  <a:close/>
                  <a:moveTo>
                    <a:pt x="13102" y="17520"/>
                  </a:moveTo>
                  <a:cubicBezTo>
                    <a:pt x="14140" y="18220"/>
                    <a:pt x="15176" y="18920"/>
                    <a:pt x="16208" y="19618"/>
                  </a:cubicBezTo>
                  <a:cubicBezTo>
                    <a:pt x="16264" y="19655"/>
                    <a:pt x="16320" y="19671"/>
                    <a:pt x="16374" y="19671"/>
                  </a:cubicBezTo>
                  <a:cubicBezTo>
                    <a:pt x="16468" y="19671"/>
                    <a:pt x="16553" y="19621"/>
                    <a:pt x="16610" y="19548"/>
                  </a:cubicBezTo>
                  <a:cubicBezTo>
                    <a:pt x="16852" y="20423"/>
                    <a:pt x="17217" y="21304"/>
                    <a:pt x="17730" y="22184"/>
                  </a:cubicBezTo>
                  <a:cubicBezTo>
                    <a:pt x="17807" y="22313"/>
                    <a:pt x="17928" y="22364"/>
                    <a:pt x="18047" y="22373"/>
                  </a:cubicBezTo>
                  <a:cubicBezTo>
                    <a:pt x="18281" y="23223"/>
                    <a:pt x="18645" y="24029"/>
                    <a:pt x="19124" y="24767"/>
                  </a:cubicBezTo>
                  <a:cubicBezTo>
                    <a:pt x="18372" y="26322"/>
                    <a:pt x="17996" y="27965"/>
                    <a:pt x="17882" y="29668"/>
                  </a:cubicBezTo>
                  <a:cubicBezTo>
                    <a:pt x="17187" y="28090"/>
                    <a:pt x="16732" y="26418"/>
                    <a:pt x="16528" y="24706"/>
                  </a:cubicBezTo>
                  <a:cubicBezTo>
                    <a:pt x="16513" y="24566"/>
                    <a:pt x="16369" y="24467"/>
                    <a:pt x="16232" y="24467"/>
                  </a:cubicBezTo>
                  <a:cubicBezTo>
                    <a:pt x="16168" y="24467"/>
                    <a:pt x="16105" y="24489"/>
                    <a:pt x="16057" y="24539"/>
                  </a:cubicBezTo>
                  <a:cubicBezTo>
                    <a:pt x="13998" y="26682"/>
                    <a:pt x="12992" y="29347"/>
                    <a:pt x="12203" y="32127"/>
                  </a:cubicBezTo>
                  <a:cubicBezTo>
                    <a:pt x="11920" y="30160"/>
                    <a:pt x="11915" y="28162"/>
                    <a:pt x="12188" y="26193"/>
                  </a:cubicBezTo>
                  <a:cubicBezTo>
                    <a:pt x="12216" y="25996"/>
                    <a:pt x="12029" y="25818"/>
                    <a:pt x="11841" y="25818"/>
                  </a:cubicBezTo>
                  <a:cubicBezTo>
                    <a:pt x="11793" y="25818"/>
                    <a:pt x="11745" y="25830"/>
                    <a:pt x="11701" y="25856"/>
                  </a:cubicBezTo>
                  <a:cubicBezTo>
                    <a:pt x="10712" y="26422"/>
                    <a:pt x="9889" y="27100"/>
                    <a:pt x="9204" y="27907"/>
                  </a:cubicBezTo>
                  <a:cubicBezTo>
                    <a:pt x="9539" y="26992"/>
                    <a:pt x="9921" y="26093"/>
                    <a:pt x="10347" y="25210"/>
                  </a:cubicBezTo>
                  <a:cubicBezTo>
                    <a:pt x="10410" y="25085"/>
                    <a:pt x="10337" y="24888"/>
                    <a:pt x="10217" y="24821"/>
                  </a:cubicBezTo>
                  <a:cubicBezTo>
                    <a:pt x="7121" y="23077"/>
                    <a:pt x="4036" y="21273"/>
                    <a:pt x="1697" y="18604"/>
                  </a:cubicBezTo>
                  <a:lnTo>
                    <a:pt x="1697" y="18604"/>
                  </a:lnTo>
                  <a:cubicBezTo>
                    <a:pt x="5083" y="20404"/>
                    <a:pt x="8557" y="22023"/>
                    <a:pt x="12428" y="22409"/>
                  </a:cubicBezTo>
                  <a:cubicBezTo>
                    <a:pt x="12442" y="22410"/>
                    <a:pt x="12455" y="22411"/>
                    <a:pt x="12468" y="22411"/>
                  </a:cubicBezTo>
                  <a:cubicBezTo>
                    <a:pt x="12798" y="22411"/>
                    <a:pt x="12881" y="21981"/>
                    <a:pt x="12644" y="21790"/>
                  </a:cubicBezTo>
                  <a:cubicBezTo>
                    <a:pt x="11353" y="20735"/>
                    <a:pt x="10347" y="19529"/>
                    <a:pt x="9555" y="18112"/>
                  </a:cubicBezTo>
                  <a:lnTo>
                    <a:pt x="9555" y="18112"/>
                  </a:lnTo>
                  <a:cubicBezTo>
                    <a:pt x="10929" y="18965"/>
                    <a:pt x="12375" y="19696"/>
                    <a:pt x="13874" y="20295"/>
                  </a:cubicBezTo>
                  <a:cubicBezTo>
                    <a:pt x="13910" y="20309"/>
                    <a:pt x="13946" y="20315"/>
                    <a:pt x="13981" y="20315"/>
                  </a:cubicBezTo>
                  <a:cubicBezTo>
                    <a:pt x="14202" y="20315"/>
                    <a:pt x="14387" y="20059"/>
                    <a:pt x="14280" y="19846"/>
                  </a:cubicBezTo>
                  <a:cubicBezTo>
                    <a:pt x="13886" y="19072"/>
                    <a:pt x="13494" y="18296"/>
                    <a:pt x="13102" y="17520"/>
                  </a:cubicBezTo>
                  <a:close/>
                  <a:moveTo>
                    <a:pt x="39319" y="0"/>
                  </a:moveTo>
                  <a:cubicBezTo>
                    <a:pt x="38571" y="0"/>
                    <a:pt x="37811" y="60"/>
                    <a:pt x="37046" y="170"/>
                  </a:cubicBezTo>
                  <a:cubicBezTo>
                    <a:pt x="33341" y="707"/>
                    <a:pt x="29480" y="1977"/>
                    <a:pt x="26124" y="3629"/>
                  </a:cubicBezTo>
                  <a:cubicBezTo>
                    <a:pt x="20373" y="6462"/>
                    <a:pt x="15045" y="12622"/>
                    <a:pt x="16491" y="19066"/>
                  </a:cubicBezTo>
                  <a:cubicBezTo>
                    <a:pt x="15146" y="18157"/>
                    <a:pt x="13803" y="17248"/>
                    <a:pt x="12460" y="16338"/>
                  </a:cubicBezTo>
                  <a:cubicBezTo>
                    <a:pt x="12407" y="16303"/>
                    <a:pt x="12350" y="16287"/>
                    <a:pt x="12295" y="16287"/>
                  </a:cubicBezTo>
                  <a:cubicBezTo>
                    <a:pt x="12086" y="16287"/>
                    <a:pt x="11896" y="16510"/>
                    <a:pt x="12005" y="16729"/>
                  </a:cubicBezTo>
                  <a:cubicBezTo>
                    <a:pt x="12437" y="17595"/>
                    <a:pt x="12867" y="18464"/>
                    <a:pt x="13296" y="19333"/>
                  </a:cubicBezTo>
                  <a:cubicBezTo>
                    <a:pt x="11754" y="18662"/>
                    <a:pt x="10281" y="17847"/>
                    <a:pt x="8894" y="16899"/>
                  </a:cubicBezTo>
                  <a:cubicBezTo>
                    <a:pt x="8836" y="16859"/>
                    <a:pt x="8776" y="16842"/>
                    <a:pt x="8717" y="16842"/>
                  </a:cubicBezTo>
                  <a:cubicBezTo>
                    <a:pt x="8500" y="16842"/>
                    <a:pt x="8309" y="17081"/>
                    <a:pt x="8412" y="17312"/>
                  </a:cubicBezTo>
                  <a:cubicBezTo>
                    <a:pt x="9151" y="18965"/>
                    <a:pt x="10140" y="20365"/>
                    <a:pt x="11413" y="21590"/>
                  </a:cubicBezTo>
                  <a:cubicBezTo>
                    <a:pt x="7544" y="20960"/>
                    <a:pt x="4047" y="19135"/>
                    <a:pt x="618" y="17272"/>
                  </a:cubicBezTo>
                  <a:cubicBezTo>
                    <a:pt x="556" y="17238"/>
                    <a:pt x="494" y="17223"/>
                    <a:pt x="437" y="17223"/>
                  </a:cubicBezTo>
                  <a:cubicBezTo>
                    <a:pt x="182" y="17223"/>
                    <a:pt x="0" y="17509"/>
                    <a:pt x="181" y="17762"/>
                  </a:cubicBezTo>
                  <a:cubicBezTo>
                    <a:pt x="1878" y="20149"/>
                    <a:pt x="4102" y="21921"/>
                    <a:pt x="6571" y="23463"/>
                  </a:cubicBezTo>
                  <a:cubicBezTo>
                    <a:pt x="7231" y="23879"/>
                    <a:pt x="8042" y="24213"/>
                    <a:pt x="8648" y="24699"/>
                  </a:cubicBezTo>
                  <a:cubicBezTo>
                    <a:pt x="9366" y="25277"/>
                    <a:pt x="9414" y="25121"/>
                    <a:pt x="9189" y="26103"/>
                  </a:cubicBezTo>
                  <a:cubicBezTo>
                    <a:pt x="8877" y="27460"/>
                    <a:pt x="8139" y="28806"/>
                    <a:pt x="7766" y="30166"/>
                  </a:cubicBezTo>
                  <a:cubicBezTo>
                    <a:pt x="7696" y="30429"/>
                    <a:pt x="7889" y="30602"/>
                    <a:pt x="8089" y="30602"/>
                  </a:cubicBezTo>
                  <a:cubicBezTo>
                    <a:pt x="8212" y="30602"/>
                    <a:pt x="8338" y="30536"/>
                    <a:pt x="8408" y="30386"/>
                  </a:cubicBezTo>
                  <a:cubicBezTo>
                    <a:pt x="9101" y="28880"/>
                    <a:pt x="10086" y="27718"/>
                    <a:pt x="11426" y="26828"/>
                  </a:cubicBezTo>
                  <a:lnTo>
                    <a:pt x="11426" y="26828"/>
                  </a:lnTo>
                  <a:cubicBezTo>
                    <a:pt x="11172" y="29146"/>
                    <a:pt x="11294" y="31492"/>
                    <a:pt x="11790" y="33772"/>
                  </a:cubicBezTo>
                  <a:cubicBezTo>
                    <a:pt x="11829" y="33944"/>
                    <a:pt x="12001" y="34049"/>
                    <a:pt x="12162" y="34049"/>
                  </a:cubicBezTo>
                  <a:cubicBezTo>
                    <a:pt x="12293" y="34049"/>
                    <a:pt x="12417" y="33979"/>
                    <a:pt x="12458" y="33821"/>
                  </a:cubicBezTo>
                  <a:cubicBezTo>
                    <a:pt x="13220" y="30830"/>
                    <a:pt x="14044" y="27807"/>
                    <a:pt x="16052" y="25410"/>
                  </a:cubicBezTo>
                  <a:cubicBezTo>
                    <a:pt x="16367" y="27346"/>
                    <a:pt x="16953" y="29146"/>
                    <a:pt x="17861" y="30905"/>
                  </a:cubicBezTo>
                  <a:cubicBezTo>
                    <a:pt x="17911" y="31003"/>
                    <a:pt x="18016" y="31052"/>
                    <a:pt x="18119" y="31052"/>
                  </a:cubicBezTo>
                  <a:cubicBezTo>
                    <a:pt x="18251" y="31052"/>
                    <a:pt x="18378" y="30971"/>
                    <a:pt x="18375" y="30810"/>
                  </a:cubicBezTo>
                  <a:cubicBezTo>
                    <a:pt x="18351" y="28812"/>
                    <a:pt x="18718" y="26932"/>
                    <a:pt x="19304" y="25039"/>
                  </a:cubicBezTo>
                  <a:cubicBezTo>
                    <a:pt x="21652" y="28363"/>
                    <a:pt x="26206" y="29726"/>
                    <a:pt x="30412" y="29726"/>
                  </a:cubicBezTo>
                  <a:cubicBezTo>
                    <a:pt x="31457" y="29726"/>
                    <a:pt x="32480" y="29642"/>
                    <a:pt x="33443" y="29483"/>
                  </a:cubicBezTo>
                  <a:cubicBezTo>
                    <a:pt x="40165" y="28375"/>
                    <a:pt x="48610" y="25347"/>
                    <a:pt x="51679" y="18731"/>
                  </a:cubicBezTo>
                  <a:cubicBezTo>
                    <a:pt x="54486" y="12669"/>
                    <a:pt x="50786" y="5993"/>
                    <a:pt x="45970" y="2183"/>
                  </a:cubicBezTo>
                  <a:cubicBezTo>
                    <a:pt x="43990" y="616"/>
                    <a:pt x="41713" y="0"/>
                    <a:pt x="3931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61300" y="4773725"/>
              <a:ext cx="435650" cy="365200"/>
            </a:xfrm>
            <a:custGeom>
              <a:avLst/>
              <a:gdLst/>
              <a:ahLst/>
              <a:cxnLst/>
              <a:rect l="l" t="t" r="r" b="b"/>
              <a:pathLst>
                <a:path w="17426" h="14608" extrusionOk="0">
                  <a:moveTo>
                    <a:pt x="11404" y="0"/>
                  </a:moveTo>
                  <a:lnTo>
                    <a:pt x="11404" y="0"/>
                  </a:lnTo>
                  <a:cubicBezTo>
                    <a:pt x="11798" y="774"/>
                    <a:pt x="12190" y="1551"/>
                    <a:pt x="12582" y="2326"/>
                  </a:cubicBezTo>
                  <a:cubicBezTo>
                    <a:pt x="12689" y="2539"/>
                    <a:pt x="12504" y="2795"/>
                    <a:pt x="12284" y="2795"/>
                  </a:cubicBezTo>
                  <a:cubicBezTo>
                    <a:pt x="12249" y="2795"/>
                    <a:pt x="12213" y="2789"/>
                    <a:pt x="12178" y="2775"/>
                  </a:cubicBezTo>
                  <a:cubicBezTo>
                    <a:pt x="10677" y="2176"/>
                    <a:pt x="9231" y="1445"/>
                    <a:pt x="7857" y="592"/>
                  </a:cubicBezTo>
                  <a:lnTo>
                    <a:pt x="7857" y="592"/>
                  </a:lnTo>
                  <a:cubicBezTo>
                    <a:pt x="8649" y="2009"/>
                    <a:pt x="9655" y="3215"/>
                    <a:pt x="10946" y="4270"/>
                  </a:cubicBezTo>
                  <a:cubicBezTo>
                    <a:pt x="11183" y="4461"/>
                    <a:pt x="11100" y="4891"/>
                    <a:pt x="10770" y="4891"/>
                  </a:cubicBezTo>
                  <a:cubicBezTo>
                    <a:pt x="10757" y="4891"/>
                    <a:pt x="10744" y="4890"/>
                    <a:pt x="10730" y="4889"/>
                  </a:cubicBezTo>
                  <a:cubicBezTo>
                    <a:pt x="6859" y="4503"/>
                    <a:pt x="3385" y="2884"/>
                    <a:pt x="1" y="1084"/>
                  </a:cubicBezTo>
                  <a:lnTo>
                    <a:pt x="1" y="1084"/>
                  </a:lnTo>
                  <a:cubicBezTo>
                    <a:pt x="2338" y="3753"/>
                    <a:pt x="5423" y="5557"/>
                    <a:pt x="8519" y="7301"/>
                  </a:cubicBezTo>
                  <a:cubicBezTo>
                    <a:pt x="8639" y="7368"/>
                    <a:pt x="8712" y="7565"/>
                    <a:pt x="8651" y="7690"/>
                  </a:cubicBezTo>
                  <a:cubicBezTo>
                    <a:pt x="8224" y="8573"/>
                    <a:pt x="7843" y="9472"/>
                    <a:pt x="7506" y="10387"/>
                  </a:cubicBezTo>
                  <a:cubicBezTo>
                    <a:pt x="8191" y="9580"/>
                    <a:pt x="9016" y="8902"/>
                    <a:pt x="10003" y="8336"/>
                  </a:cubicBezTo>
                  <a:cubicBezTo>
                    <a:pt x="10047" y="8310"/>
                    <a:pt x="10095" y="8298"/>
                    <a:pt x="10143" y="8298"/>
                  </a:cubicBezTo>
                  <a:cubicBezTo>
                    <a:pt x="10331" y="8298"/>
                    <a:pt x="10518" y="8476"/>
                    <a:pt x="10490" y="8673"/>
                  </a:cubicBezTo>
                  <a:cubicBezTo>
                    <a:pt x="10217" y="10642"/>
                    <a:pt x="10223" y="12640"/>
                    <a:pt x="10507" y="14607"/>
                  </a:cubicBezTo>
                  <a:cubicBezTo>
                    <a:pt x="11294" y="11826"/>
                    <a:pt x="12302" y="9162"/>
                    <a:pt x="14359" y="7019"/>
                  </a:cubicBezTo>
                  <a:cubicBezTo>
                    <a:pt x="14407" y="6969"/>
                    <a:pt x="14470" y="6947"/>
                    <a:pt x="14534" y="6947"/>
                  </a:cubicBezTo>
                  <a:cubicBezTo>
                    <a:pt x="14671" y="6947"/>
                    <a:pt x="14815" y="7047"/>
                    <a:pt x="14832" y="7188"/>
                  </a:cubicBezTo>
                  <a:cubicBezTo>
                    <a:pt x="15034" y="8899"/>
                    <a:pt x="15490" y="10570"/>
                    <a:pt x="16184" y="12148"/>
                  </a:cubicBezTo>
                  <a:cubicBezTo>
                    <a:pt x="16298" y="10447"/>
                    <a:pt x="16674" y="8802"/>
                    <a:pt x="17426" y="7249"/>
                  </a:cubicBezTo>
                  <a:cubicBezTo>
                    <a:pt x="16947" y="6509"/>
                    <a:pt x="16583" y="5703"/>
                    <a:pt x="16349" y="4855"/>
                  </a:cubicBezTo>
                  <a:cubicBezTo>
                    <a:pt x="16231" y="4844"/>
                    <a:pt x="16111" y="4795"/>
                    <a:pt x="16032" y="4664"/>
                  </a:cubicBezTo>
                  <a:cubicBezTo>
                    <a:pt x="15519" y="3784"/>
                    <a:pt x="15154" y="2903"/>
                    <a:pt x="14912" y="2028"/>
                  </a:cubicBezTo>
                  <a:cubicBezTo>
                    <a:pt x="14855" y="2101"/>
                    <a:pt x="14770" y="2151"/>
                    <a:pt x="14676" y="2151"/>
                  </a:cubicBezTo>
                  <a:cubicBezTo>
                    <a:pt x="14622" y="2151"/>
                    <a:pt x="14566" y="2135"/>
                    <a:pt x="14510" y="2098"/>
                  </a:cubicBezTo>
                  <a:cubicBezTo>
                    <a:pt x="13475" y="1400"/>
                    <a:pt x="12439" y="701"/>
                    <a:pt x="1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4792600" y="4354325"/>
              <a:ext cx="943375" cy="704400"/>
            </a:xfrm>
            <a:custGeom>
              <a:avLst/>
              <a:gdLst/>
              <a:ahLst/>
              <a:cxnLst/>
              <a:rect l="l" t="t" r="r" b="b"/>
              <a:pathLst>
                <a:path w="37735" h="28176" extrusionOk="0">
                  <a:moveTo>
                    <a:pt x="13323" y="3569"/>
                  </a:moveTo>
                  <a:cubicBezTo>
                    <a:pt x="14284" y="3569"/>
                    <a:pt x="15188" y="4388"/>
                    <a:pt x="15359" y="5320"/>
                  </a:cubicBezTo>
                  <a:cubicBezTo>
                    <a:pt x="15482" y="5991"/>
                    <a:pt x="15043" y="6986"/>
                    <a:pt x="14307" y="6986"/>
                  </a:cubicBezTo>
                  <a:cubicBezTo>
                    <a:pt x="14212" y="6986"/>
                    <a:pt x="14113" y="6969"/>
                    <a:pt x="14010" y="6934"/>
                  </a:cubicBezTo>
                  <a:cubicBezTo>
                    <a:pt x="13901" y="6897"/>
                    <a:pt x="13904" y="6716"/>
                    <a:pt x="14026" y="6703"/>
                  </a:cubicBezTo>
                  <a:cubicBezTo>
                    <a:pt x="14778" y="6618"/>
                    <a:pt x="15001" y="5746"/>
                    <a:pt x="14702" y="5138"/>
                  </a:cubicBezTo>
                  <a:cubicBezTo>
                    <a:pt x="14384" y="4498"/>
                    <a:pt x="13788" y="4275"/>
                    <a:pt x="13124" y="4198"/>
                  </a:cubicBezTo>
                  <a:cubicBezTo>
                    <a:pt x="12786" y="4157"/>
                    <a:pt x="12734" y="3636"/>
                    <a:pt x="13090" y="3586"/>
                  </a:cubicBezTo>
                  <a:cubicBezTo>
                    <a:pt x="13168" y="3575"/>
                    <a:pt x="13246" y="3569"/>
                    <a:pt x="13323" y="3569"/>
                  </a:cubicBezTo>
                  <a:close/>
                  <a:moveTo>
                    <a:pt x="19308" y="2863"/>
                  </a:moveTo>
                  <a:cubicBezTo>
                    <a:pt x="20345" y="2863"/>
                    <a:pt x="21312" y="3577"/>
                    <a:pt x="21524" y="4644"/>
                  </a:cubicBezTo>
                  <a:cubicBezTo>
                    <a:pt x="21631" y="5202"/>
                    <a:pt x="21454" y="5993"/>
                    <a:pt x="21030" y="6426"/>
                  </a:cubicBezTo>
                  <a:cubicBezTo>
                    <a:pt x="22341" y="6505"/>
                    <a:pt x="23581" y="7472"/>
                    <a:pt x="24079" y="8665"/>
                  </a:cubicBezTo>
                  <a:cubicBezTo>
                    <a:pt x="24449" y="9550"/>
                    <a:pt x="24389" y="10985"/>
                    <a:pt x="23608" y="11563"/>
                  </a:cubicBezTo>
                  <a:cubicBezTo>
                    <a:pt x="24657" y="11848"/>
                    <a:pt x="25635" y="12645"/>
                    <a:pt x="25798" y="13749"/>
                  </a:cubicBezTo>
                  <a:cubicBezTo>
                    <a:pt x="25938" y="14719"/>
                    <a:pt x="25233" y="15671"/>
                    <a:pt x="24264" y="15671"/>
                  </a:cubicBezTo>
                  <a:cubicBezTo>
                    <a:pt x="24181" y="15671"/>
                    <a:pt x="24096" y="15664"/>
                    <a:pt x="24009" y="15649"/>
                  </a:cubicBezTo>
                  <a:cubicBezTo>
                    <a:pt x="23782" y="15614"/>
                    <a:pt x="23800" y="15293"/>
                    <a:pt x="24031" y="15293"/>
                  </a:cubicBezTo>
                  <a:cubicBezTo>
                    <a:pt x="24033" y="15293"/>
                    <a:pt x="24034" y="15293"/>
                    <a:pt x="24036" y="15293"/>
                  </a:cubicBezTo>
                  <a:cubicBezTo>
                    <a:pt x="24044" y="15293"/>
                    <a:pt x="24053" y="15293"/>
                    <a:pt x="24061" y="15293"/>
                  </a:cubicBezTo>
                  <a:cubicBezTo>
                    <a:pt x="25173" y="15293"/>
                    <a:pt x="25464" y="14033"/>
                    <a:pt x="24945" y="13233"/>
                  </a:cubicBezTo>
                  <a:cubicBezTo>
                    <a:pt x="24464" y="12499"/>
                    <a:pt x="23681" y="12343"/>
                    <a:pt x="22910" y="12079"/>
                  </a:cubicBezTo>
                  <a:cubicBezTo>
                    <a:pt x="22777" y="12033"/>
                    <a:pt x="22713" y="11924"/>
                    <a:pt x="22704" y="11808"/>
                  </a:cubicBezTo>
                  <a:lnTo>
                    <a:pt x="22649" y="11811"/>
                  </a:lnTo>
                  <a:cubicBezTo>
                    <a:pt x="22447" y="11793"/>
                    <a:pt x="22457" y="11524"/>
                    <a:pt x="22631" y="11475"/>
                  </a:cubicBezTo>
                  <a:cubicBezTo>
                    <a:pt x="24224" y="11010"/>
                    <a:pt x="23806" y="9041"/>
                    <a:pt x="22947" y="8103"/>
                  </a:cubicBezTo>
                  <a:cubicBezTo>
                    <a:pt x="22242" y="7326"/>
                    <a:pt x="21357" y="7113"/>
                    <a:pt x="20355" y="7097"/>
                  </a:cubicBezTo>
                  <a:cubicBezTo>
                    <a:pt x="20125" y="7091"/>
                    <a:pt x="20036" y="6874"/>
                    <a:pt x="20085" y="6697"/>
                  </a:cubicBezTo>
                  <a:cubicBezTo>
                    <a:pt x="20051" y="6690"/>
                    <a:pt x="20014" y="6681"/>
                    <a:pt x="19976" y="6670"/>
                  </a:cubicBezTo>
                  <a:cubicBezTo>
                    <a:pt x="19827" y="6620"/>
                    <a:pt x="19824" y="6353"/>
                    <a:pt x="20000" y="6341"/>
                  </a:cubicBezTo>
                  <a:cubicBezTo>
                    <a:pt x="20915" y="6284"/>
                    <a:pt x="21142" y="5202"/>
                    <a:pt x="20825" y="4483"/>
                  </a:cubicBezTo>
                  <a:cubicBezTo>
                    <a:pt x="20540" y="3846"/>
                    <a:pt x="19949" y="3544"/>
                    <a:pt x="19311" y="3544"/>
                  </a:cubicBezTo>
                  <a:cubicBezTo>
                    <a:pt x="19166" y="3544"/>
                    <a:pt x="19019" y="3560"/>
                    <a:pt x="18873" y="3590"/>
                  </a:cubicBezTo>
                  <a:cubicBezTo>
                    <a:pt x="18846" y="3596"/>
                    <a:pt x="18819" y="3599"/>
                    <a:pt x="18795" y="3599"/>
                  </a:cubicBezTo>
                  <a:cubicBezTo>
                    <a:pt x="18438" y="3599"/>
                    <a:pt x="18369" y="3032"/>
                    <a:pt x="18752" y="2933"/>
                  </a:cubicBezTo>
                  <a:cubicBezTo>
                    <a:pt x="18937" y="2885"/>
                    <a:pt x="19124" y="2863"/>
                    <a:pt x="19308" y="2863"/>
                  </a:cubicBezTo>
                  <a:close/>
                  <a:moveTo>
                    <a:pt x="27480" y="6240"/>
                  </a:moveTo>
                  <a:cubicBezTo>
                    <a:pt x="27520" y="6240"/>
                    <a:pt x="27563" y="6249"/>
                    <a:pt x="27608" y="6271"/>
                  </a:cubicBezTo>
                  <a:cubicBezTo>
                    <a:pt x="28630" y="6772"/>
                    <a:pt x="29667" y="7827"/>
                    <a:pt x="29611" y="9044"/>
                  </a:cubicBezTo>
                  <a:cubicBezTo>
                    <a:pt x="29592" y="9498"/>
                    <a:pt x="29433" y="9929"/>
                    <a:pt x="29164" y="10256"/>
                  </a:cubicBezTo>
                  <a:cubicBezTo>
                    <a:pt x="30303" y="10443"/>
                    <a:pt x="31336" y="11143"/>
                    <a:pt x="31737" y="12295"/>
                  </a:cubicBezTo>
                  <a:cubicBezTo>
                    <a:pt x="32123" y="13401"/>
                    <a:pt x="31666" y="14148"/>
                    <a:pt x="30874" y="14668"/>
                  </a:cubicBezTo>
                  <a:cubicBezTo>
                    <a:pt x="31839" y="15113"/>
                    <a:pt x="32589" y="16194"/>
                    <a:pt x="32523" y="17252"/>
                  </a:cubicBezTo>
                  <a:cubicBezTo>
                    <a:pt x="32480" y="17917"/>
                    <a:pt x="32024" y="18495"/>
                    <a:pt x="31431" y="18495"/>
                  </a:cubicBezTo>
                  <a:cubicBezTo>
                    <a:pt x="31265" y="18495"/>
                    <a:pt x="31088" y="18450"/>
                    <a:pt x="30907" y="18349"/>
                  </a:cubicBezTo>
                  <a:cubicBezTo>
                    <a:pt x="30812" y="18298"/>
                    <a:pt x="30873" y="18157"/>
                    <a:pt x="30967" y="18157"/>
                  </a:cubicBezTo>
                  <a:cubicBezTo>
                    <a:pt x="30969" y="18157"/>
                    <a:pt x="30972" y="18157"/>
                    <a:pt x="30974" y="18157"/>
                  </a:cubicBezTo>
                  <a:cubicBezTo>
                    <a:pt x="31901" y="17751"/>
                    <a:pt x="32188" y="17242"/>
                    <a:pt x="31837" y="16632"/>
                  </a:cubicBezTo>
                  <a:cubicBezTo>
                    <a:pt x="31776" y="16404"/>
                    <a:pt x="31661" y="16192"/>
                    <a:pt x="31505" y="16015"/>
                  </a:cubicBezTo>
                  <a:cubicBezTo>
                    <a:pt x="31120" y="15458"/>
                    <a:pt x="30640" y="15125"/>
                    <a:pt x="29985" y="15125"/>
                  </a:cubicBezTo>
                  <a:cubicBezTo>
                    <a:pt x="29954" y="15125"/>
                    <a:pt x="29923" y="15126"/>
                    <a:pt x="29892" y="15128"/>
                  </a:cubicBezTo>
                  <a:cubicBezTo>
                    <a:pt x="29887" y="15128"/>
                    <a:pt x="29882" y="15128"/>
                    <a:pt x="29878" y="15128"/>
                  </a:cubicBezTo>
                  <a:cubicBezTo>
                    <a:pt x="29551" y="15128"/>
                    <a:pt x="29483" y="14612"/>
                    <a:pt x="29771" y="14494"/>
                  </a:cubicBezTo>
                  <a:cubicBezTo>
                    <a:pt x="32973" y="13163"/>
                    <a:pt x="30065" y="10919"/>
                    <a:pt x="28359" y="10794"/>
                  </a:cubicBezTo>
                  <a:cubicBezTo>
                    <a:pt x="28353" y="10794"/>
                    <a:pt x="28349" y="10786"/>
                    <a:pt x="28338" y="10786"/>
                  </a:cubicBezTo>
                  <a:cubicBezTo>
                    <a:pt x="28232" y="10815"/>
                    <a:pt x="28125" y="10833"/>
                    <a:pt x="28016" y="10839"/>
                  </a:cubicBezTo>
                  <a:cubicBezTo>
                    <a:pt x="28014" y="10839"/>
                    <a:pt x="28012" y="10839"/>
                    <a:pt x="28010" y="10839"/>
                  </a:cubicBezTo>
                  <a:cubicBezTo>
                    <a:pt x="27829" y="10839"/>
                    <a:pt x="27858" y="10585"/>
                    <a:pt x="28000" y="10539"/>
                  </a:cubicBezTo>
                  <a:cubicBezTo>
                    <a:pt x="28034" y="10528"/>
                    <a:pt x="28064" y="10512"/>
                    <a:pt x="28097" y="10499"/>
                  </a:cubicBezTo>
                  <a:cubicBezTo>
                    <a:pt x="28086" y="10357"/>
                    <a:pt x="28159" y="10218"/>
                    <a:pt x="28329" y="10208"/>
                  </a:cubicBezTo>
                  <a:cubicBezTo>
                    <a:pt x="28399" y="10206"/>
                    <a:pt x="28471" y="10206"/>
                    <a:pt x="28541" y="10203"/>
                  </a:cubicBezTo>
                  <a:cubicBezTo>
                    <a:pt x="28917" y="9834"/>
                    <a:pt x="29088" y="9263"/>
                    <a:pt x="28981" y="8735"/>
                  </a:cubicBezTo>
                  <a:cubicBezTo>
                    <a:pt x="28797" y="7832"/>
                    <a:pt x="28007" y="7349"/>
                    <a:pt x="27317" y="6858"/>
                  </a:cubicBezTo>
                  <a:cubicBezTo>
                    <a:pt x="27063" y="6674"/>
                    <a:pt x="27211" y="6240"/>
                    <a:pt x="27480" y="6240"/>
                  </a:cubicBezTo>
                  <a:close/>
                  <a:moveTo>
                    <a:pt x="9644" y="9884"/>
                  </a:moveTo>
                  <a:cubicBezTo>
                    <a:pt x="11044" y="9884"/>
                    <a:pt x="11846" y="10526"/>
                    <a:pt x="12270" y="11857"/>
                  </a:cubicBezTo>
                  <a:cubicBezTo>
                    <a:pt x="12558" y="12747"/>
                    <a:pt x="12510" y="13640"/>
                    <a:pt x="11985" y="14330"/>
                  </a:cubicBezTo>
                  <a:cubicBezTo>
                    <a:pt x="13022" y="14583"/>
                    <a:pt x="13949" y="15271"/>
                    <a:pt x="14195" y="16384"/>
                  </a:cubicBezTo>
                  <a:cubicBezTo>
                    <a:pt x="14457" y="17559"/>
                    <a:pt x="13792" y="18530"/>
                    <a:pt x="12606" y="18634"/>
                  </a:cubicBezTo>
                  <a:cubicBezTo>
                    <a:pt x="12599" y="18635"/>
                    <a:pt x="12593" y="18635"/>
                    <a:pt x="12587" y="18635"/>
                  </a:cubicBezTo>
                  <a:cubicBezTo>
                    <a:pt x="12391" y="18635"/>
                    <a:pt x="12345" y="18361"/>
                    <a:pt x="12547" y="18308"/>
                  </a:cubicBezTo>
                  <a:cubicBezTo>
                    <a:pt x="13839" y="17106"/>
                    <a:pt x="13892" y="16109"/>
                    <a:pt x="12706" y="15317"/>
                  </a:cubicBezTo>
                  <a:cubicBezTo>
                    <a:pt x="12283" y="15045"/>
                    <a:pt x="11841" y="14908"/>
                    <a:pt x="11367" y="14908"/>
                  </a:cubicBezTo>
                  <a:cubicBezTo>
                    <a:pt x="11322" y="14908"/>
                    <a:pt x="11277" y="14909"/>
                    <a:pt x="11231" y="14911"/>
                  </a:cubicBezTo>
                  <a:cubicBezTo>
                    <a:pt x="10945" y="14897"/>
                    <a:pt x="10794" y="14481"/>
                    <a:pt x="11033" y="14305"/>
                  </a:cubicBezTo>
                  <a:cubicBezTo>
                    <a:pt x="12677" y="13088"/>
                    <a:pt x="11285" y="10685"/>
                    <a:pt x="9570" y="10551"/>
                  </a:cubicBezTo>
                  <a:cubicBezTo>
                    <a:pt x="9135" y="10515"/>
                    <a:pt x="9196" y="9886"/>
                    <a:pt x="9620" y="9884"/>
                  </a:cubicBezTo>
                  <a:cubicBezTo>
                    <a:pt x="9628" y="9884"/>
                    <a:pt x="9636" y="9884"/>
                    <a:pt x="9644" y="9884"/>
                  </a:cubicBezTo>
                  <a:close/>
                  <a:moveTo>
                    <a:pt x="16746" y="10383"/>
                  </a:moveTo>
                  <a:cubicBezTo>
                    <a:pt x="18664" y="10383"/>
                    <a:pt x="19960" y="13229"/>
                    <a:pt x="18818" y="14634"/>
                  </a:cubicBezTo>
                  <a:cubicBezTo>
                    <a:pt x="20096" y="14774"/>
                    <a:pt x="21296" y="15469"/>
                    <a:pt x="21756" y="16750"/>
                  </a:cubicBezTo>
                  <a:cubicBezTo>
                    <a:pt x="22163" y="17899"/>
                    <a:pt x="21762" y="19047"/>
                    <a:pt x="20850" y="19661"/>
                  </a:cubicBezTo>
                  <a:cubicBezTo>
                    <a:pt x="22187" y="20020"/>
                    <a:pt x="23450" y="20936"/>
                    <a:pt x="23523" y="22430"/>
                  </a:cubicBezTo>
                  <a:cubicBezTo>
                    <a:pt x="23556" y="23160"/>
                    <a:pt x="22752" y="24640"/>
                    <a:pt x="21908" y="24640"/>
                  </a:cubicBezTo>
                  <a:cubicBezTo>
                    <a:pt x="21697" y="24640"/>
                    <a:pt x="21484" y="24548"/>
                    <a:pt x="21281" y="24329"/>
                  </a:cubicBezTo>
                  <a:cubicBezTo>
                    <a:pt x="21198" y="24243"/>
                    <a:pt x="21287" y="24109"/>
                    <a:pt x="21386" y="24109"/>
                  </a:cubicBezTo>
                  <a:cubicBezTo>
                    <a:pt x="21409" y="24109"/>
                    <a:pt x="21432" y="24116"/>
                    <a:pt x="21454" y="24132"/>
                  </a:cubicBezTo>
                  <a:cubicBezTo>
                    <a:pt x="21563" y="24217"/>
                    <a:pt x="21675" y="24253"/>
                    <a:pt x="21787" y="24253"/>
                  </a:cubicBezTo>
                  <a:cubicBezTo>
                    <a:pt x="22295" y="24253"/>
                    <a:pt x="22791" y="23506"/>
                    <a:pt x="22906" y="23147"/>
                  </a:cubicBezTo>
                  <a:cubicBezTo>
                    <a:pt x="23097" y="22544"/>
                    <a:pt x="22906" y="21912"/>
                    <a:pt x="22542" y="21416"/>
                  </a:cubicBezTo>
                  <a:cubicBezTo>
                    <a:pt x="21928" y="20577"/>
                    <a:pt x="20936" y="20314"/>
                    <a:pt x="19960" y="20174"/>
                  </a:cubicBezTo>
                  <a:cubicBezTo>
                    <a:pt x="19550" y="20115"/>
                    <a:pt x="19576" y="19501"/>
                    <a:pt x="19970" y="19501"/>
                  </a:cubicBezTo>
                  <a:cubicBezTo>
                    <a:pt x="19983" y="19501"/>
                    <a:pt x="19997" y="19502"/>
                    <a:pt x="20011" y="19503"/>
                  </a:cubicBezTo>
                  <a:cubicBezTo>
                    <a:pt x="20045" y="19509"/>
                    <a:pt x="20075" y="19511"/>
                    <a:pt x="20109" y="19517"/>
                  </a:cubicBezTo>
                  <a:cubicBezTo>
                    <a:pt x="21214" y="18953"/>
                    <a:pt x="21598" y="17699"/>
                    <a:pt x="20908" y="16581"/>
                  </a:cubicBezTo>
                  <a:cubicBezTo>
                    <a:pt x="20315" y="15624"/>
                    <a:pt x="19242" y="15344"/>
                    <a:pt x="18191" y="15344"/>
                  </a:cubicBezTo>
                  <a:cubicBezTo>
                    <a:pt x="18071" y="15344"/>
                    <a:pt x="17951" y="15348"/>
                    <a:pt x="17832" y="15354"/>
                  </a:cubicBezTo>
                  <a:cubicBezTo>
                    <a:pt x="17826" y="15355"/>
                    <a:pt x="17820" y="15355"/>
                    <a:pt x="17813" y="15355"/>
                  </a:cubicBezTo>
                  <a:cubicBezTo>
                    <a:pt x="17384" y="15355"/>
                    <a:pt x="17246" y="14717"/>
                    <a:pt x="17704" y="14649"/>
                  </a:cubicBezTo>
                  <a:cubicBezTo>
                    <a:pt x="17825" y="14633"/>
                    <a:pt x="17946" y="14621"/>
                    <a:pt x="18067" y="14618"/>
                  </a:cubicBezTo>
                  <a:cubicBezTo>
                    <a:pt x="19236" y="13521"/>
                    <a:pt x="18329" y="11085"/>
                    <a:pt x="16781" y="11085"/>
                  </a:cubicBezTo>
                  <a:cubicBezTo>
                    <a:pt x="16619" y="11085"/>
                    <a:pt x="16449" y="11111"/>
                    <a:pt x="16275" y="11170"/>
                  </a:cubicBezTo>
                  <a:cubicBezTo>
                    <a:pt x="16232" y="11184"/>
                    <a:pt x="16190" y="11190"/>
                    <a:pt x="16150" y="11190"/>
                  </a:cubicBezTo>
                  <a:cubicBezTo>
                    <a:pt x="15800" y="11190"/>
                    <a:pt x="15591" y="10686"/>
                    <a:pt x="15976" y="10536"/>
                  </a:cubicBezTo>
                  <a:lnTo>
                    <a:pt x="15976" y="10534"/>
                  </a:lnTo>
                  <a:cubicBezTo>
                    <a:pt x="16241" y="10431"/>
                    <a:pt x="16498" y="10383"/>
                    <a:pt x="16746" y="10383"/>
                  </a:cubicBezTo>
                  <a:close/>
                  <a:moveTo>
                    <a:pt x="5643" y="16857"/>
                  </a:moveTo>
                  <a:cubicBezTo>
                    <a:pt x="7647" y="16857"/>
                    <a:pt x="9705" y="19593"/>
                    <a:pt x="8322" y="21101"/>
                  </a:cubicBezTo>
                  <a:cubicBezTo>
                    <a:pt x="9441" y="21379"/>
                    <a:pt x="10489" y="22196"/>
                    <a:pt x="10769" y="23346"/>
                  </a:cubicBezTo>
                  <a:cubicBezTo>
                    <a:pt x="11057" y="24530"/>
                    <a:pt x="10353" y="25422"/>
                    <a:pt x="9199" y="25604"/>
                  </a:cubicBezTo>
                  <a:cubicBezTo>
                    <a:pt x="9191" y="25605"/>
                    <a:pt x="9184" y="25605"/>
                    <a:pt x="9177" y="25605"/>
                  </a:cubicBezTo>
                  <a:cubicBezTo>
                    <a:pt x="9033" y="25605"/>
                    <a:pt x="8964" y="25390"/>
                    <a:pt x="9111" y="25332"/>
                  </a:cubicBezTo>
                  <a:cubicBezTo>
                    <a:pt x="11219" y="24506"/>
                    <a:pt x="10147" y="22993"/>
                    <a:pt x="9356" y="22306"/>
                  </a:cubicBezTo>
                  <a:cubicBezTo>
                    <a:pt x="8820" y="21845"/>
                    <a:pt x="8194" y="21626"/>
                    <a:pt x="7500" y="21625"/>
                  </a:cubicBezTo>
                  <a:cubicBezTo>
                    <a:pt x="7173" y="21620"/>
                    <a:pt x="7133" y="21164"/>
                    <a:pt x="7389" y="21031"/>
                  </a:cubicBezTo>
                  <a:cubicBezTo>
                    <a:pt x="8173" y="20064"/>
                    <a:pt x="8220" y="19192"/>
                    <a:pt x="7540" y="18412"/>
                  </a:cubicBezTo>
                  <a:cubicBezTo>
                    <a:pt x="7073" y="17800"/>
                    <a:pt x="6440" y="17497"/>
                    <a:pt x="5637" y="17497"/>
                  </a:cubicBezTo>
                  <a:cubicBezTo>
                    <a:pt x="5614" y="17497"/>
                    <a:pt x="5591" y="17498"/>
                    <a:pt x="5567" y="17498"/>
                  </a:cubicBezTo>
                  <a:cubicBezTo>
                    <a:pt x="5559" y="17498"/>
                    <a:pt x="5550" y="17499"/>
                    <a:pt x="5542" y="17499"/>
                  </a:cubicBezTo>
                  <a:cubicBezTo>
                    <a:pt x="5100" y="17499"/>
                    <a:pt x="5084" y="16885"/>
                    <a:pt x="5536" y="16861"/>
                  </a:cubicBezTo>
                  <a:lnTo>
                    <a:pt x="5536" y="16860"/>
                  </a:lnTo>
                  <a:cubicBezTo>
                    <a:pt x="5572" y="16858"/>
                    <a:pt x="5607" y="16857"/>
                    <a:pt x="5643" y="16857"/>
                  </a:cubicBezTo>
                  <a:close/>
                  <a:moveTo>
                    <a:pt x="24522" y="1"/>
                  </a:moveTo>
                  <a:cubicBezTo>
                    <a:pt x="22745" y="1"/>
                    <a:pt x="20944" y="365"/>
                    <a:pt x="19252" y="802"/>
                  </a:cubicBezTo>
                  <a:cubicBezTo>
                    <a:pt x="16079" y="1622"/>
                    <a:pt x="12896" y="2697"/>
                    <a:pt x="10047" y="4343"/>
                  </a:cubicBezTo>
                  <a:cubicBezTo>
                    <a:pt x="4490" y="7548"/>
                    <a:pt x="1" y="14193"/>
                    <a:pt x="3134" y="20501"/>
                  </a:cubicBezTo>
                  <a:cubicBezTo>
                    <a:pt x="3158" y="20495"/>
                    <a:pt x="3181" y="20492"/>
                    <a:pt x="3204" y="20492"/>
                  </a:cubicBezTo>
                  <a:cubicBezTo>
                    <a:pt x="3292" y="20492"/>
                    <a:pt x="3374" y="20537"/>
                    <a:pt x="3412" y="20642"/>
                  </a:cubicBezTo>
                  <a:cubicBezTo>
                    <a:pt x="5343" y="26178"/>
                    <a:pt x="10218" y="28175"/>
                    <a:pt x="15364" y="28175"/>
                  </a:cubicBezTo>
                  <a:cubicBezTo>
                    <a:pt x="17436" y="28175"/>
                    <a:pt x="19553" y="27852"/>
                    <a:pt x="21539" y="27305"/>
                  </a:cubicBezTo>
                  <a:cubicBezTo>
                    <a:pt x="27729" y="25599"/>
                    <a:pt x="35679" y="22292"/>
                    <a:pt x="36845" y="15098"/>
                  </a:cubicBezTo>
                  <a:cubicBezTo>
                    <a:pt x="37735" y="9595"/>
                    <a:pt x="33307" y="2617"/>
                    <a:pt x="28150" y="626"/>
                  </a:cubicBezTo>
                  <a:cubicBezTo>
                    <a:pt x="26982" y="177"/>
                    <a:pt x="25758" y="1"/>
                    <a:pt x="24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110975" y="4443550"/>
              <a:ext cx="68700" cy="85425"/>
            </a:xfrm>
            <a:custGeom>
              <a:avLst/>
              <a:gdLst/>
              <a:ahLst/>
              <a:cxnLst/>
              <a:rect l="l" t="t" r="r" b="b"/>
              <a:pathLst>
                <a:path w="2748" h="3417" extrusionOk="0">
                  <a:moveTo>
                    <a:pt x="591" y="0"/>
                  </a:moveTo>
                  <a:cubicBezTo>
                    <a:pt x="513" y="0"/>
                    <a:pt x="435" y="6"/>
                    <a:pt x="357" y="17"/>
                  </a:cubicBezTo>
                  <a:cubicBezTo>
                    <a:pt x="0" y="67"/>
                    <a:pt x="51" y="588"/>
                    <a:pt x="389" y="629"/>
                  </a:cubicBezTo>
                  <a:cubicBezTo>
                    <a:pt x="1053" y="706"/>
                    <a:pt x="1649" y="929"/>
                    <a:pt x="1967" y="1569"/>
                  </a:cubicBezTo>
                  <a:cubicBezTo>
                    <a:pt x="2268" y="2177"/>
                    <a:pt x="2043" y="3049"/>
                    <a:pt x="1293" y="3134"/>
                  </a:cubicBezTo>
                  <a:cubicBezTo>
                    <a:pt x="1169" y="3147"/>
                    <a:pt x="1166" y="3328"/>
                    <a:pt x="1275" y="3365"/>
                  </a:cubicBezTo>
                  <a:cubicBezTo>
                    <a:pt x="1378" y="3400"/>
                    <a:pt x="1477" y="3417"/>
                    <a:pt x="1572" y="3417"/>
                  </a:cubicBezTo>
                  <a:cubicBezTo>
                    <a:pt x="2308" y="3417"/>
                    <a:pt x="2747" y="2422"/>
                    <a:pt x="2624" y="1751"/>
                  </a:cubicBezTo>
                  <a:cubicBezTo>
                    <a:pt x="2453" y="820"/>
                    <a:pt x="1552" y="0"/>
                    <a:pt x="591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5020950" y="4601425"/>
              <a:ext cx="133100" cy="218775"/>
            </a:xfrm>
            <a:custGeom>
              <a:avLst/>
              <a:gdLst/>
              <a:ahLst/>
              <a:cxnLst/>
              <a:rect l="l" t="t" r="r" b="b"/>
              <a:pathLst>
                <a:path w="5324" h="8751" extrusionOk="0">
                  <a:moveTo>
                    <a:pt x="505" y="0"/>
                  </a:moveTo>
                  <a:cubicBezTo>
                    <a:pt x="499" y="0"/>
                    <a:pt x="492" y="0"/>
                    <a:pt x="486" y="0"/>
                  </a:cubicBezTo>
                  <a:cubicBezTo>
                    <a:pt x="62" y="2"/>
                    <a:pt x="1" y="631"/>
                    <a:pt x="436" y="667"/>
                  </a:cubicBezTo>
                  <a:cubicBezTo>
                    <a:pt x="2151" y="801"/>
                    <a:pt x="3543" y="3203"/>
                    <a:pt x="1899" y="4421"/>
                  </a:cubicBezTo>
                  <a:cubicBezTo>
                    <a:pt x="1660" y="4597"/>
                    <a:pt x="1811" y="5013"/>
                    <a:pt x="2097" y="5027"/>
                  </a:cubicBezTo>
                  <a:cubicBezTo>
                    <a:pt x="2142" y="5025"/>
                    <a:pt x="2187" y="5024"/>
                    <a:pt x="2232" y="5024"/>
                  </a:cubicBezTo>
                  <a:cubicBezTo>
                    <a:pt x="2706" y="5024"/>
                    <a:pt x="3149" y="5161"/>
                    <a:pt x="3572" y="5433"/>
                  </a:cubicBezTo>
                  <a:cubicBezTo>
                    <a:pt x="4755" y="6225"/>
                    <a:pt x="4703" y="7222"/>
                    <a:pt x="3413" y="8424"/>
                  </a:cubicBezTo>
                  <a:cubicBezTo>
                    <a:pt x="3211" y="8477"/>
                    <a:pt x="3257" y="8751"/>
                    <a:pt x="3453" y="8751"/>
                  </a:cubicBezTo>
                  <a:cubicBezTo>
                    <a:pt x="3459" y="8751"/>
                    <a:pt x="3465" y="8751"/>
                    <a:pt x="3472" y="8750"/>
                  </a:cubicBezTo>
                  <a:cubicBezTo>
                    <a:pt x="4658" y="8646"/>
                    <a:pt x="5323" y="7675"/>
                    <a:pt x="5061" y="6500"/>
                  </a:cubicBezTo>
                  <a:cubicBezTo>
                    <a:pt x="4815" y="5387"/>
                    <a:pt x="3888" y="4699"/>
                    <a:pt x="2851" y="4446"/>
                  </a:cubicBezTo>
                  <a:cubicBezTo>
                    <a:pt x="3376" y="3756"/>
                    <a:pt x="3424" y="2863"/>
                    <a:pt x="3136" y="1973"/>
                  </a:cubicBezTo>
                  <a:cubicBezTo>
                    <a:pt x="2712" y="640"/>
                    <a:pt x="1909" y="0"/>
                    <a:pt x="50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5251800" y="4425875"/>
              <a:ext cx="189225" cy="320275"/>
            </a:xfrm>
            <a:custGeom>
              <a:avLst/>
              <a:gdLst/>
              <a:ahLst/>
              <a:cxnLst/>
              <a:rect l="l" t="t" r="r" b="b"/>
              <a:pathLst>
                <a:path w="7569" h="12811" extrusionOk="0">
                  <a:moveTo>
                    <a:pt x="940" y="1"/>
                  </a:moveTo>
                  <a:cubicBezTo>
                    <a:pt x="756" y="1"/>
                    <a:pt x="569" y="23"/>
                    <a:pt x="384" y="71"/>
                  </a:cubicBezTo>
                  <a:cubicBezTo>
                    <a:pt x="1" y="170"/>
                    <a:pt x="70" y="737"/>
                    <a:pt x="427" y="737"/>
                  </a:cubicBezTo>
                  <a:cubicBezTo>
                    <a:pt x="451" y="737"/>
                    <a:pt x="478" y="734"/>
                    <a:pt x="505" y="728"/>
                  </a:cubicBezTo>
                  <a:cubicBezTo>
                    <a:pt x="651" y="698"/>
                    <a:pt x="798" y="682"/>
                    <a:pt x="943" y="682"/>
                  </a:cubicBezTo>
                  <a:cubicBezTo>
                    <a:pt x="1582" y="682"/>
                    <a:pt x="2173" y="984"/>
                    <a:pt x="2455" y="1621"/>
                  </a:cubicBezTo>
                  <a:cubicBezTo>
                    <a:pt x="2773" y="2341"/>
                    <a:pt x="2544" y="3422"/>
                    <a:pt x="1631" y="3480"/>
                  </a:cubicBezTo>
                  <a:cubicBezTo>
                    <a:pt x="1453" y="3492"/>
                    <a:pt x="1456" y="3759"/>
                    <a:pt x="1605" y="3810"/>
                  </a:cubicBezTo>
                  <a:cubicBezTo>
                    <a:pt x="1644" y="3820"/>
                    <a:pt x="1680" y="3828"/>
                    <a:pt x="1716" y="3837"/>
                  </a:cubicBezTo>
                  <a:cubicBezTo>
                    <a:pt x="1665" y="4014"/>
                    <a:pt x="1754" y="4230"/>
                    <a:pt x="1985" y="4235"/>
                  </a:cubicBezTo>
                  <a:cubicBezTo>
                    <a:pt x="2987" y="4251"/>
                    <a:pt x="3873" y="4464"/>
                    <a:pt x="4578" y="5241"/>
                  </a:cubicBezTo>
                  <a:cubicBezTo>
                    <a:pt x="5438" y="6180"/>
                    <a:pt x="5856" y="8148"/>
                    <a:pt x="4262" y="8615"/>
                  </a:cubicBezTo>
                  <a:cubicBezTo>
                    <a:pt x="4087" y="8662"/>
                    <a:pt x="4077" y="8931"/>
                    <a:pt x="4280" y="8950"/>
                  </a:cubicBezTo>
                  <a:lnTo>
                    <a:pt x="4335" y="8946"/>
                  </a:lnTo>
                  <a:cubicBezTo>
                    <a:pt x="4344" y="9063"/>
                    <a:pt x="4409" y="9172"/>
                    <a:pt x="4539" y="9218"/>
                  </a:cubicBezTo>
                  <a:cubicBezTo>
                    <a:pt x="5310" y="9482"/>
                    <a:pt x="6094" y="9637"/>
                    <a:pt x="6574" y="10371"/>
                  </a:cubicBezTo>
                  <a:cubicBezTo>
                    <a:pt x="7095" y="11173"/>
                    <a:pt x="6804" y="12433"/>
                    <a:pt x="5692" y="12433"/>
                  </a:cubicBezTo>
                  <a:cubicBezTo>
                    <a:pt x="5683" y="12433"/>
                    <a:pt x="5675" y="12433"/>
                    <a:pt x="5666" y="12433"/>
                  </a:cubicBezTo>
                  <a:cubicBezTo>
                    <a:pt x="5665" y="12433"/>
                    <a:pt x="5663" y="12433"/>
                    <a:pt x="5661" y="12433"/>
                  </a:cubicBezTo>
                  <a:cubicBezTo>
                    <a:pt x="5430" y="12433"/>
                    <a:pt x="5413" y="12753"/>
                    <a:pt x="5638" y="12789"/>
                  </a:cubicBezTo>
                  <a:cubicBezTo>
                    <a:pt x="5725" y="12804"/>
                    <a:pt x="5810" y="12811"/>
                    <a:pt x="5893" y="12811"/>
                  </a:cubicBezTo>
                  <a:cubicBezTo>
                    <a:pt x="6864" y="12811"/>
                    <a:pt x="7568" y="11858"/>
                    <a:pt x="7427" y="10888"/>
                  </a:cubicBezTo>
                  <a:cubicBezTo>
                    <a:pt x="7266" y="9783"/>
                    <a:pt x="6286" y="8986"/>
                    <a:pt x="5238" y="8701"/>
                  </a:cubicBezTo>
                  <a:cubicBezTo>
                    <a:pt x="6018" y="8124"/>
                    <a:pt x="6079" y="6690"/>
                    <a:pt x="5708" y="5803"/>
                  </a:cubicBezTo>
                  <a:cubicBezTo>
                    <a:pt x="5212" y="4612"/>
                    <a:pt x="3971" y="3644"/>
                    <a:pt x="2661" y="3564"/>
                  </a:cubicBezTo>
                  <a:cubicBezTo>
                    <a:pt x="3084" y="3133"/>
                    <a:pt x="3262" y="2340"/>
                    <a:pt x="3154" y="1782"/>
                  </a:cubicBezTo>
                  <a:cubicBezTo>
                    <a:pt x="2945" y="715"/>
                    <a:pt x="1977" y="1"/>
                    <a:pt x="940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919650" y="4775750"/>
              <a:ext cx="153450" cy="218675"/>
            </a:xfrm>
            <a:custGeom>
              <a:avLst/>
              <a:gdLst/>
              <a:ahLst/>
              <a:cxnLst/>
              <a:rect l="l" t="t" r="r" b="b"/>
              <a:pathLst>
                <a:path w="6138" h="8747" extrusionOk="0">
                  <a:moveTo>
                    <a:pt x="559" y="0"/>
                  </a:moveTo>
                  <a:cubicBezTo>
                    <a:pt x="524" y="0"/>
                    <a:pt x="488" y="1"/>
                    <a:pt x="453" y="3"/>
                  </a:cubicBezTo>
                  <a:cubicBezTo>
                    <a:pt x="0" y="28"/>
                    <a:pt x="18" y="642"/>
                    <a:pt x="460" y="642"/>
                  </a:cubicBezTo>
                  <a:cubicBezTo>
                    <a:pt x="468" y="642"/>
                    <a:pt x="477" y="641"/>
                    <a:pt x="485" y="641"/>
                  </a:cubicBezTo>
                  <a:cubicBezTo>
                    <a:pt x="511" y="640"/>
                    <a:pt x="535" y="640"/>
                    <a:pt x="560" y="640"/>
                  </a:cubicBezTo>
                  <a:cubicBezTo>
                    <a:pt x="1361" y="640"/>
                    <a:pt x="1991" y="945"/>
                    <a:pt x="2458" y="1553"/>
                  </a:cubicBezTo>
                  <a:cubicBezTo>
                    <a:pt x="3138" y="2333"/>
                    <a:pt x="3091" y="3207"/>
                    <a:pt x="2307" y="4173"/>
                  </a:cubicBezTo>
                  <a:cubicBezTo>
                    <a:pt x="2051" y="4305"/>
                    <a:pt x="2091" y="4763"/>
                    <a:pt x="2418" y="4766"/>
                  </a:cubicBezTo>
                  <a:cubicBezTo>
                    <a:pt x="3112" y="4768"/>
                    <a:pt x="3738" y="4987"/>
                    <a:pt x="4274" y="5447"/>
                  </a:cubicBezTo>
                  <a:cubicBezTo>
                    <a:pt x="5065" y="6136"/>
                    <a:pt x="6137" y="7648"/>
                    <a:pt x="4029" y="8475"/>
                  </a:cubicBezTo>
                  <a:cubicBezTo>
                    <a:pt x="3883" y="8532"/>
                    <a:pt x="3951" y="8747"/>
                    <a:pt x="4094" y="8747"/>
                  </a:cubicBezTo>
                  <a:cubicBezTo>
                    <a:pt x="4101" y="8747"/>
                    <a:pt x="4109" y="8746"/>
                    <a:pt x="4117" y="8745"/>
                  </a:cubicBezTo>
                  <a:cubicBezTo>
                    <a:pt x="5271" y="8565"/>
                    <a:pt x="5975" y="7672"/>
                    <a:pt x="5687" y="6488"/>
                  </a:cubicBezTo>
                  <a:cubicBezTo>
                    <a:pt x="5407" y="5337"/>
                    <a:pt x="4359" y="4522"/>
                    <a:pt x="3240" y="4244"/>
                  </a:cubicBezTo>
                  <a:cubicBezTo>
                    <a:pt x="4623" y="2736"/>
                    <a:pt x="2565" y="0"/>
                    <a:pt x="55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5182350" y="4613900"/>
              <a:ext cx="199200" cy="356400"/>
            </a:xfrm>
            <a:custGeom>
              <a:avLst/>
              <a:gdLst/>
              <a:ahLst/>
              <a:cxnLst/>
              <a:rect l="l" t="t" r="r" b="b"/>
              <a:pathLst>
                <a:path w="7968" h="14256" extrusionOk="0">
                  <a:moveTo>
                    <a:pt x="1157" y="0"/>
                  </a:moveTo>
                  <a:cubicBezTo>
                    <a:pt x="909" y="0"/>
                    <a:pt x="652" y="48"/>
                    <a:pt x="388" y="151"/>
                  </a:cubicBezTo>
                  <a:cubicBezTo>
                    <a:pt x="1" y="302"/>
                    <a:pt x="211" y="807"/>
                    <a:pt x="563" y="807"/>
                  </a:cubicBezTo>
                  <a:cubicBezTo>
                    <a:pt x="602" y="807"/>
                    <a:pt x="644" y="801"/>
                    <a:pt x="686" y="787"/>
                  </a:cubicBezTo>
                  <a:cubicBezTo>
                    <a:pt x="861" y="728"/>
                    <a:pt x="1030" y="702"/>
                    <a:pt x="1193" y="702"/>
                  </a:cubicBezTo>
                  <a:cubicBezTo>
                    <a:pt x="2739" y="702"/>
                    <a:pt x="3648" y="3138"/>
                    <a:pt x="2478" y="4233"/>
                  </a:cubicBezTo>
                  <a:cubicBezTo>
                    <a:pt x="2357" y="4236"/>
                    <a:pt x="2236" y="4247"/>
                    <a:pt x="2116" y="4265"/>
                  </a:cubicBezTo>
                  <a:cubicBezTo>
                    <a:pt x="1656" y="4332"/>
                    <a:pt x="1794" y="4969"/>
                    <a:pt x="2223" y="4969"/>
                  </a:cubicBezTo>
                  <a:cubicBezTo>
                    <a:pt x="2230" y="4969"/>
                    <a:pt x="2237" y="4969"/>
                    <a:pt x="2244" y="4968"/>
                  </a:cubicBezTo>
                  <a:cubicBezTo>
                    <a:pt x="2361" y="4962"/>
                    <a:pt x="2478" y="4958"/>
                    <a:pt x="2596" y="4958"/>
                  </a:cubicBezTo>
                  <a:cubicBezTo>
                    <a:pt x="3649" y="4958"/>
                    <a:pt x="4726" y="5238"/>
                    <a:pt x="5319" y="6197"/>
                  </a:cubicBezTo>
                  <a:cubicBezTo>
                    <a:pt x="6010" y="7315"/>
                    <a:pt x="5625" y="8569"/>
                    <a:pt x="4520" y="9132"/>
                  </a:cubicBezTo>
                  <a:cubicBezTo>
                    <a:pt x="4486" y="9126"/>
                    <a:pt x="4456" y="9125"/>
                    <a:pt x="4422" y="9119"/>
                  </a:cubicBezTo>
                  <a:cubicBezTo>
                    <a:pt x="4409" y="9117"/>
                    <a:pt x="4396" y="9117"/>
                    <a:pt x="4383" y="9117"/>
                  </a:cubicBezTo>
                  <a:cubicBezTo>
                    <a:pt x="3988" y="9117"/>
                    <a:pt x="3961" y="9730"/>
                    <a:pt x="4371" y="9790"/>
                  </a:cubicBezTo>
                  <a:cubicBezTo>
                    <a:pt x="5348" y="9930"/>
                    <a:pt x="6339" y="10192"/>
                    <a:pt x="6953" y="11031"/>
                  </a:cubicBezTo>
                  <a:cubicBezTo>
                    <a:pt x="7317" y="11528"/>
                    <a:pt x="7508" y="12160"/>
                    <a:pt x="7317" y="12762"/>
                  </a:cubicBezTo>
                  <a:cubicBezTo>
                    <a:pt x="7202" y="13121"/>
                    <a:pt x="6707" y="13868"/>
                    <a:pt x="6199" y="13868"/>
                  </a:cubicBezTo>
                  <a:cubicBezTo>
                    <a:pt x="6087" y="13868"/>
                    <a:pt x="5974" y="13832"/>
                    <a:pt x="5865" y="13748"/>
                  </a:cubicBezTo>
                  <a:cubicBezTo>
                    <a:pt x="5844" y="13732"/>
                    <a:pt x="5820" y="13725"/>
                    <a:pt x="5798" y="13725"/>
                  </a:cubicBezTo>
                  <a:cubicBezTo>
                    <a:pt x="5699" y="13725"/>
                    <a:pt x="5610" y="13858"/>
                    <a:pt x="5692" y="13944"/>
                  </a:cubicBezTo>
                  <a:cubicBezTo>
                    <a:pt x="5895" y="14163"/>
                    <a:pt x="6109" y="14255"/>
                    <a:pt x="6319" y="14255"/>
                  </a:cubicBezTo>
                  <a:cubicBezTo>
                    <a:pt x="7164" y="14255"/>
                    <a:pt x="7968" y="12775"/>
                    <a:pt x="7934" y="12045"/>
                  </a:cubicBezTo>
                  <a:cubicBezTo>
                    <a:pt x="7861" y="10551"/>
                    <a:pt x="6599" y="9636"/>
                    <a:pt x="5261" y="9277"/>
                  </a:cubicBezTo>
                  <a:cubicBezTo>
                    <a:pt x="6174" y="8662"/>
                    <a:pt x="6575" y="7513"/>
                    <a:pt x="6168" y="6365"/>
                  </a:cubicBezTo>
                  <a:cubicBezTo>
                    <a:pt x="5707" y="5085"/>
                    <a:pt x="4506" y="4391"/>
                    <a:pt x="3229" y="4250"/>
                  </a:cubicBezTo>
                  <a:cubicBezTo>
                    <a:pt x="4372" y="2846"/>
                    <a:pt x="3074" y="0"/>
                    <a:pt x="1157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5469150" y="4510300"/>
              <a:ext cx="147800" cy="306425"/>
            </a:xfrm>
            <a:custGeom>
              <a:avLst/>
              <a:gdLst/>
              <a:ahLst/>
              <a:cxnLst/>
              <a:rect l="l" t="t" r="r" b="b"/>
              <a:pathLst>
                <a:path w="5912" h="12257" extrusionOk="0">
                  <a:moveTo>
                    <a:pt x="418" y="0"/>
                  </a:moveTo>
                  <a:cubicBezTo>
                    <a:pt x="148" y="0"/>
                    <a:pt x="1" y="435"/>
                    <a:pt x="255" y="618"/>
                  </a:cubicBezTo>
                  <a:cubicBezTo>
                    <a:pt x="945" y="1110"/>
                    <a:pt x="1735" y="1591"/>
                    <a:pt x="1919" y="2495"/>
                  </a:cubicBezTo>
                  <a:cubicBezTo>
                    <a:pt x="2026" y="3024"/>
                    <a:pt x="1856" y="3595"/>
                    <a:pt x="1480" y="3964"/>
                  </a:cubicBezTo>
                  <a:cubicBezTo>
                    <a:pt x="1410" y="3967"/>
                    <a:pt x="1337" y="3967"/>
                    <a:pt x="1267" y="3969"/>
                  </a:cubicBezTo>
                  <a:cubicBezTo>
                    <a:pt x="1097" y="3981"/>
                    <a:pt x="1024" y="4120"/>
                    <a:pt x="1035" y="4260"/>
                  </a:cubicBezTo>
                  <a:cubicBezTo>
                    <a:pt x="1003" y="4273"/>
                    <a:pt x="974" y="4289"/>
                    <a:pt x="938" y="4300"/>
                  </a:cubicBezTo>
                  <a:cubicBezTo>
                    <a:pt x="797" y="4344"/>
                    <a:pt x="769" y="4598"/>
                    <a:pt x="946" y="4598"/>
                  </a:cubicBezTo>
                  <a:cubicBezTo>
                    <a:pt x="949" y="4598"/>
                    <a:pt x="952" y="4598"/>
                    <a:pt x="954" y="4598"/>
                  </a:cubicBezTo>
                  <a:cubicBezTo>
                    <a:pt x="1063" y="4594"/>
                    <a:pt x="1172" y="4577"/>
                    <a:pt x="1278" y="4549"/>
                  </a:cubicBezTo>
                  <a:cubicBezTo>
                    <a:pt x="1288" y="4549"/>
                    <a:pt x="1293" y="4555"/>
                    <a:pt x="1297" y="4555"/>
                  </a:cubicBezTo>
                  <a:cubicBezTo>
                    <a:pt x="3004" y="4680"/>
                    <a:pt x="5911" y="6924"/>
                    <a:pt x="2710" y="8255"/>
                  </a:cubicBezTo>
                  <a:cubicBezTo>
                    <a:pt x="2423" y="8374"/>
                    <a:pt x="2491" y="8889"/>
                    <a:pt x="2814" y="8889"/>
                  </a:cubicBezTo>
                  <a:cubicBezTo>
                    <a:pt x="2819" y="8889"/>
                    <a:pt x="2825" y="8889"/>
                    <a:pt x="2830" y="8889"/>
                  </a:cubicBezTo>
                  <a:cubicBezTo>
                    <a:pt x="2860" y="8887"/>
                    <a:pt x="2890" y="8887"/>
                    <a:pt x="2919" y="8887"/>
                  </a:cubicBezTo>
                  <a:cubicBezTo>
                    <a:pt x="3578" y="8887"/>
                    <a:pt x="4058" y="9219"/>
                    <a:pt x="4444" y="9777"/>
                  </a:cubicBezTo>
                  <a:cubicBezTo>
                    <a:pt x="4601" y="9953"/>
                    <a:pt x="4714" y="10165"/>
                    <a:pt x="4775" y="10393"/>
                  </a:cubicBezTo>
                  <a:cubicBezTo>
                    <a:pt x="5126" y="11003"/>
                    <a:pt x="4841" y="11512"/>
                    <a:pt x="3914" y="11918"/>
                  </a:cubicBezTo>
                  <a:cubicBezTo>
                    <a:pt x="3911" y="11918"/>
                    <a:pt x="3909" y="11918"/>
                    <a:pt x="3906" y="11918"/>
                  </a:cubicBezTo>
                  <a:cubicBezTo>
                    <a:pt x="3812" y="11918"/>
                    <a:pt x="3752" y="12059"/>
                    <a:pt x="3846" y="12110"/>
                  </a:cubicBezTo>
                  <a:cubicBezTo>
                    <a:pt x="4028" y="12211"/>
                    <a:pt x="4204" y="12256"/>
                    <a:pt x="4370" y="12256"/>
                  </a:cubicBezTo>
                  <a:cubicBezTo>
                    <a:pt x="4964" y="12256"/>
                    <a:pt x="5419" y="11678"/>
                    <a:pt x="5462" y="11013"/>
                  </a:cubicBezTo>
                  <a:cubicBezTo>
                    <a:pt x="5528" y="9955"/>
                    <a:pt x="4778" y="8874"/>
                    <a:pt x="3814" y="8429"/>
                  </a:cubicBezTo>
                  <a:cubicBezTo>
                    <a:pt x="4605" y="7909"/>
                    <a:pt x="5061" y="7162"/>
                    <a:pt x="4677" y="6058"/>
                  </a:cubicBezTo>
                  <a:cubicBezTo>
                    <a:pt x="4274" y="4904"/>
                    <a:pt x="3243" y="4206"/>
                    <a:pt x="2104" y="4017"/>
                  </a:cubicBezTo>
                  <a:cubicBezTo>
                    <a:pt x="2371" y="3690"/>
                    <a:pt x="2532" y="3259"/>
                    <a:pt x="2551" y="2805"/>
                  </a:cubicBezTo>
                  <a:cubicBezTo>
                    <a:pt x="2605" y="1588"/>
                    <a:pt x="1568" y="533"/>
                    <a:pt x="546" y="32"/>
                  </a:cubicBezTo>
                  <a:cubicBezTo>
                    <a:pt x="501" y="10"/>
                    <a:pt x="458" y="0"/>
                    <a:pt x="418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2" name="Google Shape;782;p5"/>
          <p:cNvSpPr/>
          <p:nvPr/>
        </p:nvSpPr>
        <p:spPr>
          <a:xfrm>
            <a:off x="52134" y="48368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5"/>
          <p:cNvSpPr/>
          <p:nvPr/>
        </p:nvSpPr>
        <p:spPr>
          <a:xfrm>
            <a:off x="32554" y="48151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5"/>
          <p:cNvSpPr/>
          <p:nvPr/>
        </p:nvSpPr>
        <p:spPr>
          <a:xfrm>
            <a:off x="32554" y="492839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5"/>
          <p:cNvSpPr/>
          <p:nvPr/>
        </p:nvSpPr>
        <p:spPr>
          <a:xfrm>
            <a:off x="43106" y="49570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5"/>
          <p:cNvSpPr/>
          <p:nvPr/>
        </p:nvSpPr>
        <p:spPr>
          <a:xfrm>
            <a:off x="43106" y="47864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"/>
          <p:cNvSpPr/>
          <p:nvPr/>
        </p:nvSpPr>
        <p:spPr>
          <a:xfrm>
            <a:off x="28955" y="48752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"/>
          <p:cNvSpPr/>
          <p:nvPr/>
        </p:nvSpPr>
        <p:spPr>
          <a:xfrm>
            <a:off x="36153" y="470572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"/>
          <p:cNvSpPr/>
          <p:nvPr/>
        </p:nvSpPr>
        <p:spPr>
          <a:xfrm>
            <a:off x="-5834" y="473362"/>
            <a:ext cx="1468111" cy="1099856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"/>
          <p:cNvSpPr/>
          <p:nvPr/>
        </p:nvSpPr>
        <p:spPr>
          <a:xfrm>
            <a:off x="27125" y="493450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5"/>
          <p:cNvSpPr/>
          <p:nvPr/>
        </p:nvSpPr>
        <p:spPr>
          <a:xfrm>
            <a:off x="19324" y="50121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5"/>
          <p:cNvSpPr/>
          <p:nvPr/>
        </p:nvSpPr>
        <p:spPr>
          <a:xfrm>
            <a:off x="19324" y="52456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"/>
          <p:cNvSpPr/>
          <p:nvPr/>
        </p:nvSpPr>
        <p:spPr>
          <a:xfrm>
            <a:off x="22052" y="55345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"/>
          <p:cNvSpPr/>
          <p:nvPr/>
        </p:nvSpPr>
        <p:spPr>
          <a:xfrm>
            <a:off x="36788" y="544313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"/>
          <p:cNvSpPr txBox="1">
            <a:spLocks noGrp="1"/>
          </p:cNvSpPr>
          <p:nvPr>
            <p:ph type="title"/>
          </p:nvPr>
        </p:nvSpPr>
        <p:spPr>
          <a:xfrm>
            <a:off x="384429" y="1654962"/>
            <a:ext cx="8506479" cy="196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t/i/C/ữ/h/v/ế   </a:t>
            </a:r>
            <a:endParaRPr sz="6600"/>
          </a:p>
        </p:txBody>
      </p:sp>
      <p:sp>
        <p:nvSpPr>
          <p:cNvPr id="801" name="Google Shape;801;p6"/>
          <p:cNvSpPr txBox="1">
            <a:spLocks noGrp="1"/>
          </p:cNvSpPr>
          <p:nvPr>
            <p:ph type="body" idx="4294967295"/>
          </p:nvPr>
        </p:nvSpPr>
        <p:spPr>
          <a:xfrm>
            <a:off x="2603090" y="3526825"/>
            <a:ext cx="3955366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Varela Round"/>
                <a:ea typeface="Varela Round"/>
                <a:cs typeface="Varela Round"/>
                <a:sym typeface="Varela Round"/>
              </a:rPr>
              <a:t>Chữ viết</a:t>
            </a:r>
            <a:endParaRPr sz="6600" b="0" i="0" u="none" strike="noStrike" cap="none">
              <a:solidFill>
                <a:schemeClr val="dk1"/>
              </a:solidFill>
              <a:highlight>
                <a:schemeClr val="dk2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802" name="Google Shape;802;p6"/>
          <p:cNvGrpSpPr/>
          <p:nvPr/>
        </p:nvGrpSpPr>
        <p:grpSpPr>
          <a:xfrm>
            <a:off x="504497" y="1821585"/>
            <a:ext cx="1313636" cy="1446979"/>
            <a:chOff x="1761700" y="1137925"/>
            <a:chExt cx="876100" cy="914825"/>
          </a:xfrm>
        </p:grpSpPr>
        <p:sp>
          <p:nvSpPr>
            <p:cNvPr id="803" name="Google Shape;803;p6"/>
            <p:cNvSpPr/>
            <p:nvPr/>
          </p:nvSpPr>
          <p:spPr>
            <a:xfrm>
              <a:off x="1874875" y="1240000"/>
              <a:ext cx="554325" cy="516825"/>
            </a:xfrm>
            <a:custGeom>
              <a:avLst/>
              <a:gdLst/>
              <a:ahLst/>
              <a:cxnLst/>
              <a:rect l="l" t="t" r="r" b="b"/>
              <a:pathLst>
                <a:path w="22173" h="20673" extrusionOk="0">
                  <a:moveTo>
                    <a:pt x="21780" y="1"/>
                  </a:moveTo>
                  <a:cubicBezTo>
                    <a:pt x="21753" y="101"/>
                    <a:pt x="21698" y="189"/>
                    <a:pt x="21586" y="225"/>
                  </a:cubicBezTo>
                  <a:cubicBezTo>
                    <a:pt x="16913" y="1771"/>
                    <a:pt x="12627" y="3947"/>
                    <a:pt x="8897" y="7197"/>
                  </a:cubicBezTo>
                  <a:cubicBezTo>
                    <a:pt x="5019" y="10566"/>
                    <a:pt x="1363" y="15142"/>
                    <a:pt x="14" y="20182"/>
                  </a:cubicBezTo>
                  <a:cubicBezTo>
                    <a:pt x="8" y="20195"/>
                    <a:pt x="4" y="20210"/>
                    <a:pt x="1" y="20225"/>
                  </a:cubicBezTo>
                  <a:cubicBezTo>
                    <a:pt x="368" y="20368"/>
                    <a:pt x="734" y="20523"/>
                    <a:pt x="1097" y="20673"/>
                  </a:cubicBezTo>
                  <a:cubicBezTo>
                    <a:pt x="3956" y="11389"/>
                    <a:pt x="12990" y="3880"/>
                    <a:pt x="22172" y="1350"/>
                  </a:cubicBezTo>
                  <a:cubicBezTo>
                    <a:pt x="22046" y="901"/>
                    <a:pt x="21917" y="448"/>
                    <a:pt x="21780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1909250" y="1288575"/>
              <a:ext cx="710100" cy="740425"/>
            </a:xfrm>
            <a:custGeom>
              <a:avLst/>
              <a:gdLst/>
              <a:ahLst/>
              <a:cxnLst/>
              <a:rect l="l" t="t" r="r" b="b"/>
              <a:pathLst>
                <a:path w="28404" h="29617" extrusionOk="0">
                  <a:moveTo>
                    <a:pt x="16443" y="6835"/>
                  </a:moveTo>
                  <a:cubicBezTo>
                    <a:pt x="17200" y="6835"/>
                    <a:pt x="17790" y="7697"/>
                    <a:pt x="18018" y="8334"/>
                  </a:cubicBezTo>
                  <a:cubicBezTo>
                    <a:pt x="18190" y="8816"/>
                    <a:pt x="18254" y="9334"/>
                    <a:pt x="18282" y="9843"/>
                  </a:cubicBezTo>
                  <a:cubicBezTo>
                    <a:pt x="18300" y="10145"/>
                    <a:pt x="18396" y="10590"/>
                    <a:pt x="18157" y="10825"/>
                  </a:cubicBezTo>
                  <a:cubicBezTo>
                    <a:pt x="18132" y="10849"/>
                    <a:pt x="18103" y="10868"/>
                    <a:pt x="18075" y="10885"/>
                  </a:cubicBezTo>
                  <a:cubicBezTo>
                    <a:pt x="18148" y="11018"/>
                    <a:pt x="18065" y="11211"/>
                    <a:pt x="17920" y="11211"/>
                  </a:cubicBezTo>
                  <a:cubicBezTo>
                    <a:pt x="17891" y="11211"/>
                    <a:pt x="17859" y="11203"/>
                    <a:pt x="17826" y="11186"/>
                  </a:cubicBezTo>
                  <a:cubicBezTo>
                    <a:pt x="16871" y="10675"/>
                    <a:pt x="15972" y="9744"/>
                    <a:pt x="15547" y="8744"/>
                  </a:cubicBezTo>
                  <a:lnTo>
                    <a:pt x="15547" y="8746"/>
                  </a:lnTo>
                  <a:cubicBezTo>
                    <a:pt x="15260" y="8073"/>
                    <a:pt x="15366" y="7052"/>
                    <a:pt x="16216" y="6861"/>
                  </a:cubicBezTo>
                  <a:cubicBezTo>
                    <a:pt x="16293" y="6844"/>
                    <a:pt x="16369" y="6835"/>
                    <a:pt x="16443" y="6835"/>
                  </a:cubicBezTo>
                  <a:close/>
                  <a:moveTo>
                    <a:pt x="7215" y="15062"/>
                  </a:moveTo>
                  <a:cubicBezTo>
                    <a:pt x="7801" y="15062"/>
                    <a:pt x="8444" y="15459"/>
                    <a:pt x="8820" y="15816"/>
                  </a:cubicBezTo>
                  <a:cubicBezTo>
                    <a:pt x="9211" y="16189"/>
                    <a:pt x="9528" y="16632"/>
                    <a:pt x="9856" y="17061"/>
                  </a:cubicBezTo>
                  <a:cubicBezTo>
                    <a:pt x="10104" y="17380"/>
                    <a:pt x="10530" y="17731"/>
                    <a:pt x="10469" y="18169"/>
                  </a:cubicBezTo>
                  <a:cubicBezTo>
                    <a:pt x="10451" y="18296"/>
                    <a:pt x="10338" y="18416"/>
                    <a:pt x="10208" y="18428"/>
                  </a:cubicBezTo>
                  <a:cubicBezTo>
                    <a:pt x="10194" y="18429"/>
                    <a:pt x="10179" y="18430"/>
                    <a:pt x="10165" y="18430"/>
                  </a:cubicBezTo>
                  <a:cubicBezTo>
                    <a:pt x="10136" y="18430"/>
                    <a:pt x="10108" y="18428"/>
                    <a:pt x="10080" y="18424"/>
                  </a:cubicBezTo>
                  <a:cubicBezTo>
                    <a:pt x="8929" y="18415"/>
                    <a:pt x="7748" y="18199"/>
                    <a:pt x="6921" y="17334"/>
                  </a:cubicBezTo>
                  <a:cubicBezTo>
                    <a:pt x="6487" y="16882"/>
                    <a:pt x="5900" y="15955"/>
                    <a:pt x="6453" y="15378"/>
                  </a:cubicBezTo>
                  <a:cubicBezTo>
                    <a:pt x="6671" y="15152"/>
                    <a:pt x="6937" y="15062"/>
                    <a:pt x="7215" y="15062"/>
                  </a:cubicBezTo>
                  <a:close/>
                  <a:moveTo>
                    <a:pt x="18592" y="18148"/>
                  </a:moveTo>
                  <a:cubicBezTo>
                    <a:pt x="20001" y="18148"/>
                    <a:pt x="21633" y="20989"/>
                    <a:pt x="22030" y="21821"/>
                  </a:cubicBezTo>
                  <a:cubicBezTo>
                    <a:pt x="22102" y="21972"/>
                    <a:pt x="22065" y="22103"/>
                    <a:pt x="21975" y="22191"/>
                  </a:cubicBezTo>
                  <a:cubicBezTo>
                    <a:pt x="22152" y="22305"/>
                    <a:pt x="22086" y="22613"/>
                    <a:pt x="21874" y="22613"/>
                  </a:cubicBezTo>
                  <a:cubicBezTo>
                    <a:pt x="21859" y="22613"/>
                    <a:pt x="21844" y="22612"/>
                    <a:pt x="21828" y="22609"/>
                  </a:cubicBezTo>
                  <a:cubicBezTo>
                    <a:pt x="20604" y="22364"/>
                    <a:pt x="19286" y="21841"/>
                    <a:pt x="18332" y="21016"/>
                  </a:cubicBezTo>
                  <a:cubicBezTo>
                    <a:pt x="17713" y="20480"/>
                    <a:pt x="17058" y="19459"/>
                    <a:pt x="17662" y="18673"/>
                  </a:cubicBezTo>
                  <a:cubicBezTo>
                    <a:pt x="17948" y="18302"/>
                    <a:pt x="18264" y="18148"/>
                    <a:pt x="18592" y="18148"/>
                  </a:cubicBezTo>
                  <a:close/>
                  <a:moveTo>
                    <a:pt x="20952" y="0"/>
                  </a:moveTo>
                  <a:cubicBezTo>
                    <a:pt x="16365" y="1382"/>
                    <a:pt x="12173" y="3623"/>
                    <a:pt x="8573" y="6810"/>
                  </a:cubicBezTo>
                  <a:cubicBezTo>
                    <a:pt x="4737" y="10205"/>
                    <a:pt x="2223" y="14300"/>
                    <a:pt x="0" y="18850"/>
                  </a:cubicBezTo>
                  <a:cubicBezTo>
                    <a:pt x="850" y="19213"/>
                    <a:pt x="1682" y="19569"/>
                    <a:pt x="2471" y="19863"/>
                  </a:cubicBezTo>
                  <a:cubicBezTo>
                    <a:pt x="5400" y="20949"/>
                    <a:pt x="8330" y="22041"/>
                    <a:pt x="11259" y="23135"/>
                  </a:cubicBezTo>
                  <a:cubicBezTo>
                    <a:pt x="16978" y="25286"/>
                    <a:pt x="22697" y="27428"/>
                    <a:pt x="28404" y="29617"/>
                  </a:cubicBezTo>
                  <a:cubicBezTo>
                    <a:pt x="27358" y="26998"/>
                    <a:pt x="26920" y="24014"/>
                    <a:pt x="26245" y="21292"/>
                  </a:cubicBezTo>
                  <a:cubicBezTo>
                    <a:pt x="25501" y="18275"/>
                    <a:pt x="24755" y="15260"/>
                    <a:pt x="24006" y="12247"/>
                  </a:cubicBezTo>
                  <a:cubicBezTo>
                    <a:pt x="23224" y="9120"/>
                    <a:pt x="22448" y="5989"/>
                    <a:pt x="21675" y="2858"/>
                  </a:cubicBezTo>
                  <a:cubicBezTo>
                    <a:pt x="21440" y="1903"/>
                    <a:pt x="21204" y="947"/>
                    <a:pt x="20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2335650" y="1742250"/>
              <a:ext cx="127400" cy="111675"/>
            </a:xfrm>
            <a:custGeom>
              <a:avLst/>
              <a:gdLst/>
              <a:ahLst/>
              <a:cxnLst/>
              <a:rect l="l" t="t" r="r" b="b"/>
              <a:pathLst>
                <a:path w="5096" h="4467" extrusionOk="0">
                  <a:moveTo>
                    <a:pt x="1536" y="1"/>
                  </a:moveTo>
                  <a:cubicBezTo>
                    <a:pt x="1208" y="1"/>
                    <a:pt x="891" y="155"/>
                    <a:pt x="606" y="526"/>
                  </a:cubicBezTo>
                  <a:cubicBezTo>
                    <a:pt x="1" y="1312"/>
                    <a:pt x="655" y="2333"/>
                    <a:pt x="1274" y="2869"/>
                  </a:cubicBezTo>
                  <a:cubicBezTo>
                    <a:pt x="2230" y="3694"/>
                    <a:pt x="3548" y="4217"/>
                    <a:pt x="4772" y="4462"/>
                  </a:cubicBezTo>
                  <a:cubicBezTo>
                    <a:pt x="4788" y="4465"/>
                    <a:pt x="4803" y="4466"/>
                    <a:pt x="4818" y="4466"/>
                  </a:cubicBezTo>
                  <a:cubicBezTo>
                    <a:pt x="5030" y="4466"/>
                    <a:pt x="5096" y="4158"/>
                    <a:pt x="4919" y="4044"/>
                  </a:cubicBezTo>
                  <a:cubicBezTo>
                    <a:pt x="5009" y="3956"/>
                    <a:pt x="5046" y="3825"/>
                    <a:pt x="4974" y="3674"/>
                  </a:cubicBezTo>
                  <a:cubicBezTo>
                    <a:pt x="4577" y="2842"/>
                    <a:pt x="2944" y="1"/>
                    <a:pt x="1536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1775000" y="1162500"/>
              <a:ext cx="641275" cy="579125"/>
            </a:xfrm>
            <a:custGeom>
              <a:avLst/>
              <a:gdLst/>
              <a:ahLst/>
              <a:cxnLst/>
              <a:rect l="l" t="t" r="r" b="b"/>
              <a:pathLst>
                <a:path w="25651" h="23165" extrusionOk="0">
                  <a:moveTo>
                    <a:pt x="24641" y="0"/>
                  </a:moveTo>
                  <a:cubicBezTo>
                    <a:pt x="18895" y="1164"/>
                    <a:pt x="13686" y="3178"/>
                    <a:pt x="9226" y="7105"/>
                  </a:cubicBezTo>
                  <a:cubicBezTo>
                    <a:pt x="4558" y="11217"/>
                    <a:pt x="2074" y="16347"/>
                    <a:pt x="59" y="22101"/>
                  </a:cubicBezTo>
                  <a:cubicBezTo>
                    <a:pt x="47" y="22139"/>
                    <a:pt x="27" y="22173"/>
                    <a:pt x="0" y="22201"/>
                  </a:cubicBezTo>
                  <a:cubicBezTo>
                    <a:pt x="1175" y="22328"/>
                    <a:pt x="2392" y="22705"/>
                    <a:pt x="3590" y="23164"/>
                  </a:cubicBezTo>
                  <a:cubicBezTo>
                    <a:pt x="3766" y="20609"/>
                    <a:pt x="5268" y="18245"/>
                    <a:pt x="6672" y="16162"/>
                  </a:cubicBezTo>
                  <a:cubicBezTo>
                    <a:pt x="8137" y="13990"/>
                    <a:pt x="9870" y="12000"/>
                    <a:pt x="11800" y="10226"/>
                  </a:cubicBezTo>
                  <a:cubicBezTo>
                    <a:pt x="15621" y="6707"/>
                    <a:pt x="20352" y="3940"/>
                    <a:pt x="25403" y="2654"/>
                  </a:cubicBezTo>
                  <a:cubicBezTo>
                    <a:pt x="25427" y="2647"/>
                    <a:pt x="25452" y="2644"/>
                    <a:pt x="25477" y="2644"/>
                  </a:cubicBezTo>
                  <a:cubicBezTo>
                    <a:pt x="25539" y="2644"/>
                    <a:pt x="25600" y="2664"/>
                    <a:pt x="25650" y="2703"/>
                  </a:cubicBezTo>
                  <a:cubicBezTo>
                    <a:pt x="25358" y="1787"/>
                    <a:pt x="25030" y="886"/>
                    <a:pt x="24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290750" y="1459425"/>
              <a:ext cx="78400" cy="109425"/>
            </a:xfrm>
            <a:custGeom>
              <a:avLst/>
              <a:gdLst/>
              <a:ahLst/>
              <a:cxnLst/>
              <a:rect l="l" t="t" r="r" b="b"/>
              <a:pathLst>
                <a:path w="3136" h="4377" extrusionOk="0">
                  <a:moveTo>
                    <a:pt x="1182" y="0"/>
                  </a:moveTo>
                  <a:cubicBezTo>
                    <a:pt x="1108" y="0"/>
                    <a:pt x="1033" y="8"/>
                    <a:pt x="956" y="26"/>
                  </a:cubicBezTo>
                  <a:cubicBezTo>
                    <a:pt x="106" y="218"/>
                    <a:pt x="0" y="1239"/>
                    <a:pt x="287" y="1910"/>
                  </a:cubicBezTo>
                  <a:cubicBezTo>
                    <a:pt x="712" y="2910"/>
                    <a:pt x="1611" y="3841"/>
                    <a:pt x="2566" y="4351"/>
                  </a:cubicBezTo>
                  <a:cubicBezTo>
                    <a:pt x="2600" y="4368"/>
                    <a:pt x="2631" y="4376"/>
                    <a:pt x="2661" y="4376"/>
                  </a:cubicBezTo>
                  <a:cubicBezTo>
                    <a:pt x="2806" y="4376"/>
                    <a:pt x="2888" y="4183"/>
                    <a:pt x="2815" y="4049"/>
                  </a:cubicBezTo>
                  <a:cubicBezTo>
                    <a:pt x="2843" y="4034"/>
                    <a:pt x="2872" y="4014"/>
                    <a:pt x="2897" y="3991"/>
                  </a:cubicBezTo>
                  <a:cubicBezTo>
                    <a:pt x="3136" y="3756"/>
                    <a:pt x="3040" y="3310"/>
                    <a:pt x="3022" y="3009"/>
                  </a:cubicBezTo>
                  <a:cubicBezTo>
                    <a:pt x="2994" y="2499"/>
                    <a:pt x="2930" y="1982"/>
                    <a:pt x="2758" y="1500"/>
                  </a:cubicBezTo>
                  <a:cubicBezTo>
                    <a:pt x="2530" y="863"/>
                    <a:pt x="1939" y="0"/>
                    <a:pt x="11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056775" y="1665125"/>
              <a:ext cx="115750" cy="84200"/>
            </a:xfrm>
            <a:custGeom>
              <a:avLst/>
              <a:gdLst/>
              <a:ahLst/>
              <a:cxnLst/>
              <a:rect l="l" t="t" r="r" b="b"/>
              <a:pathLst>
                <a:path w="4630" h="3368" extrusionOk="0">
                  <a:moveTo>
                    <a:pt x="1315" y="0"/>
                  </a:moveTo>
                  <a:cubicBezTo>
                    <a:pt x="1036" y="0"/>
                    <a:pt x="770" y="90"/>
                    <a:pt x="552" y="316"/>
                  </a:cubicBezTo>
                  <a:cubicBezTo>
                    <a:pt x="0" y="893"/>
                    <a:pt x="586" y="1819"/>
                    <a:pt x="1021" y="2272"/>
                  </a:cubicBezTo>
                  <a:cubicBezTo>
                    <a:pt x="1849" y="3137"/>
                    <a:pt x="3028" y="3353"/>
                    <a:pt x="4179" y="3362"/>
                  </a:cubicBezTo>
                  <a:cubicBezTo>
                    <a:pt x="4207" y="3366"/>
                    <a:pt x="4235" y="3368"/>
                    <a:pt x="4264" y="3368"/>
                  </a:cubicBezTo>
                  <a:cubicBezTo>
                    <a:pt x="4278" y="3368"/>
                    <a:pt x="4293" y="3367"/>
                    <a:pt x="4307" y="3366"/>
                  </a:cubicBezTo>
                  <a:cubicBezTo>
                    <a:pt x="4438" y="3354"/>
                    <a:pt x="4550" y="3234"/>
                    <a:pt x="4568" y="3107"/>
                  </a:cubicBezTo>
                  <a:cubicBezTo>
                    <a:pt x="4629" y="2669"/>
                    <a:pt x="4203" y="2318"/>
                    <a:pt x="3955" y="1999"/>
                  </a:cubicBezTo>
                  <a:cubicBezTo>
                    <a:pt x="3627" y="1570"/>
                    <a:pt x="3310" y="1127"/>
                    <a:pt x="2919" y="754"/>
                  </a:cubicBezTo>
                  <a:cubicBezTo>
                    <a:pt x="2544" y="397"/>
                    <a:pt x="1902" y="0"/>
                    <a:pt x="13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1769625" y="1717525"/>
              <a:ext cx="868175" cy="335225"/>
            </a:xfrm>
            <a:custGeom>
              <a:avLst/>
              <a:gdLst/>
              <a:ahLst/>
              <a:cxnLst/>
              <a:rect l="l" t="t" r="r" b="b"/>
              <a:pathLst>
                <a:path w="34727" h="13409" extrusionOk="0">
                  <a:moveTo>
                    <a:pt x="215" y="0"/>
                  </a:moveTo>
                  <a:lnTo>
                    <a:pt x="1" y="298"/>
                  </a:lnTo>
                  <a:cubicBezTo>
                    <a:pt x="2162" y="1837"/>
                    <a:pt x="5295" y="2505"/>
                    <a:pt x="7746" y="3429"/>
                  </a:cubicBezTo>
                  <a:lnTo>
                    <a:pt x="16516" y="6737"/>
                  </a:lnTo>
                  <a:cubicBezTo>
                    <a:pt x="22365" y="8938"/>
                    <a:pt x="28200" y="11171"/>
                    <a:pt x="34047" y="13379"/>
                  </a:cubicBezTo>
                  <a:cubicBezTo>
                    <a:pt x="34101" y="13399"/>
                    <a:pt x="34154" y="13409"/>
                    <a:pt x="34204" y="13409"/>
                  </a:cubicBezTo>
                  <a:cubicBezTo>
                    <a:pt x="34525" y="13409"/>
                    <a:pt x="34726" y="13021"/>
                    <a:pt x="34579" y="12771"/>
                  </a:cubicBezTo>
                  <a:cubicBezTo>
                    <a:pt x="34580" y="12763"/>
                    <a:pt x="34580" y="12756"/>
                    <a:pt x="34582" y="12748"/>
                  </a:cubicBezTo>
                  <a:cubicBezTo>
                    <a:pt x="34573" y="12633"/>
                    <a:pt x="34562" y="12520"/>
                    <a:pt x="34549" y="12404"/>
                  </a:cubicBezTo>
                  <a:lnTo>
                    <a:pt x="33989" y="12459"/>
                  </a:lnTo>
                  <a:cubicBezTo>
                    <a:pt x="28282" y="10270"/>
                    <a:pt x="22563" y="8128"/>
                    <a:pt x="16844" y="5978"/>
                  </a:cubicBezTo>
                  <a:cubicBezTo>
                    <a:pt x="13915" y="4881"/>
                    <a:pt x="10987" y="3790"/>
                    <a:pt x="8056" y="2706"/>
                  </a:cubicBezTo>
                  <a:cubicBezTo>
                    <a:pt x="7267" y="2411"/>
                    <a:pt x="6435" y="2055"/>
                    <a:pt x="5585" y="1692"/>
                  </a:cubicBezTo>
                  <a:lnTo>
                    <a:pt x="5307" y="1572"/>
                  </a:lnTo>
                  <a:cubicBezTo>
                    <a:pt x="4944" y="1421"/>
                    <a:pt x="4578" y="1267"/>
                    <a:pt x="4211" y="1123"/>
                  </a:cubicBezTo>
                  <a:cubicBezTo>
                    <a:pt x="4214" y="1109"/>
                    <a:pt x="4218" y="1094"/>
                    <a:pt x="4224" y="1081"/>
                  </a:cubicBezTo>
                  <a:lnTo>
                    <a:pt x="3805" y="963"/>
                  </a:lnTo>
                  <a:cubicBezTo>
                    <a:pt x="2607" y="504"/>
                    <a:pt x="1390" y="128"/>
                    <a:pt x="2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1761700" y="1137925"/>
              <a:ext cx="871675" cy="891075"/>
            </a:xfrm>
            <a:custGeom>
              <a:avLst/>
              <a:gdLst/>
              <a:ahLst/>
              <a:cxnLst/>
              <a:rect l="l" t="t" r="r" b="b"/>
              <a:pathLst>
                <a:path w="34867" h="35643" extrusionOk="0">
                  <a:moveTo>
                    <a:pt x="25382" y="0"/>
                  </a:moveTo>
                  <a:cubicBezTo>
                    <a:pt x="25188" y="0"/>
                    <a:pt x="24992" y="126"/>
                    <a:pt x="24954" y="314"/>
                  </a:cubicBezTo>
                  <a:cubicBezTo>
                    <a:pt x="13480" y="1445"/>
                    <a:pt x="1958" y="11408"/>
                    <a:pt x="23" y="22928"/>
                  </a:cubicBezTo>
                  <a:cubicBezTo>
                    <a:pt x="8" y="23011"/>
                    <a:pt x="35" y="23096"/>
                    <a:pt x="94" y="23156"/>
                  </a:cubicBezTo>
                  <a:cubicBezTo>
                    <a:pt x="33" y="23174"/>
                    <a:pt x="0" y="23247"/>
                    <a:pt x="60" y="23295"/>
                  </a:cubicBezTo>
                  <a:cubicBezTo>
                    <a:pt x="143" y="23359"/>
                    <a:pt x="231" y="23423"/>
                    <a:pt x="318" y="23482"/>
                  </a:cubicBezTo>
                  <a:lnTo>
                    <a:pt x="534" y="23184"/>
                  </a:lnTo>
                  <a:cubicBezTo>
                    <a:pt x="559" y="23156"/>
                    <a:pt x="579" y="23122"/>
                    <a:pt x="592" y="23086"/>
                  </a:cubicBezTo>
                  <a:cubicBezTo>
                    <a:pt x="2606" y="17330"/>
                    <a:pt x="5091" y="12200"/>
                    <a:pt x="9758" y="8088"/>
                  </a:cubicBezTo>
                  <a:cubicBezTo>
                    <a:pt x="14218" y="4161"/>
                    <a:pt x="19427" y="2147"/>
                    <a:pt x="25173" y="983"/>
                  </a:cubicBezTo>
                  <a:cubicBezTo>
                    <a:pt x="25562" y="1867"/>
                    <a:pt x="25890" y="2769"/>
                    <a:pt x="26184" y="3686"/>
                  </a:cubicBezTo>
                  <a:cubicBezTo>
                    <a:pt x="26132" y="3646"/>
                    <a:pt x="26071" y="3626"/>
                    <a:pt x="26008" y="3626"/>
                  </a:cubicBezTo>
                  <a:cubicBezTo>
                    <a:pt x="25984" y="3626"/>
                    <a:pt x="25960" y="3629"/>
                    <a:pt x="25936" y="3635"/>
                  </a:cubicBezTo>
                  <a:cubicBezTo>
                    <a:pt x="20884" y="4923"/>
                    <a:pt x="16153" y="7690"/>
                    <a:pt x="12334" y="11209"/>
                  </a:cubicBezTo>
                  <a:cubicBezTo>
                    <a:pt x="10403" y="12983"/>
                    <a:pt x="8671" y="14973"/>
                    <a:pt x="7204" y="17145"/>
                  </a:cubicBezTo>
                  <a:cubicBezTo>
                    <a:pt x="5800" y="19226"/>
                    <a:pt x="4298" y="21592"/>
                    <a:pt x="4122" y="24147"/>
                  </a:cubicBezTo>
                  <a:lnTo>
                    <a:pt x="4541" y="24265"/>
                  </a:lnTo>
                  <a:cubicBezTo>
                    <a:pt x="5892" y="19225"/>
                    <a:pt x="9546" y="14649"/>
                    <a:pt x="13424" y="11280"/>
                  </a:cubicBezTo>
                  <a:cubicBezTo>
                    <a:pt x="17154" y="8029"/>
                    <a:pt x="21440" y="5854"/>
                    <a:pt x="26113" y="4306"/>
                  </a:cubicBezTo>
                  <a:cubicBezTo>
                    <a:pt x="26225" y="4272"/>
                    <a:pt x="26282" y="4182"/>
                    <a:pt x="26307" y="4082"/>
                  </a:cubicBezTo>
                  <a:cubicBezTo>
                    <a:pt x="26444" y="4530"/>
                    <a:pt x="26574" y="4984"/>
                    <a:pt x="26699" y="5433"/>
                  </a:cubicBezTo>
                  <a:cubicBezTo>
                    <a:pt x="17517" y="7963"/>
                    <a:pt x="8483" y="15472"/>
                    <a:pt x="5624" y="24756"/>
                  </a:cubicBezTo>
                  <a:lnTo>
                    <a:pt x="5902" y="24876"/>
                  </a:lnTo>
                  <a:cubicBezTo>
                    <a:pt x="8125" y="20326"/>
                    <a:pt x="10639" y="16231"/>
                    <a:pt x="14475" y="12836"/>
                  </a:cubicBezTo>
                  <a:cubicBezTo>
                    <a:pt x="18075" y="9649"/>
                    <a:pt x="22267" y="7408"/>
                    <a:pt x="26856" y="6028"/>
                  </a:cubicBezTo>
                  <a:cubicBezTo>
                    <a:pt x="27106" y="6973"/>
                    <a:pt x="27342" y="7929"/>
                    <a:pt x="27577" y="8884"/>
                  </a:cubicBezTo>
                  <a:cubicBezTo>
                    <a:pt x="28354" y="12017"/>
                    <a:pt x="29131" y="15147"/>
                    <a:pt x="29909" y="18275"/>
                  </a:cubicBezTo>
                  <a:cubicBezTo>
                    <a:pt x="30656" y="21288"/>
                    <a:pt x="31401" y="24302"/>
                    <a:pt x="32147" y="27318"/>
                  </a:cubicBezTo>
                  <a:cubicBezTo>
                    <a:pt x="32822" y="30040"/>
                    <a:pt x="33262" y="33025"/>
                    <a:pt x="34306" y="35643"/>
                  </a:cubicBezTo>
                  <a:lnTo>
                    <a:pt x="34866" y="35589"/>
                  </a:lnTo>
                  <a:cubicBezTo>
                    <a:pt x="34559" y="32450"/>
                    <a:pt x="33401" y="29225"/>
                    <a:pt x="32654" y="26175"/>
                  </a:cubicBezTo>
                  <a:cubicBezTo>
                    <a:pt x="31911" y="23160"/>
                    <a:pt x="31172" y="20144"/>
                    <a:pt x="30434" y="17130"/>
                  </a:cubicBezTo>
                  <a:cubicBezTo>
                    <a:pt x="29073" y="11554"/>
                    <a:pt x="28180" y="5478"/>
                    <a:pt x="25753" y="241"/>
                  </a:cubicBezTo>
                  <a:cubicBezTo>
                    <a:pt x="25675" y="71"/>
                    <a:pt x="25529" y="0"/>
                    <a:pt x="253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7609490" y="493986"/>
            <a:ext cx="1760777" cy="1069342"/>
            <a:chOff x="4418850" y="4335725"/>
            <a:chExt cx="1362150" cy="851225"/>
          </a:xfrm>
        </p:grpSpPr>
        <p:sp>
          <p:nvSpPr>
            <p:cNvPr id="812" name="Google Shape;812;p6"/>
            <p:cNvSpPr/>
            <p:nvPr/>
          </p:nvSpPr>
          <p:spPr>
            <a:xfrm>
              <a:off x="4418850" y="4335725"/>
              <a:ext cx="1362150" cy="851225"/>
            </a:xfrm>
            <a:custGeom>
              <a:avLst/>
              <a:gdLst/>
              <a:ahLst/>
              <a:cxnLst/>
              <a:rect l="l" t="t" r="r" b="b"/>
              <a:pathLst>
                <a:path w="54486" h="34049" extrusionOk="0">
                  <a:moveTo>
                    <a:pt x="39471" y="746"/>
                  </a:moveTo>
                  <a:cubicBezTo>
                    <a:pt x="40707" y="746"/>
                    <a:pt x="41932" y="922"/>
                    <a:pt x="43100" y="1372"/>
                  </a:cubicBezTo>
                  <a:cubicBezTo>
                    <a:pt x="48257" y="3362"/>
                    <a:pt x="52685" y="10341"/>
                    <a:pt x="51795" y="15842"/>
                  </a:cubicBezTo>
                  <a:cubicBezTo>
                    <a:pt x="50629" y="23038"/>
                    <a:pt x="42679" y="26345"/>
                    <a:pt x="36489" y="28049"/>
                  </a:cubicBezTo>
                  <a:cubicBezTo>
                    <a:pt x="34503" y="28596"/>
                    <a:pt x="32386" y="28919"/>
                    <a:pt x="30314" y="28919"/>
                  </a:cubicBezTo>
                  <a:cubicBezTo>
                    <a:pt x="25168" y="28919"/>
                    <a:pt x="20293" y="26923"/>
                    <a:pt x="18362" y="21388"/>
                  </a:cubicBezTo>
                  <a:cubicBezTo>
                    <a:pt x="18324" y="21281"/>
                    <a:pt x="18242" y="21236"/>
                    <a:pt x="18154" y="21236"/>
                  </a:cubicBezTo>
                  <a:cubicBezTo>
                    <a:pt x="18131" y="21236"/>
                    <a:pt x="18107" y="21239"/>
                    <a:pt x="18084" y="21245"/>
                  </a:cubicBezTo>
                  <a:cubicBezTo>
                    <a:pt x="14951" y="14937"/>
                    <a:pt x="19440" y="8292"/>
                    <a:pt x="24997" y="5087"/>
                  </a:cubicBezTo>
                  <a:cubicBezTo>
                    <a:pt x="27846" y="3441"/>
                    <a:pt x="31029" y="2368"/>
                    <a:pt x="34202" y="1548"/>
                  </a:cubicBezTo>
                  <a:cubicBezTo>
                    <a:pt x="35893" y="1110"/>
                    <a:pt x="37694" y="746"/>
                    <a:pt x="39471" y="746"/>
                  </a:cubicBezTo>
                  <a:close/>
                  <a:moveTo>
                    <a:pt x="13102" y="17520"/>
                  </a:moveTo>
                  <a:cubicBezTo>
                    <a:pt x="14140" y="18220"/>
                    <a:pt x="15176" y="18920"/>
                    <a:pt x="16208" y="19618"/>
                  </a:cubicBezTo>
                  <a:cubicBezTo>
                    <a:pt x="16264" y="19655"/>
                    <a:pt x="16320" y="19671"/>
                    <a:pt x="16374" y="19671"/>
                  </a:cubicBezTo>
                  <a:cubicBezTo>
                    <a:pt x="16468" y="19671"/>
                    <a:pt x="16553" y="19621"/>
                    <a:pt x="16610" y="19548"/>
                  </a:cubicBezTo>
                  <a:cubicBezTo>
                    <a:pt x="16852" y="20423"/>
                    <a:pt x="17217" y="21304"/>
                    <a:pt x="17730" y="22184"/>
                  </a:cubicBezTo>
                  <a:cubicBezTo>
                    <a:pt x="17807" y="22313"/>
                    <a:pt x="17928" y="22364"/>
                    <a:pt x="18047" y="22373"/>
                  </a:cubicBezTo>
                  <a:cubicBezTo>
                    <a:pt x="18281" y="23223"/>
                    <a:pt x="18645" y="24029"/>
                    <a:pt x="19124" y="24767"/>
                  </a:cubicBezTo>
                  <a:cubicBezTo>
                    <a:pt x="18372" y="26322"/>
                    <a:pt x="17996" y="27965"/>
                    <a:pt x="17882" y="29668"/>
                  </a:cubicBezTo>
                  <a:cubicBezTo>
                    <a:pt x="17187" y="28090"/>
                    <a:pt x="16732" y="26418"/>
                    <a:pt x="16528" y="24706"/>
                  </a:cubicBezTo>
                  <a:cubicBezTo>
                    <a:pt x="16513" y="24566"/>
                    <a:pt x="16369" y="24467"/>
                    <a:pt x="16232" y="24467"/>
                  </a:cubicBezTo>
                  <a:cubicBezTo>
                    <a:pt x="16168" y="24467"/>
                    <a:pt x="16105" y="24489"/>
                    <a:pt x="16057" y="24539"/>
                  </a:cubicBezTo>
                  <a:cubicBezTo>
                    <a:pt x="13998" y="26682"/>
                    <a:pt x="12992" y="29347"/>
                    <a:pt x="12203" y="32127"/>
                  </a:cubicBezTo>
                  <a:cubicBezTo>
                    <a:pt x="11920" y="30160"/>
                    <a:pt x="11915" y="28162"/>
                    <a:pt x="12188" y="26193"/>
                  </a:cubicBezTo>
                  <a:cubicBezTo>
                    <a:pt x="12216" y="25996"/>
                    <a:pt x="12029" y="25818"/>
                    <a:pt x="11841" y="25818"/>
                  </a:cubicBezTo>
                  <a:cubicBezTo>
                    <a:pt x="11793" y="25818"/>
                    <a:pt x="11745" y="25830"/>
                    <a:pt x="11701" y="25856"/>
                  </a:cubicBezTo>
                  <a:cubicBezTo>
                    <a:pt x="10712" y="26422"/>
                    <a:pt x="9889" y="27100"/>
                    <a:pt x="9204" y="27907"/>
                  </a:cubicBezTo>
                  <a:cubicBezTo>
                    <a:pt x="9539" y="26992"/>
                    <a:pt x="9921" y="26093"/>
                    <a:pt x="10347" y="25210"/>
                  </a:cubicBezTo>
                  <a:cubicBezTo>
                    <a:pt x="10410" y="25085"/>
                    <a:pt x="10337" y="24888"/>
                    <a:pt x="10217" y="24821"/>
                  </a:cubicBezTo>
                  <a:cubicBezTo>
                    <a:pt x="7121" y="23077"/>
                    <a:pt x="4036" y="21273"/>
                    <a:pt x="1697" y="18604"/>
                  </a:cubicBezTo>
                  <a:lnTo>
                    <a:pt x="1697" y="18604"/>
                  </a:lnTo>
                  <a:cubicBezTo>
                    <a:pt x="5083" y="20404"/>
                    <a:pt x="8557" y="22023"/>
                    <a:pt x="12428" y="22409"/>
                  </a:cubicBezTo>
                  <a:cubicBezTo>
                    <a:pt x="12442" y="22410"/>
                    <a:pt x="12455" y="22411"/>
                    <a:pt x="12468" y="22411"/>
                  </a:cubicBezTo>
                  <a:cubicBezTo>
                    <a:pt x="12798" y="22411"/>
                    <a:pt x="12881" y="21981"/>
                    <a:pt x="12644" y="21790"/>
                  </a:cubicBezTo>
                  <a:cubicBezTo>
                    <a:pt x="11353" y="20735"/>
                    <a:pt x="10347" y="19529"/>
                    <a:pt x="9555" y="18112"/>
                  </a:cubicBezTo>
                  <a:lnTo>
                    <a:pt x="9555" y="18112"/>
                  </a:lnTo>
                  <a:cubicBezTo>
                    <a:pt x="10929" y="18965"/>
                    <a:pt x="12375" y="19696"/>
                    <a:pt x="13874" y="20295"/>
                  </a:cubicBezTo>
                  <a:cubicBezTo>
                    <a:pt x="13910" y="20309"/>
                    <a:pt x="13946" y="20315"/>
                    <a:pt x="13981" y="20315"/>
                  </a:cubicBezTo>
                  <a:cubicBezTo>
                    <a:pt x="14202" y="20315"/>
                    <a:pt x="14387" y="20059"/>
                    <a:pt x="14280" y="19846"/>
                  </a:cubicBezTo>
                  <a:cubicBezTo>
                    <a:pt x="13886" y="19072"/>
                    <a:pt x="13494" y="18296"/>
                    <a:pt x="13102" y="17520"/>
                  </a:cubicBezTo>
                  <a:close/>
                  <a:moveTo>
                    <a:pt x="39319" y="0"/>
                  </a:moveTo>
                  <a:cubicBezTo>
                    <a:pt x="38571" y="0"/>
                    <a:pt x="37811" y="60"/>
                    <a:pt x="37046" y="170"/>
                  </a:cubicBezTo>
                  <a:cubicBezTo>
                    <a:pt x="33341" y="707"/>
                    <a:pt x="29480" y="1977"/>
                    <a:pt x="26124" y="3629"/>
                  </a:cubicBezTo>
                  <a:cubicBezTo>
                    <a:pt x="20373" y="6462"/>
                    <a:pt x="15045" y="12622"/>
                    <a:pt x="16491" y="19066"/>
                  </a:cubicBezTo>
                  <a:cubicBezTo>
                    <a:pt x="15146" y="18157"/>
                    <a:pt x="13803" y="17248"/>
                    <a:pt x="12460" y="16338"/>
                  </a:cubicBezTo>
                  <a:cubicBezTo>
                    <a:pt x="12407" y="16303"/>
                    <a:pt x="12350" y="16287"/>
                    <a:pt x="12295" y="16287"/>
                  </a:cubicBezTo>
                  <a:cubicBezTo>
                    <a:pt x="12086" y="16287"/>
                    <a:pt x="11896" y="16510"/>
                    <a:pt x="12005" y="16729"/>
                  </a:cubicBezTo>
                  <a:cubicBezTo>
                    <a:pt x="12437" y="17595"/>
                    <a:pt x="12867" y="18464"/>
                    <a:pt x="13296" y="19333"/>
                  </a:cubicBezTo>
                  <a:cubicBezTo>
                    <a:pt x="11754" y="18662"/>
                    <a:pt x="10281" y="17847"/>
                    <a:pt x="8894" y="16899"/>
                  </a:cubicBezTo>
                  <a:cubicBezTo>
                    <a:pt x="8836" y="16859"/>
                    <a:pt x="8776" y="16842"/>
                    <a:pt x="8717" y="16842"/>
                  </a:cubicBezTo>
                  <a:cubicBezTo>
                    <a:pt x="8500" y="16842"/>
                    <a:pt x="8309" y="17081"/>
                    <a:pt x="8412" y="17312"/>
                  </a:cubicBezTo>
                  <a:cubicBezTo>
                    <a:pt x="9151" y="18965"/>
                    <a:pt x="10140" y="20365"/>
                    <a:pt x="11413" y="21590"/>
                  </a:cubicBezTo>
                  <a:cubicBezTo>
                    <a:pt x="7544" y="20960"/>
                    <a:pt x="4047" y="19135"/>
                    <a:pt x="618" y="17272"/>
                  </a:cubicBezTo>
                  <a:cubicBezTo>
                    <a:pt x="556" y="17238"/>
                    <a:pt x="494" y="17223"/>
                    <a:pt x="437" y="17223"/>
                  </a:cubicBezTo>
                  <a:cubicBezTo>
                    <a:pt x="182" y="17223"/>
                    <a:pt x="0" y="17509"/>
                    <a:pt x="181" y="17762"/>
                  </a:cubicBezTo>
                  <a:cubicBezTo>
                    <a:pt x="1878" y="20149"/>
                    <a:pt x="4102" y="21921"/>
                    <a:pt x="6571" y="23463"/>
                  </a:cubicBezTo>
                  <a:cubicBezTo>
                    <a:pt x="7231" y="23879"/>
                    <a:pt x="8042" y="24213"/>
                    <a:pt x="8648" y="24699"/>
                  </a:cubicBezTo>
                  <a:cubicBezTo>
                    <a:pt x="9366" y="25277"/>
                    <a:pt x="9414" y="25121"/>
                    <a:pt x="9189" y="26103"/>
                  </a:cubicBezTo>
                  <a:cubicBezTo>
                    <a:pt x="8877" y="27460"/>
                    <a:pt x="8139" y="28806"/>
                    <a:pt x="7766" y="30166"/>
                  </a:cubicBezTo>
                  <a:cubicBezTo>
                    <a:pt x="7696" y="30429"/>
                    <a:pt x="7889" y="30602"/>
                    <a:pt x="8089" y="30602"/>
                  </a:cubicBezTo>
                  <a:cubicBezTo>
                    <a:pt x="8212" y="30602"/>
                    <a:pt x="8338" y="30536"/>
                    <a:pt x="8408" y="30386"/>
                  </a:cubicBezTo>
                  <a:cubicBezTo>
                    <a:pt x="9101" y="28880"/>
                    <a:pt x="10086" y="27718"/>
                    <a:pt x="11426" y="26828"/>
                  </a:cubicBezTo>
                  <a:lnTo>
                    <a:pt x="11426" y="26828"/>
                  </a:lnTo>
                  <a:cubicBezTo>
                    <a:pt x="11172" y="29146"/>
                    <a:pt x="11294" y="31492"/>
                    <a:pt x="11790" y="33772"/>
                  </a:cubicBezTo>
                  <a:cubicBezTo>
                    <a:pt x="11829" y="33944"/>
                    <a:pt x="12001" y="34049"/>
                    <a:pt x="12162" y="34049"/>
                  </a:cubicBezTo>
                  <a:cubicBezTo>
                    <a:pt x="12293" y="34049"/>
                    <a:pt x="12417" y="33979"/>
                    <a:pt x="12458" y="33821"/>
                  </a:cubicBezTo>
                  <a:cubicBezTo>
                    <a:pt x="13220" y="30830"/>
                    <a:pt x="14044" y="27807"/>
                    <a:pt x="16052" y="25410"/>
                  </a:cubicBezTo>
                  <a:cubicBezTo>
                    <a:pt x="16367" y="27346"/>
                    <a:pt x="16953" y="29146"/>
                    <a:pt x="17861" y="30905"/>
                  </a:cubicBezTo>
                  <a:cubicBezTo>
                    <a:pt x="17911" y="31003"/>
                    <a:pt x="18016" y="31052"/>
                    <a:pt x="18119" y="31052"/>
                  </a:cubicBezTo>
                  <a:cubicBezTo>
                    <a:pt x="18251" y="31052"/>
                    <a:pt x="18378" y="30971"/>
                    <a:pt x="18375" y="30810"/>
                  </a:cubicBezTo>
                  <a:cubicBezTo>
                    <a:pt x="18351" y="28812"/>
                    <a:pt x="18718" y="26932"/>
                    <a:pt x="19304" y="25039"/>
                  </a:cubicBezTo>
                  <a:cubicBezTo>
                    <a:pt x="21652" y="28363"/>
                    <a:pt x="26206" y="29726"/>
                    <a:pt x="30412" y="29726"/>
                  </a:cubicBezTo>
                  <a:cubicBezTo>
                    <a:pt x="31457" y="29726"/>
                    <a:pt x="32480" y="29642"/>
                    <a:pt x="33443" y="29483"/>
                  </a:cubicBezTo>
                  <a:cubicBezTo>
                    <a:pt x="40165" y="28375"/>
                    <a:pt x="48610" y="25347"/>
                    <a:pt x="51679" y="18731"/>
                  </a:cubicBezTo>
                  <a:cubicBezTo>
                    <a:pt x="54486" y="12669"/>
                    <a:pt x="50786" y="5993"/>
                    <a:pt x="45970" y="2183"/>
                  </a:cubicBezTo>
                  <a:cubicBezTo>
                    <a:pt x="43990" y="616"/>
                    <a:pt x="41713" y="0"/>
                    <a:pt x="3931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4461300" y="4773725"/>
              <a:ext cx="435650" cy="365200"/>
            </a:xfrm>
            <a:custGeom>
              <a:avLst/>
              <a:gdLst/>
              <a:ahLst/>
              <a:cxnLst/>
              <a:rect l="l" t="t" r="r" b="b"/>
              <a:pathLst>
                <a:path w="17426" h="14608" extrusionOk="0">
                  <a:moveTo>
                    <a:pt x="11404" y="0"/>
                  </a:moveTo>
                  <a:lnTo>
                    <a:pt x="11404" y="0"/>
                  </a:lnTo>
                  <a:cubicBezTo>
                    <a:pt x="11798" y="774"/>
                    <a:pt x="12190" y="1551"/>
                    <a:pt x="12582" y="2326"/>
                  </a:cubicBezTo>
                  <a:cubicBezTo>
                    <a:pt x="12689" y="2539"/>
                    <a:pt x="12504" y="2795"/>
                    <a:pt x="12284" y="2795"/>
                  </a:cubicBezTo>
                  <a:cubicBezTo>
                    <a:pt x="12249" y="2795"/>
                    <a:pt x="12213" y="2789"/>
                    <a:pt x="12178" y="2775"/>
                  </a:cubicBezTo>
                  <a:cubicBezTo>
                    <a:pt x="10677" y="2176"/>
                    <a:pt x="9231" y="1445"/>
                    <a:pt x="7857" y="592"/>
                  </a:cubicBezTo>
                  <a:lnTo>
                    <a:pt x="7857" y="592"/>
                  </a:lnTo>
                  <a:cubicBezTo>
                    <a:pt x="8649" y="2009"/>
                    <a:pt x="9655" y="3215"/>
                    <a:pt x="10946" y="4270"/>
                  </a:cubicBezTo>
                  <a:cubicBezTo>
                    <a:pt x="11183" y="4461"/>
                    <a:pt x="11100" y="4891"/>
                    <a:pt x="10770" y="4891"/>
                  </a:cubicBezTo>
                  <a:cubicBezTo>
                    <a:pt x="10757" y="4891"/>
                    <a:pt x="10744" y="4890"/>
                    <a:pt x="10730" y="4889"/>
                  </a:cubicBezTo>
                  <a:cubicBezTo>
                    <a:pt x="6859" y="4503"/>
                    <a:pt x="3385" y="2884"/>
                    <a:pt x="1" y="1084"/>
                  </a:cubicBezTo>
                  <a:lnTo>
                    <a:pt x="1" y="1084"/>
                  </a:lnTo>
                  <a:cubicBezTo>
                    <a:pt x="2338" y="3753"/>
                    <a:pt x="5423" y="5557"/>
                    <a:pt x="8519" y="7301"/>
                  </a:cubicBezTo>
                  <a:cubicBezTo>
                    <a:pt x="8639" y="7368"/>
                    <a:pt x="8712" y="7565"/>
                    <a:pt x="8651" y="7690"/>
                  </a:cubicBezTo>
                  <a:cubicBezTo>
                    <a:pt x="8224" y="8573"/>
                    <a:pt x="7843" y="9472"/>
                    <a:pt x="7506" y="10387"/>
                  </a:cubicBezTo>
                  <a:cubicBezTo>
                    <a:pt x="8191" y="9580"/>
                    <a:pt x="9016" y="8902"/>
                    <a:pt x="10003" y="8336"/>
                  </a:cubicBezTo>
                  <a:cubicBezTo>
                    <a:pt x="10047" y="8310"/>
                    <a:pt x="10095" y="8298"/>
                    <a:pt x="10143" y="8298"/>
                  </a:cubicBezTo>
                  <a:cubicBezTo>
                    <a:pt x="10331" y="8298"/>
                    <a:pt x="10518" y="8476"/>
                    <a:pt x="10490" y="8673"/>
                  </a:cubicBezTo>
                  <a:cubicBezTo>
                    <a:pt x="10217" y="10642"/>
                    <a:pt x="10223" y="12640"/>
                    <a:pt x="10507" y="14607"/>
                  </a:cubicBezTo>
                  <a:cubicBezTo>
                    <a:pt x="11294" y="11826"/>
                    <a:pt x="12302" y="9162"/>
                    <a:pt x="14359" y="7019"/>
                  </a:cubicBezTo>
                  <a:cubicBezTo>
                    <a:pt x="14407" y="6969"/>
                    <a:pt x="14470" y="6947"/>
                    <a:pt x="14534" y="6947"/>
                  </a:cubicBezTo>
                  <a:cubicBezTo>
                    <a:pt x="14671" y="6947"/>
                    <a:pt x="14815" y="7047"/>
                    <a:pt x="14832" y="7188"/>
                  </a:cubicBezTo>
                  <a:cubicBezTo>
                    <a:pt x="15034" y="8899"/>
                    <a:pt x="15490" y="10570"/>
                    <a:pt x="16184" y="12148"/>
                  </a:cubicBezTo>
                  <a:cubicBezTo>
                    <a:pt x="16298" y="10447"/>
                    <a:pt x="16674" y="8802"/>
                    <a:pt x="17426" y="7249"/>
                  </a:cubicBezTo>
                  <a:cubicBezTo>
                    <a:pt x="16947" y="6509"/>
                    <a:pt x="16583" y="5703"/>
                    <a:pt x="16349" y="4855"/>
                  </a:cubicBezTo>
                  <a:cubicBezTo>
                    <a:pt x="16231" y="4844"/>
                    <a:pt x="16111" y="4795"/>
                    <a:pt x="16032" y="4664"/>
                  </a:cubicBezTo>
                  <a:cubicBezTo>
                    <a:pt x="15519" y="3784"/>
                    <a:pt x="15154" y="2903"/>
                    <a:pt x="14912" y="2028"/>
                  </a:cubicBezTo>
                  <a:cubicBezTo>
                    <a:pt x="14855" y="2101"/>
                    <a:pt x="14770" y="2151"/>
                    <a:pt x="14676" y="2151"/>
                  </a:cubicBezTo>
                  <a:cubicBezTo>
                    <a:pt x="14622" y="2151"/>
                    <a:pt x="14566" y="2135"/>
                    <a:pt x="14510" y="2098"/>
                  </a:cubicBezTo>
                  <a:cubicBezTo>
                    <a:pt x="13475" y="1400"/>
                    <a:pt x="12439" y="701"/>
                    <a:pt x="1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4792600" y="4354325"/>
              <a:ext cx="943375" cy="704400"/>
            </a:xfrm>
            <a:custGeom>
              <a:avLst/>
              <a:gdLst/>
              <a:ahLst/>
              <a:cxnLst/>
              <a:rect l="l" t="t" r="r" b="b"/>
              <a:pathLst>
                <a:path w="37735" h="28176" extrusionOk="0">
                  <a:moveTo>
                    <a:pt x="13323" y="3569"/>
                  </a:moveTo>
                  <a:cubicBezTo>
                    <a:pt x="14284" y="3569"/>
                    <a:pt x="15188" y="4388"/>
                    <a:pt x="15359" y="5320"/>
                  </a:cubicBezTo>
                  <a:cubicBezTo>
                    <a:pt x="15482" y="5991"/>
                    <a:pt x="15043" y="6986"/>
                    <a:pt x="14307" y="6986"/>
                  </a:cubicBezTo>
                  <a:cubicBezTo>
                    <a:pt x="14212" y="6986"/>
                    <a:pt x="14113" y="6969"/>
                    <a:pt x="14010" y="6934"/>
                  </a:cubicBezTo>
                  <a:cubicBezTo>
                    <a:pt x="13901" y="6897"/>
                    <a:pt x="13904" y="6716"/>
                    <a:pt x="14026" y="6703"/>
                  </a:cubicBezTo>
                  <a:cubicBezTo>
                    <a:pt x="14778" y="6618"/>
                    <a:pt x="15001" y="5746"/>
                    <a:pt x="14702" y="5138"/>
                  </a:cubicBezTo>
                  <a:cubicBezTo>
                    <a:pt x="14384" y="4498"/>
                    <a:pt x="13788" y="4275"/>
                    <a:pt x="13124" y="4198"/>
                  </a:cubicBezTo>
                  <a:cubicBezTo>
                    <a:pt x="12786" y="4157"/>
                    <a:pt x="12734" y="3636"/>
                    <a:pt x="13090" y="3586"/>
                  </a:cubicBezTo>
                  <a:cubicBezTo>
                    <a:pt x="13168" y="3575"/>
                    <a:pt x="13246" y="3569"/>
                    <a:pt x="13323" y="3569"/>
                  </a:cubicBezTo>
                  <a:close/>
                  <a:moveTo>
                    <a:pt x="19308" y="2863"/>
                  </a:moveTo>
                  <a:cubicBezTo>
                    <a:pt x="20345" y="2863"/>
                    <a:pt x="21312" y="3577"/>
                    <a:pt x="21524" y="4644"/>
                  </a:cubicBezTo>
                  <a:cubicBezTo>
                    <a:pt x="21631" y="5202"/>
                    <a:pt x="21454" y="5993"/>
                    <a:pt x="21030" y="6426"/>
                  </a:cubicBezTo>
                  <a:cubicBezTo>
                    <a:pt x="22341" y="6505"/>
                    <a:pt x="23581" y="7472"/>
                    <a:pt x="24079" y="8665"/>
                  </a:cubicBezTo>
                  <a:cubicBezTo>
                    <a:pt x="24449" y="9550"/>
                    <a:pt x="24389" y="10985"/>
                    <a:pt x="23608" y="11563"/>
                  </a:cubicBezTo>
                  <a:cubicBezTo>
                    <a:pt x="24657" y="11848"/>
                    <a:pt x="25635" y="12645"/>
                    <a:pt x="25798" y="13749"/>
                  </a:cubicBezTo>
                  <a:cubicBezTo>
                    <a:pt x="25938" y="14719"/>
                    <a:pt x="25233" y="15671"/>
                    <a:pt x="24264" y="15671"/>
                  </a:cubicBezTo>
                  <a:cubicBezTo>
                    <a:pt x="24181" y="15671"/>
                    <a:pt x="24096" y="15664"/>
                    <a:pt x="24009" y="15649"/>
                  </a:cubicBezTo>
                  <a:cubicBezTo>
                    <a:pt x="23782" y="15614"/>
                    <a:pt x="23800" y="15293"/>
                    <a:pt x="24031" y="15293"/>
                  </a:cubicBezTo>
                  <a:cubicBezTo>
                    <a:pt x="24033" y="15293"/>
                    <a:pt x="24034" y="15293"/>
                    <a:pt x="24036" y="15293"/>
                  </a:cubicBezTo>
                  <a:cubicBezTo>
                    <a:pt x="24044" y="15293"/>
                    <a:pt x="24053" y="15293"/>
                    <a:pt x="24061" y="15293"/>
                  </a:cubicBezTo>
                  <a:cubicBezTo>
                    <a:pt x="25173" y="15293"/>
                    <a:pt x="25464" y="14033"/>
                    <a:pt x="24945" y="13233"/>
                  </a:cubicBezTo>
                  <a:cubicBezTo>
                    <a:pt x="24464" y="12499"/>
                    <a:pt x="23681" y="12343"/>
                    <a:pt x="22910" y="12079"/>
                  </a:cubicBezTo>
                  <a:cubicBezTo>
                    <a:pt x="22777" y="12033"/>
                    <a:pt x="22713" y="11924"/>
                    <a:pt x="22704" y="11808"/>
                  </a:cubicBezTo>
                  <a:lnTo>
                    <a:pt x="22649" y="11811"/>
                  </a:lnTo>
                  <a:cubicBezTo>
                    <a:pt x="22447" y="11793"/>
                    <a:pt x="22457" y="11524"/>
                    <a:pt x="22631" y="11475"/>
                  </a:cubicBezTo>
                  <a:cubicBezTo>
                    <a:pt x="24224" y="11010"/>
                    <a:pt x="23806" y="9041"/>
                    <a:pt x="22947" y="8103"/>
                  </a:cubicBezTo>
                  <a:cubicBezTo>
                    <a:pt x="22242" y="7326"/>
                    <a:pt x="21357" y="7113"/>
                    <a:pt x="20355" y="7097"/>
                  </a:cubicBezTo>
                  <a:cubicBezTo>
                    <a:pt x="20125" y="7091"/>
                    <a:pt x="20036" y="6874"/>
                    <a:pt x="20085" y="6697"/>
                  </a:cubicBezTo>
                  <a:cubicBezTo>
                    <a:pt x="20051" y="6690"/>
                    <a:pt x="20014" y="6681"/>
                    <a:pt x="19976" y="6670"/>
                  </a:cubicBezTo>
                  <a:cubicBezTo>
                    <a:pt x="19827" y="6620"/>
                    <a:pt x="19824" y="6353"/>
                    <a:pt x="20000" y="6341"/>
                  </a:cubicBezTo>
                  <a:cubicBezTo>
                    <a:pt x="20915" y="6284"/>
                    <a:pt x="21142" y="5202"/>
                    <a:pt x="20825" y="4483"/>
                  </a:cubicBezTo>
                  <a:cubicBezTo>
                    <a:pt x="20540" y="3846"/>
                    <a:pt x="19949" y="3544"/>
                    <a:pt x="19311" y="3544"/>
                  </a:cubicBezTo>
                  <a:cubicBezTo>
                    <a:pt x="19166" y="3544"/>
                    <a:pt x="19019" y="3560"/>
                    <a:pt x="18873" y="3590"/>
                  </a:cubicBezTo>
                  <a:cubicBezTo>
                    <a:pt x="18846" y="3596"/>
                    <a:pt x="18819" y="3599"/>
                    <a:pt x="18795" y="3599"/>
                  </a:cubicBezTo>
                  <a:cubicBezTo>
                    <a:pt x="18438" y="3599"/>
                    <a:pt x="18369" y="3032"/>
                    <a:pt x="18752" y="2933"/>
                  </a:cubicBezTo>
                  <a:cubicBezTo>
                    <a:pt x="18937" y="2885"/>
                    <a:pt x="19124" y="2863"/>
                    <a:pt x="19308" y="2863"/>
                  </a:cubicBezTo>
                  <a:close/>
                  <a:moveTo>
                    <a:pt x="27480" y="6240"/>
                  </a:moveTo>
                  <a:cubicBezTo>
                    <a:pt x="27520" y="6240"/>
                    <a:pt x="27563" y="6249"/>
                    <a:pt x="27608" y="6271"/>
                  </a:cubicBezTo>
                  <a:cubicBezTo>
                    <a:pt x="28630" y="6772"/>
                    <a:pt x="29667" y="7827"/>
                    <a:pt x="29611" y="9044"/>
                  </a:cubicBezTo>
                  <a:cubicBezTo>
                    <a:pt x="29592" y="9498"/>
                    <a:pt x="29433" y="9929"/>
                    <a:pt x="29164" y="10256"/>
                  </a:cubicBezTo>
                  <a:cubicBezTo>
                    <a:pt x="30303" y="10443"/>
                    <a:pt x="31336" y="11143"/>
                    <a:pt x="31737" y="12295"/>
                  </a:cubicBezTo>
                  <a:cubicBezTo>
                    <a:pt x="32123" y="13401"/>
                    <a:pt x="31666" y="14148"/>
                    <a:pt x="30874" y="14668"/>
                  </a:cubicBezTo>
                  <a:cubicBezTo>
                    <a:pt x="31839" y="15113"/>
                    <a:pt x="32589" y="16194"/>
                    <a:pt x="32523" y="17252"/>
                  </a:cubicBezTo>
                  <a:cubicBezTo>
                    <a:pt x="32480" y="17917"/>
                    <a:pt x="32024" y="18495"/>
                    <a:pt x="31431" y="18495"/>
                  </a:cubicBezTo>
                  <a:cubicBezTo>
                    <a:pt x="31265" y="18495"/>
                    <a:pt x="31088" y="18450"/>
                    <a:pt x="30907" y="18349"/>
                  </a:cubicBezTo>
                  <a:cubicBezTo>
                    <a:pt x="30812" y="18298"/>
                    <a:pt x="30873" y="18157"/>
                    <a:pt x="30967" y="18157"/>
                  </a:cubicBezTo>
                  <a:cubicBezTo>
                    <a:pt x="30969" y="18157"/>
                    <a:pt x="30972" y="18157"/>
                    <a:pt x="30974" y="18157"/>
                  </a:cubicBezTo>
                  <a:cubicBezTo>
                    <a:pt x="31901" y="17751"/>
                    <a:pt x="32188" y="17242"/>
                    <a:pt x="31837" y="16632"/>
                  </a:cubicBezTo>
                  <a:cubicBezTo>
                    <a:pt x="31776" y="16404"/>
                    <a:pt x="31661" y="16192"/>
                    <a:pt x="31505" y="16015"/>
                  </a:cubicBezTo>
                  <a:cubicBezTo>
                    <a:pt x="31120" y="15458"/>
                    <a:pt x="30640" y="15125"/>
                    <a:pt x="29985" y="15125"/>
                  </a:cubicBezTo>
                  <a:cubicBezTo>
                    <a:pt x="29954" y="15125"/>
                    <a:pt x="29923" y="15126"/>
                    <a:pt x="29892" y="15128"/>
                  </a:cubicBezTo>
                  <a:cubicBezTo>
                    <a:pt x="29887" y="15128"/>
                    <a:pt x="29882" y="15128"/>
                    <a:pt x="29878" y="15128"/>
                  </a:cubicBezTo>
                  <a:cubicBezTo>
                    <a:pt x="29551" y="15128"/>
                    <a:pt x="29483" y="14612"/>
                    <a:pt x="29771" y="14494"/>
                  </a:cubicBezTo>
                  <a:cubicBezTo>
                    <a:pt x="32973" y="13163"/>
                    <a:pt x="30065" y="10919"/>
                    <a:pt x="28359" y="10794"/>
                  </a:cubicBezTo>
                  <a:cubicBezTo>
                    <a:pt x="28353" y="10794"/>
                    <a:pt x="28349" y="10786"/>
                    <a:pt x="28338" y="10786"/>
                  </a:cubicBezTo>
                  <a:cubicBezTo>
                    <a:pt x="28232" y="10815"/>
                    <a:pt x="28125" y="10833"/>
                    <a:pt x="28016" y="10839"/>
                  </a:cubicBezTo>
                  <a:cubicBezTo>
                    <a:pt x="28014" y="10839"/>
                    <a:pt x="28012" y="10839"/>
                    <a:pt x="28010" y="10839"/>
                  </a:cubicBezTo>
                  <a:cubicBezTo>
                    <a:pt x="27829" y="10839"/>
                    <a:pt x="27858" y="10585"/>
                    <a:pt x="28000" y="10539"/>
                  </a:cubicBezTo>
                  <a:cubicBezTo>
                    <a:pt x="28034" y="10528"/>
                    <a:pt x="28064" y="10512"/>
                    <a:pt x="28097" y="10499"/>
                  </a:cubicBezTo>
                  <a:cubicBezTo>
                    <a:pt x="28086" y="10357"/>
                    <a:pt x="28159" y="10218"/>
                    <a:pt x="28329" y="10208"/>
                  </a:cubicBezTo>
                  <a:cubicBezTo>
                    <a:pt x="28399" y="10206"/>
                    <a:pt x="28471" y="10206"/>
                    <a:pt x="28541" y="10203"/>
                  </a:cubicBezTo>
                  <a:cubicBezTo>
                    <a:pt x="28917" y="9834"/>
                    <a:pt x="29088" y="9263"/>
                    <a:pt x="28981" y="8735"/>
                  </a:cubicBezTo>
                  <a:cubicBezTo>
                    <a:pt x="28797" y="7832"/>
                    <a:pt x="28007" y="7349"/>
                    <a:pt x="27317" y="6858"/>
                  </a:cubicBezTo>
                  <a:cubicBezTo>
                    <a:pt x="27063" y="6674"/>
                    <a:pt x="27211" y="6240"/>
                    <a:pt x="27480" y="6240"/>
                  </a:cubicBezTo>
                  <a:close/>
                  <a:moveTo>
                    <a:pt x="9644" y="9884"/>
                  </a:moveTo>
                  <a:cubicBezTo>
                    <a:pt x="11044" y="9884"/>
                    <a:pt x="11846" y="10526"/>
                    <a:pt x="12270" y="11857"/>
                  </a:cubicBezTo>
                  <a:cubicBezTo>
                    <a:pt x="12558" y="12747"/>
                    <a:pt x="12510" y="13640"/>
                    <a:pt x="11985" y="14330"/>
                  </a:cubicBezTo>
                  <a:cubicBezTo>
                    <a:pt x="13022" y="14583"/>
                    <a:pt x="13949" y="15271"/>
                    <a:pt x="14195" y="16384"/>
                  </a:cubicBezTo>
                  <a:cubicBezTo>
                    <a:pt x="14457" y="17559"/>
                    <a:pt x="13792" y="18530"/>
                    <a:pt x="12606" y="18634"/>
                  </a:cubicBezTo>
                  <a:cubicBezTo>
                    <a:pt x="12599" y="18635"/>
                    <a:pt x="12593" y="18635"/>
                    <a:pt x="12587" y="18635"/>
                  </a:cubicBezTo>
                  <a:cubicBezTo>
                    <a:pt x="12391" y="18635"/>
                    <a:pt x="12345" y="18361"/>
                    <a:pt x="12547" y="18308"/>
                  </a:cubicBezTo>
                  <a:cubicBezTo>
                    <a:pt x="13839" y="17106"/>
                    <a:pt x="13892" y="16109"/>
                    <a:pt x="12706" y="15317"/>
                  </a:cubicBezTo>
                  <a:cubicBezTo>
                    <a:pt x="12283" y="15045"/>
                    <a:pt x="11841" y="14908"/>
                    <a:pt x="11367" y="14908"/>
                  </a:cubicBezTo>
                  <a:cubicBezTo>
                    <a:pt x="11322" y="14908"/>
                    <a:pt x="11277" y="14909"/>
                    <a:pt x="11231" y="14911"/>
                  </a:cubicBezTo>
                  <a:cubicBezTo>
                    <a:pt x="10945" y="14897"/>
                    <a:pt x="10794" y="14481"/>
                    <a:pt x="11033" y="14305"/>
                  </a:cubicBezTo>
                  <a:cubicBezTo>
                    <a:pt x="12677" y="13088"/>
                    <a:pt x="11285" y="10685"/>
                    <a:pt x="9570" y="10551"/>
                  </a:cubicBezTo>
                  <a:cubicBezTo>
                    <a:pt x="9135" y="10515"/>
                    <a:pt x="9196" y="9886"/>
                    <a:pt x="9620" y="9884"/>
                  </a:cubicBezTo>
                  <a:cubicBezTo>
                    <a:pt x="9628" y="9884"/>
                    <a:pt x="9636" y="9884"/>
                    <a:pt x="9644" y="9884"/>
                  </a:cubicBezTo>
                  <a:close/>
                  <a:moveTo>
                    <a:pt x="16746" y="10383"/>
                  </a:moveTo>
                  <a:cubicBezTo>
                    <a:pt x="18664" y="10383"/>
                    <a:pt x="19960" y="13229"/>
                    <a:pt x="18818" y="14634"/>
                  </a:cubicBezTo>
                  <a:cubicBezTo>
                    <a:pt x="20096" y="14774"/>
                    <a:pt x="21296" y="15469"/>
                    <a:pt x="21756" y="16750"/>
                  </a:cubicBezTo>
                  <a:cubicBezTo>
                    <a:pt x="22163" y="17899"/>
                    <a:pt x="21762" y="19047"/>
                    <a:pt x="20850" y="19661"/>
                  </a:cubicBezTo>
                  <a:cubicBezTo>
                    <a:pt x="22187" y="20020"/>
                    <a:pt x="23450" y="20936"/>
                    <a:pt x="23523" y="22430"/>
                  </a:cubicBezTo>
                  <a:cubicBezTo>
                    <a:pt x="23556" y="23160"/>
                    <a:pt x="22752" y="24640"/>
                    <a:pt x="21908" y="24640"/>
                  </a:cubicBezTo>
                  <a:cubicBezTo>
                    <a:pt x="21697" y="24640"/>
                    <a:pt x="21484" y="24548"/>
                    <a:pt x="21281" y="24329"/>
                  </a:cubicBezTo>
                  <a:cubicBezTo>
                    <a:pt x="21198" y="24243"/>
                    <a:pt x="21287" y="24109"/>
                    <a:pt x="21386" y="24109"/>
                  </a:cubicBezTo>
                  <a:cubicBezTo>
                    <a:pt x="21409" y="24109"/>
                    <a:pt x="21432" y="24116"/>
                    <a:pt x="21454" y="24132"/>
                  </a:cubicBezTo>
                  <a:cubicBezTo>
                    <a:pt x="21563" y="24217"/>
                    <a:pt x="21675" y="24253"/>
                    <a:pt x="21787" y="24253"/>
                  </a:cubicBezTo>
                  <a:cubicBezTo>
                    <a:pt x="22295" y="24253"/>
                    <a:pt x="22791" y="23506"/>
                    <a:pt x="22906" y="23147"/>
                  </a:cubicBezTo>
                  <a:cubicBezTo>
                    <a:pt x="23097" y="22544"/>
                    <a:pt x="22906" y="21912"/>
                    <a:pt x="22542" y="21416"/>
                  </a:cubicBezTo>
                  <a:cubicBezTo>
                    <a:pt x="21928" y="20577"/>
                    <a:pt x="20936" y="20314"/>
                    <a:pt x="19960" y="20174"/>
                  </a:cubicBezTo>
                  <a:cubicBezTo>
                    <a:pt x="19550" y="20115"/>
                    <a:pt x="19576" y="19501"/>
                    <a:pt x="19970" y="19501"/>
                  </a:cubicBezTo>
                  <a:cubicBezTo>
                    <a:pt x="19983" y="19501"/>
                    <a:pt x="19997" y="19502"/>
                    <a:pt x="20011" y="19503"/>
                  </a:cubicBezTo>
                  <a:cubicBezTo>
                    <a:pt x="20045" y="19509"/>
                    <a:pt x="20075" y="19511"/>
                    <a:pt x="20109" y="19517"/>
                  </a:cubicBezTo>
                  <a:cubicBezTo>
                    <a:pt x="21214" y="18953"/>
                    <a:pt x="21598" y="17699"/>
                    <a:pt x="20908" y="16581"/>
                  </a:cubicBezTo>
                  <a:cubicBezTo>
                    <a:pt x="20315" y="15624"/>
                    <a:pt x="19242" y="15344"/>
                    <a:pt x="18191" y="15344"/>
                  </a:cubicBezTo>
                  <a:cubicBezTo>
                    <a:pt x="18071" y="15344"/>
                    <a:pt x="17951" y="15348"/>
                    <a:pt x="17832" y="15354"/>
                  </a:cubicBezTo>
                  <a:cubicBezTo>
                    <a:pt x="17826" y="15355"/>
                    <a:pt x="17820" y="15355"/>
                    <a:pt x="17813" y="15355"/>
                  </a:cubicBezTo>
                  <a:cubicBezTo>
                    <a:pt x="17384" y="15355"/>
                    <a:pt x="17246" y="14717"/>
                    <a:pt x="17704" y="14649"/>
                  </a:cubicBezTo>
                  <a:cubicBezTo>
                    <a:pt x="17825" y="14633"/>
                    <a:pt x="17946" y="14621"/>
                    <a:pt x="18067" y="14618"/>
                  </a:cubicBezTo>
                  <a:cubicBezTo>
                    <a:pt x="19236" y="13521"/>
                    <a:pt x="18329" y="11085"/>
                    <a:pt x="16781" y="11085"/>
                  </a:cubicBezTo>
                  <a:cubicBezTo>
                    <a:pt x="16619" y="11085"/>
                    <a:pt x="16449" y="11111"/>
                    <a:pt x="16275" y="11170"/>
                  </a:cubicBezTo>
                  <a:cubicBezTo>
                    <a:pt x="16232" y="11184"/>
                    <a:pt x="16190" y="11190"/>
                    <a:pt x="16150" y="11190"/>
                  </a:cubicBezTo>
                  <a:cubicBezTo>
                    <a:pt x="15800" y="11190"/>
                    <a:pt x="15591" y="10686"/>
                    <a:pt x="15976" y="10536"/>
                  </a:cubicBezTo>
                  <a:lnTo>
                    <a:pt x="15976" y="10534"/>
                  </a:lnTo>
                  <a:cubicBezTo>
                    <a:pt x="16241" y="10431"/>
                    <a:pt x="16498" y="10383"/>
                    <a:pt x="16746" y="10383"/>
                  </a:cubicBezTo>
                  <a:close/>
                  <a:moveTo>
                    <a:pt x="5643" y="16857"/>
                  </a:moveTo>
                  <a:cubicBezTo>
                    <a:pt x="7647" y="16857"/>
                    <a:pt x="9705" y="19593"/>
                    <a:pt x="8322" y="21101"/>
                  </a:cubicBezTo>
                  <a:cubicBezTo>
                    <a:pt x="9441" y="21379"/>
                    <a:pt x="10489" y="22196"/>
                    <a:pt x="10769" y="23346"/>
                  </a:cubicBezTo>
                  <a:cubicBezTo>
                    <a:pt x="11057" y="24530"/>
                    <a:pt x="10353" y="25422"/>
                    <a:pt x="9199" y="25604"/>
                  </a:cubicBezTo>
                  <a:cubicBezTo>
                    <a:pt x="9191" y="25605"/>
                    <a:pt x="9184" y="25605"/>
                    <a:pt x="9177" y="25605"/>
                  </a:cubicBezTo>
                  <a:cubicBezTo>
                    <a:pt x="9033" y="25605"/>
                    <a:pt x="8964" y="25390"/>
                    <a:pt x="9111" y="25332"/>
                  </a:cubicBezTo>
                  <a:cubicBezTo>
                    <a:pt x="11219" y="24506"/>
                    <a:pt x="10147" y="22993"/>
                    <a:pt x="9356" y="22306"/>
                  </a:cubicBezTo>
                  <a:cubicBezTo>
                    <a:pt x="8820" y="21845"/>
                    <a:pt x="8194" y="21626"/>
                    <a:pt x="7500" y="21625"/>
                  </a:cubicBezTo>
                  <a:cubicBezTo>
                    <a:pt x="7173" y="21620"/>
                    <a:pt x="7133" y="21164"/>
                    <a:pt x="7389" y="21031"/>
                  </a:cubicBezTo>
                  <a:cubicBezTo>
                    <a:pt x="8173" y="20064"/>
                    <a:pt x="8220" y="19192"/>
                    <a:pt x="7540" y="18412"/>
                  </a:cubicBezTo>
                  <a:cubicBezTo>
                    <a:pt x="7073" y="17800"/>
                    <a:pt x="6440" y="17497"/>
                    <a:pt x="5637" y="17497"/>
                  </a:cubicBezTo>
                  <a:cubicBezTo>
                    <a:pt x="5614" y="17497"/>
                    <a:pt x="5591" y="17498"/>
                    <a:pt x="5567" y="17498"/>
                  </a:cubicBezTo>
                  <a:cubicBezTo>
                    <a:pt x="5559" y="17498"/>
                    <a:pt x="5550" y="17499"/>
                    <a:pt x="5542" y="17499"/>
                  </a:cubicBezTo>
                  <a:cubicBezTo>
                    <a:pt x="5100" y="17499"/>
                    <a:pt x="5084" y="16885"/>
                    <a:pt x="5536" y="16861"/>
                  </a:cubicBezTo>
                  <a:lnTo>
                    <a:pt x="5536" y="16860"/>
                  </a:lnTo>
                  <a:cubicBezTo>
                    <a:pt x="5572" y="16858"/>
                    <a:pt x="5607" y="16857"/>
                    <a:pt x="5643" y="16857"/>
                  </a:cubicBezTo>
                  <a:close/>
                  <a:moveTo>
                    <a:pt x="24522" y="1"/>
                  </a:moveTo>
                  <a:cubicBezTo>
                    <a:pt x="22745" y="1"/>
                    <a:pt x="20944" y="365"/>
                    <a:pt x="19252" y="802"/>
                  </a:cubicBezTo>
                  <a:cubicBezTo>
                    <a:pt x="16079" y="1622"/>
                    <a:pt x="12896" y="2697"/>
                    <a:pt x="10047" y="4343"/>
                  </a:cubicBezTo>
                  <a:cubicBezTo>
                    <a:pt x="4490" y="7548"/>
                    <a:pt x="1" y="14193"/>
                    <a:pt x="3134" y="20501"/>
                  </a:cubicBezTo>
                  <a:cubicBezTo>
                    <a:pt x="3158" y="20495"/>
                    <a:pt x="3181" y="20492"/>
                    <a:pt x="3204" y="20492"/>
                  </a:cubicBezTo>
                  <a:cubicBezTo>
                    <a:pt x="3292" y="20492"/>
                    <a:pt x="3374" y="20537"/>
                    <a:pt x="3412" y="20642"/>
                  </a:cubicBezTo>
                  <a:cubicBezTo>
                    <a:pt x="5343" y="26178"/>
                    <a:pt x="10218" y="28175"/>
                    <a:pt x="15364" y="28175"/>
                  </a:cubicBezTo>
                  <a:cubicBezTo>
                    <a:pt x="17436" y="28175"/>
                    <a:pt x="19553" y="27852"/>
                    <a:pt x="21539" y="27305"/>
                  </a:cubicBezTo>
                  <a:cubicBezTo>
                    <a:pt x="27729" y="25599"/>
                    <a:pt x="35679" y="22292"/>
                    <a:pt x="36845" y="15098"/>
                  </a:cubicBezTo>
                  <a:cubicBezTo>
                    <a:pt x="37735" y="9595"/>
                    <a:pt x="33307" y="2617"/>
                    <a:pt x="28150" y="626"/>
                  </a:cubicBezTo>
                  <a:cubicBezTo>
                    <a:pt x="26982" y="177"/>
                    <a:pt x="25758" y="1"/>
                    <a:pt x="24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5110975" y="4443550"/>
              <a:ext cx="68700" cy="85425"/>
            </a:xfrm>
            <a:custGeom>
              <a:avLst/>
              <a:gdLst/>
              <a:ahLst/>
              <a:cxnLst/>
              <a:rect l="l" t="t" r="r" b="b"/>
              <a:pathLst>
                <a:path w="2748" h="3417" extrusionOk="0">
                  <a:moveTo>
                    <a:pt x="591" y="0"/>
                  </a:moveTo>
                  <a:cubicBezTo>
                    <a:pt x="513" y="0"/>
                    <a:pt x="435" y="6"/>
                    <a:pt x="357" y="17"/>
                  </a:cubicBezTo>
                  <a:cubicBezTo>
                    <a:pt x="0" y="67"/>
                    <a:pt x="51" y="588"/>
                    <a:pt x="389" y="629"/>
                  </a:cubicBezTo>
                  <a:cubicBezTo>
                    <a:pt x="1053" y="706"/>
                    <a:pt x="1649" y="929"/>
                    <a:pt x="1967" y="1569"/>
                  </a:cubicBezTo>
                  <a:cubicBezTo>
                    <a:pt x="2268" y="2177"/>
                    <a:pt x="2043" y="3049"/>
                    <a:pt x="1293" y="3134"/>
                  </a:cubicBezTo>
                  <a:cubicBezTo>
                    <a:pt x="1169" y="3147"/>
                    <a:pt x="1166" y="3328"/>
                    <a:pt x="1275" y="3365"/>
                  </a:cubicBezTo>
                  <a:cubicBezTo>
                    <a:pt x="1378" y="3400"/>
                    <a:pt x="1477" y="3417"/>
                    <a:pt x="1572" y="3417"/>
                  </a:cubicBezTo>
                  <a:cubicBezTo>
                    <a:pt x="2308" y="3417"/>
                    <a:pt x="2747" y="2422"/>
                    <a:pt x="2624" y="1751"/>
                  </a:cubicBezTo>
                  <a:cubicBezTo>
                    <a:pt x="2453" y="820"/>
                    <a:pt x="1552" y="0"/>
                    <a:pt x="591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5020950" y="4601425"/>
              <a:ext cx="133100" cy="218775"/>
            </a:xfrm>
            <a:custGeom>
              <a:avLst/>
              <a:gdLst/>
              <a:ahLst/>
              <a:cxnLst/>
              <a:rect l="l" t="t" r="r" b="b"/>
              <a:pathLst>
                <a:path w="5324" h="8751" extrusionOk="0">
                  <a:moveTo>
                    <a:pt x="505" y="0"/>
                  </a:moveTo>
                  <a:cubicBezTo>
                    <a:pt x="499" y="0"/>
                    <a:pt x="492" y="0"/>
                    <a:pt x="486" y="0"/>
                  </a:cubicBezTo>
                  <a:cubicBezTo>
                    <a:pt x="62" y="2"/>
                    <a:pt x="1" y="631"/>
                    <a:pt x="436" y="667"/>
                  </a:cubicBezTo>
                  <a:cubicBezTo>
                    <a:pt x="2151" y="801"/>
                    <a:pt x="3543" y="3203"/>
                    <a:pt x="1899" y="4421"/>
                  </a:cubicBezTo>
                  <a:cubicBezTo>
                    <a:pt x="1660" y="4597"/>
                    <a:pt x="1811" y="5013"/>
                    <a:pt x="2097" y="5027"/>
                  </a:cubicBezTo>
                  <a:cubicBezTo>
                    <a:pt x="2142" y="5025"/>
                    <a:pt x="2187" y="5024"/>
                    <a:pt x="2232" y="5024"/>
                  </a:cubicBezTo>
                  <a:cubicBezTo>
                    <a:pt x="2706" y="5024"/>
                    <a:pt x="3149" y="5161"/>
                    <a:pt x="3572" y="5433"/>
                  </a:cubicBezTo>
                  <a:cubicBezTo>
                    <a:pt x="4755" y="6225"/>
                    <a:pt x="4703" y="7222"/>
                    <a:pt x="3413" y="8424"/>
                  </a:cubicBezTo>
                  <a:cubicBezTo>
                    <a:pt x="3211" y="8477"/>
                    <a:pt x="3257" y="8751"/>
                    <a:pt x="3453" y="8751"/>
                  </a:cubicBezTo>
                  <a:cubicBezTo>
                    <a:pt x="3459" y="8751"/>
                    <a:pt x="3465" y="8751"/>
                    <a:pt x="3472" y="8750"/>
                  </a:cubicBezTo>
                  <a:cubicBezTo>
                    <a:pt x="4658" y="8646"/>
                    <a:pt x="5323" y="7675"/>
                    <a:pt x="5061" y="6500"/>
                  </a:cubicBezTo>
                  <a:cubicBezTo>
                    <a:pt x="4815" y="5387"/>
                    <a:pt x="3888" y="4699"/>
                    <a:pt x="2851" y="4446"/>
                  </a:cubicBezTo>
                  <a:cubicBezTo>
                    <a:pt x="3376" y="3756"/>
                    <a:pt x="3424" y="2863"/>
                    <a:pt x="3136" y="1973"/>
                  </a:cubicBezTo>
                  <a:cubicBezTo>
                    <a:pt x="2712" y="640"/>
                    <a:pt x="1909" y="0"/>
                    <a:pt x="50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5251800" y="4425875"/>
              <a:ext cx="189225" cy="320275"/>
            </a:xfrm>
            <a:custGeom>
              <a:avLst/>
              <a:gdLst/>
              <a:ahLst/>
              <a:cxnLst/>
              <a:rect l="l" t="t" r="r" b="b"/>
              <a:pathLst>
                <a:path w="7569" h="12811" extrusionOk="0">
                  <a:moveTo>
                    <a:pt x="940" y="1"/>
                  </a:moveTo>
                  <a:cubicBezTo>
                    <a:pt x="756" y="1"/>
                    <a:pt x="569" y="23"/>
                    <a:pt x="384" y="71"/>
                  </a:cubicBezTo>
                  <a:cubicBezTo>
                    <a:pt x="1" y="170"/>
                    <a:pt x="70" y="737"/>
                    <a:pt x="427" y="737"/>
                  </a:cubicBezTo>
                  <a:cubicBezTo>
                    <a:pt x="451" y="737"/>
                    <a:pt x="478" y="734"/>
                    <a:pt x="505" y="728"/>
                  </a:cubicBezTo>
                  <a:cubicBezTo>
                    <a:pt x="651" y="698"/>
                    <a:pt x="798" y="682"/>
                    <a:pt x="943" y="682"/>
                  </a:cubicBezTo>
                  <a:cubicBezTo>
                    <a:pt x="1582" y="682"/>
                    <a:pt x="2173" y="984"/>
                    <a:pt x="2455" y="1621"/>
                  </a:cubicBezTo>
                  <a:cubicBezTo>
                    <a:pt x="2773" y="2341"/>
                    <a:pt x="2544" y="3422"/>
                    <a:pt x="1631" y="3480"/>
                  </a:cubicBezTo>
                  <a:cubicBezTo>
                    <a:pt x="1453" y="3492"/>
                    <a:pt x="1456" y="3759"/>
                    <a:pt x="1605" y="3810"/>
                  </a:cubicBezTo>
                  <a:cubicBezTo>
                    <a:pt x="1644" y="3820"/>
                    <a:pt x="1680" y="3828"/>
                    <a:pt x="1716" y="3837"/>
                  </a:cubicBezTo>
                  <a:cubicBezTo>
                    <a:pt x="1665" y="4014"/>
                    <a:pt x="1754" y="4230"/>
                    <a:pt x="1985" y="4235"/>
                  </a:cubicBezTo>
                  <a:cubicBezTo>
                    <a:pt x="2987" y="4251"/>
                    <a:pt x="3873" y="4464"/>
                    <a:pt x="4578" y="5241"/>
                  </a:cubicBezTo>
                  <a:cubicBezTo>
                    <a:pt x="5438" y="6180"/>
                    <a:pt x="5856" y="8148"/>
                    <a:pt x="4262" y="8615"/>
                  </a:cubicBezTo>
                  <a:cubicBezTo>
                    <a:pt x="4087" y="8662"/>
                    <a:pt x="4077" y="8931"/>
                    <a:pt x="4280" y="8950"/>
                  </a:cubicBezTo>
                  <a:lnTo>
                    <a:pt x="4335" y="8946"/>
                  </a:lnTo>
                  <a:cubicBezTo>
                    <a:pt x="4344" y="9063"/>
                    <a:pt x="4409" y="9172"/>
                    <a:pt x="4539" y="9218"/>
                  </a:cubicBezTo>
                  <a:cubicBezTo>
                    <a:pt x="5310" y="9482"/>
                    <a:pt x="6094" y="9637"/>
                    <a:pt x="6574" y="10371"/>
                  </a:cubicBezTo>
                  <a:cubicBezTo>
                    <a:pt x="7095" y="11173"/>
                    <a:pt x="6804" y="12433"/>
                    <a:pt x="5692" y="12433"/>
                  </a:cubicBezTo>
                  <a:cubicBezTo>
                    <a:pt x="5683" y="12433"/>
                    <a:pt x="5675" y="12433"/>
                    <a:pt x="5666" y="12433"/>
                  </a:cubicBezTo>
                  <a:cubicBezTo>
                    <a:pt x="5665" y="12433"/>
                    <a:pt x="5663" y="12433"/>
                    <a:pt x="5661" y="12433"/>
                  </a:cubicBezTo>
                  <a:cubicBezTo>
                    <a:pt x="5430" y="12433"/>
                    <a:pt x="5413" y="12753"/>
                    <a:pt x="5638" y="12789"/>
                  </a:cubicBezTo>
                  <a:cubicBezTo>
                    <a:pt x="5725" y="12804"/>
                    <a:pt x="5810" y="12811"/>
                    <a:pt x="5893" y="12811"/>
                  </a:cubicBezTo>
                  <a:cubicBezTo>
                    <a:pt x="6864" y="12811"/>
                    <a:pt x="7568" y="11858"/>
                    <a:pt x="7427" y="10888"/>
                  </a:cubicBezTo>
                  <a:cubicBezTo>
                    <a:pt x="7266" y="9783"/>
                    <a:pt x="6286" y="8986"/>
                    <a:pt x="5238" y="8701"/>
                  </a:cubicBezTo>
                  <a:cubicBezTo>
                    <a:pt x="6018" y="8124"/>
                    <a:pt x="6079" y="6690"/>
                    <a:pt x="5708" y="5803"/>
                  </a:cubicBezTo>
                  <a:cubicBezTo>
                    <a:pt x="5212" y="4612"/>
                    <a:pt x="3971" y="3644"/>
                    <a:pt x="2661" y="3564"/>
                  </a:cubicBezTo>
                  <a:cubicBezTo>
                    <a:pt x="3084" y="3133"/>
                    <a:pt x="3262" y="2340"/>
                    <a:pt x="3154" y="1782"/>
                  </a:cubicBezTo>
                  <a:cubicBezTo>
                    <a:pt x="2945" y="715"/>
                    <a:pt x="1977" y="1"/>
                    <a:pt x="940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4919650" y="4775750"/>
              <a:ext cx="153450" cy="218675"/>
            </a:xfrm>
            <a:custGeom>
              <a:avLst/>
              <a:gdLst/>
              <a:ahLst/>
              <a:cxnLst/>
              <a:rect l="l" t="t" r="r" b="b"/>
              <a:pathLst>
                <a:path w="6138" h="8747" extrusionOk="0">
                  <a:moveTo>
                    <a:pt x="559" y="0"/>
                  </a:moveTo>
                  <a:cubicBezTo>
                    <a:pt x="524" y="0"/>
                    <a:pt x="488" y="1"/>
                    <a:pt x="453" y="3"/>
                  </a:cubicBezTo>
                  <a:cubicBezTo>
                    <a:pt x="0" y="28"/>
                    <a:pt x="18" y="642"/>
                    <a:pt x="460" y="642"/>
                  </a:cubicBezTo>
                  <a:cubicBezTo>
                    <a:pt x="468" y="642"/>
                    <a:pt x="477" y="641"/>
                    <a:pt x="485" y="641"/>
                  </a:cubicBezTo>
                  <a:cubicBezTo>
                    <a:pt x="511" y="640"/>
                    <a:pt x="535" y="640"/>
                    <a:pt x="560" y="640"/>
                  </a:cubicBezTo>
                  <a:cubicBezTo>
                    <a:pt x="1361" y="640"/>
                    <a:pt x="1991" y="945"/>
                    <a:pt x="2458" y="1553"/>
                  </a:cubicBezTo>
                  <a:cubicBezTo>
                    <a:pt x="3138" y="2333"/>
                    <a:pt x="3091" y="3207"/>
                    <a:pt x="2307" y="4173"/>
                  </a:cubicBezTo>
                  <a:cubicBezTo>
                    <a:pt x="2051" y="4305"/>
                    <a:pt x="2091" y="4763"/>
                    <a:pt x="2418" y="4766"/>
                  </a:cubicBezTo>
                  <a:cubicBezTo>
                    <a:pt x="3112" y="4768"/>
                    <a:pt x="3738" y="4987"/>
                    <a:pt x="4274" y="5447"/>
                  </a:cubicBezTo>
                  <a:cubicBezTo>
                    <a:pt x="5065" y="6136"/>
                    <a:pt x="6137" y="7648"/>
                    <a:pt x="4029" y="8475"/>
                  </a:cubicBezTo>
                  <a:cubicBezTo>
                    <a:pt x="3883" y="8532"/>
                    <a:pt x="3951" y="8747"/>
                    <a:pt x="4094" y="8747"/>
                  </a:cubicBezTo>
                  <a:cubicBezTo>
                    <a:pt x="4101" y="8747"/>
                    <a:pt x="4109" y="8746"/>
                    <a:pt x="4117" y="8745"/>
                  </a:cubicBezTo>
                  <a:cubicBezTo>
                    <a:pt x="5271" y="8565"/>
                    <a:pt x="5975" y="7672"/>
                    <a:pt x="5687" y="6488"/>
                  </a:cubicBezTo>
                  <a:cubicBezTo>
                    <a:pt x="5407" y="5337"/>
                    <a:pt x="4359" y="4522"/>
                    <a:pt x="3240" y="4244"/>
                  </a:cubicBezTo>
                  <a:cubicBezTo>
                    <a:pt x="4623" y="2736"/>
                    <a:pt x="2565" y="0"/>
                    <a:pt x="55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5182350" y="4613900"/>
              <a:ext cx="199200" cy="356400"/>
            </a:xfrm>
            <a:custGeom>
              <a:avLst/>
              <a:gdLst/>
              <a:ahLst/>
              <a:cxnLst/>
              <a:rect l="l" t="t" r="r" b="b"/>
              <a:pathLst>
                <a:path w="7968" h="14256" extrusionOk="0">
                  <a:moveTo>
                    <a:pt x="1157" y="0"/>
                  </a:moveTo>
                  <a:cubicBezTo>
                    <a:pt x="909" y="0"/>
                    <a:pt x="652" y="48"/>
                    <a:pt x="388" y="151"/>
                  </a:cubicBezTo>
                  <a:cubicBezTo>
                    <a:pt x="1" y="302"/>
                    <a:pt x="211" y="807"/>
                    <a:pt x="563" y="807"/>
                  </a:cubicBezTo>
                  <a:cubicBezTo>
                    <a:pt x="602" y="807"/>
                    <a:pt x="644" y="801"/>
                    <a:pt x="686" y="787"/>
                  </a:cubicBezTo>
                  <a:cubicBezTo>
                    <a:pt x="861" y="728"/>
                    <a:pt x="1030" y="702"/>
                    <a:pt x="1193" y="702"/>
                  </a:cubicBezTo>
                  <a:cubicBezTo>
                    <a:pt x="2739" y="702"/>
                    <a:pt x="3648" y="3138"/>
                    <a:pt x="2478" y="4233"/>
                  </a:cubicBezTo>
                  <a:cubicBezTo>
                    <a:pt x="2357" y="4236"/>
                    <a:pt x="2236" y="4247"/>
                    <a:pt x="2116" y="4265"/>
                  </a:cubicBezTo>
                  <a:cubicBezTo>
                    <a:pt x="1656" y="4332"/>
                    <a:pt x="1794" y="4969"/>
                    <a:pt x="2223" y="4969"/>
                  </a:cubicBezTo>
                  <a:cubicBezTo>
                    <a:pt x="2230" y="4969"/>
                    <a:pt x="2237" y="4969"/>
                    <a:pt x="2244" y="4968"/>
                  </a:cubicBezTo>
                  <a:cubicBezTo>
                    <a:pt x="2361" y="4962"/>
                    <a:pt x="2478" y="4958"/>
                    <a:pt x="2596" y="4958"/>
                  </a:cubicBezTo>
                  <a:cubicBezTo>
                    <a:pt x="3649" y="4958"/>
                    <a:pt x="4726" y="5238"/>
                    <a:pt x="5319" y="6197"/>
                  </a:cubicBezTo>
                  <a:cubicBezTo>
                    <a:pt x="6010" y="7315"/>
                    <a:pt x="5625" y="8569"/>
                    <a:pt x="4520" y="9132"/>
                  </a:cubicBezTo>
                  <a:cubicBezTo>
                    <a:pt x="4486" y="9126"/>
                    <a:pt x="4456" y="9125"/>
                    <a:pt x="4422" y="9119"/>
                  </a:cubicBezTo>
                  <a:cubicBezTo>
                    <a:pt x="4409" y="9117"/>
                    <a:pt x="4396" y="9117"/>
                    <a:pt x="4383" y="9117"/>
                  </a:cubicBezTo>
                  <a:cubicBezTo>
                    <a:pt x="3988" y="9117"/>
                    <a:pt x="3961" y="9730"/>
                    <a:pt x="4371" y="9790"/>
                  </a:cubicBezTo>
                  <a:cubicBezTo>
                    <a:pt x="5348" y="9930"/>
                    <a:pt x="6339" y="10192"/>
                    <a:pt x="6953" y="11031"/>
                  </a:cubicBezTo>
                  <a:cubicBezTo>
                    <a:pt x="7317" y="11528"/>
                    <a:pt x="7508" y="12160"/>
                    <a:pt x="7317" y="12762"/>
                  </a:cubicBezTo>
                  <a:cubicBezTo>
                    <a:pt x="7202" y="13121"/>
                    <a:pt x="6707" y="13868"/>
                    <a:pt x="6199" y="13868"/>
                  </a:cubicBezTo>
                  <a:cubicBezTo>
                    <a:pt x="6087" y="13868"/>
                    <a:pt x="5974" y="13832"/>
                    <a:pt x="5865" y="13748"/>
                  </a:cubicBezTo>
                  <a:cubicBezTo>
                    <a:pt x="5844" y="13732"/>
                    <a:pt x="5820" y="13725"/>
                    <a:pt x="5798" y="13725"/>
                  </a:cubicBezTo>
                  <a:cubicBezTo>
                    <a:pt x="5699" y="13725"/>
                    <a:pt x="5610" y="13858"/>
                    <a:pt x="5692" y="13944"/>
                  </a:cubicBezTo>
                  <a:cubicBezTo>
                    <a:pt x="5895" y="14163"/>
                    <a:pt x="6109" y="14255"/>
                    <a:pt x="6319" y="14255"/>
                  </a:cubicBezTo>
                  <a:cubicBezTo>
                    <a:pt x="7164" y="14255"/>
                    <a:pt x="7968" y="12775"/>
                    <a:pt x="7934" y="12045"/>
                  </a:cubicBezTo>
                  <a:cubicBezTo>
                    <a:pt x="7861" y="10551"/>
                    <a:pt x="6599" y="9636"/>
                    <a:pt x="5261" y="9277"/>
                  </a:cubicBezTo>
                  <a:cubicBezTo>
                    <a:pt x="6174" y="8662"/>
                    <a:pt x="6575" y="7513"/>
                    <a:pt x="6168" y="6365"/>
                  </a:cubicBezTo>
                  <a:cubicBezTo>
                    <a:pt x="5707" y="5085"/>
                    <a:pt x="4506" y="4391"/>
                    <a:pt x="3229" y="4250"/>
                  </a:cubicBezTo>
                  <a:cubicBezTo>
                    <a:pt x="4372" y="2846"/>
                    <a:pt x="3074" y="0"/>
                    <a:pt x="1157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5469150" y="4510300"/>
              <a:ext cx="147800" cy="306425"/>
            </a:xfrm>
            <a:custGeom>
              <a:avLst/>
              <a:gdLst/>
              <a:ahLst/>
              <a:cxnLst/>
              <a:rect l="l" t="t" r="r" b="b"/>
              <a:pathLst>
                <a:path w="5912" h="12257" extrusionOk="0">
                  <a:moveTo>
                    <a:pt x="418" y="0"/>
                  </a:moveTo>
                  <a:cubicBezTo>
                    <a:pt x="148" y="0"/>
                    <a:pt x="1" y="435"/>
                    <a:pt x="255" y="618"/>
                  </a:cubicBezTo>
                  <a:cubicBezTo>
                    <a:pt x="945" y="1110"/>
                    <a:pt x="1735" y="1591"/>
                    <a:pt x="1919" y="2495"/>
                  </a:cubicBezTo>
                  <a:cubicBezTo>
                    <a:pt x="2026" y="3024"/>
                    <a:pt x="1856" y="3595"/>
                    <a:pt x="1480" y="3964"/>
                  </a:cubicBezTo>
                  <a:cubicBezTo>
                    <a:pt x="1410" y="3967"/>
                    <a:pt x="1337" y="3967"/>
                    <a:pt x="1267" y="3969"/>
                  </a:cubicBezTo>
                  <a:cubicBezTo>
                    <a:pt x="1097" y="3981"/>
                    <a:pt x="1024" y="4120"/>
                    <a:pt x="1035" y="4260"/>
                  </a:cubicBezTo>
                  <a:cubicBezTo>
                    <a:pt x="1003" y="4273"/>
                    <a:pt x="974" y="4289"/>
                    <a:pt x="938" y="4300"/>
                  </a:cubicBezTo>
                  <a:cubicBezTo>
                    <a:pt x="797" y="4344"/>
                    <a:pt x="769" y="4598"/>
                    <a:pt x="946" y="4598"/>
                  </a:cubicBezTo>
                  <a:cubicBezTo>
                    <a:pt x="949" y="4598"/>
                    <a:pt x="952" y="4598"/>
                    <a:pt x="954" y="4598"/>
                  </a:cubicBezTo>
                  <a:cubicBezTo>
                    <a:pt x="1063" y="4594"/>
                    <a:pt x="1172" y="4577"/>
                    <a:pt x="1278" y="4549"/>
                  </a:cubicBezTo>
                  <a:cubicBezTo>
                    <a:pt x="1288" y="4549"/>
                    <a:pt x="1293" y="4555"/>
                    <a:pt x="1297" y="4555"/>
                  </a:cubicBezTo>
                  <a:cubicBezTo>
                    <a:pt x="3004" y="4680"/>
                    <a:pt x="5911" y="6924"/>
                    <a:pt x="2710" y="8255"/>
                  </a:cubicBezTo>
                  <a:cubicBezTo>
                    <a:pt x="2423" y="8374"/>
                    <a:pt x="2491" y="8889"/>
                    <a:pt x="2814" y="8889"/>
                  </a:cubicBezTo>
                  <a:cubicBezTo>
                    <a:pt x="2819" y="8889"/>
                    <a:pt x="2825" y="8889"/>
                    <a:pt x="2830" y="8889"/>
                  </a:cubicBezTo>
                  <a:cubicBezTo>
                    <a:pt x="2860" y="8887"/>
                    <a:pt x="2890" y="8887"/>
                    <a:pt x="2919" y="8887"/>
                  </a:cubicBezTo>
                  <a:cubicBezTo>
                    <a:pt x="3578" y="8887"/>
                    <a:pt x="4058" y="9219"/>
                    <a:pt x="4444" y="9777"/>
                  </a:cubicBezTo>
                  <a:cubicBezTo>
                    <a:pt x="4601" y="9953"/>
                    <a:pt x="4714" y="10165"/>
                    <a:pt x="4775" y="10393"/>
                  </a:cubicBezTo>
                  <a:cubicBezTo>
                    <a:pt x="5126" y="11003"/>
                    <a:pt x="4841" y="11512"/>
                    <a:pt x="3914" y="11918"/>
                  </a:cubicBezTo>
                  <a:cubicBezTo>
                    <a:pt x="3911" y="11918"/>
                    <a:pt x="3909" y="11918"/>
                    <a:pt x="3906" y="11918"/>
                  </a:cubicBezTo>
                  <a:cubicBezTo>
                    <a:pt x="3812" y="11918"/>
                    <a:pt x="3752" y="12059"/>
                    <a:pt x="3846" y="12110"/>
                  </a:cubicBezTo>
                  <a:cubicBezTo>
                    <a:pt x="4028" y="12211"/>
                    <a:pt x="4204" y="12256"/>
                    <a:pt x="4370" y="12256"/>
                  </a:cubicBezTo>
                  <a:cubicBezTo>
                    <a:pt x="4964" y="12256"/>
                    <a:pt x="5419" y="11678"/>
                    <a:pt x="5462" y="11013"/>
                  </a:cubicBezTo>
                  <a:cubicBezTo>
                    <a:pt x="5528" y="9955"/>
                    <a:pt x="4778" y="8874"/>
                    <a:pt x="3814" y="8429"/>
                  </a:cubicBezTo>
                  <a:cubicBezTo>
                    <a:pt x="4605" y="7909"/>
                    <a:pt x="5061" y="7162"/>
                    <a:pt x="4677" y="6058"/>
                  </a:cubicBezTo>
                  <a:cubicBezTo>
                    <a:pt x="4274" y="4904"/>
                    <a:pt x="3243" y="4206"/>
                    <a:pt x="2104" y="4017"/>
                  </a:cubicBezTo>
                  <a:cubicBezTo>
                    <a:pt x="2371" y="3690"/>
                    <a:pt x="2532" y="3259"/>
                    <a:pt x="2551" y="2805"/>
                  </a:cubicBezTo>
                  <a:cubicBezTo>
                    <a:pt x="2605" y="1588"/>
                    <a:pt x="1568" y="533"/>
                    <a:pt x="546" y="32"/>
                  </a:cubicBezTo>
                  <a:cubicBezTo>
                    <a:pt x="501" y="10"/>
                    <a:pt x="458" y="0"/>
                    <a:pt x="418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p6"/>
          <p:cNvSpPr/>
          <p:nvPr/>
        </p:nvSpPr>
        <p:spPr>
          <a:xfrm>
            <a:off x="52134" y="48368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6"/>
          <p:cNvSpPr/>
          <p:nvPr/>
        </p:nvSpPr>
        <p:spPr>
          <a:xfrm>
            <a:off x="32554" y="48151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"/>
          <p:cNvSpPr/>
          <p:nvPr/>
        </p:nvSpPr>
        <p:spPr>
          <a:xfrm>
            <a:off x="32554" y="492839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"/>
          <p:cNvSpPr/>
          <p:nvPr/>
        </p:nvSpPr>
        <p:spPr>
          <a:xfrm>
            <a:off x="43106" y="49570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"/>
          <p:cNvSpPr/>
          <p:nvPr/>
        </p:nvSpPr>
        <p:spPr>
          <a:xfrm>
            <a:off x="43106" y="47864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6"/>
          <p:cNvSpPr/>
          <p:nvPr/>
        </p:nvSpPr>
        <p:spPr>
          <a:xfrm>
            <a:off x="28955" y="48752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"/>
          <p:cNvSpPr/>
          <p:nvPr/>
        </p:nvSpPr>
        <p:spPr>
          <a:xfrm>
            <a:off x="36153" y="470572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"/>
          <p:cNvSpPr/>
          <p:nvPr/>
        </p:nvSpPr>
        <p:spPr>
          <a:xfrm>
            <a:off x="-5834" y="473362"/>
            <a:ext cx="1468111" cy="1099856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6"/>
          <p:cNvSpPr/>
          <p:nvPr/>
        </p:nvSpPr>
        <p:spPr>
          <a:xfrm>
            <a:off x="27125" y="493450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6"/>
          <p:cNvSpPr/>
          <p:nvPr/>
        </p:nvSpPr>
        <p:spPr>
          <a:xfrm>
            <a:off x="19324" y="50121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6"/>
          <p:cNvSpPr/>
          <p:nvPr/>
        </p:nvSpPr>
        <p:spPr>
          <a:xfrm>
            <a:off x="19324" y="52456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"/>
          <p:cNvSpPr/>
          <p:nvPr/>
        </p:nvSpPr>
        <p:spPr>
          <a:xfrm>
            <a:off x="22052" y="55345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"/>
          <p:cNvSpPr/>
          <p:nvPr/>
        </p:nvSpPr>
        <p:spPr>
          <a:xfrm>
            <a:off x="36788" y="544313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"/>
          <p:cNvSpPr txBox="1">
            <a:spLocks noGrp="1"/>
          </p:cNvSpPr>
          <p:nvPr>
            <p:ph type="title"/>
          </p:nvPr>
        </p:nvSpPr>
        <p:spPr>
          <a:xfrm>
            <a:off x="615469" y="1409671"/>
            <a:ext cx="8506479" cy="196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6600">
                <a:latin typeface="Times New Roman"/>
                <a:ea typeface="Times New Roman"/>
                <a:cs typeface="Times New Roman"/>
                <a:sym typeface="Times New Roman"/>
              </a:rPr>
              <a:t>r/t/n/ư/ờ/M/g/ô/i    </a:t>
            </a:r>
            <a:endParaRPr sz="6600"/>
          </a:p>
        </p:txBody>
      </p:sp>
      <p:sp>
        <p:nvSpPr>
          <p:cNvPr id="840" name="Google Shape;840;p7"/>
          <p:cNvSpPr txBox="1">
            <a:spLocks noGrp="1"/>
          </p:cNvSpPr>
          <p:nvPr>
            <p:ph type="body" idx="4294967295"/>
          </p:nvPr>
        </p:nvSpPr>
        <p:spPr>
          <a:xfrm>
            <a:off x="2603090" y="3526825"/>
            <a:ext cx="4819686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Varela Round"/>
                <a:ea typeface="Varela Round"/>
                <a:cs typeface="Varela Round"/>
                <a:sym typeface="Varela Round"/>
              </a:rPr>
              <a:t>Môi trường</a:t>
            </a:r>
            <a:endParaRPr sz="6600" b="0" i="0" u="none" strike="noStrike" cap="none">
              <a:solidFill>
                <a:schemeClr val="dk1"/>
              </a:solidFill>
              <a:highlight>
                <a:schemeClr val="dk2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841" name="Google Shape;841;p7"/>
          <p:cNvGrpSpPr/>
          <p:nvPr/>
        </p:nvGrpSpPr>
        <p:grpSpPr>
          <a:xfrm>
            <a:off x="504497" y="1821585"/>
            <a:ext cx="1313636" cy="1446979"/>
            <a:chOff x="1761700" y="1137925"/>
            <a:chExt cx="876100" cy="914825"/>
          </a:xfrm>
        </p:grpSpPr>
        <p:sp>
          <p:nvSpPr>
            <p:cNvPr id="842" name="Google Shape;842;p7"/>
            <p:cNvSpPr/>
            <p:nvPr/>
          </p:nvSpPr>
          <p:spPr>
            <a:xfrm>
              <a:off x="1874875" y="1240000"/>
              <a:ext cx="554325" cy="516825"/>
            </a:xfrm>
            <a:custGeom>
              <a:avLst/>
              <a:gdLst/>
              <a:ahLst/>
              <a:cxnLst/>
              <a:rect l="l" t="t" r="r" b="b"/>
              <a:pathLst>
                <a:path w="22173" h="20673" extrusionOk="0">
                  <a:moveTo>
                    <a:pt x="21780" y="1"/>
                  </a:moveTo>
                  <a:cubicBezTo>
                    <a:pt x="21753" y="101"/>
                    <a:pt x="21698" y="189"/>
                    <a:pt x="21586" y="225"/>
                  </a:cubicBezTo>
                  <a:cubicBezTo>
                    <a:pt x="16913" y="1771"/>
                    <a:pt x="12627" y="3947"/>
                    <a:pt x="8897" y="7197"/>
                  </a:cubicBezTo>
                  <a:cubicBezTo>
                    <a:pt x="5019" y="10566"/>
                    <a:pt x="1363" y="15142"/>
                    <a:pt x="14" y="20182"/>
                  </a:cubicBezTo>
                  <a:cubicBezTo>
                    <a:pt x="8" y="20195"/>
                    <a:pt x="4" y="20210"/>
                    <a:pt x="1" y="20225"/>
                  </a:cubicBezTo>
                  <a:cubicBezTo>
                    <a:pt x="368" y="20368"/>
                    <a:pt x="734" y="20523"/>
                    <a:pt x="1097" y="20673"/>
                  </a:cubicBezTo>
                  <a:cubicBezTo>
                    <a:pt x="3956" y="11389"/>
                    <a:pt x="12990" y="3880"/>
                    <a:pt x="22172" y="1350"/>
                  </a:cubicBezTo>
                  <a:cubicBezTo>
                    <a:pt x="22046" y="901"/>
                    <a:pt x="21917" y="448"/>
                    <a:pt x="21780" y="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09250" y="1288575"/>
              <a:ext cx="710100" cy="740425"/>
            </a:xfrm>
            <a:custGeom>
              <a:avLst/>
              <a:gdLst/>
              <a:ahLst/>
              <a:cxnLst/>
              <a:rect l="l" t="t" r="r" b="b"/>
              <a:pathLst>
                <a:path w="28404" h="29617" extrusionOk="0">
                  <a:moveTo>
                    <a:pt x="16443" y="6835"/>
                  </a:moveTo>
                  <a:cubicBezTo>
                    <a:pt x="17200" y="6835"/>
                    <a:pt x="17790" y="7697"/>
                    <a:pt x="18018" y="8334"/>
                  </a:cubicBezTo>
                  <a:cubicBezTo>
                    <a:pt x="18190" y="8816"/>
                    <a:pt x="18254" y="9334"/>
                    <a:pt x="18282" y="9843"/>
                  </a:cubicBezTo>
                  <a:cubicBezTo>
                    <a:pt x="18300" y="10145"/>
                    <a:pt x="18396" y="10590"/>
                    <a:pt x="18157" y="10825"/>
                  </a:cubicBezTo>
                  <a:cubicBezTo>
                    <a:pt x="18132" y="10849"/>
                    <a:pt x="18103" y="10868"/>
                    <a:pt x="18075" y="10885"/>
                  </a:cubicBezTo>
                  <a:cubicBezTo>
                    <a:pt x="18148" y="11018"/>
                    <a:pt x="18065" y="11211"/>
                    <a:pt x="17920" y="11211"/>
                  </a:cubicBezTo>
                  <a:cubicBezTo>
                    <a:pt x="17891" y="11211"/>
                    <a:pt x="17859" y="11203"/>
                    <a:pt x="17826" y="11186"/>
                  </a:cubicBezTo>
                  <a:cubicBezTo>
                    <a:pt x="16871" y="10675"/>
                    <a:pt x="15972" y="9744"/>
                    <a:pt x="15547" y="8744"/>
                  </a:cubicBezTo>
                  <a:lnTo>
                    <a:pt x="15547" y="8746"/>
                  </a:lnTo>
                  <a:cubicBezTo>
                    <a:pt x="15260" y="8073"/>
                    <a:pt x="15366" y="7052"/>
                    <a:pt x="16216" y="6861"/>
                  </a:cubicBezTo>
                  <a:cubicBezTo>
                    <a:pt x="16293" y="6844"/>
                    <a:pt x="16369" y="6835"/>
                    <a:pt x="16443" y="6835"/>
                  </a:cubicBezTo>
                  <a:close/>
                  <a:moveTo>
                    <a:pt x="7215" y="15062"/>
                  </a:moveTo>
                  <a:cubicBezTo>
                    <a:pt x="7801" y="15062"/>
                    <a:pt x="8444" y="15459"/>
                    <a:pt x="8820" y="15816"/>
                  </a:cubicBezTo>
                  <a:cubicBezTo>
                    <a:pt x="9211" y="16189"/>
                    <a:pt x="9528" y="16632"/>
                    <a:pt x="9856" y="17061"/>
                  </a:cubicBezTo>
                  <a:cubicBezTo>
                    <a:pt x="10104" y="17380"/>
                    <a:pt x="10530" y="17731"/>
                    <a:pt x="10469" y="18169"/>
                  </a:cubicBezTo>
                  <a:cubicBezTo>
                    <a:pt x="10451" y="18296"/>
                    <a:pt x="10338" y="18416"/>
                    <a:pt x="10208" y="18428"/>
                  </a:cubicBezTo>
                  <a:cubicBezTo>
                    <a:pt x="10194" y="18429"/>
                    <a:pt x="10179" y="18430"/>
                    <a:pt x="10165" y="18430"/>
                  </a:cubicBezTo>
                  <a:cubicBezTo>
                    <a:pt x="10136" y="18430"/>
                    <a:pt x="10108" y="18428"/>
                    <a:pt x="10080" y="18424"/>
                  </a:cubicBezTo>
                  <a:cubicBezTo>
                    <a:pt x="8929" y="18415"/>
                    <a:pt x="7748" y="18199"/>
                    <a:pt x="6921" y="17334"/>
                  </a:cubicBezTo>
                  <a:cubicBezTo>
                    <a:pt x="6487" y="16882"/>
                    <a:pt x="5900" y="15955"/>
                    <a:pt x="6453" y="15378"/>
                  </a:cubicBezTo>
                  <a:cubicBezTo>
                    <a:pt x="6671" y="15152"/>
                    <a:pt x="6937" y="15062"/>
                    <a:pt x="7215" y="15062"/>
                  </a:cubicBezTo>
                  <a:close/>
                  <a:moveTo>
                    <a:pt x="18592" y="18148"/>
                  </a:moveTo>
                  <a:cubicBezTo>
                    <a:pt x="20001" y="18148"/>
                    <a:pt x="21633" y="20989"/>
                    <a:pt x="22030" y="21821"/>
                  </a:cubicBezTo>
                  <a:cubicBezTo>
                    <a:pt x="22102" y="21972"/>
                    <a:pt x="22065" y="22103"/>
                    <a:pt x="21975" y="22191"/>
                  </a:cubicBezTo>
                  <a:cubicBezTo>
                    <a:pt x="22152" y="22305"/>
                    <a:pt x="22086" y="22613"/>
                    <a:pt x="21874" y="22613"/>
                  </a:cubicBezTo>
                  <a:cubicBezTo>
                    <a:pt x="21859" y="22613"/>
                    <a:pt x="21844" y="22612"/>
                    <a:pt x="21828" y="22609"/>
                  </a:cubicBezTo>
                  <a:cubicBezTo>
                    <a:pt x="20604" y="22364"/>
                    <a:pt x="19286" y="21841"/>
                    <a:pt x="18332" y="21016"/>
                  </a:cubicBezTo>
                  <a:cubicBezTo>
                    <a:pt x="17713" y="20480"/>
                    <a:pt x="17058" y="19459"/>
                    <a:pt x="17662" y="18673"/>
                  </a:cubicBezTo>
                  <a:cubicBezTo>
                    <a:pt x="17948" y="18302"/>
                    <a:pt x="18264" y="18148"/>
                    <a:pt x="18592" y="18148"/>
                  </a:cubicBezTo>
                  <a:close/>
                  <a:moveTo>
                    <a:pt x="20952" y="0"/>
                  </a:moveTo>
                  <a:cubicBezTo>
                    <a:pt x="16365" y="1382"/>
                    <a:pt x="12173" y="3623"/>
                    <a:pt x="8573" y="6810"/>
                  </a:cubicBezTo>
                  <a:cubicBezTo>
                    <a:pt x="4737" y="10205"/>
                    <a:pt x="2223" y="14300"/>
                    <a:pt x="0" y="18850"/>
                  </a:cubicBezTo>
                  <a:cubicBezTo>
                    <a:pt x="850" y="19213"/>
                    <a:pt x="1682" y="19569"/>
                    <a:pt x="2471" y="19863"/>
                  </a:cubicBezTo>
                  <a:cubicBezTo>
                    <a:pt x="5400" y="20949"/>
                    <a:pt x="8330" y="22041"/>
                    <a:pt x="11259" y="23135"/>
                  </a:cubicBezTo>
                  <a:cubicBezTo>
                    <a:pt x="16978" y="25286"/>
                    <a:pt x="22697" y="27428"/>
                    <a:pt x="28404" y="29617"/>
                  </a:cubicBezTo>
                  <a:cubicBezTo>
                    <a:pt x="27358" y="26998"/>
                    <a:pt x="26920" y="24014"/>
                    <a:pt x="26245" y="21292"/>
                  </a:cubicBezTo>
                  <a:cubicBezTo>
                    <a:pt x="25501" y="18275"/>
                    <a:pt x="24755" y="15260"/>
                    <a:pt x="24006" y="12247"/>
                  </a:cubicBezTo>
                  <a:cubicBezTo>
                    <a:pt x="23224" y="9120"/>
                    <a:pt x="22448" y="5989"/>
                    <a:pt x="21675" y="2858"/>
                  </a:cubicBezTo>
                  <a:cubicBezTo>
                    <a:pt x="21440" y="1903"/>
                    <a:pt x="21204" y="947"/>
                    <a:pt x="20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2335650" y="1742250"/>
              <a:ext cx="127400" cy="111675"/>
            </a:xfrm>
            <a:custGeom>
              <a:avLst/>
              <a:gdLst/>
              <a:ahLst/>
              <a:cxnLst/>
              <a:rect l="l" t="t" r="r" b="b"/>
              <a:pathLst>
                <a:path w="5096" h="4467" extrusionOk="0">
                  <a:moveTo>
                    <a:pt x="1536" y="1"/>
                  </a:moveTo>
                  <a:cubicBezTo>
                    <a:pt x="1208" y="1"/>
                    <a:pt x="891" y="155"/>
                    <a:pt x="606" y="526"/>
                  </a:cubicBezTo>
                  <a:cubicBezTo>
                    <a:pt x="1" y="1312"/>
                    <a:pt x="655" y="2333"/>
                    <a:pt x="1274" y="2869"/>
                  </a:cubicBezTo>
                  <a:cubicBezTo>
                    <a:pt x="2230" y="3694"/>
                    <a:pt x="3548" y="4217"/>
                    <a:pt x="4772" y="4462"/>
                  </a:cubicBezTo>
                  <a:cubicBezTo>
                    <a:pt x="4788" y="4465"/>
                    <a:pt x="4803" y="4466"/>
                    <a:pt x="4818" y="4466"/>
                  </a:cubicBezTo>
                  <a:cubicBezTo>
                    <a:pt x="5030" y="4466"/>
                    <a:pt x="5096" y="4158"/>
                    <a:pt x="4919" y="4044"/>
                  </a:cubicBezTo>
                  <a:cubicBezTo>
                    <a:pt x="5009" y="3956"/>
                    <a:pt x="5046" y="3825"/>
                    <a:pt x="4974" y="3674"/>
                  </a:cubicBezTo>
                  <a:cubicBezTo>
                    <a:pt x="4577" y="2842"/>
                    <a:pt x="2944" y="1"/>
                    <a:pt x="1536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5000" y="1162500"/>
              <a:ext cx="641275" cy="579125"/>
            </a:xfrm>
            <a:custGeom>
              <a:avLst/>
              <a:gdLst/>
              <a:ahLst/>
              <a:cxnLst/>
              <a:rect l="l" t="t" r="r" b="b"/>
              <a:pathLst>
                <a:path w="25651" h="23165" extrusionOk="0">
                  <a:moveTo>
                    <a:pt x="24641" y="0"/>
                  </a:moveTo>
                  <a:cubicBezTo>
                    <a:pt x="18895" y="1164"/>
                    <a:pt x="13686" y="3178"/>
                    <a:pt x="9226" y="7105"/>
                  </a:cubicBezTo>
                  <a:cubicBezTo>
                    <a:pt x="4558" y="11217"/>
                    <a:pt x="2074" y="16347"/>
                    <a:pt x="59" y="22101"/>
                  </a:cubicBezTo>
                  <a:cubicBezTo>
                    <a:pt x="47" y="22139"/>
                    <a:pt x="27" y="22173"/>
                    <a:pt x="0" y="22201"/>
                  </a:cubicBezTo>
                  <a:cubicBezTo>
                    <a:pt x="1175" y="22328"/>
                    <a:pt x="2392" y="22705"/>
                    <a:pt x="3590" y="23164"/>
                  </a:cubicBezTo>
                  <a:cubicBezTo>
                    <a:pt x="3766" y="20609"/>
                    <a:pt x="5268" y="18245"/>
                    <a:pt x="6672" y="16162"/>
                  </a:cubicBezTo>
                  <a:cubicBezTo>
                    <a:pt x="8137" y="13990"/>
                    <a:pt x="9870" y="12000"/>
                    <a:pt x="11800" y="10226"/>
                  </a:cubicBezTo>
                  <a:cubicBezTo>
                    <a:pt x="15621" y="6707"/>
                    <a:pt x="20352" y="3940"/>
                    <a:pt x="25403" y="2654"/>
                  </a:cubicBezTo>
                  <a:cubicBezTo>
                    <a:pt x="25427" y="2647"/>
                    <a:pt x="25452" y="2644"/>
                    <a:pt x="25477" y="2644"/>
                  </a:cubicBezTo>
                  <a:cubicBezTo>
                    <a:pt x="25539" y="2644"/>
                    <a:pt x="25600" y="2664"/>
                    <a:pt x="25650" y="2703"/>
                  </a:cubicBezTo>
                  <a:cubicBezTo>
                    <a:pt x="25358" y="1787"/>
                    <a:pt x="25030" y="886"/>
                    <a:pt x="24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2290750" y="1459425"/>
              <a:ext cx="78400" cy="109425"/>
            </a:xfrm>
            <a:custGeom>
              <a:avLst/>
              <a:gdLst/>
              <a:ahLst/>
              <a:cxnLst/>
              <a:rect l="l" t="t" r="r" b="b"/>
              <a:pathLst>
                <a:path w="3136" h="4377" extrusionOk="0">
                  <a:moveTo>
                    <a:pt x="1182" y="0"/>
                  </a:moveTo>
                  <a:cubicBezTo>
                    <a:pt x="1108" y="0"/>
                    <a:pt x="1033" y="8"/>
                    <a:pt x="956" y="26"/>
                  </a:cubicBezTo>
                  <a:cubicBezTo>
                    <a:pt x="106" y="218"/>
                    <a:pt x="0" y="1239"/>
                    <a:pt x="287" y="1910"/>
                  </a:cubicBezTo>
                  <a:cubicBezTo>
                    <a:pt x="712" y="2910"/>
                    <a:pt x="1611" y="3841"/>
                    <a:pt x="2566" y="4351"/>
                  </a:cubicBezTo>
                  <a:cubicBezTo>
                    <a:pt x="2600" y="4368"/>
                    <a:pt x="2631" y="4376"/>
                    <a:pt x="2661" y="4376"/>
                  </a:cubicBezTo>
                  <a:cubicBezTo>
                    <a:pt x="2806" y="4376"/>
                    <a:pt x="2888" y="4183"/>
                    <a:pt x="2815" y="4049"/>
                  </a:cubicBezTo>
                  <a:cubicBezTo>
                    <a:pt x="2843" y="4034"/>
                    <a:pt x="2872" y="4014"/>
                    <a:pt x="2897" y="3991"/>
                  </a:cubicBezTo>
                  <a:cubicBezTo>
                    <a:pt x="3136" y="3756"/>
                    <a:pt x="3040" y="3310"/>
                    <a:pt x="3022" y="3009"/>
                  </a:cubicBezTo>
                  <a:cubicBezTo>
                    <a:pt x="2994" y="2499"/>
                    <a:pt x="2930" y="1982"/>
                    <a:pt x="2758" y="1500"/>
                  </a:cubicBezTo>
                  <a:cubicBezTo>
                    <a:pt x="2530" y="863"/>
                    <a:pt x="1939" y="0"/>
                    <a:pt x="11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2056775" y="1665125"/>
              <a:ext cx="115750" cy="84200"/>
            </a:xfrm>
            <a:custGeom>
              <a:avLst/>
              <a:gdLst/>
              <a:ahLst/>
              <a:cxnLst/>
              <a:rect l="l" t="t" r="r" b="b"/>
              <a:pathLst>
                <a:path w="4630" h="3368" extrusionOk="0">
                  <a:moveTo>
                    <a:pt x="1315" y="0"/>
                  </a:moveTo>
                  <a:cubicBezTo>
                    <a:pt x="1036" y="0"/>
                    <a:pt x="770" y="90"/>
                    <a:pt x="552" y="316"/>
                  </a:cubicBezTo>
                  <a:cubicBezTo>
                    <a:pt x="0" y="893"/>
                    <a:pt x="586" y="1819"/>
                    <a:pt x="1021" y="2272"/>
                  </a:cubicBezTo>
                  <a:cubicBezTo>
                    <a:pt x="1849" y="3137"/>
                    <a:pt x="3028" y="3353"/>
                    <a:pt x="4179" y="3362"/>
                  </a:cubicBezTo>
                  <a:cubicBezTo>
                    <a:pt x="4207" y="3366"/>
                    <a:pt x="4235" y="3368"/>
                    <a:pt x="4264" y="3368"/>
                  </a:cubicBezTo>
                  <a:cubicBezTo>
                    <a:pt x="4278" y="3368"/>
                    <a:pt x="4293" y="3367"/>
                    <a:pt x="4307" y="3366"/>
                  </a:cubicBezTo>
                  <a:cubicBezTo>
                    <a:pt x="4438" y="3354"/>
                    <a:pt x="4550" y="3234"/>
                    <a:pt x="4568" y="3107"/>
                  </a:cubicBezTo>
                  <a:cubicBezTo>
                    <a:pt x="4629" y="2669"/>
                    <a:pt x="4203" y="2318"/>
                    <a:pt x="3955" y="1999"/>
                  </a:cubicBezTo>
                  <a:cubicBezTo>
                    <a:pt x="3627" y="1570"/>
                    <a:pt x="3310" y="1127"/>
                    <a:pt x="2919" y="754"/>
                  </a:cubicBezTo>
                  <a:cubicBezTo>
                    <a:pt x="2544" y="397"/>
                    <a:pt x="1902" y="0"/>
                    <a:pt x="13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769625" y="1717525"/>
              <a:ext cx="868175" cy="335225"/>
            </a:xfrm>
            <a:custGeom>
              <a:avLst/>
              <a:gdLst/>
              <a:ahLst/>
              <a:cxnLst/>
              <a:rect l="l" t="t" r="r" b="b"/>
              <a:pathLst>
                <a:path w="34727" h="13409" extrusionOk="0">
                  <a:moveTo>
                    <a:pt x="215" y="0"/>
                  </a:moveTo>
                  <a:lnTo>
                    <a:pt x="1" y="298"/>
                  </a:lnTo>
                  <a:cubicBezTo>
                    <a:pt x="2162" y="1837"/>
                    <a:pt x="5295" y="2505"/>
                    <a:pt x="7746" y="3429"/>
                  </a:cubicBezTo>
                  <a:lnTo>
                    <a:pt x="16516" y="6737"/>
                  </a:lnTo>
                  <a:cubicBezTo>
                    <a:pt x="22365" y="8938"/>
                    <a:pt x="28200" y="11171"/>
                    <a:pt x="34047" y="13379"/>
                  </a:cubicBezTo>
                  <a:cubicBezTo>
                    <a:pt x="34101" y="13399"/>
                    <a:pt x="34154" y="13409"/>
                    <a:pt x="34204" y="13409"/>
                  </a:cubicBezTo>
                  <a:cubicBezTo>
                    <a:pt x="34525" y="13409"/>
                    <a:pt x="34726" y="13021"/>
                    <a:pt x="34579" y="12771"/>
                  </a:cubicBezTo>
                  <a:cubicBezTo>
                    <a:pt x="34580" y="12763"/>
                    <a:pt x="34580" y="12756"/>
                    <a:pt x="34582" y="12748"/>
                  </a:cubicBezTo>
                  <a:cubicBezTo>
                    <a:pt x="34573" y="12633"/>
                    <a:pt x="34562" y="12520"/>
                    <a:pt x="34549" y="12404"/>
                  </a:cubicBezTo>
                  <a:lnTo>
                    <a:pt x="33989" y="12459"/>
                  </a:lnTo>
                  <a:cubicBezTo>
                    <a:pt x="28282" y="10270"/>
                    <a:pt x="22563" y="8128"/>
                    <a:pt x="16844" y="5978"/>
                  </a:cubicBezTo>
                  <a:cubicBezTo>
                    <a:pt x="13915" y="4881"/>
                    <a:pt x="10987" y="3790"/>
                    <a:pt x="8056" y="2706"/>
                  </a:cubicBezTo>
                  <a:cubicBezTo>
                    <a:pt x="7267" y="2411"/>
                    <a:pt x="6435" y="2055"/>
                    <a:pt x="5585" y="1692"/>
                  </a:cubicBezTo>
                  <a:lnTo>
                    <a:pt x="5307" y="1572"/>
                  </a:lnTo>
                  <a:cubicBezTo>
                    <a:pt x="4944" y="1421"/>
                    <a:pt x="4578" y="1267"/>
                    <a:pt x="4211" y="1123"/>
                  </a:cubicBezTo>
                  <a:cubicBezTo>
                    <a:pt x="4214" y="1109"/>
                    <a:pt x="4218" y="1094"/>
                    <a:pt x="4224" y="1081"/>
                  </a:cubicBezTo>
                  <a:lnTo>
                    <a:pt x="3805" y="963"/>
                  </a:lnTo>
                  <a:cubicBezTo>
                    <a:pt x="2607" y="504"/>
                    <a:pt x="1390" y="128"/>
                    <a:pt x="21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761700" y="1137925"/>
              <a:ext cx="871675" cy="891075"/>
            </a:xfrm>
            <a:custGeom>
              <a:avLst/>
              <a:gdLst/>
              <a:ahLst/>
              <a:cxnLst/>
              <a:rect l="l" t="t" r="r" b="b"/>
              <a:pathLst>
                <a:path w="34867" h="35643" extrusionOk="0">
                  <a:moveTo>
                    <a:pt x="25382" y="0"/>
                  </a:moveTo>
                  <a:cubicBezTo>
                    <a:pt x="25188" y="0"/>
                    <a:pt x="24992" y="126"/>
                    <a:pt x="24954" y="314"/>
                  </a:cubicBezTo>
                  <a:cubicBezTo>
                    <a:pt x="13480" y="1445"/>
                    <a:pt x="1958" y="11408"/>
                    <a:pt x="23" y="22928"/>
                  </a:cubicBezTo>
                  <a:cubicBezTo>
                    <a:pt x="8" y="23011"/>
                    <a:pt x="35" y="23096"/>
                    <a:pt x="94" y="23156"/>
                  </a:cubicBezTo>
                  <a:cubicBezTo>
                    <a:pt x="33" y="23174"/>
                    <a:pt x="0" y="23247"/>
                    <a:pt x="60" y="23295"/>
                  </a:cubicBezTo>
                  <a:cubicBezTo>
                    <a:pt x="143" y="23359"/>
                    <a:pt x="231" y="23423"/>
                    <a:pt x="318" y="23482"/>
                  </a:cubicBezTo>
                  <a:lnTo>
                    <a:pt x="534" y="23184"/>
                  </a:lnTo>
                  <a:cubicBezTo>
                    <a:pt x="559" y="23156"/>
                    <a:pt x="579" y="23122"/>
                    <a:pt x="592" y="23086"/>
                  </a:cubicBezTo>
                  <a:cubicBezTo>
                    <a:pt x="2606" y="17330"/>
                    <a:pt x="5091" y="12200"/>
                    <a:pt x="9758" y="8088"/>
                  </a:cubicBezTo>
                  <a:cubicBezTo>
                    <a:pt x="14218" y="4161"/>
                    <a:pt x="19427" y="2147"/>
                    <a:pt x="25173" y="983"/>
                  </a:cubicBezTo>
                  <a:cubicBezTo>
                    <a:pt x="25562" y="1867"/>
                    <a:pt x="25890" y="2769"/>
                    <a:pt x="26184" y="3686"/>
                  </a:cubicBezTo>
                  <a:cubicBezTo>
                    <a:pt x="26132" y="3646"/>
                    <a:pt x="26071" y="3626"/>
                    <a:pt x="26008" y="3626"/>
                  </a:cubicBezTo>
                  <a:cubicBezTo>
                    <a:pt x="25984" y="3626"/>
                    <a:pt x="25960" y="3629"/>
                    <a:pt x="25936" y="3635"/>
                  </a:cubicBezTo>
                  <a:cubicBezTo>
                    <a:pt x="20884" y="4923"/>
                    <a:pt x="16153" y="7690"/>
                    <a:pt x="12334" y="11209"/>
                  </a:cubicBezTo>
                  <a:cubicBezTo>
                    <a:pt x="10403" y="12983"/>
                    <a:pt x="8671" y="14973"/>
                    <a:pt x="7204" y="17145"/>
                  </a:cubicBezTo>
                  <a:cubicBezTo>
                    <a:pt x="5800" y="19226"/>
                    <a:pt x="4298" y="21592"/>
                    <a:pt x="4122" y="24147"/>
                  </a:cubicBezTo>
                  <a:lnTo>
                    <a:pt x="4541" y="24265"/>
                  </a:lnTo>
                  <a:cubicBezTo>
                    <a:pt x="5892" y="19225"/>
                    <a:pt x="9546" y="14649"/>
                    <a:pt x="13424" y="11280"/>
                  </a:cubicBezTo>
                  <a:cubicBezTo>
                    <a:pt x="17154" y="8029"/>
                    <a:pt x="21440" y="5854"/>
                    <a:pt x="26113" y="4306"/>
                  </a:cubicBezTo>
                  <a:cubicBezTo>
                    <a:pt x="26225" y="4272"/>
                    <a:pt x="26282" y="4182"/>
                    <a:pt x="26307" y="4082"/>
                  </a:cubicBezTo>
                  <a:cubicBezTo>
                    <a:pt x="26444" y="4530"/>
                    <a:pt x="26574" y="4984"/>
                    <a:pt x="26699" y="5433"/>
                  </a:cubicBezTo>
                  <a:cubicBezTo>
                    <a:pt x="17517" y="7963"/>
                    <a:pt x="8483" y="15472"/>
                    <a:pt x="5624" y="24756"/>
                  </a:cubicBezTo>
                  <a:lnTo>
                    <a:pt x="5902" y="24876"/>
                  </a:lnTo>
                  <a:cubicBezTo>
                    <a:pt x="8125" y="20326"/>
                    <a:pt x="10639" y="16231"/>
                    <a:pt x="14475" y="12836"/>
                  </a:cubicBezTo>
                  <a:cubicBezTo>
                    <a:pt x="18075" y="9649"/>
                    <a:pt x="22267" y="7408"/>
                    <a:pt x="26856" y="6028"/>
                  </a:cubicBezTo>
                  <a:cubicBezTo>
                    <a:pt x="27106" y="6973"/>
                    <a:pt x="27342" y="7929"/>
                    <a:pt x="27577" y="8884"/>
                  </a:cubicBezTo>
                  <a:cubicBezTo>
                    <a:pt x="28354" y="12017"/>
                    <a:pt x="29131" y="15147"/>
                    <a:pt x="29909" y="18275"/>
                  </a:cubicBezTo>
                  <a:cubicBezTo>
                    <a:pt x="30656" y="21288"/>
                    <a:pt x="31401" y="24302"/>
                    <a:pt x="32147" y="27318"/>
                  </a:cubicBezTo>
                  <a:cubicBezTo>
                    <a:pt x="32822" y="30040"/>
                    <a:pt x="33262" y="33025"/>
                    <a:pt x="34306" y="35643"/>
                  </a:cubicBezTo>
                  <a:lnTo>
                    <a:pt x="34866" y="35589"/>
                  </a:lnTo>
                  <a:cubicBezTo>
                    <a:pt x="34559" y="32450"/>
                    <a:pt x="33401" y="29225"/>
                    <a:pt x="32654" y="26175"/>
                  </a:cubicBezTo>
                  <a:cubicBezTo>
                    <a:pt x="31911" y="23160"/>
                    <a:pt x="31172" y="20144"/>
                    <a:pt x="30434" y="17130"/>
                  </a:cubicBezTo>
                  <a:cubicBezTo>
                    <a:pt x="29073" y="11554"/>
                    <a:pt x="28180" y="5478"/>
                    <a:pt x="25753" y="241"/>
                  </a:cubicBezTo>
                  <a:cubicBezTo>
                    <a:pt x="25675" y="71"/>
                    <a:pt x="25529" y="0"/>
                    <a:pt x="25382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7"/>
          <p:cNvGrpSpPr/>
          <p:nvPr/>
        </p:nvGrpSpPr>
        <p:grpSpPr>
          <a:xfrm>
            <a:off x="7609490" y="493986"/>
            <a:ext cx="1760777" cy="1069342"/>
            <a:chOff x="4418850" y="4335725"/>
            <a:chExt cx="1362150" cy="851225"/>
          </a:xfrm>
        </p:grpSpPr>
        <p:sp>
          <p:nvSpPr>
            <p:cNvPr id="851" name="Google Shape;851;p7"/>
            <p:cNvSpPr/>
            <p:nvPr/>
          </p:nvSpPr>
          <p:spPr>
            <a:xfrm>
              <a:off x="4418850" y="4335725"/>
              <a:ext cx="1362150" cy="851225"/>
            </a:xfrm>
            <a:custGeom>
              <a:avLst/>
              <a:gdLst/>
              <a:ahLst/>
              <a:cxnLst/>
              <a:rect l="l" t="t" r="r" b="b"/>
              <a:pathLst>
                <a:path w="54486" h="34049" extrusionOk="0">
                  <a:moveTo>
                    <a:pt x="39471" y="746"/>
                  </a:moveTo>
                  <a:cubicBezTo>
                    <a:pt x="40707" y="746"/>
                    <a:pt x="41932" y="922"/>
                    <a:pt x="43100" y="1372"/>
                  </a:cubicBezTo>
                  <a:cubicBezTo>
                    <a:pt x="48257" y="3362"/>
                    <a:pt x="52685" y="10341"/>
                    <a:pt x="51795" y="15842"/>
                  </a:cubicBezTo>
                  <a:cubicBezTo>
                    <a:pt x="50629" y="23038"/>
                    <a:pt x="42679" y="26345"/>
                    <a:pt x="36489" y="28049"/>
                  </a:cubicBezTo>
                  <a:cubicBezTo>
                    <a:pt x="34503" y="28596"/>
                    <a:pt x="32386" y="28919"/>
                    <a:pt x="30314" y="28919"/>
                  </a:cubicBezTo>
                  <a:cubicBezTo>
                    <a:pt x="25168" y="28919"/>
                    <a:pt x="20293" y="26923"/>
                    <a:pt x="18362" y="21388"/>
                  </a:cubicBezTo>
                  <a:cubicBezTo>
                    <a:pt x="18324" y="21281"/>
                    <a:pt x="18242" y="21236"/>
                    <a:pt x="18154" y="21236"/>
                  </a:cubicBezTo>
                  <a:cubicBezTo>
                    <a:pt x="18131" y="21236"/>
                    <a:pt x="18107" y="21239"/>
                    <a:pt x="18084" y="21245"/>
                  </a:cubicBezTo>
                  <a:cubicBezTo>
                    <a:pt x="14951" y="14937"/>
                    <a:pt x="19440" y="8292"/>
                    <a:pt x="24997" y="5087"/>
                  </a:cubicBezTo>
                  <a:cubicBezTo>
                    <a:pt x="27846" y="3441"/>
                    <a:pt x="31029" y="2368"/>
                    <a:pt x="34202" y="1548"/>
                  </a:cubicBezTo>
                  <a:cubicBezTo>
                    <a:pt x="35893" y="1110"/>
                    <a:pt x="37694" y="746"/>
                    <a:pt x="39471" y="746"/>
                  </a:cubicBezTo>
                  <a:close/>
                  <a:moveTo>
                    <a:pt x="13102" y="17520"/>
                  </a:moveTo>
                  <a:cubicBezTo>
                    <a:pt x="14140" y="18220"/>
                    <a:pt x="15176" y="18920"/>
                    <a:pt x="16208" y="19618"/>
                  </a:cubicBezTo>
                  <a:cubicBezTo>
                    <a:pt x="16264" y="19655"/>
                    <a:pt x="16320" y="19671"/>
                    <a:pt x="16374" y="19671"/>
                  </a:cubicBezTo>
                  <a:cubicBezTo>
                    <a:pt x="16468" y="19671"/>
                    <a:pt x="16553" y="19621"/>
                    <a:pt x="16610" y="19548"/>
                  </a:cubicBezTo>
                  <a:cubicBezTo>
                    <a:pt x="16852" y="20423"/>
                    <a:pt x="17217" y="21304"/>
                    <a:pt x="17730" y="22184"/>
                  </a:cubicBezTo>
                  <a:cubicBezTo>
                    <a:pt x="17807" y="22313"/>
                    <a:pt x="17928" y="22364"/>
                    <a:pt x="18047" y="22373"/>
                  </a:cubicBezTo>
                  <a:cubicBezTo>
                    <a:pt x="18281" y="23223"/>
                    <a:pt x="18645" y="24029"/>
                    <a:pt x="19124" y="24767"/>
                  </a:cubicBezTo>
                  <a:cubicBezTo>
                    <a:pt x="18372" y="26322"/>
                    <a:pt x="17996" y="27965"/>
                    <a:pt x="17882" y="29668"/>
                  </a:cubicBezTo>
                  <a:cubicBezTo>
                    <a:pt x="17187" y="28090"/>
                    <a:pt x="16732" y="26418"/>
                    <a:pt x="16528" y="24706"/>
                  </a:cubicBezTo>
                  <a:cubicBezTo>
                    <a:pt x="16513" y="24566"/>
                    <a:pt x="16369" y="24467"/>
                    <a:pt x="16232" y="24467"/>
                  </a:cubicBezTo>
                  <a:cubicBezTo>
                    <a:pt x="16168" y="24467"/>
                    <a:pt x="16105" y="24489"/>
                    <a:pt x="16057" y="24539"/>
                  </a:cubicBezTo>
                  <a:cubicBezTo>
                    <a:pt x="13998" y="26682"/>
                    <a:pt x="12992" y="29347"/>
                    <a:pt x="12203" y="32127"/>
                  </a:cubicBezTo>
                  <a:cubicBezTo>
                    <a:pt x="11920" y="30160"/>
                    <a:pt x="11915" y="28162"/>
                    <a:pt x="12188" y="26193"/>
                  </a:cubicBezTo>
                  <a:cubicBezTo>
                    <a:pt x="12216" y="25996"/>
                    <a:pt x="12029" y="25818"/>
                    <a:pt x="11841" y="25818"/>
                  </a:cubicBezTo>
                  <a:cubicBezTo>
                    <a:pt x="11793" y="25818"/>
                    <a:pt x="11745" y="25830"/>
                    <a:pt x="11701" y="25856"/>
                  </a:cubicBezTo>
                  <a:cubicBezTo>
                    <a:pt x="10712" y="26422"/>
                    <a:pt x="9889" y="27100"/>
                    <a:pt x="9204" y="27907"/>
                  </a:cubicBezTo>
                  <a:cubicBezTo>
                    <a:pt x="9539" y="26992"/>
                    <a:pt x="9921" y="26093"/>
                    <a:pt x="10347" y="25210"/>
                  </a:cubicBezTo>
                  <a:cubicBezTo>
                    <a:pt x="10410" y="25085"/>
                    <a:pt x="10337" y="24888"/>
                    <a:pt x="10217" y="24821"/>
                  </a:cubicBezTo>
                  <a:cubicBezTo>
                    <a:pt x="7121" y="23077"/>
                    <a:pt x="4036" y="21273"/>
                    <a:pt x="1697" y="18604"/>
                  </a:cubicBezTo>
                  <a:lnTo>
                    <a:pt x="1697" y="18604"/>
                  </a:lnTo>
                  <a:cubicBezTo>
                    <a:pt x="5083" y="20404"/>
                    <a:pt x="8557" y="22023"/>
                    <a:pt x="12428" y="22409"/>
                  </a:cubicBezTo>
                  <a:cubicBezTo>
                    <a:pt x="12442" y="22410"/>
                    <a:pt x="12455" y="22411"/>
                    <a:pt x="12468" y="22411"/>
                  </a:cubicBezTo>
                  <a:cubicBezTo>
                    <a:pt x="12798" y="22411"/>
                    <a:pt x="12881" y="21981"/>
                    <a:pt x="12644" y="21790"/>
                  </a:cubicBezTo>
                  <a:cubicBezTo>
                    <a:pt x="11353" y="20735"/>
                    <a:pt x="10347" y="19529"/>
                    <a:pt x="9555" y="18112"/>
                  </a:cubicBezTo>
                  <a:lnTo>
                    <a:pt x="9555" y="18112"/>
                  </a:lnTo>
                  <a:cubicBezTo>
                    <a:pt x="10929" y="18965"/>
                    <a:pt x="12375" y="19696"/>
                    <a:pt x="13874" y="20295"/>
                  </a:cubicBezTo>
                  <a:cubicBezTo>
                    <a:pt x="13910" y="20309"/>
                    <a:pt x="13946" y="20315"/>
                    <a:pt x="13981" y="20315"/>
                  </a:cubicBezTo>
                  <a:cubicBezTo>
                    <a:pt x="14202" y="20315"/>
                    <a:pt x="14387" y="20059"/>
                    <a:pt x="14280" y="19846"/>
                  </a:cubicBezTo>
                  <a:cubicBezTo>
                    <a:pt x="13886" y="19072"/>
                    <a:pt x="13494" y="18296"/>
                    <a:pt x="13102" y="17520"/>
                  </a:cubicBezTo>
                  <a:close/>
                  <a:moveTo>
                    <a:pt x="39319" y="0"/>
                  </a:moveTo>
                  <a:cubicBezTo>
                    <a:pt x="38571" y="0"/>
                    <a:pt x="37811" y="60"/>
                    <a:pt x="37046" y="170"/>
                  </a:cubicBezTo>
                  <a:cubicBezTo>
                    <a:pt x="33341" y="707"/>
                    <a:pt x="29480" y="1977"/>
                    <a:pt x="26124" y="3629"/>
                  </a:cubicBezTo>
                  <a:cubicBezTo>
                    <a:pt x="20373" y="6462"/>
                    <a:pt x="15045" y="12622"/>
                    <a:pt x="16491" y="19066"/>
                  </a:cubicBezTo>
                  <a:cubicBezTo>
                    <a:pt x="15146" y="18157"/>
                    <a:pt x="13803" y="17248"/>
                    <a:pt x="12460" y="16338"/>
                  </a:cubicBezTo>
                  <a:cubicBezTo>
                    <a:pt x="12407" y="16303"/>
                    <a:pt x="12350" y="16287"/>
                    <a:pt x="12295" y="16287"/>
                  </a:cubicBezTo>
                  <a:cubicBezTo>
                    <a:pt x="12086" y="16287"/>
                    <a:pt x="11896" y="16510"/>
                    <a:pt x="12005" y="16729"/>
                  </a:cubicBezTo>
                  <a:cubicBezTo>
                    <a:pt x="12437" y="17595"/>
                    <a:pt x="12867" y="18464"/>
                    <a:pt x="13296" y="19333"/>
                  </a:cubicBezTo>
                  <a:cubicBezTo>
                    <a:pt x="11754" y="18662"/>
                    <a:pt x="10281" y="17847"/>
                    <a:pt x="8894" y="16899"/>
                  </a:cubicBezTo>
                  <a:cubicBezTo>
                    <a:pt x="8836" y="16859"/>
                    <a:pt x="8776" y="16842"/>
                    <a:pt x="8717" y="16842"/>
                  </a:cubicBezTo>
                  <a:cubicBezTo>
                    <a:pt x="8500" y="16842"/>
                    <a:pt x="8309" y="17081"/>
                    <a:pt x="8412" y="17312"/>
                  </a:cubicBezTo>
                  <a:cubicBezTo>
                    <a:pt x="9151" y="18965"/>
                    <a:pt x="10140" y="20365"/>
                    <a:pt x="11413" y="21590"/>
                  </a:cubicBezTo>
                  <a:cubicBezTo>
                    <a:pt x="7544" y="20960"/>
                    <a:pt x="4047" y="19135"/>
                    <a:pt x="618" y="17272"/>
                  </a:cubicBezTo>
                  <a:cubicBezTo>
                    <a:pt x="556" y="17238"/>
                    <a:pt x="494" y="17223"/>
                    <a:pt x="437" y="17223"/>
                  </a:cubicBezTo>
                  <a:cubicBezTo>
                    <a:pt x="182" y="17223"/>
                    <a:pt x="0" y="17509"/>
                    <a:pt x="181" y="17762"/>
                  </a:cubicBezTo>
                  <a:cubicBezTo>
                    <a:pt x="1878" y="20149"/>
                    <a:pt x="4102" y="21921"/>
                    <a:pt x="6571" y="23463"/>
                  </a:cubicBezTo>
                  <a:cubicBezTo>
                    <a:pt x="7231" y="23879"/>
                    <a:pt x="8042" y="24213"/>
                    <a:pt x="8648" y="24699"/>
                  </a:cubicBezTo>
                  <a:cubicBezTo>
                    <a:pt x="9366" y="25277"/>
                    <a:pt x="9414" y="25121"/>
                    <a:pt x="9189" y="26103"/>
                  </a:cubicBezTo>
                  <a:cubicBezTo>
                    <a:pt x="8877" y="27460"/>
                    <a:pt x="8139" y="28806"/>
                    <a:pt x="7766" y="30166"/>
                  </a:cubicBezTo>
                  <a:cubicBezTo>
                    <a:pt x="7696" y="30429"/>
                    <a:pt x="7889" y="30602"/>
                    <a:pt x="8089" y="30602"/>
                  </a:cubicBezTo>
                  <a:cubicBezTo>
                    <a:pt x="8212" y="30602"/>
                    <a:pt x="8338" y="30536"/>
                    <a:pt x="8408" y="30386"/>
                  </a:cubicBezTo>
                  <a:cubicBezTo>
                    <a:pt x="9101" y="28880"/>
                    <a:pt x="10086" y="27718"/>
                    <a:pt x="11426" y="26828"/>
                  </a:cubicBezTo>
                  <a:lnTo>
                    <a:pt x="11426" y="26828"/>
                  </a:lnTo>
                  <a:cubicBezTo>
                    <a:pt x="11172" y="29146"/>
                    <a:pt x="11294" y="31492"/>
                    <a:pt x="11790" y="33772"/>
                  </a:cubicBezTo>
                  <a:cubicBezTo>
                    <a:pt x="11829" y="33944"/>
                    <a:pt x="12001" y="34049"/>
                    <a:pt x="12162" y="34049"/>
                  </a:cubicBezTo>
                  <a:cubicBezTo>
                    <a:pt x="12293" y="34049"/>
                    <a:pt x="12417" y="33979"/>
                    <a:pt x="12458" y="33821"/>
                  </a:cubicBezTo>
                  <a:cubicBezTo>
                    <a:pt x="13220" y="30830"/>
                    <a:pt x="14044" y="27807"/>
                    <a:pt x="16052" y="25410"/>
                  </a:cubicBezTo>
                  <a:cubicBezTo>
                    <a:pt x="16367" y="27346"/>
                    <a:pt x="16953" y="29146"/>
                    <a:pt x="17861" y="30905"/>
                  </a:cubicBezTo>
                  <a:cubicBezTo>
                    <a:pt x="17911" y="31003"/>
                    <a:pt x="18016" y="31052"/>
                    <a:pt x="18119" y="31052"/>
                  </a:cubicBezTo>
                  <a:cubicBezTo>
                    <a:pt x="18251" y="31052"/>
                    <a:pt x="18378" y="30971"/>
                    <a:pt x="18375" y="30810"/>
                  </a:cubicBezTo>
                  <a:cubicBezTo>
                    <a:pt x="18351" y="28812"/>
                    <a:pt x="18718" y="26932"/>
                    <a:pt x="19304" y="25039"/>
                  </a:cubicBezTo>
                  <a:cubicBezTo>
                    <a:pt x="21652" y="28363"/>
                    <a:pt x="26206" y="29726"/>
                    <a:pt x="30412" y="29726"/>
                  </a:cubicBezTo>
                  <a:cubicBezTo>
                    <a:pt x="31457" y="29726"/>
                    <a:pt x="32480" y="29642"/>
                    <a:pt x="33443" y="29483"/>
                  </a:cubicBezTo>
                  <a:cubicBezTo>
                    <a:pt x="40165" y="28375"/>
                    <a:pt x="48610" y="25347"/>
                    <a:pt x="51679" y="18731"/>
                  </a:cubicBezTo>
                  <a:cubicBezTo>
                    <a:pt x="54486" y="12669"/>
                    <a:pt x="50786" y="5993"/>
                    <a:pt x="45970" y="2183"/>
                  </a:cubicBezTo>
                  <a:cubicBezTo>
                    <a:pt x="43990" y="616"/>
                    <a:pt x="41713" y="0"/>
                    <a:pt x="3931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461300" y="4773725"/>
              <a:ext cx="435650" cy="365200"/>
            </a:xfrm>
            <a:custGeom>
              <a:avLst/>
              <a:gdLst/>
              <a:ahLst/>
              <a:cxnLst/>
              <a:rect l="l" t="t" r="r" b="b"/>
              <a:pathLst>
                <a:path w="17426" h="14608" extrusionOk="0">
                  <a:moveTo>
                    <a:pt x="11404" y="0"/>
                  </a:moveTo>
                  <a:lnTo>
                    <a:pt x="11404" y="0"/>
                  </a:lnTo>
                  <a:cubicBezTo>
                    <a:pt x="11798" y="774"/>
                    <a:pt x="12190" y="1551"/>
                    <a:pt x="12582" y="2326"/>
                  </a:cubicBezTo>
                  <a:cubicBezTo>
                    <a:pt x="12689" y="2539"/>
                    <a:pt x="12504" y="2795"/>
                    <a:pt x="12284" y="2795"/>
                  </a:cubicBezTo>
                  <a:cubicBezTo>
                    <a:pt x="12249" y="2795"/>
                    <a:pt x="12213" y="2789"/>
                    <a:pt x="12178" y="2775"/>
                  </a:cubicBezTo>
                  <a:cubicBezTo>
                    <a:pt x="10677" y="2176"/>
                    <a:pt x="9231" y="1445"/>
                    <a:pt x="7857" y="592"/>
                  </a:cubicBezTo>
                  <a:lnTo>
                    <a:pt x="7857" y="592"/>
                  </a:lnTo>
                  <a:cubicBezTo>
                    <a:pt x="8649" y="2009"/>
                    <a:pt x="9655" y="3215"/>
                    <a:pt x="10946" y="4270"/>
                  </a:cubicBezTo>
                  <a:cubicBezTo>
                    <a:pt x="11183" y="4461"/>
                    <a:pt x="11100" y="4891"/>
                    <a:pt x="10770" y="4891"/>
                  </a:cubicBezTo>
                  <a:cubicBezTo>
                    <a:pt x="10757" y="4891"/>
                    <a:pt x="10744" y="4890"/>
                    <a:pt x="10730" y="4889"/>
                  </a:cubicBezTo>
                  <a:cubicBezTo>
                    <a:pt x="6859" y="4503"/>
                    <a:pt x="3385" y="2884"/>
                    <a:pt x="1" y="1084"/>
                  </a:cubicBezTo>
                  <a:lnTo>
                    <a:pt x="1" y="1084"/>
                  </a:lnTo>
                  <a:cubicBezTo>
                    <a:pt x="2338" y="3753"/>
                    <a:pt x="5423" y="5557"/>
                    <a:pt x="8519" y="7301"/>
                  </a:cubicBezTo>
                  <a:cubicBezTo>
                    <a:pt x="8639" y="7368"/>
                    <a:pt x="8712" y="7565"/>
                    <a:pt x="8651" y="7690"/>
                  </a:cubicBezTo>
                  <a:cubicBezTo>
                    <a:pt x="8224" y="8573"/>
                    <a:pt x="7843" y="9472"/>
                    <a:pt x="7506" y="10387"/>
                  </a:cubicBezTo>
                  <a:cubicBezTo>
                    <a:pt x="8191" y="9580"/>
                    <a:pt x="9016" y="8902"/>
                    <a:pt x="10003" y="8336"/>
                  </a:cubicBezTo>
                  <a:cubicBezTo>
                    <a:pt x="10047" y="8310"/>
                    <a:pt x="10095" y="8298"/>
                    <a:pt x="10143" y="8298"/>
                  </a:cubicBezTo>
                  <a:cubicBezTo>
                    <a:pt x="10331" y="8298"/>
                    <a:pt x="10518" y="8476"/>
                    <a:pt x="10490" y="8673"/>
                  </a:cubicBezTo>
                  <a:cubicBezTo>
                    <a:pt x="10217" y="10642"/>
                    <a:pt x="10223" y="12640"/>
                    <a:pt x="10507" y="14607"/>
                  </a:cubicBezTo>
                  <a:cubicBezTo>
                    <a:pt x="11294" y="11826"/>
                    <a:pt x="12302" y="9162"/>
                    <a:pt x="14359" y="7019"/>
                  </a:cubicBezTo>
                  <a:cubicBezTo>
                    <a:pt x="14407" y="6969"/>
                    <a:pt x="14470" y="6947"/>
                    <a:pt x="14534" y="6947"/>
                  </a:cubicBezTo>
                  <a:cubicBezTo>
                    <a:pt x="14671" y="6947"/>
                    <a:pt x="14815" y="7047"/>
                    <a:pt x="14832" y="7188"/>
                  </a:cubicBezTo>
                  <a:cubicBezTo>
                    <a:pt x="15034" y="8899"/>
                    <a:pt x="15490" y="10570"/>
                    <a:pt x="16184" y="12148"/>
                  </a:cubicBezTo>
                  <a:cubicBezTo>
                    <a:pt x="16298" y="10447"/>
                    <a:pt x="16674" y="8802"/>
                    <a:pt x="17426" y="7249"/>
                  </a:cubicBezTo>
                  <a:cubicBezTo>
                    <a:pt x="16947" y="6509"/>
                    <a:pt x="16583" y="5703"/>
                    <a:pt x="16349" y="4855"/>
                  </a:cubicBezTo>
                  <a:cubicBezTo>
                    <a:pt x="16231" y="4844"/>
                    <a:pt x="16111" y="4795"/>
                    <a:pt x="16032" y="4664"/>
                  </a:cubicBezTo>
                  <a:cubicBezTo>
                    <a:pt x="15519" y="3784"/>
                    <a:pt x="15154" y="2903"/>
                    <a:pt x="14912" y="2028"/>
                  </a:cubicBezTo>
                  <a:cubicBezTo>
                    <a:pt x="14855" y="2101"/>
                    <a:pt x="14770" y="2151"/>
                    <a:pt x="14676" y="2151"/>
                  </a:cubicBezTo>
                  <a:cubicBezTo>
                    <a:pt x="14622" y="2151"/>
                    <a:pt x="14566" y="2135"/>
                    <a:pt x="14510" y="2098"/>
                  </a:cubicBezTo>
                  <a:cubicBezTo>
                    <a:pt x="13475" y="1400"/>
                    <a:pt x="12439" y="701"/>
                    <a:pt x="1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792600" y="4354325"/>
              <a:ext cx="943375" cy="704400"/>
            </a:xfrm>
            <a:custGeom>
              <a:avLst/>
              <a:gdLst/>
              <a:ahLst/>
              <a:cxnLst/>
              <a:rect l="l" t="t" r="r" b="b"/>
              <a:pathLst>
                <a:path w="37735" h="28176" extrusionOk="0">
                  <a:moveTo>
                    <a:pt x="13323" y="3569"/>
                  </a:moveTo>
                  <a:cubicBezTo>
                    <a:pt x="14284" y="3569"/>
                    <a:pt x="15188" y="4388"/>
                    <a:pt x="15359" y="5320"/>
                  </a:cubicBezTo>
                  <a:cubicBezTo>
                    <a:pt x="15482" y="5991"/>
                    <a:pt x="15043" y="6986"/>
                    <a:pt x="14307" y="6986"/>
                  </a:cubicBezTo>
                  <a:cubicBezTo>
                    <a:pt x="14212" y="6986"/>
                    <a:pt x="14113" y="6969"/>
                    <a:pt x="14010" y="6934"/>
                  </a:cubicBezTo>
                  <a:cubicBezTo>
                    <a:pt x="13901" y="6897"/>
                    <a:pt x="13904" y="6716"/>
                    <a:pt x="14026" y="6703"/>
                  </a:cubicBezTo>
                  <a:cubicBezTo>
                    <a:pt x="14778" y="6618"/>
                    <a:pt x="15001" y="5746"/>
                    <a:pt x="14702" y="5138"/>
                  </a:cubicBezTo>
                  <a:cubicBezTo>
                    <a:pt x="14384" y="4498"/>
                    <a:pt x="13788" y="4275"/>
                    <a:pt x="13124" y="4198"/>
                  </a:cubicBezTo>
                  <a:cubicBezTo>
                    <a:pt x="12786" y="4157"/>
                    <a:pt x="12734" y="3636"/>
                    <a:pt x="13090" y="3586"/>
                  </a:cubicBezTo>
                  <a:cubicBezTo>
                    <a:pt x="13168" y="3575"/>
                    <a:pt x="13246" y="3569"/>
                    <a:pt x="13323" y="3569"/>
                  </a:cubicBezTo>
                  <a:close/>
                  <a:moveTo>
                    <a:pt x="19308" y="2863"/>
                  </a:moveTo>
                  <a:cubicBezTo>
                    <a:pt x="20345" y="2863"/>
                    <a:pt x="21312" y="3577"/>
                    <a:pt x="21524" y="4644"/>
                  </a:cubicBezTo>
                  <a:cubicBezTo>
                    <a:pt x="21631" y="5202"/>
                    <a:pt x="21454" y="5993"/>
                    <a:pt x="21030" y="6426"/>
                  </a:cubicBezTo>
                  <a:cubicBezTo>
                    <a:pt x="22341" y="6505"/>
                    <a:pt x="23581" y="7472"/>
                    <a:pt x="24079" y="8665"/>
                  </a:cubicBezTo>
                  <a:cubicBezTo>
                    <a:pt x="24449" y="9550"/>
                    <a:pt x="24389" y="10985"/>
                    <a:pt x="23608" y="11563"/>
                  </a:cubicBezTo>
                  <a:cubicBezTo>
                    <a:pt x="24657" y="11848"/>
                    <a:pt x="25635" y="12645"/>
                    <a:pt x="25798" y="13749"/>
                  </a:cubicBezTo>
                  <a:cubicBezTo>
                    <a:pt x="25938" y="14719"/>
                    <a:pt x="25233" y="15671"/>
                    <a:pt x="24264" y="15671"/>
                  </a:cubicBezTo>
                  <a:cubicBezTo>
                    <a:pt x="24181" y="15671"/>
                    <a:pt x="24096" y="15664"/>
                    <a:pt x="24009" y="15649"/>
                  </a:cubicBezTo>
                  <a:cubicBezTo>
                    <a:pt x="23782" y="15614"/>
                    <a:pt x="23800" y="15293"/>
                    <a:pt x="24031" y="15293"/>
                  </a:cubicBezTo>
                  <a:cubicBezTo>
                    <a:pt x="24033" y="15293"/>
                    <a:pt x="24034" y="15293"/>
                    <a:pt x="24036" y="15293"/>
                  </a:cubicBezTo>
                  <a:cubicBezTo>
                    <a:pt x="24044" y="15293"/>
                    <a:pt x="24053" y="15293"/>
                    <a:pt x="24061" y="15293"/>
                  </a:cubicBezTo>
                  <a:cubicBezTo>
                    <a:pt x="25173" y="15293"/>
                    <a:pt x="25464" y="14033"/>
                    <a:pt x="24945" y="13233"/>
                  </a:cubicBezTo>
                  <a:cubicBezTo>
                    <a:pt x="24464" y="12499"/>
                    <a:pt x="23681" y="12343"/>
                    <a:pt x="22910" y="12079"/>
                  </a:cubicBezTo>
                  <a:cubicBezTo>
                    <a:pt x="22777" y="12033"/>
                    <a:pt x="22713" y="11924"/>
                    <a:pt x="22704" y="11808"/>
                  </a:cubicBezTo>
                  <a:lnTo>
                    <a:pt x="22649" y="11811"/>
                  </a:lnTo>
                  <a:cubicBezTo>
                    <a:pt x="22447" y="11793"/>
                    <a:pt x="22457" y="11524"/>
                    <a:pt x="22631" y="11475"/>
                  </a:cubicBezTo>
                  <a:cubicBezTo>
                    <a:pt x="24224" y="11010"/>
                    <a:pt x="23806" y="9041"/>
                    <a:pt x="22947" y="8103"/>
                  </a:cubicBezTo>
                  <a:cubicBezTo>
                    <a:pt x="22242" y="7326"/>
                    <a:pt x="21357" y="7113"/>
                    <a:pt x="20355" y="7097"/>
                  </a:cubicBezTo>
                  <a:cubicBezTo>
                    <a:pt x="20125" y="7091"/>
                    <a:pt x="20036" y="6874"/>
                    <a:pt x="20085" y="6697"/>
                  </a:cubicBezTo>
                  <a:cubicBezTo>
                    <a:pt x="20051" y="6690"/>
                    <a:pt x="20014" y="6681"/>
                    <a:pt x="19976" y="6670"/>
                  </a:cubicBezTo>
                  <a:cubicBezTo>
                    <a:pt x="19827" y="6620"/>
                    <a:pt x="19824" y="6353"/>
                    <a:pt x="20000" y="6341"/>
                  </a:cubicBezTo>
                  <a:cubicBezTo>
                    <a:pt x="20915" y="6284"/>
                    <a:pt x="21142" y="5202"/>
                    <a:pt x="20825" y="4483"/>
                  </a:cubicBezTo>
                  <a:cubicBezTo>
                    <a:pt x="20540" y="3846"/>
                    <a:pt x="19949" y="3544"/>
                    <a:pt x="19311" y="3544"/>
                  </a:cubicBezTo>
                  <a:cubicBezTo>
                    <a:pt x="19166" y="3544"/>
                    <a:pt x="19019" y="3560"/>
                    <a:pt x="18873" y="3590"/>
                  </a:cubicBezTo>
                  <a:cubicBezTo>
                    <a:pt x="18846" y="3596"/>
                    <a:pt x="18819" y="3599"/>
                    <a:pt x="18795" y="3599"/>
                  </a:cubicBezTo>
                  <a:cubicBezTo>
                    <a:pt x="18438" y="3599"/>
                    <a:pt x="18369" y="3032"/>
                    <a:pt x="18752" y="2933"/>
                  </a:cubicBezTo>
                  <a:cubicBezTo>
                    <a:pt x="18937" y="2885"/>
                    <a:pt x="19124" y="2863"/>
                    <a:pt x="19308" y="2863"/>
                  </a:cubicBezTo>
                  <a:close/>
                  <a:moveTo>
                    <a:pt x="27480" y="6240"/>
                  </a:moveTo>
                  <a:cubicBezTo>
                    <a:pt x="27520" y="6240"/>
                    <a:pt x="27563" y="6249"/>
                    <a:pt x="27608" y="6271"/>
                  </a:cubicBezTo>
                  <a:cubicBezTo>
                    <a:pt x="28630" y="6772"/>
                    <a:pt x="29667" y="7827"/>
                    <a:pt x="29611" y="9044"/>
                  </a:cubicBezTo>
                  <a:cubicBezTo>
                    <a:pt x="29592" y="9498"/>
                    <a:pt x="29433" y="9929"/>
                    <a:pt x="29164" y="10256"/>
                  </a:cubicBezTo>
                  <a:cubicBezTo>
                    <a:pt x="30303" y="10443"/>
                    <a:pt x="31336" y="11143"/>
                    <a:pt x="31737" y="12295"/>
                  </a:cubicBezTo>
                  <a:cubicBezTo>
                    <a:pt x="32123" y="13401"/>
                    <a:pt x="31666" y="14148"/>
                    <a:pt x="30874" y="14668"/>
                  </a:cubicBezTo>
                  <a:cubicBezTo>
                    <a:pt x="31839" y="15113"/>
                    <a:pt x="32589" y="16194"/>
                    <a:pt x="32523" y="17252"/>
                  </a:cubicBezTo>
                  <a:cubicBezTo>
                    <a:pt x="32480" y="17917"/>
                    <a:pt x="32024" y="18495"/>
                    <a:pt x="31431" y="18495"/>
                  </a:cubicBezTo>
                  <a:cubicBezTo>
                    <a:pt x="31265" y="18495"/>
                    <a:pt x="31088" y="18450"/>
                    <a:pt x="30907" y="18349"/>
                  </a:cubicBezTo>
                  <a:cubicBezTo>
                    <a:pt x="30812" y="18298"/>
                    <a:pt x="30873" y="18157"/>
                    <a:pt x="30967" y="18157"/>
                  </a:cubicBezTo>
                  <a:cubicBezTo>
                    <a:pt x="30969" y="18157"/>
                    <a:pt x="30972" y="18157"/>
                    <a:pt x="30974" y="18157"/>
                  </a:cubicBezTo>
                  <a:cubicBezTo>
                    <a:pt x="31901" y="17751"/>
                    <a:pt x="32188" y="17242"/>
                    <a:pt x="31837" y="16632"/>
                  </a:cubicBezTo>
                  <a:cubicBezTo>
                    <a:pt x="31776" y="16404"/>
                    <a:pt x="31661" y="16192"/>
                    <a:pt x="31505" y="16015"/>
                  </a:cubicBezTo>
                  <a:cubicBezTo>
                    <a:pt x="31120" y="15458"/>
                    <a:pt x="30640" y="15125"/>
                    <a:pt x="29985" y="15125"/>
                  </a:cubicBezTo>
                  <a:cubicBezTo>
                    <a:pt x="29954" y="15125"/>
                    <a:pt x="29923" y="15126"/>
                    <a:pt x="29892" y="15128"/>
                  </a:cubicBezTo>
                  <a:cubicBezTo>
                    <a:pt x="29887" y="15128"/>
                    <a:pt x="29882" y="15128"/>
                    <a:pt x="29878" y="15128"/>
                  </a:cubicBezTo>
                  <a:cubicBezTo>
                    <a:pt x="29551" y="15128"/>
                    <a:pt x="29483" y="14612"/>
                    <a:pt x="29771" y="14494"/>
                  </a:cubicBezTo>
                  <a:cubicBezTo>
                    <a:pt x="32973" y="13163"/>
                    <a:pt x="30065" y="10919"/>
                    <a:pt x="28359" y="10794"/>
                  </a:cubicBezTo>
                  <a:cubicBezTo>
                    <a:pt x="28353" y="10794"/>
                    <a:pt x="28349" y="10786"/>
                    <a:pt x="28338" y="10786"/>
                  </a:cubicBezTo>
                  <a:cubicBezTo>
                    <a:pt x="28232" y="10815"/>
                    <a:pt x="28125" y="10833"/>
                    <a:pt x="28016" y="10839"/>
                  </a:cubicBezTo>
                  <a:cubicBezTo>
                    <a:pt x="28014" y="10839"/>
                    <a:pt x="28012" y="10839"/>
                    <a:pt x="28010" y="10839"/>
                  </a:cubicBezTo>
                  <a:cubicBezTo>
                    <a:pt x="27829" y="10839"/>
                    <a:pt x="27858" y="10585"/>
                    <a:pt x="28000" y="10539"/>
                  </a:cubicBezTo>
                  <a:cubicBezTo>
                    <a:pt x="28034" y="10528"/>
                    <a:pt x="28064" y="10512"/>
                    <a:pt x="28097" y="10499"/>
                  </a:cubicBezTo>
                  <a:cubicBezTo>
                    <a:pt x="28086" y="10357"/>
                    <a:pt x="28159" y="10218"/>
                    <a:pt x="28329" y="10208"/>
                  </a:cubicBezTo>
                  <a:cubicBezTo>
                    <a:pt x="28399" y="10206"/>
                    <a:pt x="28471" y="10206"/>
                    <a:pt x="28541" y="10203"/>
                  </a:cubicBezTo>
                  <a:cubicBezTo>
                    <a:pt x="28917" y="9834"/>
                    <a:pt x="29088" y="9263"/>
                    <a:pt x="28981" y="8735"/>
                  </a:cubicBezTo>
                  <a:cubicBezTo>
                    <a:pt x="28797" y="7832"/>
                    <a:pt x="28007" y="7349"/>
                    <a:pt x="27317" y="6858"/>
                  </a:cubicBezTo>
                  <a:cubicBezTo>
                    <a:pt x="27063" y="6674"/>
                    <a:pt x="27211" y="6240"/>
                    <a:pt x="27480" y="6240"/>
                  </a:cubicBezTo>
                  <a:close/>
                  <a:moveTo>
                    <a:pt x="9644" y="9884"/>
                  </a:moveTo>
                  <a:cubicBezTo>
                    <a:pt x="11044" y="9884"/>
                    <a:pt x="11846" y="10526"/>
                    <a:pt x="12270" y="11857"/>
                  </a:cubicBezTo>
                  <a:cubicBezTo>
                    <a:pt x="12558" y="12747"/>
                    <a:pt x="12510" y="13640"/>
                    <a:pt x="11985" y="14330"/>
                  </a:cubicBezTo>
                  <a:cubicBezTo>
                    <a:pt x="13022" y="14583"/>
                    <a:pt x="13949" y="15271"/>
                    <a:pt x="14195" y="16384"/>
                  </a:cubicBezTo>
                  <a:cubicBezTo>
                    <a:pt x="14457" y="17559"/>
                    <a:pt x="13792" y="18530"/>
                    <a:pt x="12606" y="18634"/>
                  </a:cubicBezTo>
                  <a:cubicBezTo>
                    <a:pt x="12599" y="18635"/>
                    <a:pt x="12593" y="18635"/>
                    <a:pt x="12587" y="18635"/>
                  </a:cubicBezTo>
                  <a:cubicBezTo>
                    <a:pt x="12391" y="18635"/>
                    <a:pt x="12345" y="18361"/>
                    <a:pt x="12547" y="18308"/>
                  </a:cubicBezTo>
                  <a:cubicBezTo>
                    <a:pt x="13839" y="17106"/>
                    <a:pt x="13892" y="16109"/>
                    <a:pt x="12706" y="15317"/>
                  </a:cubicBezTo>
                  <a:cubicBezTo>
                    <a:pt x="12283" y="15045"/>
                    <a:pt x="11841" y="14908"/>
                    <a:pt x="11367" y="14908"/>
                  </a:cubicBezTo>
                  <a:cubicBezTo>
                    <a:pt x="11322" y="14908"/>
                    <a:pt x="11277" y="14909"/>
                    <a:pt x="11231" y="14911"/>
                  </a:cubicBezTo>
                  <a:cubicBezTo>
                    <a:pt x="10945" y="14897"/>
                    <a:pt x="10794" y="14481"/>
                    <a:pt x="11033" y="14305"/>
                  </a:cubicBezTo>
                  <a:cubicBezTo>
                    <a:pt x="12677" y="13088"/>
                    <a:pt x="11285" y="10685"/>
                    <a:pt x="9570" y="10551"/>
                  </a:cubicBezTo>
                  <a:cubicBezTo>
                    <a:pt x="9135" y="10515"/>
                    <a:pt x="9196" y="9886"/>
                    <a:pt x="9620" y="9884"/>
                  </a:cubicBezTo>
                  <a:cubicBezTo>
                    <a:pt x="9628" y="9884"/>
                    <a:pt x="9636" y="9884"/>
                    <a:pt x="9644" y="9884"/>
                  </a:cubicBezTo>
                  <a:close/>
                  <a:moveTo>
                    <a:pt x="16746" y="10383"/>
                  </a:moveTo>
                  <a:cubicBezTo>
                    <a:pt x="18664" y="10383"/>
                    <a:pt x="19960" y="13229"/>
                    <a:pt x="18818" y="14634"/>
                  </a:cubicBezTo>
                  <a:cubicBezTo>
                    <a:pt x="20096" y="14774"/>
                    <a:pt x="21296" y="15469"/>
                    <a:pt x="21756" y="16750"/>
                  </a:cubicBezTo>
                  <a:cubicBezTo>
                    <a:pt x="22163" y="17899"/>
                    <a:pt x="21762" y="19047"/>
                    <a:pt x="20850" y="19661"/>
                  </a:cubicBezTo>
                  <a:cubicBezTo>
                    <a:pt x="22187" y="20020"/>
                    <a:pt x="23450" y="20936"/>
                    <a:pt x="23523" y="22430"/>
                  </a:cubicBezTo>
                  <a:cubicBezTo>
                    <a:pt x="23556" y="23160"/>
                    <a:pt x="22752" y="24640"/>
                    <a:pt x="21908" y="24640"/>
                  </a:cubicBezTo>
                  <a:cubicBezTo>
                    <a:pt x="21697" y="24640"/>
                    <a:pt x="21484" y="24548"/>
                    <a:pt x="21281" y="24329"/>
                  </a:cubicBezTo>
                  <a:cubicBezTo>
                    <a:pt x="21198" y="24243"/>
                    <a:pt x="21287" y="24109"/>
                    <a:pt x="21386" y="24109"/>
                  </a:cubicBezTo>
                  <a:cubicBezTo>
                    <a:pt x="21409" y="24109"/>
                    <a:pt x="21432" y="24116"/>
                    <a:pt x="21454" y="24132"/>
                  </a:cubicBezTo>
                  <a:cubicBezTo>
                    <a:pt x="21563" y="24217"/>
                    <a:pt x="21675" y="24253"/>
                    <a:pt x="21787" y="24253"/>
                  </a:cubicBezTo>
                  <a:cubicBezTo>
                    <a:pt x="22295" y="24253"/>
                    <a:pt x="22791" y="23506"/>
                    <a:pt x="22906" y="23147"/>
                  </a:cubicBezTo>
                  <a:cubicBezTo>
                    <a:pt x="23097" y="22544"/>
                    <a:pt x="22906" y="21912"/>
                    <a:pt x="22542" y="21416"/>
                  </a:cubicBezTo>
                  <a:cubicBezTo>
                    <a:pt x="21928" y="20577"/>
                    <a:pt x="20936" y="20314"/>
                    <a:pt x="19960" y="20174"/>
                  </a:cubicBezTo>
                  <a:cubicBezTo>
                    <a:pt x="19550" y="20115"/>
                    <a:pt x="19576" y="19501"/>
                    <a:pt x="19970" y="19501"/>
                  </a:cubicBezTo>
                  <a:cubicBezTo>
                    <a:pt x="19983" y="19501"/>
                    <a:pt x="19997" y="19502"/>
                    <a:pt x="20011" y="19503"/>
                  </a:cubicBezTo>
                  <a:cubicBezTo>
                    <a:pt x="20045" y="19509"/>
                    <a:pt x="20075" y="19511"/>
                    <a:pt x="20109" y="19517"/>
                  </a:cubicBezTo>
                  <a:cubicBezTo>
                    <a:pt x="21214" y="18953"/>
                    <a:pt x="21598" y="17699"/>
                    <a:pt x="20908" y="16581"/>
                  </a:cubicBezTo>
                  <a:cubicBezTo>
                    <a:pt x="20315" y="15624"/>
                    <a:pt x="19242" y="15344"/>
                    <a:pt x="18191" y="15344"/>
                  </a:cubicBezTo>
                  <a:cubicBezTo>
                    <a:pt x="18071" y="15344"/>
                    <a:pt x="17951" y="15348"/>
                    <a:pt x="17832" y="15354"/>
                  </a:cubicBezTo>
                  <a:cubicBezTo>
                    <a:pt x="17826" y="15355"/>
                    <a:pt x="17820" y="15355"/>
                    <a:pt x="17813" y="15355"/>
                  </a:cubicBezTo>
                  <a:cubicBezTo>
                    <a:pt x="17384" y="15355"/>
                    <a:pt x="17246" y="14717"/>
                    <a:pt x="17704" y="14649"/>
                  </a:cubicBezTo>
                  <a:cubicBezTo>
                    <a:pt x="17825" y="14633"/>
                    <a:pt x="17946" y="14621"/>
                    <a:pt x="18067" y="14618"/>
                  </a:cubicBezTo>
                  <a:cubicBezTo>
                    <a:pt x="19236" y="13521"/>
                    <a:pt x="18329" y="11085"/>
                    <a:pt x="16781" y="11085"/>
                  </a:cubicBezTo>
                  <a:cubicBezTo>
                    <a:pt x="16619" y="11085"/>
                    <a:pt x="16449" y="11111"/>
                    <a:pt x="16275" y="11170"/>
                  </a:cubicBezTo>
                  <a:cubicBezTo>
                    <a:pt x="16232" y="11184"/>
                    <a:pt x="16190" y="11190"/>
                    <a:pt x="16150" y="11190"/>
                  </a:cubicBezTo>
                  <a:cubicBezTo>
                    <a:pt x="15800" y="11190"/>
                    <a:pt x="15591" y="10686"/>
                    <a:pt x="15976" y="10536"/>
                  </a:cubicBezTo>
                  <a:lnTo>
                    <a:pt x="15976" y="10534"/>
                  </a:lnTo>
                  <a:cubicBezTo>
                    <a:pt x="16241" y="10431"/>
                    <a:pt x="16498" y="10383"/>
                    <a:pt x="16746" y="10383"/>
                  </a:cubicBezTo>
                  <a:close/>
                  <a:moveTo>
                    <a:pt x="5643" y="16857"/>
                  </a:moveTo>
                  <a:cubicBezTo>
                    <a:pt x="7647" y="16857"/>
                    <a:pt x="9705" y="19593"/>
                    <a:pt x="8322" y="21101"/>
                  </a:cubicBezTo>
                  <a:cubicBezTo>
                    <a:pt x="9441" y="21379"/>
                    <a:pt x="10489" y="22196"/>
                    <a:pt x="10769" y="23346"/>
                  </a:cubicBezTo>
                  <a:cubicBezTo>
                    <a:pt x="11057" y="24530"/>
                    <a:pt x="10353" y="25422"/>
                    <a:pt x="9199" y="25604"/>
                  </a:cubicBezTo>
                  <a:cubicBezTo>
                    <a:pt x="9191" y="25605"/>
                    <a:pt x="9184" y="25605"/>
                    <a:pt x="9177" y="25605"/>
                  </a:cubicBezTo>
                  <a:cubicBezTo>
                    <a:pt x="9033" y="25605"/>
                    <a:pt x="8964" y="25390"/>
                    <a:pt x="9111" y="25332"/>
                  </a:cubicBezTo>
                  <a:cubicBezTo>
                    <a:pt x="11219" y="24506"/>
                    <a:pt x="10147" y="22993"/>
                    <a:pt x="9356" y="22306"/>
                  </a:cubicBezTo>
                  <a:cubicBezTo>
                    <a:pt x="8820" y="21845"/>
                    <a:pt x="8194" y="21626"/>
                    <a:pt x="7500" y="21625"/>
                  </a:cubicBezTo>
                  <a:cubicBezTo>
                    <a:pt x="7173" y="21620"/>
                    <a:pt x="7133" y="21164"/>
                    <a:pt x="7389" y="21031"/>
                  </a:cubicBezTo>
                  <a:cubicBezTo>
                    <a:pt x="8173" y="20064"/>
                    <a:pt x="8220" y="19192"/>
                    <a:pt x="7540" y="18412"/>
                  </a:cubicBezTo>
                  <a:cubicBezTo>
                    <a:pt x="7073" y="17800"/>
                    <a:pt x="6440" y="17497"/>
                    <a:pt x="5637" y="17497"/>
                  </a:cubicBezTo>
                  <a:cubicBezTo>
                    <a:pt x="5614" y="17497"/>
                    <a:pt x="5591" y="17498"/>
                    <a:pt x="5567" y="17498"/>
                  </a:cubicBezTo>
                  <a:cubicBezTo>
                    <a:pt x="5559" y="17498"/>
                    <a:pt x="5550" y="17499"/>
                    <a:pt x="5542" y="17499"/>
                  </a:cubicBezTo>
                  <a:cubicBezTo>
                    <a:pt x="5100" y="17499"/>
                    <a:pt x="5084" y="16885"/>
                    <a:pt x="5536" y="16861"/>
                  </a:cubicBezTo>
                  <a:lnTo>
                    <a:pt x="5536" y="16860"/>
                  </a:lnTo>
                  <a:cubicBezTo>
                    <a:pt x="5572" y="16858"/>
                    <a:pt x="5607" y="16857"/>
                    <a:pt x="5643" y="16857"/>
                  </a:cubicBezTo>
                  <a:close/>
                  <a:moveTo>
                    <a:pt x="24522" y="1"/>
                  </a:moveTo>
                  <a:cubicBezTo>
                    <a:pt x="22745" y="1"/>
                    <a:pt x="20944" y="365"/>
                    <a:pt x="19252" y="802"/>
                  </a:cubicBezTo>
                  <a:cubicBezTo>
                    <a:pt x="16079" y="1622"/>
                    <a:pt x="12896" y="2697"/>
                    <a:pt x="10047" y="4343"/>
                  </a:cubicBezTo>
                  <a:cubicBezTo>
                    <a:pt x="4490" y="7548"/>
                    <a:pt x="1" y="14193"/>
                    <a:pt x="3134" y="20501"/>
                  </a:cubicBezTo>
                  <a:cubicBezTo>
                    <a:pt x="3158" y="20495"/>
                    <a:pt x="3181" y="20492"/>
                    <a:pt x="3204" y="20492"/>
                  </a:cubicBezTo>
                  <a:cubicBezTo>
                    <a:pt x="3292" y="20492"/>
                    <a:pt x="3374" y="20537"/>
                    <a:pt x="3412" y="20642"/>
                  </a:cubicBezTo>
                  <a:cubicBezTo>
                    <a:pt x="5343" y="26178"/>
                    <a:pt x="10218" y="28175"/>
                    <a:pt x="15364" y="28175"/>
                  </a:cubicBezTo>
                  <a:cubicBezTo>
                    <a:pt x="17436" y="28175"/>
                    <a:pt x="19553" y="27852"/>
                    <a:pt x="21539" y="27305"/>
                  </a:cubicBezTo>
                  <a:cubicBezTo>
                    <a:pt x="27729" y="25599"/>
                    <a:pt x="35679" y="22292"/>
                    <a:pt x="36845" y="15098"/>
                  </a:cubicBezTo>
                  <a:cubicBezTo>
                    <a:pt x="37735" y="9595"/>
                    <a:pt x="33307" y="2617"/>
                    <a:pt x="28150" y="626"/>
                  </a:cubicBezTo>
                  <a:cubicBezTo>
                    <a:pt x="26982" y="177"/>
                    <a:pt x="25758" y="1"/>
                    <a:pt x="24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5110975" y="4443550"/>
              <a:ext cx="68700" cy="85425"/>
            </a:xfrm>
            <a:custGeom>
              <a:avLst/>
              <a:gdLst/>
              <a:ahLst/>
              <a:cxnLst/>
              <a:rect l="l" t="t" r="r" b="b"/>
              <a:pathLst>
                <a:path w="2748" h="3417" extrusionOk="0">
                  <a:moveTo>
                    <a:pt x="591" y="0"/>
                  </a:moveTo>
                  <a:cubicBezTo>
                    <a:pt x="513" y="0"/>
                    <a:pt x="435" y="6"/>
                    <a:pt x="357" y="17"/>
                  </a:cubicBezTo>
                  <a:cubicBezTo>
                    <a:pt x="0" y="67"/>
                    <a:pt x="51" y="588"/>
                    <a:pt x="389" y="629"/>
                  </a:cubicBezTo>
                  <a:cubicBezTo>
                    <a:pt x="1053" y="706"/>
                    <a:pt x="1649" y="929"/>
                    <a:pt x="1967" y="1569"/>
                  </a:cubicBezTo>
                  <a:cubicBezTo>
                    <a:pt x="2268" y="2177"/>
                    <a:pt x="2043" y="3049"/>
                    <a:pt x="1293" y="3134"/>
                  </a:cubicBezTo>
                  <a:cubicBezTo>
                    <a:pt x="1169" y="3147"/>
                    <a:pt x="1166" y="3328"/>
                    <a:pt x="1275" y="3365"/>
                  </a:cubicBezTo>
                  <a:cubicBezTo>
                    <a:pt x="1378" y="3400"/>
                    <a:pt x="1477" y="3417"/>
                    <a:pt x="1572" y="3417"/>
                  </a:cubicBezTo>
                  <a:cubicBezTo>
                    <a:pt x="2308" y="3417"/>
                    <a:pt x="2747" y="2422"/>
                    <a:pt x="2624" y="1751"/>
                  </a:cubicBezTo>
                  <a:cubicBezTo>
                    <a:pt x="2453" y="820"/>
                    <a:pt x="1552" y="0"/>
                    <a:pt x="591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020950" y="4601425"/>
              <a:ext cx="133100" cy="218775"/>
            </a:xfrm>
            <a:custGeom>
              <a:avLst/>
              <a:gdLst/>
              <a:ahLst/>
              <a:cxnLst/>
              <a:rect l="l" t="t" r="r" b="b"/>
              <a:pathLst>
                <a:path w="5324" h="8751" extrusionOk="0">
                  <a:moveTo>
                    <a:pt x="505" y="0"/>
                  </a:moveTo>
                  <a:cubicBezTo>
                    <a:pt x="499" y="0"/>
                    <a:pt x="492" y="0"/>
                    <a:pt x="486" y="0"/>
                  </a:cubicBezTo>
                  <a:cubicBezTo>
                    <a:pt x="62" y="2"/>
                    <a:pt x="1" y="631"/>
                    <a:pt x="436" y="667"/>
                  </a:cubicBezTo>
                  <a:cubicBezTo>
                    <a:pt x="2151" y="801"/>
                    <a:pt x="3543" y="3203"/>
                    <a:pt x="1899" y="4421"/>
                  </a:cubicBezTo>
                  <a:cubicBezTo>
                    <a:pt x="1660" y="4597"/>
                    <a:pt x="1811" y="5013"/>
                    <a:pt x="2097" y="5027"/>
                  </a:cubicBezTo>
                  <a:cubicBezTo>
                    <a:pt x="2142" y="5025"/>
                    <a:pt x="2187" y="5024"/>
                    <a:pt x="2232" y="5024"/>
                  </a:cubicBezTo>
                  <a:cubicBezTo>
                    <a:pt x="2706" y="5024"/>
                    <a:pt x="3149" y="5161"/>
                    <a:pt x="3572" y="5433"/>
                  </a:cubicBezTo>
                  <a:cubicBezTo>
                    <a:pt x="4755" y="6225"/>
                    <a:pt x="4703" y="7222"/>
                    <a:pt x="3413" y="8424"/>
                  </a:cubicBezTo>
                  <a:cubicBezTo>
                    <a:pt x="3211" y="8477"/>
                    <a:pt x="3257" y="8751"/>
                    <a:pt x="3453" y="8751"/>
                  </a:cubicBezTo>
                  <a:cubicBezTo>
                    <a:pt x="3459" y="8751"/>
                    <a:pt x="3465" y="8751"/>
                    <a:pt x="3472" y="8750"/>
                  </a:cubicBezTo>
                  <a:cubicBezTo>
                    <a:pt x="4658" y="8646"/>
                    <a:pt x="5323" y="7675"/>
                    <a:pt x="5061" y="6500"/>
                  </a:cubicBezTo>
                  <a:cubicBezTo>
                    <a:pt x="4815" y="5387"/>
                    <a:pt x="3888" y="4699"/>
                    <a:pt x="2851" y="4446"/>
                  </a:cubicBezTo>
                  <a:cubicBezTo>
                    <a:pt x="3376" y="3756"/>
                    <a:pt x="3424" y="2863"/>
                    <a:pt x="3136" y="1973"/>
                  </a:cubicBezTo>
                  <a:cubicBezTo>
                    <a:pt x="2712" y="640"/>
                    <a:pt x="1909" y="0"/>
                    <a:pt x="505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251800" y="4425875"/>
              <a:ext cx="189225" cy="320275"/>
            </a:xfrm>
            <a:custGeom>
              <a:avLst/>
              <a:gdLst/>
              <a:ahLst/>
              <a:cxnLst/>
              <a:rect l="l" t="t" r="r" b="b"/>
              <a:pathLst>
                <a:path w="7569" h="12811" extrusionOk="0">
                  <a:moveTo>
                    <a:pt x="940" y="1"/>
                  </a:moveTo>
                  <a:cubicBezTo>
                    <a:pt x="756" y="1"/>
                    <a:pt x="569" y="23"/>
                    <a:pt x="384" y="71"/>
                  </a:cubicBezTo>
                  <a:cubicBezTo>
                    <a:pt x="1" y="170"/>
                    <a:pt x="70" y="737"/>
                    <a:pt x="427" y="737"/>
                  </a:cubicBezTo>
                  <a:cubicBezTo>
                    <a:pt x="451" y="737"/>
                    <a:pt x="478" y="734"/>
                    <a:pt x="505" y="728"/>
                  </a:cubicBezTo>
                  <a:cubicBezTo>
                    <a:pt x="651" y="698"/>
                    <a:pt x="798" y="682"/>
                    <a:pt x="943" y="682"/>
                  </a:cubicBezTo>
                  <a:cubicBezTo>
                    <a:pt x="1582" y="682"/>
                    <a:pt x="2173" y="984"/>
                    <a:pt x="2455" y="1621"/>
                  </a:cubicBezTo>
                  <a:cubicBezTo>
                    <a:pt x="2773" y="2341"/>
                    <a:pt x="2544" y="3422"/>
                    <a:pt x="1631" y="3480"/>
                  </a:cubicBezTo>
                  <a:cubicBezTo>
                    <a:pt x="1453" y="3492"/>
                    <a:pt x="1456" y="3759"/>
                    <a:pt x="1605" y="3810"/>
                  </a:cubicBezTo>
                  <a:cubicBezTo>
                    <a:pt x="1644" y="3820"/>
                    <a:pt x="1680" y="3828"/>
                    <a:pt x="1716" y="3837"/>
                  </a:cubicBezTo>
                  <a:cubicBezTo>
                    <a:pt x="1665" y="4014"/>
                    <a:pt x="1754" y="4230"/>
                    <a:pt x="1985" y="4235"/>
                  </a:cubicBezTo>
                  <a:cubicBezTo>
                    <a:pt x="2987" y="4251"/>
                    <a:pt x="3873" y="4464"/>
                    <a:pt x="4578" y="5241"/>
                  </a:cubicBezTo>
                  <a:cubicBezTo>
                    <a:pt x="5438" y="6180"/>
                    <a:pt x="5856" y="8148"/>
                    <a:pt x="4262" y="8615"/>
                  </a:cubicBezTo>
                  <a:cubicBezTo>
                    <a:pt x="4087" y="8662"/>
                    <a:pt x="4077" y="8931"/>
                    <a:pt x="4280" y="8950"/>
                  </a:cubicBezTo>
                  <a:lnTo>
                    <a:pt x="4335" y="8946"/>
                  </a:lnTo>
                  <a:cubicBezTo>
                    <a:pt x="4344" y="9063"/>
                    <a:pt x="4409" y="9172"/>
                    <a:pt x="4539" y="9218"/>
                  </a:cubicBezTo>
                  <a:cubicBezTo>
                    <a:pt x="5310" y="9482"/>
                    <a:pt x="6094" y="9637"/>
                    <a:pt x="6574" y="10371"/>
                  </a:cubicBezTo>
                  <a:cubicBezTo>
                    <a:pt x="7095" y="11173"/>
                    <a:pt x="6804" y="12433"/>
                    <a:pt x="5692" y="12433"/>
                  </a:cubicBezTo>
                  <a:cubicBezTo>
                    <a:pt x="5683" y="12433"/>
                    <a:pt x="5675" y="12433"/>
                    <a:pt x="5666" y="12433"/>
                  </a:cubicBezTo>
                  <a:cubicBezTo>
                    <a:pt x="5665" y="12433"/>
                    <a:pt x="5663" y="12433"/>
                    <a:pt x="5661" y="12433"/>
                  </a:cubicBezTo>
                  <a:cubicBezTo>
                    <a:pt x="5430" y="12433"/>
                    <a:pt x="5413" y="12753"/>
                    <a:pt x="5638" y="12789"/>
                  </a:cubicBezTo>
                  <a:cubicBezTo>
                    <a:pt x="5725" y="12804"/>
                    <a:pt x="5810" y="12811"/>
                    <a:pt x="5893" y="12811"/>
                  </a:cubicBezTo>
                  <a:cubicBezTo>
                    <a:pt x="6864" y="12811"/>
                    <a:pt x="7568" y="11858"/>
                    <a:pt x="7427" y="10888"/>
                  </a:cubicBezTo>
                  <a:cubicBezTo>
                    <a:pt x="7266" y="9783"/>
                    <a:pt x="6286" y="8986"/>
                    <a:pt x="5238" y="8701"/>
                  </a:cubicBezTo>
                  <a:cubicBezTo>
                    <a:pt x="6018" y="8124"/>
                    <a:pt x="6079" y="6690"/>
                    <a:pt x="5708" y="5803"/>
                  </a:cubicBezTo>
                  <a:cubicBezTo>
                    <a:pt x="5212" y="4612"/>
                    <a:pt x="3971" y="3644"/>
                    <a:pt x="2661" y="3564"/>
                  </a:cubicBezTo>
                  <a:cubicBezTo>
                    <a:pt x="3084" y="3133"/>
                    <a:pt x="3262" y="2340"/>
                    <a:pt x="3154" y="1782"/>
                  </a:cubicBezTo>
                  <a:cubicBezTo>
                    <a:pt x="2945" y="715"/>
                    <a:pt x="1977" y="1"/>
                    <a:pt x="940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919650" y="4775750"/>
              <a:ext cx="153450" cy="218675"/>
            </a:xfrm>
            <a:custGeom>
              <a:avLst/>
              <a:gdLst/>
              <a:ahLst/>
              <a:cxnLst/>
              <a:rect l="l" t="t" r="r" b="b"/>
              <a:pathLst>
                <a:path w="6138" h="8747" extrusionOk="0">
                  <a:moveTo>
                    <a:pt x="559" y="0"/>
                  </a:moveTo>
                  <a:cubicBezTo>
                    <a:pt x="524" y="0"/>
                    <a:pt x="488" y="1"/>
                    <a:pt x="453" y="3"/>
                  </a:cubicBezTo>
                  <a:cubicBezTo>
                    <a:pt x="0" y="28"/>
                    <a:pt x="18" y="642"/>
                    <a:pt x="460" y="642"/>
                  </a:cubicBezTo>
                  <a:cubicBezTo>
                    <a:pt x="468" y="642"/>
                    <a:pt x="477" y="641"/>
                    <a:pt x="485" y="641"/>
                  </a:cubicBezTo>
                  <a:cubicBezTo>
                    <a:pt x="511" y="640"/>
                    <a:pt x="535" y="640"/>
                    <a:pt x="560" y="640"/>
                  </a:cubicBezTo>
                  <a:cubicBezTo>
                    <a:pt x="1361" y="640"/>
                    <a:pt x="1991" y="945"/>
                    <a:pt x="2458" y="1553"/>
                  </a:cubicBezTo>
                  <a:cubicBezTo>
                    <a:pt x="3138" y="2333"/>
                    <a:pt x="3091" y="3207"/>
                    <a:pt x="2307" y="4173"/>
                  </a:cubicBezTo>
                  <a:cubicBezTo>
                    <a:pt x="2051" y="4305"/>
                    <a:pt x="2091" y="4763"/>
                    <a:pt x="2418" y="4766"/>
                  </a:cubicBezTo>
                  <a:cubicBezTo>
                    <a:pt x="3112" y="4768"/>
                    <a:pt x="3738" y="4987"/>
                    <a:pt x="4274" y="5447"/>
                  </a:cubicBezTo>
                  <a:cubicBezTo>
                    <a:pt x="5065" y="6136"/>
                    <a:pt x="6137" y="7648"/>
                    <a:pt x="4029" y="8475"/>
                  </a:cubicBezTo>
                  <a:cubicBezTo>
                    <a:pt x="3883" y="8532"/>
                    <a:pt x="3951" y="8747"/>
                    <a:pt x="4094" y="8747"/>
                  </a:cubicBezTo>
                  <a:cubicBezTo>
                    <a:pt x="4101" y="8747"/>
                    <a:pt x="4109" y="8746"/>
                    <a:pt x="4117" y="8745"/>
                  </a:cubicBezTo>
                  <a:cubicBezTo>
                    <a:pt x="5271" y="8565"/>
                    <a:pt x="5975" y="7672"/>
                    <a:pt x="5687" y="6488"/>
                  </a:cubicBezTo>
                  <a:cubicBezTo>
                    <a:pt x="5407" y="5337"/>
                    <a:pt x="4359" y="4522"/>
                    <a:pt x="3240" y="4244"/>
                  </a:cubicBezTo>
                  <a:cubicBezTo>
                    <a:pt x="4623" y="2736"/>
                    <a:pt x="2565" y="0"/>
                    <a:pt x="559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5182350" y="4613900"/>
              <a:ext cx="199200" cy="356400"/>
            </a:xfrm>
            <a:custGeom>
              <a:avLst/>
              <a:gdLst/>
              <a:ahLst/>
              <a:cxnLst/>
              <a:rect l="l" t="t" r="r" b="b"/>
              <a:pathLst>
                <a:path w="7968" h="14256" extrusionOk="0">
                  <a:moveTo>
                    <a:pt x="1157" y="0"/>
                  </a:moveTo>
                  <a:cubicBezTo>
                    <a:pt x="909" y="0"/>
                    <a:pt x="652" y="48"/>
                    <a:pt x="388" y="151"/>
                  </a:cubicBezTo>
                  <a:cubicBezTo>
                    <a:pt x="1" y="302"/>
                    <a:pt x="211" y="807"/>
                    <a:pt x="563" y="807"/>
                  </a:cubicBezTo>
                  <a:cubicBezTo>
                    <a:pt x="602" y="807"/>
                    <a:pt x="644" y="801"/>
                    <a:pt x="686" y="787"/>
                  </a:cubicBezTo>
                  <a:cubicBezTo>
                    <a:pt x="861" y="728"/>
                    <a:pt x="1030" y="702"/>
                    <a:pt x="1193" y="702"/>
                  </a:cubicBezTo>
                  <a:cubicBezTo>
                    <a:pt x="2739" y="702"/>
                    <a:pt x="3648" y="3138"/>
                    <a:pt x="2478" y="4233"/>
                  </a:cubicBezTo>
                  <a:cubicBezTo>
                    <a:pt x="2357" y="4236"/>
                    <a:pt x="2236" y="4247"/>
                    <a:pt x="2116" y="4265"/>
                  </a:cubicBezTo>
                  <a:cubicBezTo>
                    <a:pt x="1656" y="4332"/>
                    <a:pt x="1794" y="4969"/>
                    <a:pt x="2223" y="4969"/>
                  </a:cubicBezTo>
                  <a:cubicBezTo>
                    <a:pt x="2230" y="4969"/>
                    <a:pt x="2237" y="4969"/>
                    <a:pt x="2244" y="4968"/>
                  </a:cubicBezTo>
                  <a:cubicBezTo>
                    <a:pt x="2361" y="4962"/>
                    <a:pt x="2478" y="4958"/>
                    <a:pt x="2596" y="4958"/>
                  </a:cubicBezTo>
                  <a:cubicBezTo>
                    <a:pt x="3649" y="4958"/>
                    <a:pt x="4726" y="5238"/>
                    <a:pt x="5319" y="6197"/>
                  </a:cubicBezTo>
                  <a:cubicBezTo>
                    <a:pt x="6010" y="7315"/>
                    <a:pt x="5625" y="8569"/>
                    <a:pt x="4520" y="9132"/>
                  </a:cubicBezTo>
                  <a:cubicBezTo>
                    <a:pt x="4486" y="9126"/>
                    <a:pt x="4456" y="9125"/>
                    <a:pt x="4422" y="9119"/>
                  </a:cubicBezTo>
                  <a:cubicBezTo>
                    <a:pt x="4409" y="9117"/>
                    <a:pt x="4396" y="9117"/>
                    <a:pt x="4383" y="9117"/>
                  </a:cubicBezTo>
                  <a:cubicBezTo>
                    <a:pt x="3988" y="9117"/>
                    <a:pt x="3961" y="9730"/>
                    <a:pt x="4371" y="9790"/>
                  </a:cubicBezTo>
                  <a:cubicBezTo>
                    <a:pt x="5348" y="9930"/>
                    <a:pt x="6339" y="10192"/>
                    <a:pt x="6953" y="11031"/>
                  </a:cubicBezTo>
                  <a:cubicBezTo>
                    <a:pt x="7317" y="11528"/>
                    <a:pt x="7508" y="12160"/>
                    <a:pt x="7317" y="12762"/>
                  </a:cubicBezTo>
                  <a:cubicBezTo>
                    <a:pt x="7202" y="13121"/>
                    <a:pt x="6707" y="13868"/>
                    <a:pt x="6199" y="13868"/>
                  </a:cubicBezTo>
                  <a:cubicBezTo>
                    <a:pt x="6087" y="13868"/>
                    <a:pt x="5974" y="13832"/>
                    <a:pt x="5865" y="13748"/>
                  </a:cubicBezTo>
                  <a:cubicBezTo>
                    <a:pt x="5844" y="13732"/>
                    <a:pt x="5820" y="13725"/>
                    <a:pt x="5798" y="13725"/>
                  </a:cubicBezTo>
                  <a:cubicBezTo>
                    <a:pt x="5699" y="13725"/>
                    <a:pt x="5610" y="13858"/>
                    <a:pt x="5692" y="13944"/>
                  </a:cubicBezTo>
                  <a:cubicBezTo>
                    <a:pt x="5895" y="14163"/>
                    <a:pt x="6109" y="14255"/>
                    <a:pt x="6319" y="14255"/>
                  </a:cubicBezTo>
                  <a:cubicBezTo>
                    <a:pt x="7164" y="14255"/>
                    <a:pt x="7968" y="12775"/>
                    <a:pt x="7934" y="12045"/>
                  </a:cubicBezTo>
                  <a:cubicBezTo>
                    <a:pt x="7861" y="10551"/>
                    <a:pt x="6599" y="9636"/>
                    <a:pt x="5261" y="9277"/>
                  </a:cubicBezTo>
                  <a:cubicBezTo>
                    <a:pt x="6174" y="8662"/>
                    <a:pt x="6575" y="7513"/>
                    <a:pt x="6168" y="6365"/>
                  </a:cubicBezTo>
                  <a:cubicBezTo>
                    <a:pt x="5707" y="5085"/>
                    <a:pt x="4506" y="4391"/>
                    <a:pt x="3229" y="4250"/>
                  </a:cubicBezTo>
                  <a:cubicBezTo>
                    <a:pt x="4372" y="2846"/>
                    <a:pt x="3074" y="0"/>
                    <a:pt x="1157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5469150" y="4510300"/>
              <a:ext cx="147800" cy="306425"/>
            </a:xfrm>
            <a:custGeom>
              <a:avLst/>
              <a:gdLst/>
              <a:ahLst/>
              <a:cxnLst/>
              <a:rect l="l" t="t" r="r" b="b"/>
              <a:pathLst>
                <a:path w="5912" h="12257" extrusionOk="0">
                  <a:moveTo>
                    <a:pt x="418" y="0"/>
                  </a:moveTo>
                  <a:cubicBezTo>
                    <a:pt x="148" y="0"/>
                    <a:pt x="1" y="435"/>
                    <a:pt x="255" y="618"/>
                  </a:cubicBezTo>
                  <a:cubicBezTo>
                    <a:pt x="945" y="1110"/>
                    <a:pt x="1735" y="1591"/>
                    <a:pt x="1919" y="2495"/>
                  </a:cubicBezTo>
                  <a:cubicBezTo>
                    <a:pt x="2026" y="3024"/>
                    <a:pt x="1856" y="3595"/>
                    <a:pt x="1480" y="3964"/>
                  </a:cubicBezTo>
                  <a:cubicBezTo>
                    <a:pt x="1410" y="3967"/>
                    <a:pt x="1337" y="3967"/>
                    <a:pt x="1267" y="3969"/>
                  </a:cubicBezTo>
                  <a:cubicBezTo>
                    <a:pt x="1097" y="3981"/>
                    <a:pt x="1024" y="4120"/>
                    <a:pt x="1035" y="4260"/>
                  </a:cubicBezTo>
                  <a:cubicBezTo>
                    <a:pt x="1003" y="4273"/>
                    <a:pt x="974" y="4289"/>
                    <a:pt x="938" y="4300"/>
                  </a:cubicBezTo>
                  <a:cubicBezTo>
                    <a:pt x="797" y="4344"/>
                    <a:pt x="769" y="4598"/>
                    <a:pt x="946" y="4598"/>
                  </a:cubicBezTo>
                  <a:cubicBezTo>
                    <a:pt x="949" y="4598"/>
                    <a:pt x="952" y="4598"/>
                    <a:pt x="954" y="4598"/>
                  </a:cubicBezTo>
                  <a:cubicBezTo>
                    <a:pt x="1063" y="4594"/>
                    <a:pt x="1172" y="4577"/>
                    <a:pt x="1278" y="4549"/>
                  </a:cubicBezTo>
                  <a:cubicBezTo>
                    <a:pt x="1288" y="4549"/>
                    <a:pt x="1293" y="4555"/>
                    <a:pt x="1297" y="4555"/>
                  </a:cubicBezTo>
                  <a:cubicBezTo>
                    <a:pt x="3004" y="4680"/>
                    <a:pt x="5911" y="6924"/>
                    <a:pt x="2710" y="8255"/>
                  </a:cubicBezTo>
                  <a:cubicBezTo>
                    <a:pt x="2423" y="8374"/>
                    <a:pt x="2491" y="8889"/>
                    <a:pt x="2814" y="8889"/>
                  </a:cubicBezTo>
                  <a:cubicBezTo>
                    <a:pt x="2819" y="8889"/>
                    <a:pt x="2825" y="8889"/>
                    <a:pt x="2830" y="8889"/>
                  </a:cubicBezTo>
                  <a:cubicBezTo>
                    <a:pt x="2860" y="8887"/>
                    <a:pt x="2890" y="8887"/>
                    <a:pt x="2919" y="8887"/>
                  </a:cubicBezTo>
                  <a:cubicBezTo>
                    <a:pt x="3578" y="8887"/>
                    <a:pt x="4058" y="9219"/>
                    <a:pt x="4444" y="9777"/>
                  </a:cubicBezTo>
                  <a:cubicBezTo>
                    <a:pt x="4601" y="9953"/>
                    <a:pt x="4714" y="10165"/>
                    <a:pt x="4775" y="10393"/>
                  </a:cubicBezTo>
                  <a:cubicBezTo>
                    <a:pt x="5126" y="11003"/>
                    <a:pt x="4841" y="11512"/>
                    <a:pt x="3914" y="11918"/>
                  </a:cubicBezTo>
                  <a:cubicBezTo>
                    <a:pt x="3911" y="11918"/>
                    <a:pt x="3909" y="11918"/>
                    <a:pt x="3906" y="11918"/>
                  </a:cubicBezTo>
                  <a:cubicBezTo>
                    <a:pt x="3812" y="11918"/>
                    <a:pt x="3752" y="12059"/>
                    <a:pt x="3846" y="12110"/>
                  </a:cubicBezTo>
                  <a:cubicBezTo>
                    <a:pt x="4028" y="12211"/>
                    <a:pt x="4204" y="12256"/>
                    <a:pt x="4370" y="12256"/>
                  </a:cubicBezTo>
                  <a:cubicBezTo>
                    <a:pt x="4964" y="12256"/>
                    <a:pt x="5419" y="11678"/>
                    <a:pt x="5462" y="11013"/>
                  </a:cubicBezTo>
                  <a:cubicBezTo>
                    <a:pt x="5528" y="9955"/>
                    <a:pt x="4778" y="8874"/>
                    <a:pt x="3814" y="8429"/>
                  </a:cubicBezTo>
                  <a:cubicBezTo>
                    <a:pt x="4605" y="7909"/>
                    <a:pt x="5061" y="7162"/>
                    <a:pt x="4677" y="6058"/>
                  </a:cubicBezTo>
                  <a:cubicBezTo>
                    <a:pt x="4274" y="4904"/>
                    <a:pt x="3243" y="4206"/>
                    <a:pt x="2104" y="4017"/>
                  </a:cubicBezTo>
                  <a:cubicBezTo>
                    <a:pt x="2371" y="3690"/>
                    <a:pt x="2532" y="3259"/>
                    <a:pt x="2551" y="2805"/>
                  </a:cubicBezTo>
                  <a:cubicBezTo>
                    <a:pt x="2605" y="1588"/>
                    <a:pt x="1568" y="533"/>
                    <a:pt x="546" y="32"/>
                  </a:cubicBezTo>
                  <a:cubicBezTo>
                    <a:pt x="501" y="10"/>
                    <a:pt x="458" y="0"/>
                    <a:pt x="418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7"/>
          <p:cNvSpPr/>
          <p:nvPr/>
        </p:nvSpPr>
        <p:spPr>
          <a:xfrm>
            <a:off x="52134" y="48368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7"/>
          <p:cNvSpPr/>
          <p:nvPr/>
        </p:nvSpPr>
        <p:spPr>
          <a:xfrm>
            <a:off x="32554" y="48151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7"/>
          <p:cNvSpPr/>
          <p:nvPr/>
        </p:nvSpPr>
        <p:spPr>
          <a:xfrm>
            <a:off x="32554" y="492839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7"/>
          <p:cNvSpPr/>
          <p:nvPr/>
        </p:nvSpPr>
        <p:spPr>
          <a:xfrm>
            <a:off x="43106" y="49570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"/>
          <p:cNvSpPr/>
          <p:nvPr/>
        </p:nvSpPr>
        <p:spPr>
          <a:xfrm>
            <a:off x="43106" y="47864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7"/>
          <p:cNvSpPr/>
          <p:nvPr/>
        </p:nvSpPr>
        <p:spPr>
          <a:xfrm>
            <a:off x="28955" y="487528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"/>
          <p:cNvSpPr/>
          <p:nvPr/>
        </p:nvSpPr>
        <p:spPr>
          <a:xfrm>
            <a:off x="36153" y="470572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7"/>
          <p:cNvSpPr/>
          <p:nvPr/>
        </p:nvSpPr>
        <p:spPr>
          <a:xfrm>
            <a:off x="-5834" y="473362"/>
            <a:ext cx="1468111" cy="1099856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"/>
          <p:cNvSpPr/>
          <p:nvPr/>
        </p:nvSpPr>
        <p:spPr>
          <a:xfrm>
            <a:off x="27125" y="493450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"/>
          <p:cNvSpPr/>
          <p:nvPr/>
        </p:nvSpPr>
        <p:spPr>
          <a:xfrm>
            <a:off x="19324" y="50121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"/>
          <p:cNvSpPr/>
          <p:nvPr/>
        </p:nvSpPr>
        <p:spPr>
          <a:xfrm>
            <a:off x="19324" y="524567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7"/>
          <p:cNvSpPr/>
          <p:nvPr/>
        </p:nvSpPr>
        <p:spPr>
          <a:xfrm>
            <a:off x="22052" y="553454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7"/>
          <p:cNvSpPr/>
          <p:nvPr/>
        </p:nvSpPr>
        <p:spPr>
          <a:xfrm>
            <a:off x="36788" y="544313"/>
            <a:ext cx="1386361" cy="106934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BA94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"/>
          <p:cNvSpPr txBox="1">
            <a:spLocks noGrp="1"/>
          </p:cNvSpPr>
          <p:nvPr>
            <p:ph type="ctrTitle"/>
          </p:nvPr>
        </p:nvSpPr>
        <p:spPr>
          <a:xfrm>
            <a:off x="1399199" y="2226266"/>
            <a:ext cx="6126034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5200"/>
              <a:buNone/>
            </a:pPr>
            <a:r>
              <a:rPr lang="en-US" sz="28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NÓI VÀ NGHE</a:t>
            </a:r>
            <a:br>
              <a:rPr lang="en-US" sz="2800" b="1" dirty="0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28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 114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br>
              <a:rPr lang="en-US" sz="2800" b="1" dirty="0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28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 BÀY Ý KIẾN VỀ MỘT VẤN ĐỀ ĐỜI SỐNG</a:t>
            </a:r>
            <a:br>
              <a:rPr lang="en-US" sz="2800" b="1" dirty="0">
                <a:latin typeface="Arial Rounded"/>
                <a:ea typeface="Arial Rounded"/>
                <a:cs typeface="Arial Rounded"/>
                <a:sym typeface="Arial Rounded"/>
              </a:rPr>
            </a:br>
            <a:endParaRPr sz="4000" b="1" dirty="0">
              <a:highlight>
                <a:schemeClr val="dk2"/>
              </a:highlight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879" name="Google Shape;879;p8"/>
          <p:cNvGrpSpPr/>
          <p:nvPr/>
        </p:nvGrpSpPr>
        <p:grpSpPr>
          <a:xfrm flipH="1">
            <a:off x="7831301" y="2634416"/>
            <a:ext cx="1468014" cy="1968452"/>
            <a:chOff x="1400935" y="1333409"/>
            <a:chExt cx="760984" cy="1020399"/>
          </a:xfrm>
        </p:grpSpPr>
        <p:sp>
          <p:nvSpPr>
            <p:cNvPr id="880" name="Google Shape;880;p8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70B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70B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4" name="Google Shape;894;p8"/>
          <p:cNvSpPr/>
          <p:nvPr/>
        </p:nvSpPr>
        <p:spPr>
          <a:xfrm>
            <a:off x="7222555" y="696466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8"/>
          <p:cNvSpPr/>
          <p:nvPr/>
        </p:nvSpPr>
        <p:spPr>
          <a:xfrm>
            <a:off x="1527241" y="4177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8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70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8"/>
          <p:cNvSpPr/>
          <p:nvPr/>
        </p:nvSpPr>
        <p:spPr>
          <a:xfrm>
            <a:off x="7727591" y="40394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1315589">
            <a:off x="944421" y="298190"/>
            <a:ext cx="902594" cy="1584803"/>
            <a:chOff x="2332850" y="1508965"/>
            <a:chExt cx="495798" cy="870475"/>
          </a:xfrm>
        </p:grpSpPr>
        <p:sp>
          <p:nvSpPr>
            <p:cNvPr id="899" name="Google Shape;899;p8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8"/>
          <p:cNvGrpSpPr/>
          <p:nvPr/>
        </p:nvGrpSpPr>
        <p:grpSpPr>
          <a:xfrm>
            <a:off x="67416" y="3019496"/>
            <a:ext cx="1059580" cy="1088238"/>
            <a:chOff x="1742490" y="367839"/>
            <a:chExt cx="629242" cy="646260"/>
          </a:xfrm>
        </p:grpSpPr>
        <p:sp>
          <p:nvSpPr>
            <p:cNvPr id="912" name="Google Shape;912;p8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"/>
          <p:cNvSpPr/>
          <p:nvPr/>
        </p:nvSpPr>
        <p:spPr>
          <a:xfrm>
            <a:off x="8432234" y="1414215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9" name="Google Shape;929;p9"/>
          <p:cNvGrpSpPr/>
          <p:nvPr/>
        </p:nvGrpSpPr>
        <p:grpSpPr>
          <a:xfrm rot="-447293">
            <a:off x="8507171" y="-93205"/>
            <a:ext cx="878501" cy="1830261"/>
            <a:chOff x="503795" y="323625"/>
            <a:chExt cx="502785" cy="1047439"/>
          </a:xfrm>
        </p:grpSpPr>
        <p:sp>
          <p:nvSpPr>
            <p:cNvPr id="930" name="Google Shape;930;p9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3" name="Google Shape;943;p9"/>
          <p:cNvSpPr/>
          <p:nvPr/>
        </p:nvSpPr>
        <p:spPr>
          <a:xfrm>
            <a:off x="7771066" y="859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9"/>
          <p:cNvSpPr txBox="1">
            <a:spLocks noGrp="1"/>
          </p:cNvSpPr>
          <p:nvPr>
            <p:ph type="title"/>
          </p:nvPr>
        </p:nvSpPr>
        <p:spPr>
          <a:xfrm>
            <a:off x="1021784" y="91097"/>
            <a:ext cx="700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600">
                <a:highlight>
                  <a:schemeClr val="dk2"/>
                </a:highlight>
              </a:rPr>
              <a:t>Phương án 1: CHUẨN BỊ BÀI NÓI</a:t>
            </a:r>
            <a:endParaRPr sz="2600">
              <a:highlight>
                <a:schemeClr val="dk2"/>
              </a:highlight>
            </a:endParaRPr>
          </a:p>
        </p:txBody>
      </p:sp>
      <p:sp>
        <p:nvSpPr>
          <p:cNvPr id="945" name="Google Shape;945;p9"/>
          <p:cNvSpPr txBox="1">
            <a:spLocks noGrp="1"/>
          </p:cNvSpPr>
          <p:nvPr>
            <p:ph type="body" idx="1"/>
          </p:nvPr>
        </p:nvSpPr>
        <p:spPr>
          <a:xfrm>
            <a:off x="439054" y="706413"/>
            <a:ext cx="8425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/>
              <a:t>Cả lớp chia làm 4 nhóm, mỗi nhóm chuẩn bị bài nói và thảo luận với nhau (15 phút), chuẩn bị trình bày (là các đề trong bài viết tiết trước) .</a:t>
            </a:r>
            <a:endParaRPr sz="2100"/>
          </a:p>
        </p:txBody>
      </p:sp>
      <p:sp>
        <p:nvSpPr>
          <p:cNvPr id="946" name="Google Shape;946;p9"/>
          <p:cNvSpPr/>
          <p:nvPr/>
        </p:nvSpPr>
        <p:spPr>
          <a:xfrm>
            <a:off x="609516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CDC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9"/>
          <p:cNvSpPr txBox="1"/>
          <p:nvPr/>
        </p:nvSpPr>
        <p:spPr>
          <a:xfrm>
            <a:off x="490499" y="2227950"/>
            <a:ext cx="8163000" cy="1364700"/>
          </a:xfrm>
          <a:prstGeom prst="rect">
            <a:avLst/>
          </a:prstGeom>
          <a:solidFill>
            <a:srgbClr val="FEF7E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Times New Roman"/>
                <a:ea typeface="Times New Roman"/>
                <a:cs typeface="Times New Roman"/>
                <a:sym typeface="Times New Roman"/>
              </a:rPr>
              <a:t>Đề bài: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 Viết bài văn nghị luận về vấn đề: “</a:t>
            </a:r>
            <a:r>
              <a:rPr lang="en-US" sz="2300" i="1">
                <a:latin typeface="Times New Roman"/>
                <a:ea typeface="Times New Roman"/>
                <a:cs typeface="Times New Roman"/>
                <a:sym typeface="Times New Roman"/>
              </a:rPr>
              <a:t>Có thể bỏ qua một số môn, chỉ nên học những môn mình yêu thích” </a:t>
            </a: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(khoảng 1.5 trang)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1028</Words>
  <Application>Microsoft Office PowerPoint</Application>
  <PresentationFormat>On-screen Show (16:9)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Bebas Neue</vt:lpstr>
      <vt:lpstr>Times New Roman</vt:lpstr>
      <vt:lpstr>Arial</vt:lpstr>
      <vt:lpstr>Nunito Light</vt:lpstr>
      <vt:lpstr>Anaheim</vt:lpstr>
      <vt:lpstr>Varela Round</vt:lpstr>
      <vt:lpstr>DM Sans</vt:lpstr>
      <vt:lpstr>Arial Rounded</vt:lpstr>
      <vt:lpstr>Study Guide to Middle School Students by Slidesgo</vt:lpstr>
      <vt:lpstr>PowerPoint Presentation</vt:lpstr>
      <vt:lpstr>PowerPoint Presentation</vt:lpstr>
      <vt:lpstr>ọ/l//H/c/ệ/h/c </vt:lpstr>
      <vt:lpstr>o/Đ/h/n/i/ệ/t/ạ/i </vt:lpstr>
      <vt:lpstr>Đ/h/m/á/n/á/y </vt:lpstr>
      <vt:lpstr>t/i/C/ữ/h/v/ế   </vt:lpstr>
      <vt:lpstr>r/t/n/ư/ờ/M/g/ô/i    </vt:lpstr>
      <vt:lpstr>NÓI VÀ NGHE TIẾT 114: TRÌNH BÀY Ý KIẾN VỀ MỘT VẤN ĐỀ ĐỜI SỐNG </vt:lpstr>
      <vt:lpstr>Phương án 1: CHUẨN BỊ BÀI NÓI</vt:lpstr>
      <vt:lpstr>Phương án 2: CHUẨN BỊ BÀI NÓI</vt:lpstr>
      <vt:lpstr>CÁC BƯỚC LUYỆN NÓI</vt:lpstr>
      <vt:lpstr>CÁC BƯỚC LUYỆN NÓI</vt:lpstr>
      <vt:lpstr>PowerPoint Presentation</vt:lpstr>
      <vt:lpstr>TRÌNH BÀY BÀI NÓI</vt:lpstr>
      <vt:lpstr>PowerPoint Presentation</vt:lpstr>
      <vt:lpstr>TRAO ĐỔI</vt:lpstr>
      <vt:lpstr>Cảm ơn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</cp:revision>
  <dcterms:modified xsi:type="dcterms:W3CDTF">2024-04-03T02:47:01Z</dcterms:modified>
</cp:coreProperties>
</file>