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6"/>
  </p:notesMasterIdLst>
  <p:sldIdLst>
    <p:sldId id="260" r:id="rId2"/>
    <p:sldId id="256" r:id="rId3"/>
    <p:sldId id="257" r:id="rId4"/>
    <p:sldId id="318" r:id="rId5"/>
    <p:sldId id="319" r:id="rId6"/>
    <p:sldId id="321" r:id="rId7"/>
    <p:sldId id="259" r:id="rId8"/>
    <p:sldId id="323" r:id="rId9"/>
    <p:sldId id="324" r:id="rId10"/>
    <p:sldId id="325" r:id="rId11"/>
    <p:sldId id="327" r:id="rId12"/>
    <p:sldId id="326" r:id="rId13"/>
    <p:sldId id="322" r:id="rId14"/>
    <p:sldId id="267"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Roboto Slab Medium" panose="020B0604020202020204" charset="0"/>
      <p:regular r:id="rId21"/>
      <p:bold r:id="rId22"/>
    </p:embeddedFont>
    <p:embeddedFont>
      <p:font typeface="La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695751-0431-4169-AEC3-25C5452D617B}">
  <a:tblStyle styleId="{7B695751-0431-4169-AEC3-25C5452D61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E87682F-FCF8-4268-A8AC-007F8D45C06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1" d="100"/>
          <a:sy n="91" d="100"/>
        </p:scale>
        <p:origin x="3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74943361a6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74943361a6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33f6155f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33f6155f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33f6155f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33f6155f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49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74943361a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74943361a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174943361a6_0_1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174943361a6_0_1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75000"/>
          </a:blip>
          <a:srcRect t="5654" b="10198"/>
          <a:stretch/>
        </p:blipFill>
        <p:spPr>
          <a:xfrm>
            <a:off x="-26625" y="-26625"/>
            <a:ext cx="9170627" cy="5170125"/>
          </a:xfrm>
          <a:prstGeom prst="rect">
            <a:avLst/>
          </a:prstGeom>
          <a:noFill/>
          <a:ln>
            <a:noFill/>
          </a:ln>
        </p:spPr>
      </p:pic>
      <p:sp>
        <p:nvSpPr>
          <p:cNvPr id="10" name="Google Shape;10;p2"/>
          <p:cNvSpPr/>
          <p:nvPr/>
        </p:nvSpPr>
        <p:spPr>
          <a:xfrm>
            <a:off x="190350" y="202950"/>
            <a:ext cx="8763300" cy="4737600"/>
          </a:xfrm>
          <a:prstGeom prst="rect">
            <a:avLst/>
          </a:prstGeom>
          <a:noFill/>
          <a:ln w="114300" cap="rnd" cmpd="dbl">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930300"/>
            <a:ext cx="4543500" cy="27594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2" name="Google Shape;12;p2"/>
          <p:cNvSpPr txBox="1">
            <a:spLocks noGrp="1"/>
          </p:cNvSpPr>
          <p:nvPr>
            <p:ph type="subTitle" idx="1"/>
          </p:nvPr>
        </p:nvSpPr>
        <p:spPr>
          <a:xfrm>
            <a:off x="696600" y="3806700"/>
            <a:ext cx="7750800" cy="406500"/>
          </a:xfrm>
          <a:prstGeom prst="rect">
            <a:avLst/>
          </a:prstGeom>
          <a:solidFill>
            <a:schemeClr val="accent6"/>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Font typeface="Lato"/>
              <a:buNone/>
              <a:defRPr sz="1600">
                <a:solidFill>
                  <a:schemeClr val="lt1"/>
                </a:solidFill>
              </a:defRPr>
            </a:lvl1pPr>
            <a:lvl2pPr lvl="1">
              <a:lnSpc>
                <a:spcPct val="100000"/>
              </a:lnSpc>
              <a:spcBef>
                <a:spcPts val="0"/>
              </a:spcBef>
              <a:spcAft>
                <a:spcPts val="0"/>
              </a:spcAft>
              <a:buClr>
                <a:schemeClr val="dk1"/>
              </a:buClr>
              <a:buSzPts val="1800"/>
              <a:buFont typeface="Lato"/>
              <a:buNone/>
              <a:defRPr sz="1800">
                <a:solidFill>
                  <a:schemeClr val="dk1"/>
                </a:solidFill>
                <a:latin typeface="Lato"/>
                <a:ea typeface="Lato"/>
                <a:cs typeface="Lato"/>
                <a:sym typeface="Lato"/>
              </a:defRPr>
            </a:lvl2pPr>
            <a:lvl3pPr lvl="2">
              <a:lnSpc>
                <a:spcPct val="100000"/>
              </a:lnSpc>
              <a:spcBef>
                <a:spcPts val="0"/>
              </a:spcBef>
              <a:spcAft>
                <a:spcPts val="0"/>
              </a:spcAft>
              <a:buClr>
                <a:schemeClr val="dk1"/>
              </a:buClr>
              <a:buSzPts val="1800"/>
              <a:buFont typeface="Lato"/>
              <a:buNone/>
              <a:defRPr sz="1800">
                <a:solidFill>
                  <a:schemeClr val="dk1"/>
                </a:solidFill>
                <a:latin typeface="Lato"/>
                <a:ea typeface="Lato"/>
                <a:cs typeface="Lato"/>
                <a:sym typeface="Lato"/>
              </a:defRPr>
            </a:lvl3pPr>
            <a:lvl4pPr lvl="3">
              <a:lnSpc>
                <a:spcPct val="100000"/>
              </a:lnSpc>
              <a:spcBef>
                <a:spcPts val="0"/>
              </a:spcBef>
              <a:spcAft>
                <a:spcPts val="0"/>
              </a:spcAft>
              <a:buClr>
                <a:schemeClr val="dk1"/>
              </a:buClr>
              <a:buSzPts val="1800"/>
              <a:buFont typeface="Lato"/>
              <a:buNone/>
              <a:defRPr sz="1800">
                <a:solidFill>
                  <a:schemeClr val="dk1"/>
                </a:solidFill>
                <a:latin typeface="Lato"/>
                <a:ea typeface="Lato"/>
                <a:cs typeface="Lato"/>
                <a:sym typeface="Lato"/>
              </a:defRPr>
            </a:lvl4pPr>
            <a:lvl5pPr lvl="4">
              <a:lnSpc>
                <a:spcPct val="100000"/>
              </a:lnSpc>
              <a:spcBef>
                <a:spcPts val="0"/>
              </a:spcBef>
              <a:spcAft>
                <a:spcPts val="0"/>
              </a:spcAft>
              <a:buClr>
                <a:schemeClr val="dk1"/>
              </a:buClr>
              <a:buSzPts val="1800"/>
              <a:buFont typeface="Lato"/>
              <a:buNone/>
              <a:defRPr sz="1800">
                <a:solidFill>
                  <a:schemeClr val="dk1"/>
                </a:solidFill>
                <a:latin typeface="Lato"/>
                <a:ea typeface="Lato"/>
                <a:cs typeface="Lato"/>
                <a:sym typeface="Lato"/>
              </a:defRPr>
            </a:lvl5pPr>
            <a:lvl6pPr lvl="5">
              <a:lnSpc>
                <a:spcPct val="100000"/>
              </a:lnSpc>
              <a:spcBef>
                <a:spcPts val="0"/>
              </a:spcBef>
              <a:spcAft>
                <a:spcPts val="0"/>
              </a:spcAft>
              <a:buClr>
                <a:schemeClr val="dk1"/>
              </a:buClr>
              <a:buSzPts val="1800"/>
              <a:buFont typeface="Lato"/>
              <a:buNone/>
              <a:defRPr sz="1800">
                <a:solidFill>
                  <a:schemeClr val="dk1"/>
                </a:solidFill>
                <a:latin typeface="Lato"/>
                <a:ea typeface="Lato"/>
                <a:cs typeface="Lato"/>
                <a:sym typeface="Lato"/>
              </a:defRPr>
            </a:lvl6pPr>
            <a:lvl7pPr lvl="6">
              <a:lnSpc>
                <a:spcPct val="100000"/>
              </a:lnSpc>
              <a:spcBef>
                <a:spcPts val="0"/>
              </a:spcBef>
              <a:spcAft>
                <a:spcPts val="0"/>
              </a:spcAft>
              <a:buClr>
                <a:schemeClr val="dk1"/>
              </a:buClr>
              <a:buSzPts val="1800"/>
              <a:buFont typeface="Lato"/>
              <a:buNone/>
              <a:defRPr sz="1800">
                <a:solidFill>
                  <a:schemeClr val="dk1"/>
                </a:solidFill>
                <a:latin typeface="Lato"/>
                <a:ea typeface="Lato"/>
                <a:cs typeface="Lato"/>
                <a:sym typeface="Lato"/>
              </a:defRPr>
            </a:lvl7pPr>
            <a:lvl8pPr lvl="7">
              <a:lnSpc>
                <a:spcPct val="100000"/>
              </a:lnSpc>
              <a:spcBef>
                <a:spcPts val="0"/>
              </a:spcBef>
              <a:spcAft>
                <a:spcPts val="0"/>
              </a:spcAft>
              <a:buClr>
                <a:schemeClr val="dk1"/>
              </a:buClr>
              <a:buSzPts val="1800"/>
              <a:buFont typeface="Lato"/>
              <a:buNone/>
              <a:defRPr sz="1800">
                <a:solidFill>
                  <a:schemeClr val="dk1"/>
                </a:solidFill>
                <a:latin typeface="Lato"/>
                <a:ea typeface="Lato"/>
                <a:cs typeface="Lato"/>
                <a:sym typeface="Lato"/>
              </a:defRPr>
            </a:lvl8pPr>
            <a:lvl9pPr lvl="8">
              <a:lnSpc>
                <a:spcPct val="100000"/>
              </a:lnSpc>
              <a:spcBef>
                <a:spcPts val="0"/>
              </a:spcBef>
              <a:spcAft>
                <a:spcPts val="0"/>
              </a:spcAft>
              <a:buClr>
                <a:schemeClr val="dk1"/>
              </a:buClr>
              <a:buSzPts val="1800"/>
              <a:buFont typeface="Lato"/>
              <a:buNone/>
              <a:defRPr sz="1800">
                <a:solidFill>
                  <a:schemeClr val="dk1"/>
                </a:solidFill>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mt="75000"/>
          </a:blip>
          <a:srcRect t="5654" b="10198"/>
          <a:stretch/>
        </p:blipFill>
        <p:spPr>
          <a:xfrm rot="10800000">
            <a:off x="-26625" y="-13313"/>
            <a:ext cx="9170627" cy="5170125"/>
          </a:xfrm>
          <a:prstGeom prst="rect">
            <a:avLst/>
          </a:prstGeom>
          <a:noFill/>
          <a:ln>
            <a:noFill/>
          </a:ln>
        </p:spPr>
      </p:pic>
      <p:sp>
        <p:nvSpPr>
          <p:cNvPr id="15" name="Google Shape;15;p3"/>
          <p:cNvSpPr/>
          <p:nvPr/>
        </p:nvSpPr>
        <p:spPr>
          <a:xfrm>
            <a:off x="190350" y="202950"/>
            <a:ext cx="8763300" cy="4737600"/>
          </a:xfrm>
          <a:prstGeom prst="rect">
            <a:avLst/>
          </a:prstGeom>
          <a:noFill/>
          <a:ln w="114300" cap="rnd" cmpd="dbl">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720000" y="2169000"/>
            <a:ext cx="5067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20000" y="1355975"/>
            <a:ext cx="11964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720000" y="3074125"/>
            <a:ext cx="506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160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mt="75000"/>
          </a:blip>
          <a:srcRect t="5654" b="10198"/>
          <a:stretch/>
        </p:blipFill>
        <p:spPr>
          <a:xfrm rot="10800000">
            <a:off x="-26625" y="-13313"/>
            <a:ext cx="9170627" cy="5170125"/>
          </a:xfrm>
          <a:prstGeom prst="rect">
            <a:avLst/>
          </a:prstGeom>
          <a:noFill/>
          <a:ln>
            <a:noFill/>
          </a:ln>
        </p:spPr>
      </p:pic>
      <p:sp>
        <p:nvSpPr>
          <p:cNvPr id="21" name="Google Shape;21;p4"/>
          <p:cNvSpPr/>
          <p:nvPr/>
        </p:nvSpPr>
        <p:spPr>
          <a:xfrm>
            <a:off x="190350" y="202950"/>
            <a:ext cx="8763300" cy="4737600"/>
          </a:xfrm>
          <a:prstGeom prst="rect">
            <a:avLst/>
          </a:prstGeom>
          <a:noFill/>
          <a:ln w="114300" cap="rnd" cmpd="dbl">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720000" y="1139528"/>
            <a:ext cx="7704000" cy="351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sz="1200"/>
            </a:lvl2pPr>
            <a:lvl3pPr marL="1371600" lvl="2" indent="-304800" rtl="0">
              <a:lnSpc>
                <a:spcPct val="115000"/>
              </a:lnSpc>
              <a:spcBef>
                <a:spcPts val="0"/>
              </a:spcBef>
              <a:spcAft>
                <a:spcPts val="0"/>
              </a:spcAft>
              <a:buSzPts val="1200"/>
              <a:buFont typeface="Nunito Light"/>
              <a:buChar char="■"/>
              <a:defRPr sz="1200"/>
            </a:lvl3pPr>
            <a:lvl4pPr marL="1828800" lvl="3" indent="-304800" rtl="0">
              <a:lnSpc>
                <a:spcPct val="115000"/>
              </a:lnSpc>
              <a:spcBef>
                <a:spcPts val="1600"/>
              </a:spcBef>
              <a:spcAft>
                <a:spcPts val="0"/>
              </a:spcAft>
              <a:buSzPts val="1200"/>
              <a:buFont typeface="Nunito Light"/>
              <a:buChar char="●"/>
              <a:defRPr sz="1200"/>
            </a:lvl4pPr>
            <a:lvl5pPr marL="2286000" lvl="4" indent="-304800" rtl="0">
              <a:lnSpc>
                <a:spcPct val="115000"/>
              </a:lnSpc>
              <a:spcBef>
                <a:spcPts val="1600"/>
              </a:spcBef>
              <a:spcAft>
                <a:spcPts val="0"/>
              </a:spcAft>
              <a:buSzPts val="1200"/>
              <a:buFont typeface="Nunito Light"/>
              <a:buChar char="○"/>
              <a:defRPr sz="1200"/>
            </a:lvl5pPr>
            <a:lvl6pPr marL="2743200" lvl="5" indent="-304800" rtl="0">
              <a:lnSpc>
                <a:spcPct val="115000"/>
              </a:lnSpc>
              <a:spcBef>
                <a:spcPts val="1600"/>
              </a:spcBef>
              <a:spcAft>
                <a:spcPts val="0"/>
              </a:spcAft>
              <a:buSzPts val="1200"/>
              <a:buFont typeface="Nunito Light"/>
              <a:buChar char="■"/>
              <a:defRPr sz="1200"/>
            </a:lvl6pPr>
            <a:lvl7pPr marL="3200400" lvl="6" indent="-304800" rtl="0">
              <a:lnSpc>
                <a:spcPct val="115000"/>
              </a:lnSpc>
              <a:spcBef>
                <a:spcPts val="1600"/>
              </a:spcBef>
              <a:spcAft>
                <a:spcPts val="0"/>
              </a:spcAft>
              <a:buSzPts val="1200"/>
              <a:buFont typeface="Nunito Light"/>
              <a:buChar char="●"/>
              <a:defRPr sz="1200"/>
            </a:lvl7pPr>
            <a:lvl8pPr marL="3657600" lvl="7" indent="-304800" rtl="0">
              <a:lnSpc>
                <a:spcPct val="115000"/>
              </a:lnSpc>
              <a:spcBef>
                <a:spcPts val="1600"/>
              </a:spcBef>
              <a:spcAft>
                <a:spcPts val="0"/>
              </a:spcAft>
              <a:buSzPts val="1200"/>
              <a:buFont typeface="Nunito Light"/>
              <a:buChar char="○"/>
              <a:defRPr sz="1200"/>
            </a:lvl8pPr>
            <a:lvl9pPr marL="4114800" lvl="8" indent="-304800" rtl="0">
              <a:lnSpc>
                <a:spcPct val="115000"/>
              </a:lnSpc>
              <a:spcBef>
                <a:spcPts val="1600"/>
              </a:spcBef>
              <a:spcAft>
                <a:spcPts val="1600"/>
              </a:spcAft>
              <a:buSzPts val="1200"/>
              <a:buFont typeface="Nunito Light"/>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75000"/>
          </a:blip>
          <a:srcRect t="5654" b="10198"/>
          <a:stretch/>
        </p:blipFill>
        <p:spPr>
          <a:xfrm rot="10800000">
            <a:off x="-26625" y="-13313"/>
            <a:ext cx="9170627" cy="5170125"/>
          </a:xfrm>
          <a:prstGeom prst="rect">
            <a:avLst/>
          </a:prstGeom>
          <a:noFill/>
          <a:ln>
            <a:noFill/>
          </a:ln>
        </p:spPr>
      </p:pic>
      <p:sp>
        <p:nvSpPr>
          <p:cNvPr id="34" name="Google Shape;34;p6"/>
          <p:cNvSpPr/>
          <p:nvPr/>
        </p:nvSpPr>
        <p:spPr>
          <a:xfrm>
            <a:off x="190350" y="202950"/>
            <a:ext cx="8763300" cy="4737600"/>
          </a:xfrm>
          <a:prstGeom prst="rect">
            <a:avLst/>
          </a:prstGeom>
          <a:noFill/>
          <a:ln w="114300" cap="rnd" cmpd="dbl">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pic>
        <p:nvPicPr>
          <p:cNvPr id="43" name="Google Shape;43;p8"/>
          <p:cNvPicPr preferRelativeResize="0"/>
          <p:nvPr/>
        </p:nvPicPr>
        <p:blipFill rotWithShape="1">
          <a:blip r:embed="rId2">
            <a:alphaModFix amt="75000"/>
          </a:blip>
          <a:srcRect t="5654" b="10198"/>
          <a:stretch/>
        </p:blipFill>
        <p:spPr>
          <a:xfrm rot="10800000">
            <a:off x="-26625" y="-13313"/>
            <a:ext cx="9170627" cy="5170125"/>
          </a:xfrm>
          <a:prstGeom prst="rect">
            <a:avLst/>
          </a:prstGeom>
          <a:noFill/>
          <a:ln>
            <a:noFill/>
          </a:ln>
        </p:spPr>
      </p:pic>
      <p:sp>
        <p:nvSpPr>
          <p:cNvPr id="44" name="Google Shape;44;p8"/>
          <p:cNvSpPr/>
          <p:nvPr/>
        </p:nvSpPr>
        <p:spPr>
          <a:xfrm>
            <a:off x="190350" y="202950"/>
            <a:ext cx="8763300" cy="4737600"/>
          </a:xfrm>
          <a:prstGeom prst="rect">
            <a:avLst/>
          </a:prstGeom>
          <a:noFill/>
          <a:ln w="114300" cap="rnd" cmpd="dbl">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713225" y="1307100"/>
            <a:ext cx="7717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pic>
        <p:nvPicPr>
          <p:cNvPr id="47" name="Google Shape;47;p9"/>
          <p:cNvPicPr preferRelativeResize="0"/>
          <p:nvPr/>
        </p:nvPicPr>
        <p:blipFill rotWithShape="1">
          <a:blip r:embed="rId2">
            <a:alphaModFix amt="75000"/>
          </a:blip>
          <a:srcRect t="5654" b="10198"/>
          <a:stretch/>
        </p:blipFill>
        <p:spPr>
          <a:xfrm>
            <a:off x="-26625" y="-19963"/>
            <a:ext cx="9170627" cy="5170125"/>
          </a:xfrm>
          <a:prstGeom prst="rect">
            <a:avLst/>
          </a:prstGeom>
          <a:noFill/>
          <a:ln>
            <a:noFill/>
          </a:ln>
        </p:spPr>
      </p:pic>
      <p:sp>
        <p:nvSpPr>
          <p:cNvPr id="48" name="Google Shape;48;p9"/>
          <p:cNvSpPr/>
          <p:nvPr/>
        </p:nvSpPr>
        <p:spPr>
          <a:xfrm>
            <a:off x="190350" y="202950"/>
            <a:ext cx="8763300" cy="4737600"/>
          </a:xfrm>
          <a:prstGeom prst="rect">
            <a:avLst/>
          </a:prstGeom>
          <a:noFill/>
          <a:ln w="114300" cap="rnd" cmpd="dbl">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720000" y="1416713"/>
            <a:ext cx="7710900" cy="165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10000"/>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50" name="Google Shape;50;p9"/>
          <p:cNvSpPr txBox="1">
            <a:spLocks noGrp="1"/>
          </p:cNvSpPr>
          <p:nvPr>
            <p:ph type="subTitle" idx="1"/>
          </p:nvPr>
        </p:nvSpPr>
        <p:spPr>
          <a:xfrm>
            <a:off x="1944950" y="3295288"/>
            <a:ext cx="5227500" cy="41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68"/>
        <p:cNvGrpSpPr/>
        <p:nvPr/>
      </p:nvGrpSpPr>
      <p:grpSpPr>
        <a:xfrm>
          <a:off x="0" y="0"/>
          <a:ext cx="0" cy="0"/>
          <a:chOff x="0" y="0"/>
          <a:chExt cx="0" cy="0"/>
        </a:xfrm>
      </p:grpSpPr>
      <p:pic>
        <p:nvPicPr>
          <p:cNvPr id="269" name="Google Shape;269;p41"/>
          <p:cNvPicPr preferRelativeResize="0"/>
          <p:nvPr/>
        </p:nvPicPr>
        <p:blipFill rotWithShape="1">
          <a:blip r:embed="rId2">
            <a:alphaModFix amt="75000"/>
          </a:blip>
          <a:srcRect t="5654" b="10198"/>
          <a:stretch/>
        </p:blipFill>
        <p:spPr>
          <a:xfrm rot="10800000">
            <a:off x="-13317" y="-13313"/>
            <a:ext cx="9170627" cy="5170125"/>
          </a:xfrm>
          <a:prstGeom prst="rect">
            <a:avLst/>
          </a:prstGeom>
          <a:noFill/>
          <a:ln>
            <a:noFill/>
          </a:ln>
        </p:spPr>
      </p:pic>
      <p:sp>
        <p:nvSpPr>
          <p:cNvPr id="270" name="Google Shape;270;p41"/>
          <p:cNvSpPr/>
          <p:nvPr/>
        </p:nvSpPr>
        <p:spPr>
          <a:xfrm rot="10800000">
            <a:off x="190342" y="202950"/>
            <a:ext cx="8763300" cy="4737600"/>
          </a:xfrm>
          <a:prstGeom prst="rect">
            <a:avLst/>
          </a:prstGeom>
          <a:noFill/>
          <a:ln w="114300" cap="rnd" cmpd="dbl">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71"/>
        <p:cNvGrpSpPr/>
        <p:nvPr/>
      </p:nvGrpSpPr>
      <p:grpSpPr>
        <a:xfrm>
          <a:off x="0" y="0"/>
          <a:ext cx="0" cy="0"/>
          <a:chOff x="0" y="0"/>
          <a:chExt cx="0" cy="0"/>
        </a:xfrm>
      </p:grpSpPr>
      <p:pic>
        <p:nvPicPr>
          <p:cNvPr id="272" name="Google Shape;272;p42"/>
          <p:cNvPicPr preferRelativeResize="0"/>
          <p:nvPr/>
        </p:nvPicPr>
        <p:blipFill rotWithShape="1">
          <a:blip r:embed="rId2">
            <a:alphaModFix amt="75000"/>
          </a:blip>
          <a:srcRect t="5654" b="10198"/>
          <a:stretch/>
        </p:blipFill>
        <p:spPr>
          <a:xfrm>
            <a:off x="-13317" y="-13313"/>
            <a:ext cx="9170627" cy="5170125"/>
          </a:xfrm>
          <a:prstGeom prst="rect">
            <a:avLst/>
          </a:prstGeom>
          <a:noFill/>
          <a:ln>
            <a:noFill/>
          </a:ln>
        </p:spPr>
      </p:pic>
      <p:sp>
        <p:nvSpPr>
          <p:cNvPr id="273" name="Google Shape;273;p42"/>
          <p:cNvSpPr/>
          <p:nvPr/>
        </p:nvSpPr>
        <p:spPr>
          <a:xfrm rot="10800000">
            <a:off x="190342" y="202950"/>
            <a:ext cx="8763300" cy="4737600"/>
          </a:xfrm>
          <a:prstGeom prst="rect">
            <a:avLst/>
          </a:prstGeom>
          <a:noFill/>
          <a:ln w="114300" cap="rnd" cmpd="dbl">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oboto Slab Medium"/>
              <a:buNone/>
              <a:defRPr sz="3500">
                <a:solidFill>
                  <a:schemeClr val="dk1"/>
                </a:solidFill>
                <a:latin typeface="Roboto Slab Medium"/>
                <a:ea typeface="Roboto Slab Medium"/>
                <a:cs typeface="Roboto Slab Medium"/>
                <a:sym typeface="Roboto Slab Medium"/>
              </a:defRPr>
            </a:lvl1pPr>
            <a:lvl2pPr lvl="1" rtl="0">
              <a:spcBef>
                <a:spcPts val="0"/>
              </a:spcBef>
              <a:spcAft>
                <a:spcPts val="0"/>
              </a:spcAft>
              <a:buClr>
                <a:schemeClr val="dk1"/>
              </a:buClr>
              <a:buSzPts val="3500"/>
              <a:buFont typeface="Roboto Slab Medium"/>
              <a:buNone/>
              <a:defRPr sz="3500">
                <a:solidFill>
                  <a:schemeClr val="dk1"/>
                </a:solidFill>
                <a:latin typeface="Roboto Slab Medium"/>
                <a:ea typeface="Roboto Slab Medium"/>
                <a:cs typeface="Roboto Slab Medium"/>
                <a:sym typeface="Roboto Slab Medium"/>
              </a:defRPr>
            </a:lvl2pPr>
            <a:lvl3pPr lvl="2" rtl="0">
              <a:spcBef>
                <a:spcPts val="0"/>
              </a:spcBef>
              <a:spcAft>
                <a:spcPts val="0"/>
              </a:spcAft>
              <a:buClr>
                <a:schemeClr val="dk1"/>
              </a:buClr>
              <a:buSzPts val="3500"/>
              <a:buFont typeface="Roboto Slab Medium"/>
              <a:buNone/>
              <a:defRPr sz="3500">
                <a:solidFill>
                  <a:schemeClr val="dk1"/>
                </a:solidFill>
                <a:latin typeface="Roboto Slab Medium"/>
                <a:ea typeface="Roboto Slab Medium"/>
                <a:cs typeface="Roboto Slab Medium"/>
                <a:sym typeface="Roboto Slab Medium"/>
              </a:defRPr>
            </a:lvl3pPr>
            <a:lvl4pPr lvl="3" rtl="0">
              <a:spcBef>
                <a:spcPts val="0"/>
              </a:spcBef>
              <a:spcAft>
                <a:spcPts val="0"/>
              </a:spcAft>
              <a:buClr>
                <a:schemeClr val="dk1"/>
              </a:buClr>
              <a:buSzPts val="3500"/>
              <a:buFont typeface="Roboto Slab Medium"/>
              <a:buNone/>
              <a:defRPr sz="3500">
                <a:solidFill>
                  <a:schemeClr val="dk1"/>
                </a:solidFill>
                <a:latin typeface="Roboto Slab Medium"/>
                <a:ea typeface="Roboto Slab Medium"/>
                <a:cs typeface="Roboto Slab Medium"/>
                <a:sym typeface="Roboto Slab Medium"/>
              </a:defRPr>
            </a:lvl4pPr>
            <a:lvl5pPr lvl="4" rtl="0">
              <a:spcBef>
                <a:spcPts val="0"/>
              </a:spcBef>
              <a:spcAft>
                <a:spcPts val="0"/>
              </a:spcAft>
              <a:buClr>
                <a:schemeClr val="dk1"/>
              </a:buClr>
              <a:buSzPts val="3500"/>
              <a:buFont typeface="Roboto Slab Medium"/>
              <a:buNone/>
              <a:defRPr sz="3500">
                <a:solidFill>
                  <a:schemeClr val="dk1"/>
                </a:solidFill>
                <a:latin typeface="Roboto Slab Medium"/>
                <a:ea typeface="Roboto Slab Medium"/>
                <a:cs typeface="Roboto Slab Medium"/>
                <a:sym typeface="Roboto Slab Medium"/>
              </a:defRPr>
            </a:lvl5pPr>
            <a:lvl6pPr lvl="5" rtl="0">
              <a:spcBef>
                <a:spcPts val="0"/>
              </a:spcBef>
              <a:spcAft>
                <a:spcPts val="0"/>
              </a:spcAft>
              <a:buClr>
                <a:schemeClr val="dk1"/>
              </a:buClr>
              <a:buSzPts val="3500"/>
              <a:buFont typeface="Roboto Slab Medium"/>
              <a:buNone/>
              <a:defRPr sz="3500">
                <a:solidFill>
                  <a:schemeClr val="dk1"/>
                </a:solidFill>
                <a:latin typeface="Roboto Slab Medium"/>
                <a:ea typeface="Roboto Slab Medium"/>
                <a:cs typeface="Roboto Slab Medium"/>
                <a:sym typeface="Roboto Slab Medium"/>
              </a:defRPr>
            </a:lvl6pPr>
            <a:lvl7pPr lvl="6" rtl="0">
              <a:spcBef>
                <a:spcPts val="0"/>
              </a:spcBef>
              <a:spcAft>
                <a:spcPts val="0"/>
              </a:spcAft>
              <a:buClr>
                <a:schemeClr val="dk1"/>
              </a:buClr>
              <a:buSzPts val="3500"/>
              <a:buFont typeface="Roboto Slab Medium"/>
              <a:buNone/>
              <a:defRPr sz="3500">
                <a:solidFill>
                  <a:schemeClr val="dk1"/>
                </a:solidFill>
                <a:latin typeface="Roboto Slab Medium"/>
                <a:ea typeface="Roboto Slab Medium"/>
                <a:cs typeface="Roboto Slab Medium"/>
                <a:sym typeface="Roboto Slab Medium"/>
              </a:defRPr>
            </a:lvl7pPr>
            <a:lvl8pPr lvl="7" rtl="0">
              <a:spcBef>
                <a:spcPts val="0"/>
              </a:spcBef>
              <a:spcAft>
                <a:spcPts val="0"/>
              </a:spcAft>
              <a:buClr>
                <a:schemeClr val="dk1"/>
              </a:buClr>
              <a:buSzPts val="3500"/>
              <a:buFont typeface="Roboto Slab Medium"/>
              <a:buNone/>
              <a:defRPr sz="3500">
                <a:solidFill>
                  <a:schemeClr val="dk1"/>
                </a:solidFill>
                <a:latin typeface="Roboto Slab Medium"/>
                <a:ea typeface="Roboto Slab Medium"/>
                <a:cs typeface="Roboto Slab Medium"/>
                <a:sym typeface="Roboto Slab Medium"/>
              </a:defRPr>
            </a:lvl8pPr>
            <a:lvl9pPr lvl="8" rtl="0">
              <a:spcBef>
                <a:spcPts val="0"/>
              </a:spcBef>
              <a:spcAft>
                <a:spcPts val="0"/>
              </a:spcAft>
              <a:buClr>
                <a:schemeClr val="dk1"/>
              </a:buClr>
              <a:buSzPts val="3500"/>
              <a:buFont typeface="Roboto Slab Medium"/>
              <a:buNone/>
              <a:defRPr sz="3500">
                <a:solidFill>
                  <a:schemeClr val="dk1"/>
                </a:solidFill>
                <a:latin typeface="Roboto Slab Medium"/>
                <a:ea typeface="Roboto Slab Medium"/>
                <a:cs typeface="Roboto Slab Medium"/>
                <a:sym typeface="Roboto Slab Medium"/>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8"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1941" TargetMode="External"/><Relationship Id="rId2" Type="http://schemas.openxmlformats.org/officeDocument/2006/relationships/hyperlink" Target="https://vi.wikipedia.org/wiki/1901"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50"/>
          <p:cNvSpPr txBox="1">
            <a:spLocks noGrp="1"/>
          </p:cNvSpPr>
          <p:nvPr>
            <p:ph type="title"/>
          </p:nvPr>
        </p:nvSpPr>
        <p:spPr>
          <a:xfrm>
            <a:off x="2657318" y="257890"/>
            <a:ext cx="50676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KHỞI ĐỘNG</a:t>
            </a:r>
            <a:endParaRPr dirty="0"/>
          </a:p>
        </p:txBody>
      </p:sp>
      <p:grpSp>
        <p:nvGrpSpPr>
          <p:cNvPr id="707" name="Google Shape;707;p50"/>
          <p:cNvGrpSpPr/>
          <p:nvPr/>
        </p:nvGrpSpPr>
        <p:grpSpPr>
          <a:xfrm rot="885216">
            <a:off x="699189" y="666731"/>
            <a:ext cx="3339884" cy="2593860"/>
            <a:chOff x="98086" y="1372252"/>
            <a:chExt cx="3192732" cy="2479577"/>
          </a:xfrm>
        </p:grpSpPr>
        <p:sp>
          <p:nvSpPr>
            <p:cNvPr id="708" name="Google Shape;708;p50"/>
            <p:cNvSpPr/>
            <p:nvPr/>
          </p:nvSpPr>
          <p:spPr>
            <a:xfrm rot="-663173">
              <a:off x="259933" y="1629037"/>
              <a:ext cx="2869038" cy="1966008"/>
            </a:xfrm>
            <a:custGeom>
              <a:avLst/>
              <a:gdLst/>
              <a:ahLst/>
              <a:cxnLst/>
              <a:rect l="l" t="t" r="r" b="b"/>
              <a:pathLst>
                <a:path w="52610" h="36051" extrusionOk="0">
                  <a:moveTo>
                    <a:pt x="52406" y="10088"/>
                  </a:moveTo>
                  <a:cubicBezTo>
                    <a:pt x="52411" y="9256"/>
                    <a:pt x="52610" y="7072"/>
                    <a:pt x="52154" y="6672"/>
                  </a:cubicBezTo>
                  <a:cubicBezTo>
                    <a:pt x="51908" y="6456"/>
                    <a:pt x="51477" y="6566"/>
                    <a:pt x="51130" y="6539"/>
                  </a:cubicBezTo>
                  <a:cubicBezTo>
                    <a:pt x="50529" y="5965"/>
                    <a:pt x="50237" y="5154"/>
                    <a:pt x="49552" y="4645"/>
                  </a:cubicBezTo>
                  <a:cubicBezTo>
                    <a:pt x="48084" y="5136"/>
                    <a:pt x="46320" y="5329"/>
                    <a:pt x="44370" y="4799"/>
                  </a:cubicBezTo>
                  <a:cubicBezTo>
                    <a:pt x="44128" y="4733"/>
                    <a:pt x="43894" y="4569"/>
                    <a:pt x="43630" y="4486"/>
                  </a:cubicBezTo>
                  <a:cubicBezTo>
                    <a:pt x="43572" y="4469"/>
                    <a:pt x="43507" y="4451"/>
                    <a:pt x="43446" y="4433"/>
                  </a:cubicBezTo>
                  <a:lnTo>
                    <a:pt x="43446" y="4431"/>
                  </a:lnTo>
                  <a:cubicBezTo>
                    <a:pt x="42854" y="4254"/>
                    <a:pt x="42176" y="4083"/>
                    <a:pt x="41530" y="3953"/>
                  </a:cubicBezTo>
                  <a:cubicBezTo>
                    <a:pt x="40772" y="3802"/>
                    <a:pt x="39970" y="3762"/>
                    <a:pt x="39286" y="3533"/>
                  </a:cubicBezTo>
                  <a:cubicBezTo>
                    <a:pt x="38806" y="3373"/>
                    <a:pt x="38357" y="3085"/>
                    <a:pt x="37847" y="2914"/>
                  </a:cubicBezTo>
                  <a:cubicBezTo>
                    <a:pt x="36368" y="2417"/>
                    <a:pt x="34343" y="1719"/>
                    <a:pt x="32563" y="1841"/>
                  </a:cubicBezTo>
                  <a:cubicBezTo>
                    <a:pt x="31022" y="1946"/>
                    <a:pt x="29932" y="3103"/>
                    <a:pt x="29244" y="4362"/>
                  </a:cubicBezTo>
                  <a:cubicBezTo>
                    <a:pt x="28907" y="3191"/>
                    <a:pt x="28301" y="2597"/>
                    <a:pt x="27258" y="1937"/>
                  </a:cubicBezTo>
                  <a:cubicBezTo>
                    <a:pt x="26071" y="1184"/>
                    <a:pt x="24303" y="1"/>
                    <a:pt x="22426" y="55"/>
                  </a:cubicBezTo>
                  <a:cubicBezTo>
                    <a:pt x="20409" y="114"/>
                    <a:pt x="18299" y="407"/>
                    <a:pt x="16197" y="596"/>
                  </a:cubicBezTo>
                  <a:cubicBezTo>
                    <a:pt x="14047" y="788"/>
                    <a:pt x="12095" y="1124"/>
                    <a:pt x="9708" y="452"/>
                  </a:cubicBezTo>
                  <a:cubicBezTo>
                    <a:pt x="9319" y="342"/>
                    <a:pt x="8877" y="49"/>
                    <a:pt x="8499" y="79"/>
                  </a:cubicBezTo>
                  <a:cubicBezTo>
                    <a:pt x="7688" y="142"/>
                    <a:pt x="7141" y="1492"/>
                    <a:pt x="6422" y="1719"/>
                  </a:cubicBezTo>
                  <a:cubicBezTo>
                    <a:pt x="6039" y="1839"/>
                    <a:pt x="5374" y="1719"/>
                    <a:pt x="5050" y="1932"/>
                  </a:cubicBezTo>
                  <a:cubicBezTo>
                    <a:pt x="4721" y="2149"/>
                    <a:pt x="4636" y="2924"/>
                    <a:pt x="4488" y="3595"/>
                  </a:cubicBezTo>
                  <a:cubicBezTo>
                    <a:pt x="4105" y="5327"/>
                    <a:pt x="3806" y="7138"/>
                    <a:pt x="3474" y="8756"/>
                  </a:cubicBezTo>
                  <a:cubicBezTo>
                    <a:pt x="3031" y="10916"/>
                    <a:pt x="2488" y="13369"/>
                    <a:pt x="2193" y="15661"/>
                  </a:cubicBezTo>
                  <a:cubicBezTo>
                    <a:pt x="1522" y="20854"/>
                    <a:pt x="361" y="25192"/>
                    <a:pt x="0" y="29953"/>
                  </a:cubicBezTo>
                  <a:cubicBezTo>
                    <a:pt x="683" y="30451"/>
                    <a:pt x="1584" y="30547"/>
                    <a:pt x="2425" y="30656"/>
                  </a:cubicBezTo>
                  <a:cubicBezTo>
                    <a:pt x="5335" y="31032"/>
                    <a:pt x="8194" y="31227"/>
                    <a:pt x="11108" y="31604"/>
                  </a:cubicBezTo>
                  <a:cubicBezTo>
                    <a:pt x="13967" y="31973"/>
                    <a:pt x="16999" y="32192"/>
                    <a:pt x="19648" y="32316"/>
                  </a:cubicBezTo>
                  <a:cubicBezTo>
                    <a:pt x="20637" y="32363"/>
                    <a:pt x="21600" y="32531"/>
                    <a:pt x="22524" y="32557"/>
                  </a:cubicBezTo>
                  <a:cubicBezTo>
                    <a:pt x="22759" y="32564"/>
                    <a:pt x="23007" y="32456"/>
                    <a:pt x="23229" y="32475"/>
                  </a:cubicBezTo>
                  <a:cubicBezTo>
                    <a:pt x="23631" y="32509"/>
                    <a:pt x="24099" y="32726"/>
                    <a:pt x="24529" y="32816"/>
                  </a:cubicBezTo>
                  <a:cubicBezTo>
                    <a:pt x="25468" y="33016"/>
                    <a:pt x="26432" y="33060"/>
                    <a:pt x="27356" y="33095"/>
                  </a:cubicBezTo>
                  <a:cubicBezTo>
                    <a:pt x="27816" y="33111"/>
                    <a:pt x="28299" y="32992"/>
                    <a:pt x="28664" y="33046"/>
                  </a:cubicBezTo>
                  <a:cubicBezTo>
                    <a:pt x="28976" y="33093"/>
                    <a:pt x="29190" y="33303"/>
                    <a:pt x="29489" y="33369"/>
                  </a:cubicBezTo>
                  <a:cubicBezTo>
                    <a:pt x="31240" y="33761"/>
                    <a:pt x="33209" y="33878"/>
                    <a:pt x="35084" y="34049"/>
                  </a:cubicBezTo>
                  <a:cubicBezTo>
                    <a:pt x="37882" y="34304"/>
                    <a:pt x="40662" y="34700"/>
                    <a:pt x="43446" y="35079"/>
                  </a:cubicBezTo>
                  <a:lnTo>
                    <a:pt x="43446" y="35081"/>
                  </a:lnTo>
                  <a:cubicBezTo>
                    <a:pt x="45296" y="35332"/>
                    <a:pt x="47146" y="35574"/>
                    <a:pt x="49004" y="35762"/>
                  </a:cubicBezTo>
                  <a:cubicBezTo>
                    <a:pt x="49828" y="35846"/>
                    <a:pt x="50762" y="36050"/>
                    <a:pt x="51529" y="35698"/>
                  </a:cubicBezTo>
                  <a:cubicBezTo>
                    <a:pt x="52006" y="33260"/>
                    <a:pt x="51939" y="30666"/>
                    <a:pt x="52109" y="28182"/>
                  </a:cubicBezTo>
                  <a:cubicBezTo>
                    <a:pt x="52276" y="25735"/>
                    <a:pt x="52403" y="23253"/>
                    <a:pt x="52459" y="20765"/>
                  </a:cubicBezTo>
                  <a:cubicBezTo>
                    <a:pt x="52541" y="17226"/>
                    <a:pt x="52384" y="13612"/>
                    <a:pt x="52406" y="100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0"/>
            <p:cNvSpPr/>
            <p:nvPr/>
          </p:nvSpPr>
          <p:spPr>
            <a:xfrm rot="-663173">
              <a:off x="527725" y="1757315"/>
              <a:ext cx="1276043" cy="1531698"/>
            </a:xfrm>
            <a:custGeom>
              <a:avLst/>
              <a:gdLst/>
              <a:ahLst/>
              <a:cxnLst/>
              <a:rect l="l" t="t" r="r" b="b"/>
              <a:pathLst>
                <a:path w="23399" h="28087" extrusionOk="0">
                  <a:moveTo>
                    <a:pt x="20976" y="1540"/>
                  </a:moveTo>
                  <a:cubicBezTo>
                    <a:pt x="19777" y="777"/>
                    <a:pt x="18010" y="160"/>
                    <a:pt x="16136" y="48"/>
                  </a:cubicBezTo>
                  <a:cubicBezTo>
                    <a:pt x="15346" y="1"/>
                    <a:pt x="14750" y="187"/>
                    <a:pt x="14071" y="259"/>
                  </a:cubicBezTo>
                  <a:cubicBezTo>
                    <a:pt x="10832" y="602"/>
                    <a:pt x="7536" y="1180"/>
                    <a:pt x="3627" y="515"/>
                  </a:cubicBezTo>
                  <a:cubicBezTo>
                    <a:pt x="2829" y="4381"/>
                    <a:pt x="2345" y="8535"/>
                    <a:pt x="1672" y="12625"/>
                  </a:cubicBezTo>
                  <a:cubicBezTo>
                    <a:pt x="1352" y="14578"/>
                    <a:pt x="982" y="16632"/>
                    <a:pt x="720" y="18661"/>
                  </a:cubicBezTo>
                  <a:cubicBezTo>
                    <a:pt x="459" y="20687"/>
                    <a:pt x="0" y="22704"/>
                    <a:pt x="445" y="24482"/>
                  </a:cubicBezTo>
                  <a:cubicBezTo>
                    <a:pt x="1649" y="25263"/>
                    <a:pt x="3652" y="25647"/>
                    <a:pt x="5439" y="25778"/>
                  </a:cubicBezTo>
                  <a:cubicBezTo>
                    <a:pt x="7357" y="25919"/>
                    <a:pt x="9203" y="25273"/>
                    <a:pt x="11103" y="25251"/>
                  </a:cubicBezTo>
                  <a:cubicBezTo>
                    <a:pt x="12031" y="25241"/>
                    <a:pt x="12877" y="25534"/>
                    <a:pt x="13834" y="25603"/>
                  </a:cubicBezTo>
                  <a:cubicBezTo>
                    <a:pt x="12089" y="25042"/>
                    <a:pt x="10024" y="25082"/>
                    <a:pt x="8548" y="25226"/>
                  </a:cubicBezTo>
                  <a:cubicBezTo>
                    <a:pt x="7018" y="25373"/>
                    <a:pt x="5166" y="25432"/>
                    <a:pt x="3602" y="25237"/>
                  </a:cubicBezTo>
                  <a:cubicBezTo>
                    <a:pt x="2869" y="25146"/>
                    <a:pt x="1788" y="25059"/>
                    <a:pt x="1517" y="24577"/>
                  </a:cubicBezTo>
                  <a:cubicBezTo>
                    <a:pt x="3184" y="25159"/>
                    <a:pt x="5295" y="25106"/>
                    <a:pt x="6927" y="25016"/>
                  </a:cubicBezTo>
                  <a:cubicBezTo>
                    <a:pt x="8009" y="24955"/>
                    <a:pt x="9059" y="24745"/>
                    <a:pt x="10044" y="24724"/>
                  </a:cubicBezTo>
                  <a:cubicBezTo>
                    <a:pt x="10952" y="24704"/>
                    <a:pt x="11898" y="24832"/>
                    <a:pt x="12706" y="24938"/>
                  </a:cubicBezTo>
                  <a:cubicBezTo>
                    <a:pt x="13420" y="25031"/>
                    <a:pt x="14131" y="25339"/>
                    <a:pt x="14832" y="25602"/>
                  </a:cubicBezTo>
                  <a:cubicBezTo>
                    <a:pt x="16872" y="26369"/>
                    <a:pt x="18853" y="27171"/>
                    <a:pt x="20628" y="28087"/>
                  </a:cubicBezTo>
                  <a:cubicBezTo>
                    <a:pt x="21485" y="20076"/>
                    <a:pt x="22393" y="11948"/>
                    <a:pt x="23399" y="3935"/>
                  </a:cubicBezTo>
                  <a:cubicBezTo>
                    <a:pt x="23038" y="2746"/>
                    <a:pt x="22028" y="2210"/>
                    <a:pt x="20976" y="1540"/>
                  </a:cubicBezTo>
                  <a:close/>
                  <a:moveTo>
                    <a:pt x="17791" y="2691"/>
                  </a:moveTo>
                  <a:cubicBezTo>
                    <a:pt x="18422" y="2698"/>
                    <a:pt x="18754" y="3081"/>
                    <a:pt x="19240" y="3225"/>
                  </a:cubicBezTo>
                  <a:cubicBezTo>
                    <a:pt x="19469" y="3294"/>
                    <a:pt x="19706" y="3260"/>
                    <a:pt x="19923" y="3313"/>
                  </a:cubicBezTo>
                  <a:cubicBezTo>
                    <a:pt x="20705" y="3503"/>
                    <a:pt x="21362" y="3780"/>
                    <a:pt x="21899" y="4132"/>
                  </a:cubicBezTo>
                  <a:cubicBezTo>
                    <a:pt x="21212" y="3861"/>
                    <a:pt x="20359" y="3703"/>
                    <a:pt x="19463" y="3515"/>
                  </a:cubicBezTo>
                  <a:cubicBezTo>
                    <a:pt x="19069" y="3431"/>
                    <a:pt x="18685" y="3202"/>
                    <a:pt x="18302" y="3104"/>
                  </a:cubicBezTo>
                  <a:cubicBezTo>
                    <a:pt x="17342" y="2858"/>
                    <a:pt x="16119" y="2868"/>
                    <a:pt x="15059" y="2685"/>
                  </a:cubicBezTo>
                  <a:cubicBezTo>
                    <a:pt x="14122" y="2524"/>
                    <a:pt x="13331" y="2393"/>
                    <a:pt x="12525" y="2488"/>
                  </a:cubicBezTo>
                  <a:cubicBezTo>
                    <a:pt x="13945" y="1962"/>
                    <a:pt x="16069" y="2671"/>
                    <a:pt x="17791" y="2691"/>
                  </a:cubicBezTo>
                  <a:close/>
                  <a:moveTo>
                    <a:pt x="15543" y="3311"/>
                  </a:moveTo>
                  <a:cubicBezTo>
                    <a:pt x="16032" y="3337"/>
                    <a:pt x="16349" y="3205"/>
                    <a:pt x="16645" y="3497"/>
                  </a:cubicBezTo>
                  <a:cubicBezTo>
                    <a:pt x="18007" y="3434"/>
                    <a:pt x="19592" y="4088"/>
                    <a:pt x="20798" y="4598"/>
                  </a:cubicBezTo>
                  <a:cubicBezTo>
                    <a:pt x="19970" y="4638"/>
                    <a:pt x="19180" y="4058"/>
                    <a:pt x="18276" y="3968"/>
                  </a:cubicBezTo>
                  <a:cubicBezTo>
                    <a:pt x="18090" y="3950"/>
                    <a:pt x="17861" y="4015"/>
                    <a:pt x="17668" y="3977"/>
                  </a:cubicBezTo>
                  <a:cubicBezTo>
                    <a:pt x="17521" y="3948"/>
                    <a:pt x="17368" y="3809"/>
                    <a:pt x="17215" y="3788"/>
                  </a:cubicBezTo>
                  <a:cubicBezTo>
                    <a:pt x="16846" y="3738"/>
                    <a:pt x="16426" y="4027"/>
                    <a:pt x="16106" y="3644"/>
                  </a:cubicBezTo>
                  <a:cubicBezTo>
                    <a:pt x="14832" y="3678"/>
                    <a:pt x="13081" y="3331"/>
                    <a:pt x="11848" y="3354"/>
                  </a:cubicBezTo>
                  <a:cubicBezTo>
                    <a:pt x="12248" y="2630"/>
                    <a:pt x="14397" y="3253"/>
                    <a:pt x="15543" y="3311"/>
                  </a:cubicBezTo>
                  <a:close/>
                  <a:moveTo>
                    <a:pt x="10384" y="2603"/>
                  </a:moveTo>
                  <a:cubicBezTo>
                    <a:pt x="10369" y="2830"/>
                    <a:pt x="10309" y="3003"/>
                    <a:pt x="10116" y="3001"/>
                  </a:cubicBezTo>
                  <a:cubicBezTo>
                    <a:pt x="9756" y="2910"/>
                    <a:pt x="10106" y="2304"/>
                    <a:pt x="10384" y="2603"/>
                  </a:cubicBezTo>
                  <a:close/>
                  <a:moveTo>
                    <a:pt x="9411" y="3084"/>
                  </a:moveTo>
                  <a:cubicBezTo>
                    <a:pt x="9278" y="3236"/>
                    <a:pt x="8861" y="3261"/>
                    <a:pt x="8765" y="3044"/>
                  </a:cubicBezTo>
                  <a:cubicBezTo>
                    <a:pt x="8741" y="2486"/>
                    <a:pt x="9472" y="2694"/>
                    <a:pt x="9411" y="3084"/>
                  </a:cubicBezTo>
                  <a:close/>
                  <a:moveTo>
                    <a:pt x="6631" y="3115"/>
                  </a:moveTo>
                  <a:cubicBezTo>
                    <a:pt x="6431" y="3150"/>
                    <a:pt x="6343" y="3061"/>
                    <a:pt x="6151" y="3139"/>
                  </a:cubicBezTo>
                  <a:cubicBezTo>
                    <a:pt x="5862" y="2490"/>
                    <a:pt x="7001" y="2547"/>
                    <a:pt x="6631" y="3115"/>
                  </a:cubicBezTo>
                  <a:close/>
                  <a:moveTo>
                    <a:pt x="5014" y="4554"/>
                  </a:moveTo>
                  <a:cubicBezTo>
                    <a:pt x="6249" y="4223"/>
                    <a:pt x="7668" y="3943"/>
                    <a:pt x="8965" y="3850"/>
                  </a:cubicBezTo>
                  <a:cubicBezTo>
                    <a:pt x="9299" y="4135"/>
                    <a:pt x="9619" y="4267"/>
                    <a:pt x="10090" y="4213"/>
                  </a:cubicBezTo>
                  <a:cubicBezTo>
                    <a:pt x="10339" y="4183"/>
                    <a:pt x="10551" y="3969"/>
                    <a:pt x="10774" y="3954"/>
                  </a:cubicBezTo>
                  <a:cubicBezTo>
                    <a:pt x="10917" y="3944"/>
                    <a:pt x="11027" y="4040"/>
                    <a:pt x="11194" y="4052"/>
                  </a:cubicBezTo>
                  <a:cubicBezTo>
                    <a:pt x="12008" y="4107"/>
                    <a:pt x="12945" y="3525"/>
                    <a:pt x="13468" y="4258"/>
                  </a:cubicBezTo>
                  <a:cubicBezTo>
                    <a:pt x="14813" y="4404"/>
                    <a:pt x="16350" y="4690"/>
                    <a:pt x="17405" y="4333"/>
                  </a:cubicBezTo>
                  <a:cubicBezTo>
                    <a:pt x="18785" y="4665"/>
                    <a:pt x="20391" y="4821"/>
                    <a:pt x="21237" y="5564"/>
                  </a:cubicBezTo>
                  <a:cubicBezTo>
                    <a:pt x="20190" y="5602"/>
                    <a:pt x="19360" y="4826"/>
                    <a:pt x="18258" y="4790"/>
                  </a:cubicBezTo>
                  <a:cubicBezTo>
                    <a:pt x="17782" y="4775"/>
                    <a:pt x="17342" y="4972"/>
                    <a:pt x="16853" y="4912"/>
                  </a:cubicBezTo>
                  <a:cubicBezTo>
                    <a:pt x="15839" y="4788"/>
                    <a:pt x="14785" y="4987"/>
                    <a:pt x="13504" y="4653"/>
                  </a:cubicBezTo>
                  <a:cubicBezTo>
                    <a:pt x="13270" y="4593"/>
                    <a:pt x="12963" y="4458"/>
                    <a:pt x="12576" y="4447"/>
                  </a:cubicBezTo>
                  <a:cubicBezTo>
                    <a:pt x="12275" y="4438"/>
                    <a:pt x="11976" y="4552"/>
                    <a:pt x="11647" y="4587"/>
                  </a:cubicBezTo>
                  <a:cubicBezTo>
                    <a:pt x="10527" y="4704"/>
                    <a:pt x="9433" y="4681"/>
                    <a:pt x="8435" y="4259"/>
                  </a:cubicBezTo>
                  <a:cubicBezTo>
                    <a:pt x="7692" y="4604"/>
                    <a:pt x="6312" y="4486"/>
                    <a:pt x="5503" y="4791"/>
                  </a:cubicBezTo>
                  <a:cubicBezTo>
                    <a:pt x="5460" y="4807"/>
                    <a:pt x="5144" y="4865"/>
                    <a:pt x="4959" y="4981"/>
                  </a:cubicBezTo>
                  <a:cubicBezTo>
                    <a:pt x="4977" y="4839"/>
                    <a:pt x="4995" y="4696"/>
                    <a:pt x="5014" y="4554"/>
                  </a:cubicBezTo>
                  <a:close/>
                  <a:moveTo>
                    <a:pt x="21230" y="9989"/>
                  </a:moveTo>
                  <a:cubicBezTo>
                    <a:pt x="20978" y="10114"/>
                    <a:pt x="20917" y="9808"/>
                    <a:pt x="20739" y="9752"/>
                  </a:cubicBezTo>
                  <a:cubicBezTo>
                    <a:pt x="20289" y="9685"/>
                    <a:pt x="19976" y="9346"/>
                    <a:pt x="19514" y="9160"/>
                  </a:cubicBezTo>
                  <a:cubicBezTo>
                    <a:pt x="18458" y="8733"/>
                    <a:pt x="17083" y="8815"/>
                    <a:pt x="16018" y="8361"/>
                  </a:cubicBezTo>
                  <a:cubicBezTo>
                    <a:pt x="15782" y="8376"/>
                    <a:pt x="15979" y="8057"/>
                    <a:pt x="15800" y="8029"/>
                  </a:cubicBezTo>
                  <a:cubicBezTo>
                    <a:pt x="15196" y="7965"/>
                    <a:pt x="14385" y="7759"/>
                    <a:pt x="13672" y="7712"/>
                  </a:cubicBezTo>
                  <a:cubicBezTo>
                    <a:pt x="13257" y="7684"/>
                    <a:pt x="12878" y="7781"/>
                    <a:pt x="12450" y="7770"/>
                  </a:cubicBezTo>
                  <a:cubicBezTo>
                    <a:pt x="11178" y="7742"/>
                    <a:pt x="9982" y="7106"/>
                    <a:pt x="8691" y="6982"/>
                  </a:cubicBezTo>
                  <a:cubicBezTo>
                    <a:pt x="8981" y="6794"/>
                    <a:pt x="9612" y="6906"/>
                    <a:pt x="10126" y="6950"/>
                  </a:cubicBezTo>
                  <a:cubicBezTo>
                    <a:pt x="11152" y="7035"/>
                    <a:pt x="12166" y="7258"/>
                    <a:pt x="13157" y="7340"/>
                  </a:cubicBezTo>
                  <a:cubicBezTo>
                    <a:pt x="13551" y="7374"/>
                    <a:pt x="13972" y="7404"/>
                    <a:pt x="14357" y="7453"/>
                  </a:cubicBezTo>
                  <a:cubicBezTo>
                    <a:pt x="14802" y="7509"/>
                    <a:pt x="15392" y="7514"/>
                    <a:pt x="15807" y="7640"/>
                  </a:cubicBezTo>
                  <a:cubicBezTo>
                    <a:pt x="16011" y="7701"/>
                    <a:pt x="16161" y="7891"/>
                    <a:pt x="16371" y="7973"/>
                  </a:cubicBezTo>
                  <a:cubicBezTo>
                    <a:pt x="16600" y="8062"/>
                    <a:pt x="16873" y="8046"/>
                    <a:pt x="17133" y="8115"/>
                  </a:cubicBezTo>
                  <a:cubicBezTo>
                    <a:pt x="17487" y="8207"/>
                    <a:pt x="17795" y="8453"/>
                    <a:pt x="18077" y="8540"/>
                  </a:cubicBezTo>
                  <a:cubicBezTo>
                    <a:pt x="18384" y="8636"/>
                    <a:pt x="18711" y="8586"/>
                    <a:pt x="19014" y="8661"/>
                  </a:cubicBezTo>
                  <a:cubicBezTo>
                    <a:pt x="20018" y="8910"/>
                    <a:pt x="20713" y="9384"/>
                    <a:pt x="21230" y="9989"/>
                  </a:cubicBezTo>
                  <a:close/>
                  <a:moveTo>
                    <a:pt x="7960" y="6930"/>
                  </a:moveTo>
                  <a:cubicBezTo>
                    <a:pt x="7560" y="7079"/>
                    <a:pt x="6895" y="7139"/>
                    <a:pt x="6429" y="7036"/>
                  </a:cubicBezTo>
                  <a:cubicBezTo>
                    <a:pt x="6877" y="6954"/>
                    <a:pt x="7511" y="6847"/>
                    <a:pt x="7960" y="6930"/>
                  </a:cubicBezTo>
                  <a:close/>
                  <a:moveTo>
                    <a:pt x="6113" y="7126"/>
                  </a:moveTo>
                  <a:cubicBezTo>
                    <a:pt x="6106" y="7232"/>
                    <a:pt x="6029" y="7249"/>
                    <a:pt x="6000" y="7328"/>
                  </a:cubicBezTo>
                  <a:cubicBezTo>
                    <a:pt x="5929" y="7319"/>
                    <a:pt x="5858" y="7310"/>
                    <a:pt x="5787" y="7300"/>
                  </a:cubicBezTo>
                  <a:cubicBezTo>
                    <a:pt x="5773" y="7235"/>
                    <a:pt x="5738" y="7185"/>
                    <a:pt x="5724" y="7119"/>
                  </a:cubicBezTo>
                  <a:cubicBezTo>
                    <a:pt x="5754" y="6849"/>
                    <a:pt x="6095" y="6913"/>
                    <a:pt x="6113" y="7126"/>
                  </a:cubicBezTo>
                  <a:close/>
                  <a:moveTo>
                    <a:pt x="4683" y="7115"/>
                  </a:moveTo>
                  <a:cubicBezTo>
                    <a:pt x="4723" y="7250"/>
                    <a:pt x="4792" y="7365"/>
                    <a:pt x="4757" y="7558"/>
                  </a:cubicBezTo>
                  <a:cubicBezTo>
                    <a:pt x="4598" y="7674"/>
                    <a:pt x="4450" y="7719"/>
                    <a:pt x="4276" y="7582"/>
                  </a:cubicBezTo>
                  <a:cubicBezTo>
                    <a:pt x="4203" y="7316"/>
                    <a:pt x="4327" y="6982"/>
                    <a:pt x="4683" y="7115"/>
                  </a:cubicBezTo>
                  <a:close/>
                  <a:moveTo>
                    <a:pt x="4437" y="4654"/>
                  </a:moveTo>
                  <a:cubicBezTo>
                    <a:pt x="4600" y="4865"/>
                    <a:pt x="4434" y="5288"/>
                    <a:pt x="4073" y="5127"/>
                  </a:cubicBezTo>
                  <a:cubicBezTo>
                    <a:pt x="3926" y="4902"/>
                    <a:pt x="4067" y="4502"/>
                    <a:pt x="4437" y="4654"/>
                  </a:cubicBezTo>
                  <a:close/>
                  <a:moveTo>
                    <a:pt x="3516" y="13123"/>
                  </a:moveTo>
                  <a:cubicBezTo>
                    <a:pt x="3718" y="13033"/>
                    <a:pt x="3722" y="13220"/>
                    <a:pt x="3938" y="13222"/>
                  </a:cubicBezTo>
                  <a:cubicBezTo>
                    <a:pt x="5171" y="12829"/>
                    <a:pt x="7042" y="13392"/>
                    <a:pt x="8165" y="13073"/>
                  </a:cubicBezTo>
                  <a:cubicBezTo>
                    <a:pt x="8708" y="13500"/>
                    <a:pt x="9727" y="12993"/>
                    <a:pt x="10551" y="13078"/>
                  </a:cubicBezTo>
                  <a:cubicBezTo>
                    <a:pt x="11476" y="13174"/>
                    <a:pt x="12262" y="13510"/>
                    <a:pt x="13221" y="13552"/>
                  </a:cubicBezTo>
                  <a:cubicBezTo>
                    <a:pt x="13335" y="13185"/>
                    <a:pt x="13747" y="13275"/>
                    <a:pt x="13728" y="13662"/>
                  </a:cubicBezTo>
                  <a:cubicBezTo>
                    <a:pt x="14000" y="13732"/>
                    <a:pt x="13930" y="13359"/>
                    <a:pt x="14155" y="13370"/>
                  </a:cubicBezTo>
                  <a:cubicBezTo>
                    <a:pt x="14365" y="13349"/>
                    <a:pt x="14313" y="13531"/>
                    <a:pt x="14288" y="13691"/>
                  </a:cubicBezTo>
                  <a:cubicBezTo>
                    <a:pt x="14789" y="13720"/>
                    <a:pt x="15211" y="13856"/>
                    <a:pt x="15738" y="13878"/>
                  </a:cubicBezTo>
                  <a:cubicBezTo>
                    <a:pt x="16626" y="13913"/>
                    <a:pt x="17850" y="14122"/>
                    <a:pt x="18453" y="14358"/>
                  </a:cubicBezTo>
                  <a:cubicBezTo>
                    <a:pt x="18633" y="14325"/>
                    <a:pt x="18662" y="14099"/>
                    <a:pt x="18912" y="14158"/>
                  </a:cubicBezTo>
                  <a:cubicBezTo>
                    <a:pt x="19050" y="14234"/>
                    <a:pt x="19107" y="14432"/>
                    <a:pt x="18986" y="14600"/>
                  </a:cubicBezTo>
                  <a:cubicBezTo>
                    <a:pt x="19289" y="14917"/>
                    <a:pt x="19967" y="14945"/>
                    <a:pt x="20146" y="15357"/>
                  </a:cubicBezTo>
                  <a:cubicBezTo>
                    <a:pt x="19562" y="15259"/>
                    <a:pt x="19291" y="15014"/>
                    <a:pt x="18547" y="14977"/>
                  </a:cubicBezTo>
                  <a:cubicBezTo>
                    <a:pt x="17922" y="14557"/>
                    <a:pt x="16997" y="14542"/>
                    <a:pt x="16286" y="14339"/>
                  </a:cubicBezTo>
                  <a:cubicBezTo>
                    <a:pt x="15913" y="14231"/>
                    <a:pt x="15555" y="14345"/>
                    <a:pt x="15209" y="14286"/>
                  </a:cubicBezTo>
                  <a:cubicBezTo>
                    <a:pt x="15109" y="14269"/>
                    <a:pt x="14982" y="14170"/>
                    <a:pt x="14879" y="14157"/>
                  </a:cubicBezTo>
                  <a:cubicBezTo>
                    <a:pt x="14597" y="14121"/>
                    <a:pt x="14337" y="14226"/>
                    <a:pt x="14046" y="14224"/>
                  </a:cubicBezTo>
                  <a:cubicBezTo>
                    <a:pt x="13101" y="14214"/>
                    <a:pt x="12174" y="13793"/>
                    <a:pt x="11257" y="13646"/>
                  </a:cubicBezTo>
                  <a:cubicBezTo>
                    <a:pt x="11057" y="13614"/>
                    <a:pt x="10850" y="13646"/>
                    <a:pt x="10655" y="13612"/>
                  </a:cubicBezTo>
                  <a:cubicBezTo>
                    <a:pt x="10392" y="13564"/>
                    <a:pt x="10123" y="13394"/>
                    <a:pt x="9861" y="13378"/>
                  </a:cubicBezTo>
                  <a:cubicBezTo>
                    <a:pt x="9612" y="13365"/>
                    <a:pt x="9277" y="13515"/>
                    <a:pt x="8931" y="13519"/>
                  </a:cubicBezTo>
                  <a:cubicBezTo>
                    <a:pt x="8373" y="13525"/>
                    <a:pt x="7760" y="13466"/>
                    <a:pt x="7202" y="13470"/>
                  </a:cubicBezTo>
                  <a:cubicBezTo>
                    <a:pt x="7094" y="13470"/>
                    <a:pt x="6993" y="13570"/>
                    <a:pt x="6887" y="13559"/>
                  </a:cubicBezTo>
                  <a:cubicBezTo>
                    <a:pt x="6802" y="13551"/>
                    <a:pt x="6764" y="13446"/>
                    <a:pt x="6685" y="13446"/>
                  </a:cubicBezTo>
                  <a:cubicBezTo>
                    <a:pt x="6486" y="13446"/>
                    <a:pt x="6268" y="13545"/>
                    <a:pt x="6066" y="13539"/>
                  </a:cubicBezTo>
                  <a:cubicBezTo>
                    <a:pt x="5924" y="13537"/>
                    <a:pt x="5789" y="13454"/>
                    <a:pt x="5644" y="13442"/>
                  </a:cubicBezTo>
                  <a:cubicBezTo>
                    <a:pt x="4904" y="13376"/>
                    <a:pt x="4139" y="13748"/>
                    <a:pt x="3388" y="13454"/>
                  </a:cubicBezTo>
                  <a:cubicBezTo>
                    <a:pt x="3385" y="13284"/>
                    <a:pt x="3456" y="13211"/>
                    <a:pt x="3516" y="13123"/>
                  </a:cubicBezTo>
                  <a:close/>
                  <a:moveTo>
                    <a:pt x="9553" y="10390"/>
                  </a:moveTo>
                  <a:cubicBezTo>
                    <a:pt x="9607" y="10661"/>
                    <a:pt x="9533" y="11103"/>
                    <a:pt x="9283" y="11135"/>
                  </a:cubicBezTo>
                  <a:cubicBezTo>
                    <a:pt x="8759" y="11036"/>
                    <a:pt x="9057" y="9919"/>
                    <a:pt x="9553" y="10390"/>
                  </a:cubicBezTo>
                  <a:close/>
                  <a:moveTo>
                    <a:pt x="10456" y="10115"/>
                  </a:moveTo>
                  <a:cubicBezTo>
                    <a:pt x="10527" y="10438"/>
                    <a:pt x="10395" y="10734"/>
                    <a:pt x="10159" y="10728"/>
                  </a:cubicBezTo>
                  <a:cubicBezTo>
                    <a:pt x="9649" y="10714"/>
                    <a:pt x="9878" y="9632"/>
                    <a:pt x="10456" y="10115"/>
                  </a:cubicBezTo>
                  <a:close/>
                  <a:moveTo>
                    <a:pt x="10839" y="10512"/>
                  </a:moveTo>
                  <a:cubicBezTo>
                    <a:pt x="10409" y="9395"/>
                    <a:pt x="12029" y="10475"/>
                    <a:pt x="10839" y="10512"/>
                  </a:cubicBezTo>
                  <a:close/>
                  <a:moveTo>
                    <a:pt x="18627" y="13687"/>
                  </a:moveTo>
                  <a:cubicBezTo>
                    <a:pt x="18632" y="13645"/>
                    <a:pt x="18637" y="13601"/>
                    <a:pt x="18643" y="13558"/>
                  </a:cubicBezTo>
                  <a:cubicBezTo>
                    <a:pt x="18982" y="13378"/>
                    <a:pt x="18907" y="13947"/>
                    <a:pt x="18627" y="13687"/>
                  </a:cubicBezTo>
                  <a:close/>
                  <a:moveTo>
                    <a:pt x="695" y="23561"/>
                  </a:moveTo>
                  <a:cubicBezTo>
                    <a:pt x="721" y="24002"/>
                    <a:pt x="1129" y="24121"/>
                    <a:pt x="1123" y="24614"/>
                  </a:cubicBezTo>
                  <a:cubicBezTo>
                    <a:pt x="159" y="24178"/>
                    <a:pt x="509" y="22753"/>
                    <a:pt x="586" y="21377"/>
                  </a:cubicBezTo>
                  <a:cubicBezTo>
                    <a:pt x="732" y="18788"/>
                    <a:pt x="1205" y="15823"/>
                    <a:pt x="1691" y="13495"/>
                  </a:cubicBezTo>
                  <a:cubicBezTo>
                    <a:pt x="2448" y="9869"/>
                    <a:pt x="2740" y="6415"/>
                    <a:pt x="3339" y="3081"/>
                  </a:cubicBezTo>
                  <a:cubicBezTo>
                    <a:pt x="2843" y="9167"/>
                    <a:pt x="1211" y="15992"/>
                    <a:pt x="769" y="22312"/>
                  </a:cubicBezTo>
                  <a:cubicBezTo>
                    <a:pt x="740" y="22728"/>
                    <a:pt x="674" y="23204"/>
                    <a:pt x="695" y="23561"/>
                  </a:cubicBezTo>
                  <a:close/>
                  <a:moveTo>
                    <a:pt x="3190" y="14643"/>
                  </a:moveTo>
                  <a:cubicBezTo>
                    <a:pt x="3558" y="14244"/>
                    <a:pt x="4084" y="14257"/>
                    <a:pt x="4756" y="14281"/>
                  </a:cubicBezTo>
                  <a:cubicBezTo>
                    <a:pt x="5390" y="14305"/>
                    <a:pt x="6032" y="14078"/>
                    <a:pt x="6688" y="14097"/>
                  </a:cubicBezTo>
                  <a:cubicBezTo>
                    <a:pt x="7447" y="14119"/>
                    <a:pt x="8228" y="14222"/>
                    <a:pt x="9057" y="14230"/>
                  </a:cubicBezTo>
                  <a:cubicBezTo>
                    <a:pt x="9869" y="14236"/>
                    <a:pt x="10511" y="14650"/>
                    <a:pt x="11322" y="14825"/>
                  </a:cubicBezTo>
                  <a:cubicBezTo>
                    <a:pt x="12269" y="15030"/>
                    <a:pt x="13275" y="15051"/>
                    <a:pt x="14203" y="15024"/>
                  </a:cubicBezTo>
                  <a:cubicBezTo>
                    <a:pt x="15618" y="15669"/>
                    <a:pt x="17595" y="15669"/>
                    <a:pt x="19176" y="16144"/>
                  </a:cubicBezTo>
                  <a:cubicBezTo>
                    <a:pt x="19285" y="16329"/>
                    <a:pt x="19567" y="16380"/>
                    <a:pt x="19590" y="16631"/>
                  </a:cubicBezTo>
                  <a:cubicBezTo>
                    <a:pt x="18780" y="16516"/>
                    <a:pt x="18100" y="16030"/>
                    <a:pt x="17251" y="15938"/>
                  </a:cubicBezTo>
                  <a:cubicBezTo>
                    <a:pt x="16463" y="15854"/>
                    <a:pt x="15685" y="15879"/>
                    <a:pt x="14900" y="15678"/>
                  </a:cubicBezTo>
                  <a:cubicBezTo>
                    <a:pt x="14692" y="15624"/>
                    <a:pt x="14525" y="15483"/>
                    <a:pt x="14324" y="15430"/>
                  </a:cubicBezTo>
                  <a:cubicBezTo>
                    <a:pt x="13148" y="15118"/>
                    <a:pt x="11820" y="15339"/>
                    <a:pt x="10638" y="15084"/>
                  </a:cubicBezTo>
                  <a:cubicBezTo>
                    <a:pt x="10508" y="15057"/>
                    <a:pt x="10388" y="14942"/>
                    <a:pt x="10271" y="14906"/>
                  </a:cubicBezTo>
                  <a:cubicBezTo>
                    <a:pt x="9705" y="14733"/>
                    <a:pt x="9022" y="14712"/>
                    <a:pt x="8490" y="14590"/>
                  </a:cubicBezTo>
                  <a:cubicBezTo>
                    <a:pt x="6644" y="14166"/>
                    <a:pt x="4841" y="14655"/>
                    <a:pt x="3190" y="14643"/>
                  </a:cubicBezTo>
                  <a:close/>
                  <a:moveTo>
                    <a:pt x="18878" y="21484"/>
                  </a:moveTo>
                  <a:cubicBezTo>
                    <a:pt x="18701" y="21540"/>
                    <a:pt x="18447" y="21471"/>
                    <a:pt x="18329" y="21369"/>
                  </a:cubicBezTo>
                  <a:cubicBezTo>
                    <a:pt x="18093" y="20269"/>
                    <a:pt x="19603" y="20725"/>
                    <a:pt x="18878" y="21484"/>
                  </a:cubicBezTo>
                  <a:close/>
                  <a:moveTo>
                    <a:pt x="16815" y="21001"/>
                  </a:moveTo>
                  <a:cubicBezTo>
                    <a:pt x="16767" y="20651"/>
                    <a:pt x="17234" y="20454"/>
                    <a:pt x="17492" y="20785"/>
                  </a:cubicBezTo>
                  <a:cubicBezTo>
                    <a:pt x="17537" y="21374"/>
                    <a:pt x="16863" y="21363"/>
                    <a:pt x="16815" y="21001"/>
                  </a:cubicBezTo>
                  <a:close/>
                  <a:moveTo>
                    <a:pt x="16462" y="21041"/>
                  </a:moveTo>
                  <a:cubicBezTo>
                    <a:pt x="16119" y="21087"/>
                    <a:pt x="15908" y="20548"/>
                    <a:pt x="16283" y="20411"/>
                  </a:cubicBezTo>
                  <a:cubicBezTo>
                    <a:pt x="16811" y="20218"/>
                    <a:pt x="16788" y="20999"/>
                    <a:pt x="16462" y="21041"/>
                  </a:cubicBezTo>
                  <a:close/>
                  <a:moveTo>
                    <a:pt x="15846" y="20441"/>
                  </a:moveTo>
                  <a:cubicBezTo>
                    <a:pt x="15850" y="20650"/>
                    <a:pt x="15605" y="20881"/>
                    <a:pt x="15278" y="20802"/>
                  </a:cubicBezTo>
                  <a:cubicBezTo>
                    <a:pt x="14967" y="20223"/>
                    <a:pt x="15833" y="19885"/>
                    <a:pt x="15846" y="20441"/>
                  </a:cubicBezTo>
                  <a:close/>
                  <a:moveTo>
                    <a:pt x="14801" y="20133"/>
                  </a:moveTo>
                  <a:cubicBezTo>
                    <a:pt x="14837" y="20398"/>
                    <a:pt x="14367" y="20573"/>
                    <a:pt x="14181" y="20574"/>
                  </a:cubicBezTo>
                  <a:cubicBezTo>
                    <a:pt x="13925" y="20575"/>
                    <a:pt x="13617" y="20393"/>
                    <a:pt x="13301" y="20329"/>
                  </a:cubicBezTo>
                  <a:cubicBezTo>
                    <a:pt x="12398" y="20151"/>
                    <a:pt x="11392" y="20336"/>
                    <a:pt x="10873" y="20319"/>
                  </a:cubicBezTo>
                  <a:cubicBezTo>
                    <a:pt x="11142" y="20024"/>
                    <a:pt x="11927" y="19869"/>
                    <a:pt x="12491" y="19879"/>
                  </a:cubicBezTo>
                  <a:cubicBezTo>
                    <a:pt x="13028" y="19887"/>
                    <a:pt x="13595" y="20015"/>
                    <a:pt x="14155" y="20093"/>
                  </a:cubicBezTo>
                  <a:cubicBezTo>
                    <a:pt x="14355" y="19970"/>
                    <a:pt x="14756" y="19804"/>
                    <a:pt x="14801" y="20133"/>
                  </a:cubicBezTo>
                  <a:close/>
                  <a:moveTo>
                    <a:pt x="10425" y="20089"/>
                  </a:moveTo>
                  <a:cubicBezTo>
                    <a:pt x="10416" y="20259"/>
                    <a:pt x="10340" y="20343"/>
                    <a:pt x="10253" y="20414"/>
                  </a:cubicBezTo>
                  <a:cubicBezTo>
                    <a:pt x="10061" y="20393"/>
                    <a:pt x="10011" y="20111"/>
                    <a:pt x="10138" y="19964"/>
                  </a:cubicBezTo>
                  <a:cubicBezTo>
                    <a:pt x="10298" y="19957"/>
                    <a:pt x="10362" y="20023"/>
                    <a:pt x="10425" y="20089"/>
                  </a:cubicBezTo>
                  <a:close/>
                  <a:moveTo>
                    <a:pt x="9106" y="20569"/>
                  </a:moveTo>
                  <a:cubicBezTo>
                    <a:pt x="8622" y="20615"/>
                    <a:pt x="8651" y="19769"/>
                    <a:pt x="9183" y="19971"/>
                  </a:cubicBezTo>
                  <a:cubicBezTo>
                    <a:pt x="9274" y="20095"/>
                    <a:pt x="9256" y="20485"/>
                    <a:pt x="9106" y="20569"/>
                  </a:cubicBezTo>
                  <a:close/>
                  <a:moveTo>
                    <a:pt x="9597" y="20459"/>
                  </a:moveTo>
                  <a:cubicBezTo>
                    <a:pt x="9277" y="20351"/>
                    <a:pt x="9407" y="19907"/>
                    <a:pt x="9626" y="19898"/>
                  </a:cubicBezTo>
                  <a:cubicBezTo>
                    <a:pt x="9878" y="19889"/>
                    <a:pt x="9946" y="20425"/>
                    <a:pt x="9597" y="20459"/>
                  </a:cubicBezTo>
                  <a:close/>
                  <a:moveTo>
                    <a:pt x="9981" y="21853"/>
                  </a:moveTo>
                  <a:cubicBezTo>
                    <a:pt x="9968" y="21670"/>
                    <a:pt x="10090" y="21662"/>
                    <a:pt x="10110" y="21522"/>
                  </a:cubicBezTo>
                  <a:cubicBezTo>
                    <a:pt x="10271" y="21541"/>
                    <a:pt x="10346" y="21623"/>
                    <a:pt x="10387" y="21732"/>
                  </a:cubicBezTo>
                  <a:cubicBezTo>
                    <a:pt x="10363" y="21907"/>
                    <a:pt x="10118" y="21982"/>
                    <a:pt x="9981" y="21853"/>
                  </a:cubicBezTo>
                  <a:close/>
                  <a:moveTo>
                    <a:pt x="10083" y="23080"/>
                  </a:moveTo>
                  <a:cubicBezTo>
                    <a:pt x="10489" y="23043"/>
                    <a:pt x="11013" y="23158"/>
                    <a:pt x="11385" y="23076"/>
                  </a:cubicBezTo>
                  <a:cubicBezTo>
                    <a:pt x="11273" y="23239"/>
                    <a:pt x="10185" y="23673"/>
                    <a:pt x="10083" y="23080"/>
                  </a:cubicBezTo>
                  <a:close/>
                  <a:moveTo>
                    <a:pt x="13367" y="23505"/>
                  </a:moveTo>
                  <a:cubicBezTo>
                    <a:pt x="13584" y="23520"/>
                    <a:pt x="13892" y="23573"/>
                    <a:pt x="14131" y="23647"/>
                  </a:cubicBezTo>
                  <a:cubicBezTo>
                    <a:pt x="14059" y="24288"/>
                    <a:pt x="13250" y="23819"/>
                    <a:pt x="13367" y="23505"/>
                  </a:cubicBezTo>
                  <a:close/>
                  <a:moveTo>
                    <a:pt x="13342" y="22026"/>
                  </a:moveTo>
                  <a:cubicBezTo>
                    <a:pt x="13210" y="22023"/>
                    <a:pt x="13039" y="22085"/>
                    <a:pt x="12904" y="22057"/>
                  </a:cubicBezTo>
                  <a:cubicBezTo>
                    <a:pt x="12670" y="22010"/>
                    <a:pt x="12501" y="21787"/>
                    <a:pt x="12255" y="21714"/>
                  </a:cubicBezTo>
                  <a:cubicBezTo>
                    <a:pt x="11689" y="21544"/>
                    <a:pt x="11211" y="21650"/>
                    <a:pt x="10648" y="21723"/>
                  </a:cubicBezTo>
                  <a:cubicBezTo>
                    <a:pt x="11040" y="21377"/>
                    <a:pt x="11605" y="21294"/>
                    <a:pt x="12245" y="21451"/>
                  </a:cubicBezTo>
                  <a:cubicBezTo>
                    <a:pt x="12583" y="21535"/>
                    <a:pt x="12829" y="21787"/>
                    <a:pt x="13108" y="21824"/>
                  </a:cubicBezTo>
                  <a:cubicBezTo>
                    <a:pt x="13312" y="21849"/>
                    <a:pt x="13608" y="21696"/>
                    <a:pt x="13903" y="21709"/>
                  </a:cubicBezTo>
                  <a:cubicBezTo>
                    <a:pt x="14420" y="21732"/>
                    <a:pt x="15111" y="22026"/>
                    <a:pt x="15839" y="22175"/>
                  </a:cubicBezTo>
                  <a:cubicBezTo>
                    <a:pt x="16892" y="22391"/>
                    <a:pt x="19268" y="22236"/>
                    <a:pt x="19314" y="23145"/>
                  </a:cubicBezTo>
                  <a:cubicBezTo>
                    <a:pt x="18778" y="23121"/>
                    <a:pt x="18383" y="22862"/>
                    <a:pt x="17891" y="22745"/>
                  </a:cubicBezTo>
                  <a:cubicBezTo>
                    <a:pt x="17182" y="22573"/>
                    <a:pt x="16494" y="22781"/>
                    <a:pt x="15863" y="22656"/>
                  </a:cubicBezTo>
                  <a:cubicBezTo>
                    <a:pt x="15695" y="22623"/>
                    <a:pt x="15578" y="22470"/>
                    <a:pt x="15416" y="22425"/>
                  </a:cubicBezTo>
                  <a:cubicBezTo>
                    <a:pt x="15307" y="22393"/>
                    <a:pt x="15146" y="22438"/>
                    <a:pt x="15026" y="22418"/>
                  </a:cubicBezTo>
                  <a:cubicBezTo>
                    <a:pt x="14468" y="22326"/>
                    <a:pt x="13864" y="22044"/>
                    <a:pt x="13342" y="22026"/>
                  </a:cubicBezTo>
                  <a:close/>
                  <a:moveTo>
                    <a:pt x="18461" y="25378"/>
                  </a:moveTo>
                  <a:cubicBezTo>
                    <a:pt x="18291" y="25299"/>
                    <a:pt x="18190" y="25138"/>
                    <a:pt x="18025" y="25060"/>
                  </a:cubicBezTo>
                  <a:cubicBezTo>
                    <a:pt x="17925" y="25014"/>
                    <a:pt x="17747" y="25025"/>
                    <a:pt x="17604" y="24962"/>
                  </a:cubicBezTo>
                  <a:cubicBezTo>
                    <a:pt x="17238" y="24803"/>
                    <a:pt x="16357" y="24404"/>
                    <a:pt x="15995" y="24322"/>
                  </a:cubicBezTo>
                  <a:cubicBezTo>
                    <a:pt x="15618" y="24234"/>
                    <a:pt x="14909" y="24417"/>
                    <a:pt x="14839" y="23868"/>
                  </a:cubicBezTo>
                  <a:cubicBezTo>
                    <a:pt x="15406" y="23722"/>
                    <a:pt x="16201" y="24235"/>
                    <a:pt x="16939" y="24400"/>
                  </a:cubicBezTo>
                  <a:cubicBezTo>
                    <a:pt x="17725" y="24575"/>
                    <a:pt x="18281" y="24795"/>
                    <a:pt x="18884" y="25128"/>
                  </a:cubicBezTo>
                  <a:cubicBezTo>
                    <a:pt x="19230" y="25321"/>
                    <a:pt x="19679" y="25544"/>
                    <a:pt x="19746" y="25847"/>
                  </a:cubicBezTo>
                  <a:cubicBezTo>
                    <a:pt x="19353" y="25642"/>
                    <a:pt x="18888" y="25574"/>
                    <a:pt x="18461" y="25378"/>
                  </a:cubicBezTo>
                  <a:close/>
                  <a:moveTo>
                    <a:pt x="19249" y="21967"/>
                  </a:moveTo>
                  <a:cubicBezTo>
                    <a:pt x="18890" y="21272"/>
                    <a:pt x="19909" y="20950"/>
                    <a:pt x="19907" y="21573"/>
                  </a:cubicBezTo>
                  <a:cubicBezTo>
                    <a:pt x="19906" y="21869"/>
                    <a:pt x="19646" y="22039"/>
                    <a:pt x="19249" y="21967"/>
                  </a:cubicBezTo>
                  <a:close/>
                  <a:moveTo>
                    <a:pt x="20134" y="16787"/>
                  </a:moveTo>
                  <a:cubicBezTo>
                    <a:pt x="20144" y="16398"/>
                    <a:pt x="20606" y="16373"/>
                    <a:pt x="20716" y="16647"/>
                  </a:cubicBezTo>
                  <a:cubicBezTo>
                    <a:pt x="20756" y="17091"/>
                    <a:pt x="20234" y="17057"/>
                    <a:pt x="20134" y="16787"/>
                  </a:cubicBezTo>
                  <a:close/>
                  <a:moveTo>
                    <a:pt x="20877" y="15408"/>
                  </a:moveTo>
                  <a:cubicBezTo>
                    <a:pt x="20797" y="15436"/>
                    <a:pt x="20752" y="15514"/>
                    <a:pt x="20610" y="15461"/>
                  </a:cubicBezTo>
                  <a:cubicBezTo>
                    <a:pt x="20324" y="15139"/>
                    <a:pt x="21004" y="14895"/>
                    <a:pt x="20877" y="15408"/>
                  </a:cubicBezTo>
                  <a:close/>
                  <a:moveTo>
                    <a:pt x="21374" y="11222"/>
                  </a:moveTo>
                  <a:cubicBezTo>
                    <a:pt x="21053" y="11345"/>
                    <a:pt x="21137" y="10916"/>
                    <a:pt x="20901" y="10858"/>
                  </a:cubicBezTo>
                  <a:cubicBezTo>
                    <a:pt x="20294" y="10761"/>
                    <a:pt x="19893" y="10507"/>
                    <a:pt x="19505" y="10243"/>
                  </a:cubicBezTo>
                  <a:cubicBezTo>
                    <a:pt x="18123" y="9967"/>
                    <a:pt x="17028" y="10087"/>
                    <a:pt x="15643" y="9918"/>
                  </a:cubicBezTo>
                  <a:cubicBezTo>
                    <a:pt x="15427" y="9918"/>
                    <a:pt x="15531" y="9671"/>
                    <a:pt x="15329" y="9661"/>
                  </a:cubicBezTo>
                  <a:cubicBezTo>
                    <a:pt x="14756" y="9510"/>
                    <a:pt x="14112" y="9595"/>
                    <a:pt x="13579" y="9434"/>
                  </a:cubicBezTo>
                  <a:cubicBezTo>
                    <a:pt x="13430" y="9390"/>
                    <a:pt x="13316" y="9246"/>
                    <a:pt x="13175" y="9209"/>
                  </a:cubicBezTo>
                  <a:cubicBezTo>
                    <a:pt x="12947" y="9149"/>
                    <a:pt x="12728" y="9218"/>
                    <a:pt x="12481" y="9206"/>
                  </a:cubicBezTo>
                  <a:cubicBezTo>
                    <a:pt x="11409" y="9155"/>
                    <a:pt x="10148" y="8766"/>
                    <a:pt x="9131" y="8947"/>
                  </a:cubicBezTo>
                  <a:cubicBezTo>
                    <a:pt x="9021" y="8891"/>
                    <a:pt x="8897" y="8846"/>
                    <a:pt x="8806" y="8775"/>
                  </a:cubicBezTo>
                  <a:cubicBezTo>
                    <a:pt x="7759" y="8765"/>
                    <a:pt x="6633" y="8946"/>
                    <a:pt x="5685" y="8763"/>
                  </a:cubicBezTo>
                  <a:cubicBezTo>
                    <a:pt x="4970" y="8624"/>
                    <a:pt x="4387" y="9108"/>
                    <a:pt x="3742" y="9032"/>
                  </a:cubicBezTo>
                  <a:cubicBezTo>
                    <a:pt x="3800" y="8654"/>
                    <a:pt x="4277" y="8711"/>
                    <a:pt x="4619" y="8624"/>
                  </a:cubicBezTo>
                  <a:cubicBezTo>
                    <a:pt x="5143" y="8490"/>
                    <a:pt x="5449" y="8397"/>
                    <a:pt x="6161" y="8434"/>
                  </a:cubicBezTo>
                  <a:cubicBezTo>
                    <a:pt x="6387" y="8445"/>
                    <a:pt x="6656" y="8431"/>
                    <a:pt x="6861" y="8394"/>
                  </a:cubicBezTo>
                  <a:cubicBezTo>
                    <a:pt x="7049" y="8359"/>
                    <a:pt x="7196" y="8238"/>
                    <a:pt x="7357" y="8241"/>
                  </a:cubicBezTo>
                  <a:cubicBezTo>
                    <a:pt x="7508" y="8242"/>
                    <a:pt x="7663" y="8365"/>
                    <a:pt x="7816" y="8386"/>
                  </a:cubicBezTo>
                  <a:cubicBezTo>
                    <a:pt x="8355" y="8467"/>
                    <a:pt x="9063" y="8374"/>
                    <a:pt x="9758" y="8463"/>
                  </a:cubicBezTo>
                  <a:cubicBezTo>
                    <a:pt x="10647" y="8579"/>
                    <a:pt x="11599" y="8855"/>
                    <a:pt x="12435" y="8896"/>
                  </a:cubicBezTo>
                  <a:cubicBezTo>
                    <a:pt x="12909" y="8919"/>
                    <a:pt x="13182" y="8888"/>
                    <a:pt x="13635" y="9008"/>
                  </a:cubicBezTo>
                  <a:cubicBezTo>
                    <a:pt x="14640" y="9275"/>
                    <a:pt x="15748" y="8893"/>
                    <a:pt x="16071" y="9626"/>
                  </a:cubicBezTo>
                  <a:cubicBezTo>
                    <a:pt x="16300" y="9690"/>
                    <a:pt x="16304" y="9462"/>
                    <a:pt x="16521" y="9509"/>
                  </a:cubicBezTo>
                  <a:cubicBezTo>
                    <a:pt x="16719" y="9511"/>
                    <a:pt x="16701" y="9678"/>
                    <a:pt x="16790" y="9762"/>
                  </a:cubicBezTo>
                  <a:cubicBezTo>
                    <a:pt x="17874" y="9592"/>
                    <a:pt x="19541" y="9761"/>
                    <a:pt x="20449" y="10322"/>
                  </a:cubicBezTo>
                  <a:cubicBezTo>
                    <a:pt x="20643" y="10441"/>
                    <a:pt x="20696" y="10671"/>
                    <a:pt x="20907" y="10814"/>
                  </a:cubicBezTo>
                  <a:cubicBezTo>
                    <a:pt x="21077" y="10931"/>
                    <a:pt x="21551" y="10858"/>
                    <a:pt x="21374" y="11222"/>
                  </a:cubicBezTo>
                  <a:close/>
                  <a:moveTo>
                    <a:pt x="22237" y="6214"/>
                  </a:moveTo>
                  <a:cubicBezTo>
                    <a:pt x="21949" y="6181"/>
                    <a:pt x="21790" y="6047"/>
                    <a:pt x="21818" y="5770"/>
                  </a:cubicBezTo>
                  <a:cubicBezTo>
                    <a:pt x="22061" y="5689"/>
                    <a:pt x="22418" y="5963"/>
                    <a:pt x="22237" y="62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0"/>
            <p:cNvSpPr/>
            <p:nvPr/>
          </p:nvSpPr>
          <p:spPr>
            <a:xfrm rot="-663173">
              <a:off x="463909" y="1882326"/>
              <a:ext cx="216228" cy="1346937"/>
            </a:xfrm>
            <a:custGeom>
              <a:avLst/>
              <a:gdLst/>
              <a:ahLst/>
              <a:cxnLst/>
              <a:rect l="l" t="t" r="r" b="b"/>
              <a:pathLst>
                <a:path w="3965" h="24699" extrusionOk="0">
                  <a:moveTo>
                    <a:pt x="3927" y="2"/>
                  </a:moveTo>
                  <a:cubicBezTo>
                    <a:pt x="3574" y="213"/>
                    <a:pt x="3435" y="1720"/>
                    <a:pt x="3309" y="2439"/>
                  </a:cubicBezTo>
                  <a:cubicBezTo>
                    <a:pt x="2875" y="4913"/>
                    <a:pt x="2391" y="7442"/>
                    <a:pt x="2131" y="9878"/>
                  </a:cubicBezTo>
                  <a:cubicBezTo>
                    <a:pt x="1593" y="14933"/>
                    <a:pt x="325" y="20137"/>
                    <a:pt x="0" y="24698"/>
                  </a:cubicBezTo>
                  <a:cubicBezTo>
                    <a:pt x="504" y="24503"/>
                    <a:pt x="370" y="23802"/>
                    <a:pt x="449" y="23238"/>
                  </a:cubicBezTo>
                  <a:cubicBezTo>
                    <a:pt x="1509" y="15722"/>
                    <a:pt x="2976" y="7921"/>
                    <a:pt x="3964" y="50"/>
                  </a:cubicBezTo>
                  <a:cubicBezTo>
                    <a:pt x="3965" y="25"/>
                    <a:pt x="3964" y="0"/>
                    <a:pt x="3927"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0"/>
            <p:cNvSpPr/>
            <p:nvPr/>
          </p:nvSpPr>
          <p:spPr>
            <a:xfrm rot="-663173">
              <a:off x="405826" y="1910715"/>
              <a:ext cx="255983" cy="1379985"/>
            </a:xfrm>
            <a:custGeom>
              <a:avLst/>
              <a:gdLst/>
              <a:ahLst/>
              <a:cxnLst/>
              <a:rect l="l" t="t" r="r" b="b"/>
              <a:pathLst>
                <a:path w="4694" h="25305" extrusionOk="0">
                  <a:moveTo>
                    <a:pt x="4655" y="3"/>
                  </a:moveTo>
                  <a:cubicBezTo>
                    <a:pt x="4624" y="62"/>
                    <a:pt x="4575" y="99"/>
                    <a:pt x="4510" y="114"/>
                  </a:cubicBezTo>
                  <a:cubicBezTo>
                    <a:pt x="3360" y="5463"/>
                    <a:pt x="2602" y="11321"/>
                    <a:pt x="1460" y="16681"/>
                  </a:cubicBezTo>
                  <a:cubicBezTo>
                    <a:pt x="2320" y="11106"/>
                    <a:pt x="3283" y="5663"/>
                    <a:pt x="4349" y="354"/>
                  </a:cubicBezTo>
                  <a:cubicBezTo>
                    <a:pt x="4198" y="325"/>
                    <a:pt x="4011" y="678"/>
                    <a:pt x="3857" y="812"/>
                  </a:cubicBezTo>
                  <a:cubicBezTo>
                    <a:pt x="3412" y="3958"/>
                    <a:pt x="2847" y="7016"/>
                    <a:pt x="2320" y="10025"/>
                  </a:cubicBezTo>
                  <a:cubicBezTo>
                    <a:pt x="2139" y="11055"/>
                    <a:pt x="2072" y="12108"/>
                    <a:pt x="1875" y="13135"/>
                  </a:cubicBezTo>
                  <a:cubicBezTo>
                    <a:pt x="1118" y="17089"/>
                    <a:pt x="1" y="21163"/>
                    <a:pt x="43" y="25304"/>
                  </a:cubicBezTo>
                  <a:cubicBezTo>
                    <a:pt x="449" y="24306"/>
                    <a:pt x="515" y="22990"/>
                    <a:pt x="677" y="21743"/>
                  </a:cubicBezTo>
                  <a:cubicBezTo>
                    <a:pt x="839" y="20484"/>
                    <a:pt x="1031" y="19232"/>
                    <a:pt x="1310" y="18181"/>
                  </a:cubicBezTo>
                  <a:cubicBezTo>
                    <a:pt x="985" y="20382"/>
                    <a:pt x="619" y="22798"/>
                    <a:pt x="429" y="25007"/>
                  </a:cubicBezTo>
                  <a:cubicBezTo>
                    <a:pt x="828" y="24732"/>
                    <a:pt x="767" y="24068"/>
                    <a:pt x="840" y="23498"/>
                  </a:cubicBezTo>
                  <a:cubicBezTo>
                    <a:pt x="1867" y="15547"/>
                    <a:pt x="3303" y="7752"/>
                    <a:pt x="4691" y="51"/>
                  </a:cubicBezTo>
                  <a:cubicBezTo>
                    <a:pt x="4693" y="25"/>
                    <a:pt x="4692" y="0"/>
                    <a:pt x="4655" y="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0"/>
            <p:cNvSpPr/>
            <p:nvPr/>
          </p:nvSpPr>
          <p:spPr>
            <a:xfrm rot="-663173">
              <a:off x="374955" y="1961829"/>
              <a:ext cx="246167" cy="1363134"/>
            </a:xfrm>
            <a:custGeom>
              <a:avLst/>
              <a:gdLst/>
              <a:ahLst/>
              <a:cxnLst/>
              <a:rect l="l" t="t" r="r" b="b"/>
              <a:pathLst>
                <a:path w="4514" h="24996" extrusionOk="0">
                  <a:moveTo>
                    <a:pt x="4475" y="2"/>
                  </a:moveTo>
                  <a:cubicBezTo>
                    <a:pt x="4102" y="79"/>
                    <a:pt x="4029" y="1298"/>
                    <a:pt x="3923" y="1928"/>
                  </a:cubicBezTo>
                  <a:cubicBezTo>
                    <a:pt x="3157" y="6506"/>
                    <a:pt x="2370" y="11138"/>
                    <a:pt x="1558" y="15199"/>
                  </a:cubicBezTo>
                  <a:cubicBezTo>
                    <a:pt x="1713" y="13672"/>
                    <a:pt x="2017" y="12075"/>
                    <a:pt x="2181" y="10725"/>
                  </a:cubicBezTo>
                  <a:cubicBezTo>
                    <a:pt x="1457" y="12993"/>
                    <a:pt x="1258" y="15748"/>
                    <a:pt x="772" y="18610"/>
                  </a:cubicBezTo>
                  <a:cubicBezTo>
                    <a:pt x="516" y="20114"/>
                    <a:pt x="304" y="21561"/>
                    <a:pt x="102" y="23123"/>
                  </a:cubicBezTo>
                  <a:cubicBezTo>
                    <a:pt x="50" y="23528"/>
                    <a:pt x="28" y="24563"/>
                    <a:pt x="0" y="24584"/>
                  </a:cubicBezTo>
                  <a:cubicBezTo>
                    <a:pt x="138" y="24478"/>
                    <a:pt x="215" y="22846"/>
                    <a:pt x="248" y="22664"/>
                  </a:cubicBezTo>
                  <a:cubicBezTo>
                    <a:pt x="597" y="20698"/>
                    <a:pt x="803" y="18742"/>
                    <a:pt x="1268" y="17114"/>
                  </a:cubicBezTo>
                  <a:cubicBezTo>
                    <a:pt x="875" y="19709"/>
                    <a:pt x="347" y="22427"/>
                    <a:pt x="164" y="24996"/>
                  </a:cubicBezTo>
                  <a:cubicBezTo>
                    <a:pt x="585" y="24765"/>
                    <a:pt x="527" y="24200"/>
                    <a:pt x="586" y="23749"/>
                  </a:cubicBezTo>
                  <a:cubicBezTo>
                    <a:pt x="648" y="23265"/>
                    <a:pt x="674" y="22725"/>
                    <a:pt x="736" y="22251"/>
                  </a:cubicBezTo>
                  <a:cubicBezTo>
                    <a:pt x="1121" y="19267"/>
                    <a:pt x="1463" y="16849"/>
                    <a:pt x="2092" y="14098"/>
                  </a:cubicBezTo>
                  <a:cubicBezTo>
                    <a:pt x="2451" y="12527"/>
                    <a:pt x="2559" y="10919"/>
                    <a:pt x="2837" y="9335"/>
                  </a:cubicBezTo>
                  <a:cubicBezTo>
                    <a:pt x="3385" y="6214"/>
                    <a:pt x="4029" y="3116"/>
                    <a:pt x="4513" y="52"/>
                  </a:cubicBezTo>
                  <a:cubicBezTo>
                    <a:pt x="4513" y="25"/>
                    <a:pt x="4513" y="0"/>
                    <a:pt x="4475"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0"/>
            <p:cNvSpPr/>
            <p:nvPr/>
          </p:nvSpPr>
          <p:spPr>
            <a:xfrm rot="-663173">
              <a:off x="420249" y="1977946"/>
              <a:ext cx="103178" cy="563173"/>
            </a:xfrm>
            <a:custGeom>
              <a:avLst/>
              <a:gdLst/>
              <a:ahLst/>
              <a:cxnLst/>
              <a:rect l="l" t="t" r="r" b="b"/>
              <a:pathLst>
                <a:path w="1892" h="10327" extrusionOk="0">
                  <a:moveTo>
                    <a:pt x="1852" y="4"/>
                  </a:moveTo>
                  <a:cubicBezTo>
                    <a:pt x="1845" y="60"/>
                    <a:pt x="1773" y="33"/>
                    <a:pt x="1756" y="78"/>
                  </a:cubicBezTo>
                  <a:cubicBezTo>
                    <a:pt x="1440" y="1596"/>
                    <a:pt x="1249" y="3361"/>
                    <a:pt x="908" y="5304"/>
                  </a:cubicBezTo>
                  <a:cubicBezTo>
                    <a:pt x="689" y="6554"/>
                    <a:pt x="443" y="7754"/>
                    <a:pt x="258" y="8994"/>
                  </a:cubicBezTo>
                  <a:cubicBezTo>
                    <a:pt x="196" y="9413"/>
                    <a:pt x="1" y="10327"/>
                    <a:pt x="99" y="10231"/>
                  </a:cubicBezTo>
                  <a:cubicBezTo>
                    <a:pt x="761" y="6923"/>
                    <a:pt x="1375" y="3551"/>
                    <a:pt x="1890" y="52"/>
                  </a:cubicBezTo>
                  <a:cubicBezTo>
                    <a:pt x="1891" y="25"/>
                    <a:pt x="1890" y="1"/>
                    <a:pt x="1852"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0"/>
            <p:cNvSpPr/>
            <p:nvPr/>
          </p:nvSpPr>
          <p:spPr>
            <a:xfrm rot="-663173">
              <a:off x="305686" y="1960542"/>
              <a:ext cx="718377" cy="1553458"/>
            </a:xfrm>
            <a:custGeom>
              <a:avLst/>
              <a:gdLst/>
              <a:ahLst/>
              <a:cxnLst/>
              <a:rect l="l" t="t" r="r" b="b"/>
              <a:pathLst>
                <a:path w="13173" h="28486" extrusionOk="0">
                  <a:moveTo>
                    <a:pt x="6811" y="27149"/>
                  </a:moveTo>
                  <a:cubicBezTo>
                    <a:pt x="4617" y="26759"/>
                    <a:pt x="2374" y="26569"/>
                    <a:pt x="347" y="26140"/>
                  </a:cubicBezTo>
                  <a:cubicBezTo>
                    <a:pt x="555" y="21685"/>
                    <a:pt x="1692" y="17353"/>
                    <a:pt x="2438" y="12963"/>
                  </a:cubicBezTo>
                  <a:cubicBezTo>
                    <a:pt x="3183" y="8586"/>
                    <a:pt x="3888" y="4138"/>
                    <a:pt x="4972" y="61"/>
                  </a:cubicBezTo>
                  <a:cubicBezTo>
                    <a:pt x="4925" y="1"/>
                    <a:pt x="4637" y="53"/>
                    <a:pt x="4535" y="90"/>
                  </a:cubicBezTo>
                  <a:cubicBezTo>
                    <a:pt x="4027" y="1929"/>
                    <a:pt x="3791" y="3869"/>
                    <a:pt x="3364" y="5795"/>
                  </a:cubicBezTo>
                  <a:cubicBezTo>
                    <a:pt x="2712" y="8735"/>
                    <a:pt x="2368" y="11768"/>
                    <a:pt x="1861" y="14754"/>
                  </a:cubicBezTo>
                  <a:cubicBezTo>
                    <a:pt x="1697" y="15712"/>
                    <a:pt x="1431" y="16664"/>
                    <a:pt x="1272" y="17627"/>
                  </a:cubicBezTo>
                  <a:cubicBezTo>
                    <a:pt x="1102" y="18664"/>
                    <a:pt x="1015" y="19704"/>
                    <a:pt x="870" y="20742"/>
                  </a:cubicBezTo>
                  <a:cubicBezTo>
                    <a:pt x="597" y="22696"/>
                    <a:pt x="1" y="24627"/>
                    <a:pt x="19" y="26662"/>
                  </a:cubicBezTo>
                  <a:cubicBezTo>
                    <a:pt x="1379" y="27188"/>
                    <a:pt x="2890" y="26990"/>
                    <a:pt x="4419" y="27187"/>
                  </a:cubicBezTo>
                  <a:cubicBezTo>
                    <a:pt x="5391" y="27311"/>
                    <a:pt x="6365" y="27484"/>
                    <a:pt x="7357" y="27610"/>
                  </a:cubicBezTo>
                  <a:cubicBezTo>
                    <a:pt x="8876" y="27800"/>
                    <a:pt x="10420" y="27961"/>
                    <a:pt x="11928" y="28156"/>
                  </a:cubicBezTo>
                  <a:cubicBezTo>
                    <a:pt x="12332" y="28208"/>
                    <a:pt x="12987" y="28486"/>
                    <a:pt x="13172" y="27926"/>
                  </a:cubicBezTo>
                  <a:cubicBezTo>
                    <a:pt x="12209" y="27669"/>
                    <a:pt x="11150" y="27743"/>
                    <a:pt x="10084" y="27658"/>
                  </a:cubicBezTo>
                  <a:cubicBezTo>
                    <a:pt x="9003" y="27570"/>
                    <a:pt x="7906" y="27342"/>
                    <a:pt x="6811" y="271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0"/>
            <p:cNvSpPr/>
            <p:nvPr/>
          </p:nvSpPr>
          <p:spPr>
            <a:xfrm rot="-663173">
              <a:off x="400302" y="2001001"/>
              <a:ext cx="116103" cy="642684"/>
            </a:xfrm>
            <a:custGeom>
              <a:avLst/>
              <a:gdLst/>
              <a:ahLst/>
              <a:cxnLst/>
              <a:rect l="l" t="t" r="r" b="b"/>
              <a:pathLst>
                <a:path w="2129" h="11785" extrusionOk="0">
                  <a:moveTo>
                    <a:pt x="2129" y="0"/>
                  </a:moveTo>
                  <a:cubicBezTo>
                    <a:pt x="1137" y="3632"/>
                    <a:pt x="792" y="8127"/>
                    <a:pt x="1" y="11785"/>
                  </a:cubicBezTo>
                  <a:cubicBezTo>
                    <a:pt x="950" y="8201"/>
                    <a:pt x="1520" y="3859"/>
                    <a:pt x="2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0"/>
            <p:cNvSpPr/>
            <p:nvPr/>
          </p:nvSpPr>
          <p:spPr>
            <a:xfrm rot="-663173">
              <a:off x="440954" y="2389503"/>
              <a:ext cx="24649" cy="167311"/>
            </a:xfrm>
            <a:custGeom>
              <a:avLst/>
              <a:gdLst/>
              <a:ahLst/>
              <a:cxnLst/>
              <a:rect l="l" t="t" r="r" b="b"/>
              <a:pathLst>
                <a:path w="452" h="3068" extrusionOk="0">
                  <a:moveTo>
                    <a:pt x="52" y="2986"/>
                  </a:moveTo>
                  <a:cubicBezTo>
                    <a:pt x="223" y="2003"/>
                    <a:pt x="451" y="836"/>
                    <a:pt x="438" y="0"/>
                  </a:cubicBezTo>
                  <a:cubicBezTo>
                    <a:pt x="259" y="963"/>
                    <a:pt x="133" y="1996"/>
                    <a:pt x="4" y="3023"/>
                  </a:cubicBezTo>
                  <a:cubicBezTo>
                    <a:pt x="1" y="3068"/>
                    <a:pt x="54" y="3064"/>
                    <a:pt x="52" y="29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0"/>
            <p:cNvSpPr/>
            <p:nvPr/>
          </p:nvSpPr>
          <p:spPr>
            <a:xfrm rot="-663173">
              <a:off x="495384" y="2384929"/>
              <a:ext cx="131318" cy="870200"/>
            </a:xfrm>
            <a:custGeom>
              <a:avLst/>
              <a:gdLst/>
              <a:ahLst/>
              <a:cxnLst/>
              <a:rect l="l" t="t" r="r" b="b"/>
              <a:pathLst>
                <a:path w="2408" h="15957" extrusionOk="0">
                  <a:moveTo>
                    <a:pt x="617" y="12522"/>
                  </a:moveTo>
                  <a:cubicBezTo>
                    <a:pt x="959" y="10481"/>
                    <a:pt x="1214" y="8391"/>
                    <a:pt x="1549" y="6309"/>
                  </a:cubicBezTo>
                  <a:cubicBezTo>
                    <a:pt x="1887" y="4213"/>
                    <a:pt x="2195" y="2104"/>
                    <a:pt x="2407" y="0"/>
                  </a:cubicBezTo>
                  <a:cubicBezTo>
                    <a:pt x="1422" y="5048"/>
                    <a:pt x="540" y="10496"/>
                    <a:pt x="1" y="15957"/>
                  </a:cubicBezTo>
                  <a:cubicBezTo>
                    <a:pt x="339" y="14902"/>
                    <a:pt x="430" y="13647"/>
                    <a:pt x="617" y="125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0"/>
            <p:cNvSpPr/>
            <p:nvPr/>
          </p:nvSpPr>
          <p:spPr>
            <a:xfrm rot="-663173">
              <a:off x="426520" y="2831075"/>
              <a:ext cx="92435" cy="552648"/>
            </a:xfrm>
            <a:custGeom>
              <a:avLst/>
              <a:gdLst/>
              <a:ahLst/>
              <a:cxnLst/>
              <a:rect l="l" t="t" r="r" b="b"/>
              <a:pathLst>
                <a:path w="1695" h="10134" extrusionOk="0">
                  <a:moveTo>
                    <a:pt x="213" y="10134"/>
                  </a:moveTo>
                  <a:cubicBezTo>
                    <a:pt x="646" y="9599"/>
                    <a:pt x="523" y="8714"/>
                    <a:pt x="590" y="7884"/>
                  </a:cubicBezTo>
                  <a:cubicBezTo>
                    <a:pt x="804" y="5252"/>
                    <a:pt x="1569" y="2359"/>
                    <a:pt x="1694" y="1"/>
                  </a:cubicBezTo>
                  <a:cubicBezTo>
                    <a:pt x="1240" y="2451"/>
                    <a:pt x="852" y="5140"/>
                    <a:pt x="442" y="7689"/>
                  </a:cubicBezTo>
                  <a:cubicBezTo>
                    <a:pt x="307" y="8523"/>
                    <a:pt x="1" y="9370"/>
                    <a:pt x="213" y="10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0"/>
            <p:cNvSpPr/>
            <p:nvPr/>
          </p:nvSpPr>
          <p:spPr>
            <a:xfrm rot="-663173">
              <a:off x="1925761" y="3069751"/>
              <a:ext cx="434582" cy="79456"/>
            </a:xfrm>
            <a:custGeom>
              <a:avLst/>
              <a:gdLst/>
              <a:ahLst/>
              <a:cxnLst/>
              <a:rect l="l" t="t" r="r" b="b"/>
              <a:pathLst>
                <a:path w="7969" h="1457" extrusionOk="0">
                  <a:moveTo>
                    <a:pt x="0" y="687"/>
                  </a:moveTo>
                  <a:cubicBezTo>
                    <a:pt x="2444" y="648"/>
                    <a:pt x="5440" y="1097"/>
                    <a:pt x="7968" y="1456"/>
                  </a:cubicBezTo>
                  <a:cubicBezTo>
                    <a:pt x="5751" y="506"/>
                    <a:pt x="2117" y="1"/>
                    <a:pt x="0" y="6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0"/>
            <p:cNvSpPr/>
            <p:nvPr/>
          </p:nvSpPr>
          <p:spPr>
            <a:xfrm rot="-663173">
              <a:off x="1097769" y="3144801"/>
              <a:ext cx="409933" cy="59333"/>
            </a:xfrm>
            <a:custGeom>
              <a:avLst/>
              <a:gdLst/>
              <a:ahLst/>
              <a:cxnLst/>
              <a:rect l="l" t="t" r="r" b="b"/>
              <a:pathLst>
                <a:path w="7517" h="1088" extrusionOk="0">
                  <a:moveTo>
                    <a:pt x="0" y="507"/>
                  </a:moveTo>
                  <a:cubicBezTo>
                    <a:pt x="2375" y="537"/>
                    <a:pt x="5083" y="828"/>
                    <a:pt x="7516" y="1088"/>
                  </a:cubicBezTo>
                  <a:cubicBezTo>
                    <a:pt x="5352" y="165"/>
                    <a:pt x="1984" y="1"/>
                    <a:pt x="0" y="5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0"/>
            <p:cNvSpPr/>
            <p:nvPr/>
          </p:nvSpPr>
          <p:spPr>
            <a:xfrm rot="-663173">
              <a:off x="1872903" y="3135632"/>
              <a:ext cx="587114" cy="49953"/>
            </a:xfrm>
            <a:custGeom>
              <a:avLst/>
              <a:gdLst/>
              <a:ahLst/>
              <a:cxnLst/>
              <a:rect l="l" t="t" r="r" b="b"/>
              <a:pathLst>
                <a:path w="10766" h="916" extrusionOk="0">
                  <a:moveTo>
                    <a:pt x="0" y="306"/>
                  </a:moveTo>
                  <a:cubicBezTo>
                    <a:pt x="1857" y="418"/>
                    <a:pt x="4018" y="162"/>
                    <a:pt x="6115" y="315"/>
                  </a:cubicBezTo>
                  <a:cubicBezTo>
                    <a:pt x="7696" y="430"/>
                    <a:pt x="9299" y="770"/>
                    <a:pt x="10766" y="915"/>
                  </a:cubicBezTo>
                  <a:cubicBezTo>
                    <a:pt x="7116" y="0"/>
                    <a:pt x="3262" y="103"/>
                    <a:pt x="0" y="3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0"/>
            <p:cNvSpPr/>
            <p:nvPr/>
          </p:nvSpPr>
          <p:spPr>
            <a:xfrm rot="-663173">
              <a:off x="1020427" y="3197564"/>
              <a:ext cx="493806" cy="42428"/>
            </a:xfrm>
            <a:custGeom>
              <a:avLst/>
              <a:gdLst/>
              <a:ahLst/>
              <a:cxnLst/>
              <a:rect l="l" t="t" r="r" b="b"/>
              <a:pathLst>
                <a:path w="9055" h="778" extrusionOk="0">
                  <a:moveTo>
                    <a:pt x="83" y="52"/>
                  </a:moveTo>
                  <a:cubicBezTo>
                    <a:pt x="3051" y="236"/>
                    <a:pt x="6052" y="622"/>
                    <a:pt x="9054" y="777"/>
                  </a:cubicBezTo>
                  <a:cubicBezTo>
                    <a:pt x="5991" y="219"/>
                    <a:pt x="2932" y="55"/>
                    <a:pt x="46" y="4"/>
                  </a:cubicBezTo>
                  <a:cubicBezTo>
                    <a:pt x="0" y="1"/>
                    <a:pt x="4" y="55"/>
                    <a:pt x="83" y="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0"/>
            <p:cNvSpPr/>
            <p:nvPr/>
          </p:nvSpPr>
          <p:spPr>
            <a:xfrm rot="-663173">
              <a:off x="1196521" y="3183008"/>
              <a:ext cx="547631" cy="99470"/>
            </a:xfrm>
            <a:custGeom>
              <a:avLst/>
              <a:gdLst/>
              <a:ahLst/>
              <a:cxnLst/>
              <a:rect l="l" t="t" r="r" b="b"/>
              <a:pathLst>
                <a:path w="10042" h="1824" extrusionOk="0">
                  <a:moveTo>
                    <a:pt x="8714" y="1386"/>
                  </a:moveTo>
                  <a:cubicBezTo>
                    <a:pt x="9153" y="1506"/>
                    <a:pt x="9641" y="1823"/>
                    <a:pt x="10042" y="1515"/>
                  </a:cubicBezTo>
                  <a:cubicBezTo>
                    <a:pt x="7225" y="352"/>
                    <a:pt x="3397" y="377"/>
                    <a:pt x="0" y="1"/>
                  </a:cubicBezTo>
                  <a:cubicBezTo>
                    <a:pt x="2576" y="385"/>
                    <a:pt x="6233" y="708"/>
                    <a:pt x="8714" y="13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0"/>
            <p:cNvSpPr/>
            <p:nvPr/>
          </p:nvSpPr>
          <p:spPr>
            <a:xfrm rot="-663173">
              <a:off x="587648" y="3181625"/>
              <a:ext cx="1055562" cy="149151"/>
            </a:xfrm>
            <a:custGeom>
              <a:avLst/>
              <a:gdLst/>
              <a:ahLst/>
              <a:cxnLst/>
              <a:rect l="l" t="t" r="r" b="b"/>
              <a:pathLst>
                <a:path w="19356" h="2735" extrusionOk="0">
                  <a:moveTo>
                    <a:pt x="188" y="0"/>
                  </a:moveTo>
                  <a:cubicBezTo>
                    <a:pt x="100" y="1"/>
                    <a:pt x="90" y="104"/>
                    <a:pt x="1" y="105"/>
                  </a:cubicBezTo>
                  <a:cubicBezTo>
                    <a:pt x="2670" y="1309"/>
                    <a:pt x="6244" y="1611"/>
                    <a:pt x="9386" y="1665"/>
                  </a:cubicBezTo>
                  <a:cubicBezTo>
                    <a:pt x="12695" y="1721"/>
                    <a:pt x="16056" y="2234"/>
                    <a:pt x="19356" y="2735"/>
                  </a:cubicBezTo>
                  <a:cubicBezTo>
                    <a:pt x="17512" y="2221"/>
                    <a:pt x="15582" y="1988"/>
                    <a:pt x="13628" y="1735"/>
                  </a:cubicBezTo>
                  <a:cubicBezTo>
                    <a:pt x="9000" y="1138"/>
                    <a:pt x="4357" y="1703"/>
                    <a:pt x="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0"/>
            <p:cNvSpPr/>
            <p:nvPr/>
          </p:nvSpPr>
          <p:spPr>
            <a:xfrm rot="-663173">
              <a:off x="1808978" y="3229395"/>
              <a:ext cx="23613" cy="21923"/>
            </a:xfrm>
            <a:custGeom>
              <a:avLst/>
              <a:gdLst/>
              <a:ahLst/>
              <a:cxnLst/>
              <a:rect l="l" t="t" r="r" b="b"/>
              <a:pathLst>
                <a:path w="433" h="402" extrusionOk="0">
                  <a:moveTo>
                    <a:pt x="0" y="90"/>
                  </a:moveTo>
                  <a:cubicBezTo>
                    <a:pt x="101" y="128"/>
                    <a:pt x="74" y="264"/>
                    <a:pt x="95" y="362"/>
                  </a:cubicBezTo>
                  <a:cubicBezTo>
                    <a:pt x="195" y="376"/>
                    <a:pt x="295" y="388"/>
                    <a:pt x="394" y="401"/>
                  </a:cubicBezTo>
                  <a:cubicBezTo>
                    <a:pt x="407" y="302"/>
                    <a:pt x="420" y="202"/>
                    <a:pt x="432" y="103"/>
                  </a:cubicBezTo>
                  <a:cubicBezTo>
                    <a:pt x="300" y="112"/>
                    <a:pt x="72" y="0"/>
                    <a:pt x="0" y="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0"/>
            <p:cNvSpPr/>
            <p:nvPr/>
          </p:nvSpPr>
          <p:spPr>
            <a:xfrm rot="-663173">
              <a:off x="1774146" y="3235871"/>
              <a:ext cx="28140" cy="22250"/>
            </a:xfrm>
            <a:custGeom>
              <a:avLst/>
              <a:gdLst/>
              <a:ahLst/>
              <a:cxnLst/>
              <a:rect l="l" t="t" r="r" b="b"/>
              <a:pathLst>
                <a:path w="516" h="408" extrusionOk="0">
                  <a:moveTo>
                    <a:pt x="0" y="91"/>
                  </a:moveTo>
                  <a:cubicBezTo>
                    <a:pt x="141" y="123"/>
                    <a:pt x="153" y="255"/>
                    <a:pt x="181" y="375"/>
                  </a:cubicBezTo>
                  <a:cubicBezTo>
                    <a:pt x="266" y="385"/>
                    <a:pt x="351" y="396"/>
                    <a:pt x="436" y="408"/>
                  </a:cubicBezTo>
                  <a:cubicBezTo>
                    <a:pt x="516" y="347"/>
                    <a:pt x="422" y="224"/>
                    <a:pt x="481" y="66"/>
                  </a:cubicBezTo>
                  <a:cubicBezTo>
                    <a:pt x="295" y="40"/>
                    <a:pt x="97" y="0"/>
                    <a:pt x="0" y="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0"/>
            <p:cNvSpPr/>
            <p:nvPr/>
          </p:nvSpPr>
          <p:spPr>
            <a:xfrm rot="-663173">
              <a:off x="1845367" y="3231938"/>
              <a:ext cx="21868" cy="19796"/>
            </a:xfrm>
            <a:custGeom>
              <a:avLst/>
              <a:gdLst/>
              <a:ahLst/>
              <a:cxnLst/>
              <a:rect l="l" t="t" r="r" b="b"/>
              <a:pathLst>
                <a:path w="401" h="363" extrusionOk="0">
                  <a:moveTo>
                    <a:pt x="33" y="7"/>
                  </a:moveTo>
                  <a:cubicBezTo>
                    <a:pt x="22" y="93"/>
                    <a:pt x="12" y="178"/>
                    <a:pt x="0" y="263"/>
                  </a:cubicBezTo>
                  <a:cubicBezTo>
                    <a:pt x="138" y="272"/>
                    <a:pt x="171" y="362"/>
                    <a:pt x="337" y="351"/>
                  </a:cubicBezTo>
                  <a:cubicBezTo>
                    <a:pt x="342" y="276"/>
                    <a:pt x="362" y="218"/>
                    <a:pt x="400" y="185"/>
                  </a:cubicBezTo>
                  <a:cubicBezTo>
                    <a:pt x="203" y="184"/>
                    <a:pt x="241" y="0"/>
                    <a:pt x="33" y="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0"/>
            <p:cNvSpPr/>
            <p:nvPr/>
          </p:nvSpPr>
          <p:spPr>
            <a:xfrm rot="-663173">
              <a:off x="1753308" y="3243130"/>
              <a:ext cx="23995" cy="22904"/>
            </a:xfrm>
            <a:custGeom>
              <a:avLst/>
              <a:gdLst/>
              <a:ahLst/>
              <a:cxnLst/>
              <a:rect l="l" t="t" r="r" b="b"/>
              <a:pathLst>
                <a:path w="440" h="420" extrusionOk="0">
                  <a:moveTo>
                    <a:pt x="316" y="30"/>
                  </a:moveTo>
                  <a:cubicBezTo>
                    <a:pt x="166" y="1"/>
                    <a:pt x="57" y="25"/>
                    <a:pt x="0" y="119"/>
                  </a:cubicBezTo>
                  <a:cubicBezTo>
                    <a:pt x="139" y="192"/>
                    <a:pt x="132" y="376"/>
                    <a:pt x="309" y="419"/>
                  </a:cubicBezTo>
                  <a:cubicBezTo>
                    <a:pt x="440" y="322"/>
                    <a:pt x="164" y="145"/>
                    <a:pt x="316" y="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0"/>
            <p:cNvSpPr/>
            <p:nvPr/>
          </p:nvSpPr>
          <p:spPr>
            <a:xfrm rot="-663173">
              <a:off x="1875627" y="3242848"/>
              <a:ext cx="18269" cy="16306"/>
            </a:xfrm>
            <a:custGeom>
              <a:avLst/>
              <a:gdLst/>
              <a:ahLst/>
              <a:cxnLst/>
              <a:rect l="l" t="t" r="r" b="b"/>
              <a:pathLst>
                <a:path w="335" h="299" extrusionOk="0">
                  <a:moveTo>
                    <a:pt x="20" y="209"/>
                  </a:moveTo>
                  <a:cubicBezTo>
                    <a:pt x="121" y="220"/>
                    <a:pt x="135" y="298"/>
                    <a:pt x="270" y="284"/>
                  </a:cubicBezTo>
                  <a:cubicBezTo>
                    <a:pt x="271" y="203"/>
                    <a:pt x="331" y="197"/>
                    <a:pt x="335" y="118"/>
                  </a:cubicBezTo>
                  <a:cubicBezTo>
                    <a:pt x="237" y="92"/>
                    <a:pt x="165" y="45"/>
                    <a:pt x="90" y="0"/>
                  </a:cubicBezTo>
                  <a:cubicBezTo>
                    <a:pt x="94" y="106"/>
                    <a:pt x="1" y="84"/>
                    <a:pt x="20" y="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0"/>
            <p:cNvSpPr/>
            <p:nvPr/>
          </p:nvSpPr>
          <p:spPr>
            <a:xfrm rot="-663173">
              <a:off x="1735860" y="3261308"/>
              <a:ext cx="15706" cy="24322"/>
            </a:xfrm>
            <a:custGeom>
              <a:avLst/>
              <a:gdLst/>
              <a:ahLst/>
              <a:cxnLst/>
              <a:rect l="l" t="t" r="r" b="b"/>
              <a:pathLst>
                <a:path w="288" h="446" extrusionOk="0">
                  <a:moveTo>
                    <a:pt x="60" y="1"/>
                  </a:moveTo>
                  <a:cubicBezTo>
                    <a:pt x="53" y="59"/>
                    <a:pt x="28" y="91"/>
                    <a:pt x="1" y="122"/>
                  </a:cubicBezTo>
                  <a:cubicBezTo>
                    <a:pt x="160" y="118"/>
                    <a:pt x="175" y="446"/>
                    <a:pt x="288" y="246"/>
                  </a:cubicBezTo>
                  <a:cubicBezTo>
                    <a:pt x="159" y="205"/>
                    <a:pt x="201" y="32"/>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0"/>
            <p:cNvSpPr/>
            <p:nvPr/>
          </p:nvSpPr>
          <p:spPr>
            <a:xfrm rot="-663173">
              <a:off x="1900248" y="3253108"/>
              <a:ext cx="19905" cy="16742"/>
            </a:xfrm>
            <a:custGeom>
              <a:avLst/>
              <a:gdLst/>
              <a:ahLst/>
              <a:cxnLst/>
              <a:rect l="l" t="t" r="r" b="b"/>
              <a:pathLst>
                <a:path w="365" h="307" extrusionOk="0">
                  <a:moveTo>
                    <a:pt x="125" y="1"/>
                  </a:moveTo>
                  <a:cubicBezTo>
                    <a:pt x="123" y="135"/>
                    <a:pt x="1" y="192"/>
                    <a:pt x="87" y="300"/>
                  </a:cubicBezTo>
                  <a:cubicBezTo>
                    <a:pt x="221" y="306"/>
                    <a:pt x="269" y="201"/>
                    <a:pt x="365" y="161"/>
                  </a:cubicBezTo>
                  <a:cubicBezTo>
                    <a:pt x="281" y="112"/>
                    <a:pt x="256" y="15"/>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0"/>
            <p:cNvSpPr/>
            <p:nvPr/>
          </p:nvSpPr>
          <p:spPr>
            <a:xfrm rot="-663173">
              <a:off x="540654" y="3308941"/>
              <a:ext cx="383102" cy="79183"/>
            </a:xfrm>
            <a:custGeom>
              <a:avLst/>
              <a:gdLst/>
              <a:ahLst/>
              <a:cxnLst/>
              <a:rect l="l" t="t" r="r" b="b"/>
              <a:pathLst>
                <a:path w="7025" h="1452" extrusionOk="0">
                  <a:moveTo>
                    <a:pt x="6155" y="1326"/>
                  </a:moveTo>
                  <a:cubicBezTo>
                    <a:pt x="4161" y="906"/>
                    <a:pt x="1977" y="630"/>
                    <a:pt x="254" y="1"/>
                  </a:cubicBezTo>
                  <a:cubicBezTo>
                    <a:pt x="154" y="71"/>
                    <a:pt x="55" y="142"/>
                    <a:pt x="1" y="271"/>
                  </a:cubicBezTo>
                  <a:cubicBezTo>
                    <a:pt x="2028" y="854"/>
                    <a:pt x="4429" y="1241"/>
                    <a:pt x="6790" y="1452"/>
                  </a:cubicBezTo>
                  <a:cubicBezTo>
                    <a:pt x="7025" y="1446"/>
                    <a:pt x="6668" y="1380"/>
                    <a:pt x="6581" y="1381"/>
                  </a:cubicBezTo>
                  <a:cubicBezTo>
                    <a:pt x="6440" y="1364"/>
                    <a:pt x="6298" y="1345"/>
                    <a:pt x="6155" y="13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0"/>
            <p:cNvSpPr/>
            <p:nvPr/>
          </p:nvSpPr>
          <p:spPr>
            <a:xfrm rot="-663173">
              <a:off x="1073870" y="3275125"/>
              <a:ext cx="605001" cy="61351"/>
            </a:xfrm>
            <a:custGeom>
              <a:avLst/>
              <a:gdLst/>
              <a:ahLst/>
              <a:cxnLst/>
              <a:rect l="l" t="t" r="r" b="b"/>
              <a:pathLst>
                <a:path w="11094" h="1125" extrusionOk="0">
                  <a:moveTo>
                    <a:pt x="4463" y="400"/>
                  </a:moveTo>
                  <a:cubicBezTo>
                    <a:pt x="2954" y="294"/>
                    <a:pt x="1463" y="31"/>
                    <a:pt x="46" y="3"/>
                  </a:cubicBezTo>
                  <a:cubicBezTo>
                    <a:pt x="1" y="1"/>
                    <a:pt x="7" y="50"/>
                    <a:pt x="84" y="50"/>
                  </a:cubicBezTo>
                  <a:cubicBezTo>
                    <a:pt x="3762" y="565"/>
                    <a:pt x="7631" y="840"/>
                    <a:pt x="11093" y="1125"/>
                  </a:cubicBezTo>
                  <a:cubicBezTo>
                    <a:pt x="10462" y="786"/>
                    <a:pt x="9536" y="803"/>
                    <a:pt x="8800" y="742"/>
                  </a:cubicBezTo>
                  <a:cubicBezTo>
                    <a:pt x="7377" y="625"/>
                    <a:pt x="5913" y="501"/>
                    <a:pt x="4463" y="4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0"/>
            <p:cNvSpPr/>
            <p:nvPr/>
          </p:nvSpPr>
          <p:spPr>
            <a:xfrm rot="-663173">
              <a:off x="1916540" y="3264240"/>
              <a:ext cx="20559" cy="21268"/>
            </a:xfrm>
            <a:custGeom>
              <a:avLst/>
              <a:gdLst/>
              <a:ahLst/>
              <a:cxnLst/>
              <a:rect l="l" t="t" r="r" b="b"/>
              <a:pathLst>
                <a:path w="377" h="390" extrusionOk="0">
                  <a:moveTo>
                    <a:pt x="194" y="1"/>
                  </a:moveTo>
                  <a:cubicBezTo>
                    <a:pt x="196" y="137"/>
                    <a:pt x="71" y="107"/>
                    <a:pt x="1" y="149"/>
                  </a:cubicBezTo>
                  <a:cubicBezTo>
                    <a:pt x="4" y="274"/>
                    <a:pt x="65" y="355"/>
                    <a:pt x="187" y="390"/>
                  </a:cubicBezTo>
                  <a:cubicBezTo>
                    <a:pt x="275" y="389"/>
                    <a:pt x="285" y="285"/>
                    <a:pt x="374" y="284"/>
                  </a:cubicBezTo>
                  <a:cubicBezTo>
                    <a:pt x="377" y="141"/>
                    <a:pt x="270" y="82"/>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0"/>
            <p:cNvSpPr/>
            <p:nvPr/>
          </p:nvSpPr>
          <p:spPr>
            <a:xfrm rot="-663173">
              <a:off x="1715194" y="3279236"/>
              <a:ext cx="20396" cy="19905"/>
            </a:xfrm>
            <a:custGeom>
              <a:avLst/>
              <a:gdLst/>
              <a:ahLst/>
              <a:cxnLst/>
              <a:rect l="l" t="t" r="r" b="b"/>
              <a:pathLst>
                <a:path w="374" h="365" extrusionOk="0">
                  <a:moveTo>
                    <a:pt x="150" y="1"/>
                  </a:moveTo>
                  <a:cubicBezTo>
                    <a:pt x="127" y="86"/>
                    <a:pt x="24" y="71"/>
                    <a:pt x="0" y="155"/>
                  </a:cubicBezTo>
                  <a:cubicBezTo>
                    <a:pt x="138" y="189"/>
                    <a:pt x="172" y="305"/>
                    <a:pt x="277" y="365"/>
                  </a:cubicBezTo>
                  <a:cubicBezTo>
                    <a:pt x="292" y="318"/>
                    <a:pt x="332" y="305"/>
                    <a:pt x="373" y="291"/>
                  </a:cubicBezTo>
                  <a:cubicBezTo>
                    <a:pt x="358" y="148"/>
                    <a:pt x="284" y="52"/>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0"/>
            <p:cNvSpPr/>
            <p:nvPr/>
          </p:nvSpPr>
          <p:spPr>
            <a:xfrm rot="-663173">
              <a:off x="536324" y="3263512"/>
              <a:ext cx="1129128" cy="141134"/>
            </a:xfrm>
            <a:custGeom>
              <a:avLst/>
              <a:gdLst/>
              <a:ahLst/>
              <a:cxnLst/>
              <a:rect l="l" t="t" r="r" b="b"/>
              <a:pathLst>
                <a:path w="20705" h="2588" extrusionOk="0">
                  <a:moveTo>
                    <a:pt x="9066" y="1345"/>
                  </a:moveTo>
                  <a:cubicBezTo>
                    <a:pt x="6664" y="1144"/>
                    <a:pt x="4333" y="864"/>
                    <a:pt x="2117" y="404"/>
                  </a:cubicBezTo>
                  <a:cubicBezTo>
                    <a:pt x="1403" y="256"/>
                    <a:pt x="711" y="12"/>
                    <a:pt x="0" y="1"/>
                  </a:cubicBezTo>
                  <a:cubicBezTo>
                    <a:pt x="1892" y="988"/>
                    <a:pt x="4655" y="1062"/>
                    <a:pt x="7252" y="1283"/>
                  </a:cubicBezTo>
                  <a:cubicBezTo>
                    <a:pt x="11675" y="1662"/>
                    <a:pt x="16300" y="2151"/>
                    <a:pt x="20704" y="2587"/>
                  </a:cubicBezTo>
                  <a:cubicBezTo>
                    <a:pt x="19977" y="2402"/>
                    <a:pt x="19209" y="2315"/>
                    <a:pt x="18448" y="2252"/>
                  </a:cubicBezTo>
                  <a:cubicBezTo>
                    <a:pt x="15387" y="2001"/>
                    <a:pt x="12212" y="1607"/>
                    <a:pt x="9066" y="13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0"/>
            <p:cNvSpPr/>
            <p:nvPr/>
          </p:nvSpPr>
          <p:spPr>
            <a:xfrm rot="-663173">
              <a:off x="1875868" y="3282147"/>
              <a:ext cx="22250" cy="22850"/>
            </a:xfrm>
            <a:custGeom>
              <a:avLst/>
              <a:gdLst/>
              <a:ahLst/>
              <a:cxnLst/>
              <a:rect l="l" t="t" r="r" b="b"/>
              <a:pathLst>
                <a:path w="408" h="419" extrusionOk="0">
                  <a:moveTo>
                    <a:pt x="57" y="1"/>
                  </a:moveTo>
                  <a:cubicBezTo>
                    <a:pt x="1" y="173"/>
                    <a:pt x="94" y="228"/>
                    <a:pt x="50" y="390"/>
                  </a:cubicBezTo>
                  <a:cubicBezTo>
                    <a:pt x="179" y="376"/>
                    <a:pt x="352" y="419"/>
                    <a:pt x="408" y="306"/>
                  </a:cubicBezTo>
                  <a:cubicBezTo>
                    <a:pt x="274" y="219"/>
                    <a:pt x="258" y="39"/>
                    <a:pt x="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rot="-663173">
              <a:off x="1840420" y="3287217"/>
              <a:ext cx="16251" cy="29230"/>
            </a:xfrm>
            <a:custGeom>
              <a:avLst/>
              <a:gdLst/>
              <a:ahLst/>
              <a:cxnLst/>
              <a:rect l="l" t="t" r="r" b="b"/>
              <a:pathLst>
                <a:path w="298" h="536" extrusionOk="0">
                  <a:moveTo>
                    <a:pt x="34" y="1"/>
                  </a:moveTo>
                  <a:cubicBezTo>
                    <a:pt x="69" y="153"/>
                    <a:pt x="0" y="386"/>
                    <a:pt x="54" y="524"/>
                  </a:cubicBezTo>
                  <a:cubicBezTo>
                    <a:pt x="297" y="535"/>
                    <a:pt x="230" y="9"/>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0"/>
            <p:cNvSpPr/>
            <p:nvPr/>
          </p:nvSpPr>
          <p:spPr>
            <a:xfrm rot="-663173">
              <a:off x="1857548" y="3286172"/>
              <a:ext cx="14452" cy="24813"/>
            </a:xfrm>
            <a:custGeom>
              <a:avLst/>
              <a:gdLst/>
              <a:ahLst/>
              <a:cxnLst/>
              <a:rect l="l" t="t" r="r" b="b"/>
              <a:pathLst>
                <a:path w="265" h="455" extrusionOk="0">
                  <a:moveTo>
                    <a:pt x="13" y="1"/>
                  </a:moveTo>
                  <a:cubicBezTo>
                    <a:pt x="43" y="118"/>
                    <a:pt x="31" y="268"/>
                    <a:pt x="1" y="432"/>
                  </a:cubicBezTo>
                  <a:cubicBezTo>
                    <a:pt x="59" y="440"/>
                    <a:pt x="115" y="447"/>
                    <a:pt x="172" y="454"/>
                  </a:cubicBezTo>
                  <a:cubicBezTo>
                    <a:pt x="264" y="364"/>
                    <a:pt x="178" y="165"/>
                    <a:pt x="184" y="22"/>
                  </a:cubicBezTo>
                  <a:cubicBezTo>
                    <a:pt x="127" y="15"/>
                    <a:pt x="70" y="7"/>
                    <a:pt x="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0"/>
            <p:cNvSpPr/>
            <p:nvPr/>
          </p:nvSpPr>
          <p:spPr>
            <a:xfrm rot="-663173">
              <a:off x="1697828" y="3298973"/>
              <a:ext cx="23777" cy="26449"/>
            </a:xfrm>
            <a:custGeom>
              <a:avLst/>
              <a:gdLst/>
              <a:ahLst/>
              <a:cxnLst/>
              <a:rect l="l" t="t" r="r" b="b"/>
              <a:pathLst>
                <a:path w="436" h="485" extrusionOk="0">
                  <a:moveTo>
                    <a:pt x="159" y="0"/>
                  </a:moveTo>
                  <a:cubicBezTo>
                    <a:pt x="133" y="99"/>
                    <a:pt x="0" y="60"/>
                    <a:pt x="3" y="197"/>
                  </a:cubicBezTo>
                  <a:cubicBezTo>
                    <a:pt x="117" y="292"/>
                    <a:pt x="378" y="484"/>
                    <a:pt x="435" y="209"/>
                  </a:cubicBezTo>
                  <a:cubicBezTo>
                    <a:pt x="266" y="199"/>
                    <a:pt x="328" y="9"/>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0"/>
            <p:cNvSpPr/>
            <p:nvPr/>
          </p:nvSpPr>
          <p:spPr>
            <a:xfrm rot="-663173">
              <a:off x="1804086" y="3292445"/>
              <a:ext cx="12434" cy="27158"/>
            </a:xfrm>
            <a:custGeom>
              <a:avLst/>
              <a:gdLst/>
              <a:ahLst/>
              <a:cxnLst/>
              <a:rect l="l" t="t" r="r" b="b"/>
              <a:pathLst>
                <a:path w="228" h="498" extrusionOk="0">
                  <a:moveTo>
                    <a:pt x="56" y="1"/>
                  </a:moveTo>
                  <a:cubicBezTo>
                    <a:pt x="156" y="129"/>
                    <a:pt x="1" y="454"/>
                    <a:pt x="210" y="497"/>
                  </a:cubicBezTo>
                  <a:cubicBezTo>
                    <a:pt x="209" y="345"/>
                    <a:pt x="183" y="211"/>
                    <a:pt x="228" y="22"/>
                  </a:cubicBezTo>
                  <a:cubicBezTo>
                    <a:pt x="170" y="15"/>
                    <a:pt x="114" y="8"/>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0"/>
            <p:cNvSpPr/>
            <p:nvPr/>
          </p:nvSpPr>
          <p:spPr>
            <a:xfrm rot="-663173">
              <a:off x="1817830" y="3291810"/>
              <a:ext cx="16633" cy="28794"/>
            </a:xfrm>
            <a:custGeom>
              <a:avLst/>
              <a:gdLst/>
              <a:ahLst/>
              <a:cxnLst/>
              <a:rect l="l" t="t" r="r" b="b"/>
              <a:pathLst>
                <a:path w="305" h="528" extrusionOk="0">
                  <a:moveTo>
                    <a:pt x="280" y="17"/>
                  </a:moveTo>
                  <a:cubicBezTo>
                    <a:pt x="238" y="11"/>
                    <a:pt x="196" y="6"/>
                    <a:pt x="153" y="1"/>
                  </a:cubicBezTo>
                  <a:cubicBezTo>
                    <a:pt x="231" y="145"/>
                    <a:pt x="0" y="527"/>
                    <a:pt x="305" y="498"/>
                  </a:cubicBezTo>
                  <a:cubicBezTo>
                    <a:pt x="298" y="337"/>
                    <a:pt x="260" y="200"/>
                    <a:pt x="280" y="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0"/>
            <p:cNvSpPr/>
            <p:nvPr/>
          </p:nvSpPr>
          <p:spPr>
            <a:xfrm rot="-663173">
              <a:off x="1784015" y="3295936"/>
              <a:ext cx="16033" cy="24813"/>
            </a:xfrm>
            <a:custGeom>
              <a:avLst/>
              <a:gdLst/>
              <a:ahLst/>
              <a:cxnLst/>
              <a:rect l="l" t="t" r="r" b="b"/>
              <a:pathLst>
                <a:path w="294" h="455" extrusionOk="0">
                  <a:moveTo>
                    <a:pt x="239" y="454"/>
                  </a:moveTo>
                  <a:cubicBezTo>
                    <a:pt x="288" y="439"/>
                    <a:pt x="243" y="171"/>
                    <a:pt x="294" y="27"/>
                  </a:cubicBezTo>
                  <a:lnTo>
                    <a:pt x="81" y="1"/>
                  </a:lnTo>
                  <a:cubicBezTo>
                    <a:pt x="146" y="141"/>
                    <a:pt x="0" y="447"/>
                    <a:pt x="239" y="4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0"/>
            <p:cNvSpPr/>
            <p:nvPr/>
          </p:nvSpPr>
          <p:spPr>
            <a:xfrm rot="-663173">
              <a:off x="884254" y="3314794"/>
              <a:ext cx="780492" cy="95544"/>
            </a:xfrm>
            <a:custGeom>
              <a:avLst/>
              <a:gdLst/>
              <a:ahLst/>
              <a:cxnLst/>
              <a:rect l="l" t="t" r="r" b="b"/>
              <a:pathLst>
                <a:path w="14312" h="1752" extrusionOk="0">
                  <a:moveTo>
                    <a:pt x="0" y="0"/>
                  </a:moveTo>
                  <a:cubicBezTo>
                    <a:pt x="4129" y="545"/>
                    <a:pt x="8559" y="846"/>
                    <a:pt x="12747" y="1387"/>
                  </a:cubicBezTo>
                  <a:cubicBezTo>
                    <a:pt x="13421" y="1473"/>
                    <a:pt x="14093" y="1752"/>
                    <a:pt x="14312" y="1371"/>
                  </a:cubicBezTo>
                  <a:cubicBezTo>
                    <a:pt x="13518" y="1046"/>
                    <a:pt x="12514" y="992"/>
                    <a:pt x="11635" y="938"/>
                  </a:cubicBezTo>
                  <a:cubicBezTo>
                    <a:pt x="7836" y="709"/>
                    <a:pt x="3794" y="27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rot="-663173">
              <a:off x="1940158" y="3278484"/>
              <a:ext cx="23122" cy="32393"/>
            </a:xfrm>
            <a:custGeom>
              <a:avLst/>
              <a:gdLst/>
              <a:ahLst/>
              <a:cxnLst/>
              <a:rect l="l" t="t" r="r" b="b"/>
              <a:pathLst>
                <a:path w="424" h="594" extrusionOk="0">
                  <a:moveTo>
                    <a:pt x="0" y="417"/>
                  </a:moveTo>
                  <a:cubicBezTo>
                    <a:pt x="59" y="435"/>
                    <a:pt x="37" y="517"/>
                    <a:pt x="70" y="556"/>
                  </a:cubicBezTo>
                  <a:cubicBezTo>
                    <a:pt x="169" y="568"/>
                    <a:pt x="269" y="581"/>
                    <a:pt x="369" y="594"/>
                  </a:cubicBezTo>
                  <a:cubicBezTo>
                    <a:pt x="423" y="288"/>
                    <a:pt x="87" y="0"/>
                    <a:pt x="0" y="4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rot="-663173">
              <a:off x="524542" y="3369097"/>
              <a:ext cx="153350" cy="44827"/>
            </a:xfrm>
            <a:custGeom>
              <a:avLst/>
              <a:gdLst/>
              <a:ahLst/>
              <a:cxnLst/>
              <a:rect l="l" t="t" r="r" b="b"/>
              <a:pathLst>
                <a:path w="2812" h="822" extrusionOk="0">
                  <a:moveTo>
                    <a:pt x="1" y="416"/>
                  </a:moveTo>
                  <a:cubicBezTo>
                    <a:pt x="708" y="787"/>
                    <a:pt x="1949" y="729"/>
                    <a:pt x="2811" y="822"/>
                  </a:cubicBezTo>
                  <a:cubicBezTo>
                    <a:pt x="1840" y="610"/>
                    <a:pt x="983" y="311"/>
                    <a:pt x="141" y="0"/>
                  </a:cubicBezTo>
                  <a:cubicBezTo>
                    <a:pt x="79" y="118"/>
                    <a:pt x="14" y="234"/>
                    <a:pt x="1" y="4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rot="-663173">
              <a:off x="1772094" y="3302258"/>
              <a:ext cx="7853" cy="21759"/>
            </a:xfrm>
            <a:custGeom>
              <a:avLst/>
              <a:gdLst/>
              <a:ahLst/>
              <a:cxnLst/>
              <a:rect l="l" t="t" r="r" b="b"/>
              <a:pathLst>
                <a:path w="144" h="399" extrusionOk="0">
                  <a:moveTo>
                    <a:pt x="0" y="335"/>
                  </a:moveTo>
                  <a:cubicBezTo>
                    <a:pt x="140" y="398"/>
                    <a:pt x="143" y="28"/>
                    <a:pt x="86" y="0"/>
                  </a:cubicBezTo>
                  <a:cubicBezTo>
                    <a:pt x="11" y="54"/>
                    <a:pt x="21" y="213"/>
                    <a:pt x="0" y="3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rot="-663173">
              <a:off x="1262065" y="3384086"/>
              <a:ext cx="26885" cy="28521"/>
            </a:xfrm>
            <a:custGeom>
              <a:avLst/>
              <a:gdLst/>
              <a:ahLst/>
              <a:cxnLst/>
              <a:rect l="l" t="t" r="r" b="b"/>
              <a:pathLst>
                <a:path w="493" h="523" extrusionOk="0">
                  <a:moveTo>
                    <a:pt x="145" y="25"/>
                  </a:moveTo>
                  <a:cubicBezTo>
                    <a:pt x="122" y="210"/>
                    <a:pt x="11" y="283"/>
                    <a:pt x="0" y="484"/>
                  </a:cubicBezTo>
                  <a:cubicBezTo>
                    <a:pt x="100" y="497"/>
                    <a:pt x="199" y="509"/>
                    <a:pt x="298" y="523"/>
                  </a:cubicBezTo>
                  <a:cubicBezTo>
                    <a:pt x="365" y="359"/>
                    <a:pt x="462" y="237"/>
                    <a:pt x="493" y="27"/>
                  </a:cubicBezTo>
                  <a:cubicBezTo>
                    <a:pt x="357" y="0"/>
                    <a:pt x="303" y="79"/>
                    <a:pt x="145" y="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rot="-663173">
              <a:off x="1291922" y="3376628"/>
              <a:ext cx="21650" cy="31630"/>
            </a:xfrm>
            <a:custGeom>
              <a:avLst/>
              <a:gdLst/>
              <a:ahLst/>
              <a:cxnLst/>
              <a:rect l="l" t="t" r="r" b="b"/>
              <a:pathLst>
                <a:path w="397" h="580" extrusionOk="0">
                  <a:moveTo>
                    <a:pt x="1" y="551"/>
                  </a:moveTo>
                  <a:cubicBezTo>
                    <a:pt x="73" y="562"/>
                    <a:pt x="144" y="570"/>
                    <a:pt x="215" y="579"/>
                  </a:cubicBezTo>
                  <a:cubicBezTo>
                    <a:pt x="282" y="453"/>
                    <a:pt x="336" y="306"/>
                    <a:pt x="397" y="170"/>
                  </a:cubicBezTo>
                  <a:cubicBezTo>
                    <a:pt x="153" y="0"/>
                    <a:pt x="73" y="345"/>
                    <a:pt x="1" y="55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0"/>
            <p:cNvSpPr/>
            <p:nvPr/>
          </p:nvSpPr>
          <p:spPr>
            <a:xfrm rot="-663173">
              <a:off x="1161793" y="3386372"/>
              <a:ext cx="99034" cy="37083"/>
            </a:xfrm>
            <a:custGeom>
              <a:avLst/>
              <a:gdLst/>
              <a:ahLst/>
              <a:cxnLst/>
              <a:rect l="l" t="t" r="r" b="b"/>
              <a:pathLst>
                <a:path w="1816" h="680" extrusionOk="0">
                  <a:moveTo>
                    <a:pt x="752" y="356"/>
                  </a:moveTo>
                  <a:cubicBezTo>
                    <a:pt x="764" y="256"/>
                    <a:pt x="778" y="157"/>
                    <a:pt x="790" y="58"/>
                  </a:cubicBezTo>
                  <a:cubicBezTo>
                    <a:pt x="580" y="0"/>
                    <a:pt x="485" y="92"/>
                    <a:pt x="273" y="34"/>
                  </a:cubicBezTo>
                  <a:cubicBezTo>
                    <a:pt x="186" y="187"/>
                    <a:pt x="64" y="295"/>
                    <a:pt x="0" y="476"/>
                  </a:cubicBezTo>
                  <a:cubicBezTo>
                    <a:pt x="526" y="544"/>
                    <a:pt x="1051" y="612"/>
                    <a:pt x="1579" y="680"/>
                  </a:cubicBezTo>
                  <a:cubicBezTo>
                    <a:pt x="1703" y="575"/>
                    <a:pt x="1736" y="353"/>
                    <a:pt x="1815" y="189"/>
                  </a:cubicBezTo>
                  <a:cubicBezTo>
                    <a:pt x="1588" y="159"/>
                    <a:pt x="1360" y="131"/>
                    <a:pt x="1132" y="102"/>
                  </a:cubicBezTo>
                  <a:cubicBezTo>
                    <a:pt x="986" y="159"/>
                    <a:pt x="950" y="363"/>
                    <a:pt x="752" y="35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0"/>
            <p:cNvSpPr/>
            <p:nvPr/>
          </p:nvSpPr>
          <p:spPr>
            <a:xfrm rot="-663173">
              <a:off x="1316483" y="3382898"/>
              <a:ext cx="19196" cy="25031"/>
            </a:xfrm>
            <a:custGeom>
              <a:avLst/>
              <a:gdLst/>
              <a:ahLst/>
              <a:cxnLst/>
              <a:rect l="l" t="t" r="r" b="b"/>
              <a:pathLst>
                <a:path w="352" h="459" extrusionOk="0">
                  <a:moveTo>
                    <a:pt x="1" y="369"/>
                  </a:moveTo>
                  <a:cubicBezTo>
                    <a:pt x="66" y="458"/>
                    <a:pt x="114" y="347"/>
                    <a:pt x="258" y="402"/>
                  </a:cubicBezTo>
                  <a:cubicBezTo>
                    <a:pt x="245" y="222"/>
                    <a:pt x="351" y="191"/>
                    <a:pt x="349" y="23"/>
                  </a:cubicBezTo>
                  <a:cubicBezTo>
                    <a:pt x="292" y="16"/>
                    <a:pt x="236" y="9"/>
                    <a:pt x="178" y="1"/>
                  </a:cubicBezTo>
                  <a:cubicBezTo>
                    <a:pt x="129" y="135"/>
                    <a:pt x="67" y="256"/>
                    <a:pt x="1" y="3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rot="-663173">
              <a:off x="1338893" y="3360250"/>
              <a:ext cx="90854" cy="49353"/>
            </a:xfrm>
            <a:custGeom>
              <a:avLst/>
              <a:gdLst/>
              <a:ahLst/>
              <a:cxnLst/>
              <a:rect l="l" t="t" r="r" b="b"/>
              <a:pathLst>
                <a:path w="1666" h="905" extrusionOk="0">
                  <a:moveTo>
                    <a:pt x="0" y="630"/>
                  </a:moveTo>
                  <a:cubicBezTo>
                    <a:pt x="469" y="501"/>
                    <a:pt x="1405" y="905"/>
                    <a:pt x="1665" y="499"/>
                  </a:cubicBezTo>
                  <a:cubicBezTo>
                    <a:pt x="1110" y="543"/>
                    <a:pt x="103" y="1"/>
                    <a:pt x="0" y="6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rot="-663173">
              <a:off x="1433087" y="3359577"/>
              <a:ext cx="75421" cy="36974"/>
            </a:xfrm>
            <a:custGeom>
              <a:avLst/>
              <a:gdLst/>
              <a:ahLst/>
              <a:cxnLst/>
              <a:rect l="l" t="t" r="r" b="b"/>
              <a:pathLst>
                <a:path w="1383" h="678" extrusionOk="0">
                  <a:moveTo>
                    <a:pt x="1" y="429"/>
                  </a:moveTo>
                  <a:cubicBezTo>
                    <a:pt x="462" y="444"/>
                    <a:pt x="1089" y="678"/>
                    <a:pt x="1382" y="477"/>
                  </a:cubicBezTo>
                  <a:cubicBezTo>
                    <a:pt x="934" y="487"/>
                    <a:pt x="212" y="1"/>
                    <a:pt x="1" y="42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0"/>
            <p:cNvSpPr/>
            <p:nvPr/>
          </p:nvSpPr>
          <p:spPr>
            <a:xfrm rot="-663173">
              <a:off x="1692030" y="3346867"/>
              <a:ext cx="217809" cy="59606"/>
            </a:xfrm>
            <a:custGeom>
              <a:avLst/>
              <a:gdLst/>
              <a:ahLst/>
              <a:cxnLst/>
              <a:rect l="l" t="t" r="r" b="b"/>
              <a:pathLst>
                <a:path w="3994" h="1093" extrusionOk="0">
                  <a:moveTo>
                    <a:pt x="0" y="187"/>
                  </a:moveTo>
                  <a:cubicBezTo>
                    <a:pt x="1056" y="688"/>
                    <a:pt x="2782" y="1093"/>
                    <a:pt x="3993" y="833"/>
                  </a:cubicBezTo>
                  <a:cubicBezTo>
                    <a:pt x="2562" y="695"/>
                    <a:pt x="1379" y="364"/>
                    <a:pt x="240" y="1"/>
                  </a:cubicBezTo>
                  <a:cubicBezTo>
                    <a:pt x="144" y="43"/>
                    <a:pt x="65" y="104"/>
                    <a:pt x="0" y="1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0"/>
            <p:cNvSpPr/>
            <p:nvPr/>
          </p:nvSpPr>
          <p:spPr>
            <a:xfrm rot="-663173">
              <a:off x="444408" y="3415734"/>
              <a:ext cx="954074" cy="104378"/>
            </a:xfrm>
            <a:custGeom>
              <a:avLst/>
              <a:gdLst/>
              <a:ahLst/>
              <a:cxnLst/>
              <a:rect l="l" t="t" r="r" b="b"/>
              <a:pathLst>
                <a:path w="17495" h="1914" extrusionOk="0">
                  <a:moveTo>
                    <a:pt x="17495" y="1913"/>
                  </a:moveTo>
                  <a:cubicBezTo>
                    <a:pt x="11610" y="1316"/>
                    <a:pt x="5833" y="552"/>
                    <a:pt x="1" y="0"/>
                  </a:cubicBezTo>
                  <a:cubicBezTo>
                    <a:pt x="5535" y="800"/>
                    <a:pt x="11934" y="1563"/>
                    <a:pt x="17495" y="19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0"/>
            <p:cNvSpPr/>
            <p:nvPr/>
          </p:nvSpPr>
          <p:spPr>
            <a:xfrm rot="-663173">
              <a:off x="1704974" y="1620651"/>
              <a:ext cx="893759" cy="1555530"/>
            </a:xfrm>
            <a:custGeom>
              <a:avLst/>
              <a:gdLst/>
              <a:ahLst/>
              <a:cxnLst/>
              <a:rect l="l" t="t" r="r" b="b"/>
              <a:pathLst>
                <a:path w="16389" h="28524" extrusionOk="0">
                  <a:moveTo>
                    <a:pt x="10944" y="1956"/>
                  </a:moveTo>
                  <a:cubicBezTo>
                    <a:pt x="8974" y="1232"/>
                    <a:pt x="5507" y="0"/>
                    <a:pt x="3870" y="1303"/>
                  </a:cubicBezTo>
                  <a:cubicBezTo>
                    <a:pt x="3577" y="1537"/>
                    <a:pt x="3305" y="2012"/>
                    <a:pt x="3034" y="2410"/>
                  </a:cubicBezTo>
                  <a:cubicBezTo>
                    <a:pt x="2356" y="3404"/>
                    <a:pt x="2128" y="4717"/>
                    <a:pt x="1925" y="6300"/>
                  </a:cubicBezTo>
                  <a:cubicBezTo>
                    <a:pt x="1696" y="8064"/>
                    <a:pt x="1405" y="9693"/>
                    <a:pt x="1263" y="11421"/>
                  </a:cubicBezTo>
                  <a:cubicBezTo>
                    <a:pt x="919" y="15611"/>
                    <a:pt x="86" y="20163"/>
                    <a:pt x="48" y="24190"/>
                  </a:cubicBezTo>
                  <a:cubicBezTo>
                    <a:pt x="910" y="17846"/>
                    <a:pt x="1120" y="11564"/>
                    <a:pt x="2391" y="5364"/>
                  </a:cubicBezTo>
                  <a:cubicBezTo>
                    <a:pt x="1417" y="12316"/>
                    <a:pt x="926" y="19415"/>
                    <a:pt x="0" y="26570"/>
                  </a:cubicBezTo>
                  <a:cubicBezTo>
                    <a:pt x="1305" y="25912"/>
                    <a:pt x="2914" y="25762"/>
                    <a:pt x="4802" y="25672"/>
                  </a:cubicBezTo>
                  <a:cubicBezTo>
                    <a:pt x="6015" y="25613"/>
                    <a:pt x="7088" y="25891"/>
                    <a:pt x="8033" y="26176"/>
                  </a:cubicBezTo>
                  <a:cubicBezTo>
                    <a:pt x="9245" y="26542"/>
                    <a:pt x="10094" y="26968"/>
                    <a:pt x="11134" y="27357"/>
                  </a:cubicBezTo>
                  <a:cubicBezTo>
                    <a:pt x="11822" y="27613"/>
                    <a:pt x="12612" y="27765"/>
                    <a:pt x="13351" y="27990"/>
                  </a:cubicBezTo>
                  <a:cubicBezTo>
                    <a:pt x="14404" y="28309"/>
                    <a:pt x="15399" y="28485"/>
                    <a:pt x="16364" y="28523"/>
                  </a:cubicBezTo>
                  <a:lnTo>
                    <a:pt x="16364" y="22656"/>
                  </a:lnTo>
                  <a:cubicBezTo>
                    <a:pt x="16271" y="22533"/>
                    <a:pt x="16283" y="22315"/>
                    <a:pt x="16364" y="22146"/>
                  </a:cubicBezTo>
                  <a:lnTo>
                    <a:pt x="16364" y="17782"/>
                  </a:lnTo>
                  <a:cubicBezTo>
                    <a:pt x="15810" y="17691"/>
                    <a:pt x="15252" y="17589"/>
                    <a:pt x="14760" y="17414"/>
                  </a:cubicBezTo>
                  <a:cubicBezTo>
                    <a:pt x="14152" y="17197"/>
                    <a:pt x="13605" y="16884"/>
                    <a:pt x="13054" y="16847"/>
                  </a:cubicBezTo>
                  <a:cubicBezTo>
                    <a:pt x="12892" y="16837"/>
                    <a:pt x="12691" y="16898"/>
                    <a:pt x="12532" y="16866"/>
                  </a:cubicBezTo>
                  <a:cubicBezTo>
                    <a:pt x="12370" y="16833"/>
                    <a:pt x="12209" y="16653"/>
                    <a:pt x="12042" y="16630"/>
                  </a:cubicBezTo>
                  <a:cubicBezTo>
                    <a:pt x="11820" y="16599"/>
                    <a:pt x="11643" y="16767"/>
                    <a:pt x="11460" y="16771"/>
                  </a:cubicBezTo>
                  <a:cubicBezTo>
                    <a:pt x="11300" y="16776"/>
                    <a:pt x="11120" y="16686"/>
                    <a:pt x="10910" y="16657"/>
                  </a:cubicBezTo>
                  <a:cubicBezTo>
                    <a:pt x="10238" y="16564"/>
                    <a:pt x="9245" y="16570"/>
                    <a:pt x="8644" y="16408"/>
                  </a:cubicBezTo>
                  <a:cubicBezTo>
                    <a:pt x="8526" y="16376"/>
                    <a:pt x="8440" y="16253"/>
                    <a:pt x="8319" y="16235"/>
                  </a:cubicBezTo>
                  <a:cubicBezTo>
                    <a:pt x="8214" y="16219"/>
                    <a:pt x="8074" y="16276"/>
                    <a:pt x="7967" y="16276"/>
                  </a:cubicBezTo>
                  <a:cubicBezTo>
                    <a:pt x="6761" y="16279"/>
                    <a:pt x="5463" y="15927"/>
                    <a:pt x="4429" y="16124"/>
                  </a:cubicBezTo>
                  <a:cubicBezTo>
                    <a:pt x="3963" y="16212"/>
                    <a:pt x="3566" y="16421"/>
                    <a:pt x="2860" y="16181"/>
                  </a:cubicBezTo>
                  <a:cubicBezTo>
                    <a:pt x="2911" y="15964"/>
                    <a:pt x="3149" y="15991"/>
                    <a:pt x="3400" y="16034"/>
                  </a:cubicBezTo>
                  <a:cubicBezTo>
                    <a:pt x="3904" y="15923"/>
                    <a:pt x="4415" y="15676"/>
                    <a:pt x="4965" y="15672"/>
                  </a:cubicBezTo>
                  <a:cubicBezTo>
                    <a:pt x="5194" y="15670"/>
                    <a:pt x="5414" y="15756"/>
                    <a:pt x="5647" y="15761"/>
                  </a:cubicBezTo>
                  <a:cubicBezTo>
                    <a:pt x="5810" y="15763"/>
                    <a:pt x="5964" y="15695"/>
                    <a:pt x="6134" y="15693"/>
                  </a:cubicBezTo>
                  <a:cubicBezTo>
                    <a:pt x="6687" y="15689"/>
                    <a:pt x="7242" y="15889"/>
                    <a:pt x="7798" y="15908"/>
                  </a:cubicBezTo>
                  <a:cubicBezTo>
                    <a:pt x="7989" y="15914"/>
                    <a:pt x="8159" y="15788"/>
                    <a:pt x="8375" y="15808"/>
                  </a:cubicBezTo>
                  <a:cubicBezTo>
                    <a:pt x="8753" y="15846"/>
                    <a:pt x="9264" y="16140"/>
                    <a:pt x="9845" y="16172"/>
                  </a:cubicBezTo>
                  <a:cubicBezTo>
                    <a:pt x="10511" y="16208"/>
                    <a:pt x="11224" y="16236"/>
                    <a:pt x="11946" y="16357"/>
                  </a:cubicBezTo>
                  <a:cubicBezTo>
                    <a:pt x="12186" y="16396"/>
                    <a:pt x="12410" y="16535"/>
                    <a:pt x="12656" y="16578"/>
                  </a:cubicBezTo>
                  <a:cubicBezTo>
                    <a:pt x="13140" y="16665"/>
                    <a:pt x="13585" y="16552"/>
                    <a:pt x="13924" y="16829"/>
                  </a:cubicBezTo>
                  <a:cubicBezTo>
                    <a:pt x="14312" y="16773"/>
                    <a:pt x="15046" y="16808"/>
                    <a:pt x="15328" y="17054"/>
                  </a:cubicBezTo>
                  <a:cubicBezTo>
                    <a:pt x="15699" y="17082"/>
                    <a:pt x="16041" y="17154"/>
                    <a:pt x="16365" y="17248"/>
                  </a:cubicBezTo>
                  <a:lnTo>
                    <a:pt x="16365" y="15707"/>
                  </a:lnTo>
                  <a:cubicBezTo>
                    <a:pt x="15834" y="15635"/>
                    <a:pt x="15289" y="15570"/>
                    <a:pt x="14753" y="15462"/>
                  </a:cubicBezTo>
                  <a:cubicBezTo>
                    <a:pt x="14205" y="15350"/>
                    <a:pt x="13565" y="15177"/>
                    <a:pt x="13035" y="14979"/>
                  </a:cubicBezTo>
                  <a:cubicBezTo>
                    <a:pt x="12883" y="14922"/>
                    <a:pt x="12747" y="14794"/>
                    <a:pt x="12588" y="14748"/>
                  </a:cubicBezTo>
                  <a:cubicBezTo>
                    <a:pt x="11328" y="14374"/>
                    <a:pt x="9966" y="14646"/>
                    <a:pt x="8775" y="14386"/>
                  </a:cubicBezTo>
                  <a:cubicBezTo>
                    <a:pt x="8575" y="14342"/>
                    <a:pt x="8390" y="14187"/>
                    <a:pt x="8200" y="14138"/>
                  </a:cubicBezTo>
                  <a:cubicBezTo>
                    <a:pt x="7410" y="13932"/>
                    <a:pt x="6347" y="13978"/>
                    <a:pt x="5606" y="14063"/>
                  </a:cubicBezTo>
                  <a:cubicBezTo>
                    <a:pt x="5392" y="14088"/>
                    <a:pt x="5157" y="14222"/>
                    <a:pt x="4934" y="14237"/>
                  </a:cubicBezTo>
                  <a:cubicBezTo>
                    <a:pt x="4445" y="14270"/>
                    <a:pt x="4088" y="14208"/>
                    <a:pt x="3701" y="14381"/>
                  </a:cubicBezTo>
                  <a:cubicBezTo>
                    <a:pt x="4473" y="13600"/>
                    <a:pt x="5846" y="13644"/>
                    <a:pt x="7166" y="13744"/>
                  </a:cubicBezTo>
                  <a:cubicBezTo>
                    <a:pt x="7881" y="13799"/>
                    <a:pt x="8626" y="13866"/>
                    <a:pt x="9299" y="14020"/>
                  </a:cubicBezTo>
                  <a:cubicBezTo>
                    <a:pt x="9495" y="14064"/>
                    <a:pt x="9683" y="14187"/>
                    <a:pt x="9880" y="14224"/>
                  </a:cubicBezTo>
                  <a:cubicBezTo>
                    <a:pt x="10799" y="14394"/>
                    <a:pt x="11754" y="14256"/>
                    <a:pt x="12669" y="14455"/>
                  </a:cubicBezTo>
                  <a:cubicBezTo>
                    <a:pt x="13092" y="14547"/>
                    <a:pt x="13480" y="14752"/>
                    <a:pt x="13923" y="14833"/>
                  </a:cubicBezTo>
                  <a:cubicBezTo>
                    <a:pt x="14559" y="14949"/>
                    <a:pt x="15213" y="15002"/>
                    <a:pt x="15832" y="15166"/>
                  </a:cubicBezTo>
                  <a:cubicBezTo>
                    <a:pt x="15994" y="15210"/>
                    <a:pt x="16175" y="15265"/>
                    <a:pt x="16365" y="15323"/>
                  </a:cubicBezTo>
                  <a:lnTo>
                    <a:pt x="16365" y="10048"/>
                  </a:lnTo>
                  <a:cubicBezTo>
                    <a:pt x="15896" y="9963"/>
                    <a:pt x="15428" y="9882"/>
                    <a:pt x="14962" y="9806"/>
                  </a:cubicBezTo>
                  <a:cubicBezTo>
                    <a:pt x="14681" y="9760"/>
                    <a:pt x="14379" y="9815"/>
                    <a:pt x="14103" y="9738"/>
                  </a:cubicBezTo>
                  <a:cubicBezTo>
                    <a:pt x="13884" y="9677"/>
                    <a:pt x="13680" y="9421"/>
                    <a:pt x="13501" y="9357"/>
                  </a:cubicBezTo>
                  <a:cubicBezTo>
                    <a:pt x="13178" y="9242"/>
                    <a:pt x="12719" y="9291"/>
                    <a:pt x="12307" y="9203"/>
                  </a:cubicBezTo>
                  <a:cubicBezTo>
                    <a:pt x="11059" y="8934"/>
                    <a:pt x="9840" y="8653"/>
                    <a:pt x="8602" y="8335"/>
                  </a:cubicBezTo>
                  <a:cubicBezTo>
                    <a:pt x="8425" y="8320"/>
                    <a:pt x="8525" y="8665"/>
                    <a:pt x="8308" y="8599"/>
                  </a:cubicBezTo>
                  <a:cubicBezTo>
                    <a:pt x="7955" y="8615"/>
                    <a:pt x="8276" y="8112"/>
                    <a:pt x="7984" y="8081"/>
                  </a:cubicBezTo>
                  <a:cubicBezTo>
                    <a:pt x="7759" y="8220"/>
                    <a:pt x="7732" y="8617"/>
                    <a:pt x="7358" y="8564"/>
                  </a:cubicBezTo>
                  <a:cubicBezTo>
                    <a:pt x="7306" y="8365"/>
                    <a:pt x="7301" y="8178"/>
                    <a:pt x="7430" y="8009"/>
                  </a:cubicBezTo>
                  <a:cubicBezTo>
                    <a:pt x="6109" y="7540"/>
                    <a:pt x="4513" y="7598"/>
                    <a:pt x="3508" y="7806"/>
                  </a:cubicBezTo>
                  <a:cubicBezTo>
                    <a:pt x="3700" y="7536"/>
                    <a:pt x="4111" y="7330"/>
                    <a:pt x="4530" y="7288"/>
                  </a:cubicBezTo>
                  <a:cubicBezTo>
                    <a:pt x="5134" y="7225"/>
                    <a:pt x="6083" y="7203"/>
                    <a:pt x="6691" y="7349"/>
                  </a:cubicBezTo>
                  <a:cubicBezTo>
                    <a:pt x="6803" y="7377"/>
                    <a:pt x="6903" y="7485"/>
                    <a:pt x="7016" y="7522"/>
                  </a:cubicBezTo>
                  <a:cubicBezTo>
                    <a:pt x="7398" y="7647"/>
                    <a:pt x="7853" y="7612"/>
                    <a:pt x="8252" y="7681"/>
                  </a:cubicBezTo>
                  <a:cubicBezTo>
                    <a:pt x="8943" y="7801"/>
                    <a:pt x="9639" y="7892"/>
                    <a:pt x="10277" y="8117"/>
                  </a:cubicBezTo>
                  <a:cubicBezTo>
                    <a:pt x="10540" y="8208"/>
                    <a:pt x="10774" y="8426"/>
                    <a:pt x="11050" y="8520"/>
                  </a:cubicBezTo>
                  <a:cubicBezTo>
                    <a:pt x="11490" y="8669"/>
                    <a:pt x="12009" y="8649"/>
                    <a:pt x="12495" y="8750"/>
                  </a:cubicBezTo>
                  <a:cubicBezTo>
                    <a:pt x="13428" y="8942"/>
                    <a:pt x="14397" y="9304"/>
                    <a:pt x="15305" y="9503"/>
                  </a:cubicBezTo>
                  <a:cubicBezTo>
                    <a:pt x="15557" y="9557"/>
                    <a:pt x="15821" y="9548"/>
                    <a:pt x="16073" y="9602"/>
                  </a:cubicBezTo>
                  <a:cubicBezTo>
                    <a:pt x="16171" y="9623"/>
                    <a:pt x="16269" y="9647"/>
                    <a:pt x="16365" y="9673"/>
                  </a:cubicBezTo>
                  <a:lnTo>
                    <a:pt x="16365" y="7580"/>
                  </a:lnTo>
                  <a:cubicBezTo>
                    <a:pt x="16313" y="7565"/>
                    <a:pt x="16261" y="7550"/>
                    <a:pt x="16209" y="7537"/>
                  </a:cubicBezTo>
                  <a:cubicBezTo>
                    <a:pt x="15569" y="7388"/>
                    <a:pt x="14981" y="7342"/>
                    <a:pt x="14524" y="7146"/>
                  </a:cubicBezTo>
                  <a:cubicBezTo>
                    <a:pt x="14360" y="7149"/>
                    <a:pt x="14434" y="7460"/>
                    <a:pt x="14268" y="7460"/>
                  </a:cubicBezTo>
                  <a:cubicBezTo>
                    <a:pt x="13990" y="7456"/>
                    <a:pt x="14101" y="7153"/>
                    <a:pt x="13927" y="7069"/>
                  </a:cubicBezTo>
                  <a:cubicBezTo>
                    <a:pt x="12967" y="6668"/>
                    <a:pt x="11857" y="6471"/>
                    <a:pt x="10745" y="6181"/>
                  </a:cubicBezTo>
                  <a:cubicBezTo>
                    <a:pt x="10007" y="5988"/>
                    <a:pt x="9370" y="5604"/>
                    <a:pt x="8624" y="5474"/>
                  </a:cubicBezTo>
                  <a:cubicBezTo>
                    <a:pt x="8311" y="5419"/>
                    <a:pt x="7989" y="5418"/>
                    <a:pt x="7686" y="5352"/>
                  </a:cubicBezTo>
                  <a:cubicBezTo>
                    <a:pt x="7445" y="5301"/>
                    <a:pt x="7193" y="5137"/>
                    <a:pt x="6934" y="5125"/>
                  </a:cubicBezTo>
                  <a:cubicBezTo>
                    <a:pt x="6763" y="5117"/>
                    <a:pt x="6604" y="5230"/>
                    <a:pt x="6443" y="5236"/>
                  </a:cubicBezTo>
                  <a:cubicBezTo>
                    <a:pt x="5914" y="5252"/>
                    <a:pt x="5380" y="5048"/>
                    <a:pt x="4853" y="5117"/>
                  </a:cubicBezTo>
                  <a:cubicBezTo>
                    <a:pt x="4754" y="5136"/>
                    <a:pt x="4920" y="5496"/>
                    <a:pt x="4718" y="5490"/>
                  </a:cubicBezTo>
                  <a:cubicBezTo>
                    <a:pt x="4488" y="5629"/>
                    <a:pt x="4531" y="5295"/>
                    <a:pt x="4356" y="5270"/>
                  </a:cubicBezTo>
                  <a:cubicBezTo>
                    <a:pt x="4123" y="5310"/>
                    <a:pt x="3858" y="5539"/>
                    <a:pt x="3640" y="5438"/>
                  </a:cubicBezTo>
                  <a:cubicBezTo>
                    <a:pt x="3931" y="4961"/>
                    <a:pt x="4621" y="4794"/>
                    <a:pt x="5159" y="4766"/>
                  </a:cubicBezTo>
                  <a:cubicBezTo>
                    <a:pt x="5704" y="4736"/>
                    <a:pt x="6517" y="4799"/>
                    <a:pt x="7069" y="4752"/>
                  </a:cubicBezTo>
                  <a:cubicBezTo>
                    <a:pt x="7260" y="4736"/>
                    <a:pt x="7893" y="4980"/>
                    <a:pt x="8327" y="5088"/>
                  </a:cubicBezTo>
                  <a:cubicBezTo>
                    <a:pt x="9490" y="5378"/>
                    <a:pt x="10907" y="5699"/>
                    <a:pt x="11941" y="5989"/>
                  </a:cubicBezTo>
                  <a:cubicBezTo>
                    <a:pt x="12179" y="6055"/>
                    <a:pt x="12549" y="6298"/>
                    <a:pt x="12932" y="6377"/>
                  </a:cubicBezTo>
                  <a:cubicBezTo>
                    <a:pt x="13201" y="6432"/>
                    <a:pt x="13483" y="6418"/>
                    <a:pt x="13742" y="6481"/>
                  </a:cubicBezTo>
                  <a:cubicBezTo>
                    <a:pt x="14108" y="6570"/>
                    <a:pt x="14415" y="6795"/>
                    <a:pt x="14771" y="6919"/>
                  </a:cubicBezTo>
                  <a:cubicBezTo>
                    <a:pt x="15212" y="7069"/>
                    <a:pt x="15715" y="7045"/>
                    <a:pt x="16173" y="7142"/>
                  </a:cubicBezTo>
                  <a:cubicBezTo>
                    <a:pt x="16239" y="7156"/>
                    <a:pt x="16301" y="7172"/>
                    <a:pt x="16365" y="7186"/>
                  </a:cubicBezTo>
                  <a:lnTo>
                    <a:pt x="16365" y="5774"/>
                  </a:lnTo>
                  <a:cubicBezTo>
                    <a:pt x="16014" y="5661"/>
                    <a:pt x="15661" y="5553"/>
                    <a:pt x="15304" y="5468"/>
                  </a:cubicBezTo>
                  <a:cubicBezTo>
                    <a:pt x="14789" y="5347"/>
                    <a:pt x="14252" y="5337"/>
                    <a:pt x="13732" y="5222"/>
                  </a:cubicBezTo>
                  <a:cubicBezTo>
                    <a:pt x="13138" y="5091"/>
                    <a:pt x="12562" y="4826"/>
                    <a:pt x="11978" y="4692"/>
                  </a:cubicBezTo>
                  <a:cubicBezTo>
                    <a:pt x="11637" y="4614"/>
                    <a:pt x="11310" y="4613"/>
                    <a:pt x="11003" y="4522"/>
                  </a:cubicBezTo>
                  <a:cubicBezTo>
                    <a:pt x="10034" y="4240"/>
                    <a:pt x="8771" y="3800"/>
                    <a:pt x="7553" y="3687"/>
                  </a:cubicBezTo>
                  <a:cubicBezTo>
                    <a:pt x="7246" y="3658"/>
                    <a:pt x="6807" y="3766"/>
                    <a:pt x="6374" y="3751"/>
                  </a:cubicBezTo>
                  <a:cubicBezTo>
                    <a:pt x="5896" y="3735"/>
                    <a:pt x="5382" y="3539"/>
                    <a:pt x="5009" y="3575"/>
                  </a:cubicBezTo>
                  <a:cubicBezTo>
                    <a:pt x="4738" y="3601"/>
                    <a:pt x="4571" y="3784"/>
                    <a:pt x="4400" y="3931"/>
                  </a:cubicBezTo>
                  <a:cubicBezTo>
                    <a:pt x="4270" y="4040"/>
                    <a:pt x="4104" y="4343"/>
                    <a:pt x="3843" y="4205"/>
                  </a:cubicBezTo>
                  <a:cubicBezTo>
                    <a:pt x="3780" y="3754"/>
                    <a:pt x="4629" y="3633"/>
                    <a:pt x="4988" y="3399"/>
                  </a:cubicBezTo>
                  <a:cubicBezTo>
                    <a:pt x="5684" y="3439"/>
                    <a:pt x="6269" y="3331"/>
                    <a:pt x="6872" y="3252"/>
                  </a:cubicBezTo>
                  <a:cubicBezTo>
                    <a:pt x="7083" y="3231"/>
                    <a:pt x="7036" y="3409"/>
                    <a:pt x="7246" y="3387"/>
                  </a:cubicBezTo>
                  <a:cubicBezTo>
                    <a:pt x="9539" y="3265"/>
                    <a:pt x="11527" y="4423"/>
                    <a:pt x="13648" y="4864"/>
                  </a:cubicBezTo>
                  <a:cubicBezTo>
                    <a:pt x="14110" y="4960"/>
                    <a:pt x="14600" y="4935"/>
                    <a:pt x="15056" y="5046"/>
                  </a:cubicBezTo>
                  <a:cubicBezTo>
                    <a:pt x="15502" y="5155"/>
                    <a:pt x="15935" y="5287"/>
                    <a:pt x="16365" y="5425"/>
                  </a:cubicBezTo>
                  <a:lnTo>
                    <a:pt x="16365" y="3459"/>
                  </a:lnTo>
                  <a:cubicBezTo>
                    <a:pt x="15740" y="3338"/>
                    <a:pt x="15112" y="3212"/>
                    <a:pt x="14482" y="3107"/>
                  </a:cubicBezTo>
                  <a:cubicBezTo>
                    <a:pt x="13205" y="2893"/>
                    <a:pt x="12006" y="2346"/>
                    <a:pt x="10944" y="1956"/>
                  </a:cubicBezTo>
                  <a:close/>
                  <a:moveTo>
                    <a:pt x="15907" y="21640"/>
                  </a:moveTo>
                  <a:cubicBezTo>
                    <a:pt x="16388" y="21632"/>
                    <a:pt x="16239" y="22555"/>
                    <a:pt x="15876" y="22546"/>
                  </a:cubicBezTo>
                  <a:cubicBezTo>
                    <a:pt x="15615" y="22368"/>
                    <a:pt x="15928" y="21971"/>
                    <a:pt x="15907" y="21640"/>
                  </a:cubicBezTo>
                  <a:close/>
                  <a:moveTo>
                    <a:pt x="15235" y="21466"/>
                  </a:moveTo>
                  <a:cubicBezTo>
                    <a:pt x="15297" y="21662"/>
                    <a:pt x="15215" y="21926"/>
                    <a:pt x="15077" y="22009"/>
                  </a:cubicBezTo>
                  <a:cubicBezTo>
                    <a:pt x="14862" y="22023"/>
                    <a:pt x="14795" y="21921"/>
                    <a:pt x="14710" y="21833"/>
                  </a:cubicBezTo>
                  <a:cubicBezTo>
                    <a:pt x="14718" y="21499"/>
                    <a:pt x="14949" y="21283"/>
                    <a:pt x="15235" y="21466"/>
                  </a:cubicBezTo>
                  <a:close/>
                  <a:moveTo>
                    <a:pt x="4773" y="19508"/>
                  </a:moveTo>
                  <a:cubicBezTo>
                    <a:pt x="5079" y="19314"/>
                    <a:pt x="5647" y="19249"/>
                    <a:pt x="5936" y="19571"/>
                  </a:cubicBezTo>
                  <a:cubicBezTo>
                    <a:pt x="6576" y="19643"/>
                    <a:pt x="7345" y="19573"/>
                    <a:pt x="8043" y="19714"/>
                  </a:cubicBezTo>
                  <a:cubicBezTo>
                    <a:pt x="9127" y="19932"/>
                    <a:pt x="10498" y="19860"/>
                    <a:pt x="11413" y="20149"/>
                  </a:cubicBezTo>
                  <a:cubicBezTo>
                    <a:pt x="11572" y="20199"/>
                    <a:pt x="11702" y="20371"/>
                    <a:pt x="11856" y="20423"/>
                  </a:cubicBezTo>
                  <a:cubicBezTo>
                    <a:pt x="12053" y="20489"/>
                    <a:pt x="12298" y="20455"/>
                    <a:pt x="12496" y="20505"/>
                  </a:cubicBezTo>
                  <a:cubicBezTo>
                    <a:pt x="12836" y="20592"/>
                    <a:pt x="13071" y="20811"/>
                    <a:pt x="13347" y="20962"/>
                  </a:cubicBezTo>
                  <a:cubicBezTo>
                    <a:pt x="13565" y="21082"/>
                    <a:pt x="13909" y="21064"/>
                    <a:pt x="13950" y="21344"/>
                  </a:cubicBezTo>
                  <a:cubicBezTo>
                    <a:pt x="13621" y="21341"/>
                    <a:pt x="13324" y="21119"/>
                    <a:pt x="13140" y="20893"/>
                  </a:cubicBezTo>
                  <a:cubicBezTo>
                    <a:pt x="12816" y="20873"/>
                    <a:pt x="12547" y="20811"/>
                    <a:pt x="12388" y="20664"/>
                  </a:cubicBezTo>
                  <a:cubicBezTo>
                    <a:pt x="10077" y="20440"/>
                    <a:pt x="7773" y="19756"/>
                    <a:pt x="5626" y="19965"/>
                  </a:cubicBezTo>
                  <a:cubicBezTo>
                    <a:pt x="5500" y="20056"/>
                    <a:pt x="5478" y="19852"/>
                    <a:pt x="5338" y="19842"/>
                  </a:cubicBezTo>
                  <a:cubicBezTo>
                    <a:pt x="4683" y="20238"/>
                    <a:pt x="3606" y="19507"/>
                    <a:pt x="2887" y="20002"/>
                  </a:cubicBezTo>
                  <a:cubicBezTo>
                    <a:pt x="3251" y="19544"/>
                    <a:pt x="4123" y="19270"/>
                    <a:pt x="4773" y="19508"/>
                  </a:cubicBezTo>
                  <a:close/>
                  <a:moveTo>
                    <a:pt x="15259" y="14225"/>
                  </a:moveTo>
                  <a:cubicBezTo>
                    <a:pt x="15267" y="14309"/>
                    <a:pt x="15336" y="14345"/>
                    <a:pt x="15315" y="14450"/>
                  </a:cubicBezTo>
                  <a:cubicBezTo>
                    <a:pt x="15417" y="14398"/>
                    <a:pt x="15443" y="14249"/>
                    <a:pt x="15599" y="14270"/>
                  </a:cubicBezTo>
                  <a:cubicBezTo>
                    <a:pt x="16203" y="14369"/>
                    <a:pt x="15468" y="15173"/>
                    <a:pt x="15342" y="14583"/>
                  </a:cubicBezTo>
                  <a:cubicBezTo>
                    <a:pt x="15249" y="14660"/>
                    <a:pt x="15182" y="14775"/>
                    <a:pt x="15016" y="14758"/>
                  </a:cubicBezTo>
                  <a:cubicBezTo>
                    <a:pt x="14760" y="14629"/>
                    <a:pt x="14802" y="14067"/>
                    <a:pt x="15259" y="14225"/>
                  </a:cubicBezTo>
                  <a:close/>
                  <a:moveTo>
                    <a:pt x="14533" y="14132"/>
                  </a:moveTo>
                  <a:cubicBezTo>
                    <a:pt x="14517" y="14311"/>
                    <a:pt x="14502" y="14490"/>
                    <a:pt x="14392" y="14547"/>
                  </a:cubicBezTo>
                  <a:cubicBezTo>
                    <a:pt x="14308" y="14536"/>
                    <a:pt x="14221" y="14525"/>
                    <a:pt x="14136" y="14514"/>
                  </a:cubicBezTo>
                  <a:cubicBezTo>
                    <a:pt x="13858" y="14218"/>
                    <a:pt x="14292" y="13756"/>
                    <a:pt x="14533" y="14132"/>
                  </a:cubicBezTo>
                  <a:close/>
                  <a:moveTo>
                    <a:pt x="8450" y="9181"/>
                  </a:moveTo>
                  <a:cubicBezTo>
                    <a:pt x="8297" y="9196"/>
                    <a:pt x="8275" y="9111"/>
                    <a:pt x="8204" y="9063"/>
                  </a:cubicBezTo>
                  <a:cubicBezTo>
                    <a:pt x="8195" y="8622"/>
                    <a:pt x="8714" y="8923"/>
                    <a:pt x="8450" y="9181"/>
                  </a:cubicBezTo>
                  <a:close/>
                  <a:moveTo>
                    <a:pt x="2375" y="14904"/>
                  </a:moveTo>
                  <a:cubicBezTo>
                    <a:pt x="1916" y="14813"/>
                    <a:pt x="2299" y="14200"/>
                    <a:pt x="2589" y="14584"/>
                  </a:cubicBezTo>
                  <a:cubicBezTo>
                    <a:pt x="2587" y="14781"/>
                    <a:pt x="2516" y="14889"/>
                    <a:pt x="2375" y="14904"/>
                  </a:cubicBezTo>
                  <a:close/>
                  <a:moveTo>
                    <a:pt x="3290" y="14199"/>
                  </a:moveTo>
                  <a:cubicBezTo>
                    <a:pt x="3277" y="14247"/>
                    <a:pt x="3289" y="14276"/>
                    <a:pt x="3322" y="14289"/>
                  </a:cubicBezTo>
                  <a:cubicBezTo>
                    <a:pt x="3116" y="15181"/>
                    <a:pt x="2462" y="13834"/>
                    <a:pt x="3290" y="14199"/>
                  </a:cubicBezTo>
                  <a:close/>
                  <a:moveTo>
                    <a:pt x="2714" y="3539"/>
                  </a:moveTo>
                  <a:cubicBezTo>
                    <a:pt x="2901" y="2998"/>
                    <a:pt x="3185" y="2328"/>
                    <a:pt x="3653" y="2316"/>
                  </a:cubicBezTo>
                  <a:cubicBezTo>
                    <a:pt x="3318" y="2696"/>
                    <a:pt x="3098" y="3222"/>
                    <a:pt x="2714" y="3539"/>
                  </a:cubicBezTo>
                  <a:close/>
                  <a:moveTo>
                    <a:pt x="4072" y="1763"/>
                  </a:moveTo>
                  <a:cubicBezTo>
                    <a:pt x="4182" y="1688"/>
                    <a:pt x="4234" y="1517"/>
                    <a:pt x="4377" y="1412"/>
                  </a:cubicBezTo>
                  <a:cubicBezTo>
                    <a:pt x="4672" y="1193"/>
                    <a:pt x="5878" y="803"/>
                    <a:pt x="6181" y="1211"/>
                  </a:cubicBezTo>
                  <a:cubicBezTo>
                    <a:pt x="5242" y="1088"/>
                    <a:pt x="4697" y="1478"/>
                    <a:pt x="4072" y="17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rot="-663173">
              <a:off x="1850449" y="3149949"/>
              <a:ext cx="282650" cy="29667"/>
            </a:xfrm>
            <a:custGeom>
              <a:avLst/>
              <a:gdLst/>
              <a:ahLst/>
              <a:cxnLst/>
              <a:rect l="l" t="t" r="r" b="b"/>
              <a:pathLst>
                <a:path w="5183" h="544" extrusionOk="0">
                  <a:moveTo>
                    <a:pt x="0" y="481"/>
                  </a:moveTo>
                  <a:cubicBezTo>
                    <a:pt x="1663" y="543"/>
                    <a:pt x="3466" y="360"/>
                    <a:pt x="5182" y="325"/>
                  </a:cubicBezTo>
                  <a:cubicBezTo>
                    <a:pt x="3349" y="240"/>
                    <a:pt x="1397" y="0"/>
                    <a:pt x="0" y="4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rot="-663173">
              <a:off x="1143803" y="3241597"/>
              <a:ext cx="27213" cy="1472"/>
            </a:xfrm>
            <a:custGeom>
              <a:avLst/>
              <a:gdLst/>
              <a:ahLst/>
              <a:cxnLst/>
              <a:rect l="l" t="t" r="r" b="b"/>
              <a:pathLst>
                <a:path w="499" h="27" extrusionOk="0">
                  <a:moveTo>
                    <a:pt x="1" y="6"/>
                  </a:moveTo>
                  <a:cubicBezTo>
                    <a:pt x="39" y="9"/>
                    <a:pt x="78" y="13"/>
                    <a:pt x="116" y="16"/>
                  </a:cubicBezTo>
                  <a:cubicBezTo>
                    <a:pt x="244" y="27"/>
                    <a:pt x="374" y="6"/>
                    <a:pt x="498" y="12"/>
                  </a:cubicBezTo>
                  <a:cubicBezTo>
                    <a:pt x="363" y="0"/>
                    <a:pt x="186" y="1"/>
                    <a:pt x="1" y="6"/>
                  </a:cubicBezTo>
                  <a:close/>
                </a:path>
              </a:pathLst>
            </a:custGeom>
            <a:solidFill>
              <a:srgbClr val="FF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rot="-663173">
              <a:off x="599824" y="3203003"/>
              <a:ext cx="540269" cy="94889"/>
            </a:xfrm>
            <a:custGeom>
              <a:avLst/>
              <a:gdLst/>
              <a:ahLst/>
              <a:cxnLst/>
              <a:rect l="l" t="t" r="r" b="b"/>
              <a:pathLst>
                <a:path w="9907" h="1740" extrusionOk="0">
                  <a:moveTo>
                    <a:pt x="816" y="462"/>
                  </a:moveTo>
                  <a:cubicBezTo>
                    <a:pt x="577" y="385"/>
                    <a:pt x="287" y="0"/>
                    <a:pt x="1" y="400"/>
                  </a:cubicBezTo>
                  <a:cubicBezTo>
                    <a:pt x="2718" y="1442"/>
                    <a:pt x="6393" y="1654"/>
                    <a:pt x="9329" y="1735"/>
                  </a:cubicBezTo>
                  <a:cubicBezTo>
                    <a:pt x="9496" y="1740"/>
                    <a:pt x="9705" y="1732"/>
                    <a:pt x="9907" y="1727"/>
                  </a:cubicBezTo>
                  <a:cubicBezTo>
                    <a:pt x="8624" y="1619"/>
                    <a:pt x="7097" y="1336"/>
                    <a:pt x="5579" y="1208"/>
                  </a:cubicBezTo>
                  <a:cubicBezTo>
                    <a:pt x="3959" y="1070"/>
                    <a:pt x="2157" y="890"/>
                    <a:pt x="816" y="4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rot="-663173">
              <a:off x="1170699" y="3239275"/>
              <a:ext cx="3926" cy="436"/>
            </a:xfrm>
            <a:custGeom>
              <a:avLst/>
              <a:gdLst/>
              <a:ahLst/>
              <a:cxnLst/>
              <a:rect l="l" t="t" r="r" b="b"/>
              <a:pathLst>
                <a:path w="72" h="8" extrusionOk="0">
                  <a:moveTo>
                    <a:pt x="0" y="0"/>
                  </a:moveTo>
                  <a:cubicBezTo>
                    <a:pt x="25" y="2"/>
                    <a:pt x="50" y="4"/>
                    <a:pt x="71" y="8"/>
                  </a:cubicBezTo>
                  <a:cubicBezTo>
                    <a:pt x="48" y="4"/>
                    <a:pt x="24" y="1"/>
                    <a:pt x="0" y="0"/>
                  </a:cubicBezTo>
                  <a:close/>
                </a:path>
              </a:pathLst>
            </a:custGeom>
            <a:solidFill>
              <a:srgbClr val="FF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rot="-663173">
              <a:off x="1174653" y="3238709"/>
              <a:ext cx="5890" cy="1472"/>
            </a:xfrm>
            <a:custGeom>
              <a:avLst/>
              <a:gdLst/>
              <a:ahLst/>
              <a:cxnLst/>
              <a:rect l="l" t="t" r="r" b="b"/>
              <a:pathLst>
                <a:path w="108" h="27" extrusionOk="0">
                  <a:moveTo>
                    <a:pt x="0" y="1"/>
                  </a:moveTo>
                  <a:cubicBezTo>
                    <a:pt x="36" y="7"/>
                    <a:pt x="72" y="13"/>
                    <a:pt x="107" y="26"/>
                  </a:cubicBezTo>
                  <a:cubicBezTo>
                    <a:pt x="79" y="15"/>
                    <a:pt x="42" y="7"/>
                    <a:pt x="0" y="1"/>
                  </a:cubicBezTo>
                  <a:close/>
                </a:path>
              </a:pathLst>
            </a:custGeom>
            <a:solidFill>
              <a:srgbClr val="FF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rot="-663173">
              <a:off x="1726690" y="3321259"/>
              <a:ext cx="199813" cy="32230"/>
            </a:xfrm>
            <a:custGeom>
              <a:avLst/>
              <a:gdLst/>
              <a:ahLst/>
              <a:cxnLst/>
              <a:rect l="l" t="t" r="r" b="b"/>
              <a:pathLst>
                <a:path w="3664" h="591" extrusionOk="0">
                  <a:moveTo>
                    <a:pt x="3452" y="142"/>
                  </a:moveTo>
                  <a:cubicBezTo>
                    <a:pt x="2505" y="498"/>
                    <a:pt x="1115" y="408"/>
                    <a:pt x="0" y="0"/>
                  </a:cubicBezTo>
                  <a:cubicBezTo>
                    <a:pt x="99" y="214"/>
                    <a:pt x="382" y="247"/>
                    <a:pt x="612" y="297"/>
                  </a:cubicBezTo>
                  <a:cubicBezTo>
                    <a:pt x="1653" y="519"/>
                    <a:pt x="2849" y="591"/>
                    <a:pt x="3663" y="518"/>
                  </a:cubicBezTo>
                  <a:cubicBezTo>
                    <a:pt x="3640" y="356"/>
                    <a:pt x="3565" y="235"/>
                    <a:pt x="3452" y="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rot="-663173">
              <a:off x="551669" y="3193906"/>
              <a:ext cx="1154814" cy="172709"/>
            </a:xfrm>
            <a:custGeom>
              <a:avLst/>
              <a:gdLst/>
              <a:ahLst/>
              <a:cxnLst/>
              <a:rect l="l" t="t" r="r" b="b"/>
              <a:pathLst>
                <a:path w="21176" h="3167" extrusionOk="0">
                  <a:moveTo>
                    <a:pt x="14723" y="1818"/>
                  </a:moveTo>
                  <a:cubicBezTo>
                    <a:pt x="9868" y="1510"/>
                    <a:pt x="4883" y="1680"/>
                    <a:pt x="643" y="1"/>
                  </a:cubicBezTo>
                  <a:cubicBezTo>
                    <a:pt x="554" y="2"/>
                    <a:pt x="544" y="105"/>
                    <a:pt x="456" y="107"/>
                  </a:cubicBezTo>
                  <a:cubicBezTo>
                    <a:pt x="940" y="462"/>
                    <a:pt x="1573" y="543"/>
                    <a:pt x="2155" y="717"/>
                  </a:cubicBezTo>
                  <a:cubicBezTo>
                    <a:pt x="2771" y="900"/>
                    <a:pt x="3393" y="1075"/>
                    <a:pt x="4043" y="1220"/>
                  </a:cubicBezTo>
                  <a:cubicBezTo>
                    <a:pt x="8198" y="2141"/>
                    <a:pt x="12278" y="1649"/>
                    <a:pt x="16332" y="2461"/>
                  </a:cubicBezTo>
                  <a:cubicBezTo>
                    <a:pt x="13444" y="2040"/>
                    <a:pt x="10677" y="2156"/>
                    <a:pt x="7813" y="1924"/>
                  </a:cubicBezTo>
                  <a:cubicBezTo>
                    <a:pt x="5250" y="1716"/>
                    <a:pt x="2850" y="1070"/>
                    <a:pt x="759" y="449"/>
                  </a:cubicBezTo>
                  <a:cubicBezTo>
                    <a:pt x="467" y="363"/>
                    <a:pt x="175" y="218"/>
                    <a:pt x="0" y="612"/>
                  </a:cubicBezTo>
                  <a:cubicBezTo>
                    <a:pt x="6362" y="2480"/>
                    <a:pt x="14248" y="2426"/>
                    <a:pt x="20796" y="3166"/>
                  </a:cubicBezTo>
                  <a:cubicBezTo>
                    <a:pt x="20101" y="2972"/>
                    <a:pt x="19099" y="3015"/>
                    <a:pt x="18556" y="2704"/>
                  </a:cubicBezTo>
                  <a:cubicBezTo>
                    <a:pt x="19400" y="2736"/>
                    <a:pt x="20416" y="2991"/>
                    <a:pt x="21175" y="2912"/>
                  </a:cubicBezTo>
                  <a:cubicBezTo>
                    <a:pt x="20126" y="2702"/>
                    <a:pt x="19072" y="2473"/>
                    <a:pt x="17997" y="2328"/>
                  </a:cubicBezTo>
                  <a:cubicBezTo>
                    <a:pt x="16909" y="2182"/>
                    <a:pt x="15811" y="1888"/>
                    <a:pt x="14723" y="18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rot="-663173">
              <a:off x="1830295" y="1870958"/>
              <a:ext cx="767403" cy="1045800"/>
            </a:xfrm>
            <a:custGeom>
              <a:avLst/>
              <a:gdLst/>
              <a:ahLst/>
              <a:cxnLst/>
              <a:rect l="l" t="t" r="r" b="b"/>
              <a:pathLst>
                <a:path w="14072" h="19177" extrusionOk="0">
                  <a:moveTo>
                    <a:pt x="13919" y="10196"/>
                  </a:moveTo>
                  <a:cubicBezTo>
                    <a:pt x="13158" y="10265"/>
                    <a:pt x="11952" y="10613"/>
                    <a:pt x="11306" y="11189"/>
                  </a:cubicBezTo>
                  <a:cubicBezTo>
                    <a:pt x="10440" y="11965"/>
                    <a:pt x="9989" y="13073"/>
                    <a:pt x="8988" y="13393"/>
                  </a:cubicBezTo>
                  <a:cubicBezTo>
                    <a:pt x="9611" y="12596"/>
                    <a:pt x="10031" y="11828"/>
                    <a:pt x="10228" y="11091"/>
                  </a:cubicBezTo>
                  <a:cubicBezTo>
                    <a:pt x="10361" y="11002"/>
                    <a:pt x="10525" y="11133"/>
                    <a:pt x="10641" y="10908"/>
                  </a:cubicBezTo>
                  <a:cubicBezTo>
                    <a:pt x="10512" y="10735"/>
                    <a:pt x="10328" y="10845"/>
                    <a:pt x="10299" y="10706"/>
                  </a:cubicBezTo>
                  <a:cubicBezTo>
                    <a:pt x="10360" y="10520"/>
                    <a:pt x="10342" y="10345"/>
                    <a:pt x="10564" y="10136"/>
                  </a:cubicBezTo>
                  <a:cubicBezTo>
                    <a:pt x="10893" y="10381"/>
                    <a:pt x="11336" y="10324"/>
                    <a:pt x="11492" y="10068"/>
                  </a:cubicBezTo>
                  <a:cubicBezTo>
                    <a:pt x="11211" y="9846"/>
                    <a:pt x="10760" y="9628"/>
                    <a:pt x="10750" y="9233"/>
                  </a:cubicBezTo>
                  <a:cubicBezTo>
                    <a:pt x="11023" y="8966"/>
                    <a:pt x="10944" y="8748"/>
                    <a:pt x="11084" y="8498"/>
                  </a:cubicBezTo>
                  <a:cubicBezTo>
                    <a:pt x="12146" y="8108"/>
                    <a:pt x="13553" y="7362"/>
                    <a:pt x="13998" y="5866"/>
                  </a:cubicBezTo>
                  <a:cubicBezTo>
                    <a:pt x="14023" y="5839"/>
                    <a:pt x="14047" y="5814"/>
                    <a:pt x="14071" y="5790"/>
                  </a:cubicBezTo>
                  <a:lnTo>
                    <a:pt x="14071" y="5321"/>
                  </a:lnTo>
                  <a:cubicBezTo>
                    <a:pt x="13848" y="5421"/>
                    <a:pt x="13633" y="5584"/>
                    <a:pt x="13387" y="5516"/>
                  </a:cubicBezTo>
                  <a:cubicBezTo>
                    <a:pt x="13839" y="4829"/>
                    <a:pt x="13702" y="4224"/>
                    <a:pt x="14071" y="3548"/>
                  </a:cubicBezTo>
                  <a:lnTo>
                    <a:pt x="14071" y="2782"/>
                  </a:lnTo>
                  <a:cubicBezTo>
                    <a:pt x="13922" y="2776"/>
                    <a:pt x="13775" y="2785"/>
                    <a:pt x="13620" y="2729"/>
                  </a:cubicBezTo>
                  <a:cubicBezTo>
                    <a:pt x="13731" y="2517"/>
                    <a:pt x="13914" y="2337"/>
                    <a:pt x="14071" y="2164"/>
                  </a:cubicBezTo>
                  <a:lnTo>
                    <a:pt x="14071" y="1648"/>
                  </a:lnTo>
                  <a:cubicBezTo>
                    <a:pt x="13412" y="1729"/>
                    <a:pt x="12714" y="1533"/>
                    <a:pt x="12020" y="1359"/>
                  </a:cubicBezTo>
                  <a:cubicBezTo>
                    <a:pt x="11851" y="644"/>
                    <a:pt x="10795" y="0"/>
                    <a:pt x="10198" y="426"/>
                  </a:cubicBezTo>
                  <a:cubicBezTo>
                    <a:pt x="9708" y="56"/>
                    <a:pt x="9036" y="314"/>
                    <a:pt x="8473" y="168"/>
                  </a:cubicBezTo>
                  <a:cubicBezTo>
                    <a:pt x="8267" y="339"/>
                    <a:pt x="8063" y="522"/>
                    <a:pt x="7875" y="816"/>
                  </a:cubicBezTo>
                  <a:cubicBezTo>
                    <a:pt x="7337" y="623"/>
                    <a:pt x="6927" y="1370"/>
                    <a:pt x="7015" y="1812"/>
                  </a:cubicBezTo>
                  <a:cubicBezTo>
                    <a:pt x="6694" y="1760"/>
                    <a:pt x="6409" y="1954"/>
                    <a:pt x="6077" y="1820"/>
                  </a:cubicBezTo>
                  <a:cubicBezTo>
                    <a:pt x="5027" y="2409"/>
                    <a:pt x="5674" y="3666"/>
                    <a:pt x="5886" y="4475"/>
                  </a:cubicBezTo>
                  <a:cubicBezTo>
                    <a:pt x="5534" y="4411"/>
                    <a:pt x="5197" y="4468"/>
                    <a:pt x="4888" y="4709"/>
                  </a:cubicBezTo>
                  <a:cubicBezTo>
                    <a:pt x="4870" y="5889"/>
                    <a:pt x="6045" y="7377"/>
                    <a:pt x="7553" y="7870"/>
                  </a:cubicBezTo>
                  <a:cubicBezTo>
                    <a:pt x="8053" y="8253"/>
                    <a:pt x="8400" y="8597"/>
                    <a:pt x="8892" y="8714"/>
                  </a:cubicBezTo>
                  <a:cubicBezTo>
                    <a:pt x="9015" y="8936"/>
                    <a:pt x="9049" y="9172"/>
                    <a:pt x="9390" y="9363"/>
                  </a:cubicBezTo>
                  <a:cubicBezTo>
                    <a:pt x="9282" y="9649"/>
                    <a:pt x="9109" y="9945"/>
                    <a:pt x="9135" y="10212"/>
                  </a:cubicBezTo>
                  <a:cubicBezTo>
                    <a:pt x="9373" y="10348"/>
                    <a:pt x="9544" y="10008"/>
                    <a:pt x="9757" y="9969"/>
                  </a:cubicBezTo>
                  <a:cubicBezTo>
                    <a:pt x="10099" y="10400"/>
                    <a:pt x="9735" y="10931"/>
                    <a:pt x="9711" y="11415"/>
                  </a:cubicBezTo>
                  <a:cubicBezTo>
                    <a:pt x="9551" y="11387"/>
                    <a:pt x="9402" y="11451"/>
                    <a:pt x="9272" y="11633"/>
                  </a:cubicBezTo>
                  <a:cubicBezTo>
                    <a:pt x="9260" y="11798"/>
                    <a:pt x="9551" y="11739"/>
                    <a:pt x="9526" y="11878"/>
                  </a:cubicBezTo>
                  <a:cubicBezTo>
                    <a:pt x="9365" y="12224"/>
                    <a:pt x="9119" y="12582"/>
                    <a:pt x="8953" y="12929"/>
                  </a:cubicBezTo>
                  <a:cubicBezTo>
                    <a:pt x="8782" y="12900"/>
                    <a:pt x="8616" y="12896"/>
                    <a:pt x="8463" y="12997"/>
                  </a:cubicBezTo>
                  <a:cubicBezTo>
                    <a:pt x="8427" y="13118"/>
                    <a:pt x="8656" y="13200"/>
                    <a:pt x="8664" y="13314"/>
                  </a:cubicBezTo>
                  <a:cubicBezTo>
                    <a:pt x="8222" y="13881"/>
                    <a:pt x="7753" y="14253"/>
                    <a:pt x="7301" y="14757"/>
                  </a:cubicBezTo>
                  <a:cubicBezTo>
                    <a:pt x="7208" y="14675"/>
                    <a:pt x="7114" y="14608"/>
                    <a:pt x="7048" y="14730"/>
                  </a:cubicBezTo>
                  <a:cubicBezTo>
                    <a:pt x="6898" y="14743"/>
                    <a:pt x="7095" y="14971"/>
                    <a:pt x="6943" y="15089"/>
                  </a:cubicBezTo>
                  <a:cubicBezTo>
                    <a:pt x="6590" y="15252"/>
                    <a:pt x="6312" y="15941"/>
                    <a:pt x="5907" y="15735"/>
                  </a:cubicBezTo>
                  <a:cubicBezTo>
                    <a:pt x="5736" y="16341"/>
                    <a:pt x="4810" y="16643"/>
                    <a:pt x="4292" y="16932"/>
                  </a:cubicBezTo>
                  <a:cubicBezTo>
                    <a:pt x="4434" y="16390"/>
                    <a:pt x="4682" y="15836"/>
                    <a:pt x="4935" y="15277"/>
                  </a:cubicBezTo>
                  <a:cubicBezTo>
                    <a:pt x="7310" y="12853"/>
                    <a:pt x="7178" y="10009"/>
                    <a:pt x="5425" y="7856"/>
                  </a:cubicBezTo>
                  <a:cubicBezTo>
                    <a:pt x="5164" y="7645"/>
                    <a:pt x="4909" y="7456"/>
                    <a:pt x="4681" y="7460"/>
                  </a:cubicBezTo>
                  <a:cubicBezTo>
                    <a:pt x="3497" y="9535"/>
                    <a:pt x="1899" y="11828"/>
                    <a:pt x="3081" y="13661"/>
                  </a:cubicBezTo>
                  <a:cubicBezTo>
                    <a:pt x="3347" y="13989"/>
                    <a:pt x="3723" y="14300"/>
                    <a:pt x="4060" y="14618"/>
                  </a:cubicBezTo>
                  <a:cubicBezTo>
                    <a:pt x="4161" y="14738"/>
                    <a:pt x="4235" y="14668"/>
                    <a:pt x="4331" y="14768"/>
                  </a:cubicBezTo>
                  <a:cubicBezTo>
                    <a:pt x="4343" y="14902"/>
                    <a:pt x="4506" y="15015"/>
                    <a:pt x="4479" y="15154"/>
                  </a:cubicBezTo>
                  <a:cubicBezTo>
                    <a:pt x="4218" y="15838"/>
                    <a:pt x="3954" y="16522"/>
                    <a:pt x="3888" y="17178"/>
                  </a:cubicBezTo>
                  <a:cubicBezTo>
                    <a:pt x="3710" y="17171"/>
                    <a:pt x="3559" y="17359"/>
                    <a:pt x="3380" y="17342"/>
                  </a:cubicBezTo>
                  <a:cubicBezTo>
                    <a:pt x="3350" y="17210"/>
                    <a:pt x="3212" y="17057"/>
                    <a:pt x="3065" y="17105"/>
                  </a:cubicBezTo>
                  <a:cubicBezTo>
                    <a:pt x="2857" y="17281"/>
                    <a:pt x="3112" y="17391"/>
                    <a:pt x="2942" y="17560"/>
                  </a:cubicBezTo>
                  <a:cubicBezTo>
                    <a:pt x="1979" y="17919"/>
                    <a:pt x="996" y="18122"/>
                    <a:pt x="39" y="18501"/>
                  </a:cubicBezTo>
                  <a:cubicBezTo>
                    <a:pt x="139" y="18727"/>
                    <a:pt x="1" y="18986"/>
                    <a:pt x="352" y="19176"/>
                  </a:cubicBezTo>
                  <a:cubicBezTo>
                    <a:pt x="2121" y="18625"/>
                    <a:pt x="3835" y="17685"/>
                    <a:pt x="5528" y="16602"/>
                  </a:cubicBezTo>
                  <a:cubicBezTo>
                    <a:pt x="5611" y="16672"/>
                    <a:pt x="5692" y="16735"/>
                    <a:pt x="5764" y="16724"/>
                  </a:cubicBezTo>
                  <a:cubicBezTo>
                    <a:pt x="5923" y="16588"/>
                    <a:pt x="5712" y="16503"/>
                    <a:pt x="5871" y="16365"/>
                  </a:cubicBezTo>
                  <a:cubicBezTo>
                    <a:pt x="6252" y="16240"/>
                    <a:pt x="6457" y="15831"/>
                    <a:pt x="6862" y="15632"/>
                  </a:cubicBezTo>
                  <a:cubicBezTo>
                    <a:pt x="6896" y="15752"/>
                    <a:pt x="6994" y="15864"/>
                    <a:pt x="7160" y="15965"/>
                  </a:cubicBezTo>
                  <a:cubicBezTo>
                    <a:pt x="7299" y="15737"/>
                    <a:pt x="7185" y="15545"/>
                    <a:pt x="7135" y="15343"/>
                  </a:cubicBezTo>
                  <a:cubicBezTo>
                    <a:pt x="7432" y="15154"/>
                    <a:pt x="7712" y="14844"/>
                    <a:pt x="8004" y="14626"/>
                  </a:cubicBezTo>
                  <a:cubicBezTo>
                    <a:pt x="8130" y="14704"/>
                    <a:pt x="8271" y="14902"/>
                    <a:pt x="8363" y="14733"/>
                  </a:cubicBezTo>
                  <a:cubicBezTo>
                    <a:pt x="8450" y="14606"/>
                    <a:pt x="8181" y="14529"/>
                    <a:pt x="8285" y="14399"/>
                  </a:cubicBezTo>
                  <a:cubicBezTo>
                    <a:pt x="8663" y="14050"/>
                    <a:pt x="9049" y="13753"/>
                    <a:pt x="9452" y="13577"/>
                  </a:cubicBezTo>
                  <a:cubicBezTo>
                    <a:pt x="9607" y="13641"/>
                    <a:pt x="9741" y="13556"/>
                    <a:pt x="9890" y="13578"/>
                  </a:cubicBezTo>
                  <a:cubicBezTo>
                    <a:pt x="11205" y="13731"/>
                    <a:pt x="12635" y="14702"/>
                    <a:pt x="13884" y="14393"/>
                  </a:cubicBezTo>
                  <a:cubicBezTo>
                    <a:pt x="13946" y="14377"/>
                    <a:pt x="14009" y="14357"/>
                    <a:pt x="14071" y="14336"/>
                  </a:cubicBezTo>
                  <a:lnTo>
                    <a:pt x="14071" y="10193"/>
                  </a:lnTo>
                  <a:cubicBezTo>
                    <a:pt x="14021" y="10195"/>
                    <a:pt x="13970" y="10192"/>
                    <a:pt x="13919" y="101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rot="-663173">
              <a:off x="2242710" y="1909606"/>
              <a:ext cx="227734" cy="91944"/>
            </a:xfrm>
            <a:custGeom>
              <a:avLst/>
              <a:gdLst/>
              <a:ahLst/>
              <a:cxnLst/>
              <a:rect l="l" t="t" r="r" b="b"/>
              <a:pathLst>
                <a:path w="4176" h="1686" extrusionOk="0">
                  <a:moveTo>
                    <a:pt x="790" y="775"/>
                  </a:moveTo>
                  <a:cubicBezTo>
                    <a:pt x="637" y="1069"/>
                    <a:pt x="1" y="1397"/>
                    <a:pt x="323" y="1685"/>
                  </a:cubicBezTo>
                  <a:cubicBezTo>
                    <a:pt x="510" y="1607"/>
                    <a:pt x="686" y="1447"/>
                    <a:pt x="858" y="1266"/>
                  </a:cubicBezTo>
                  <a:cubicBezTo>
                    <a:pt x="1882" y="759"/>
                    <a:pt x="2990" y="854"/>
                    <a:pt x="4067" y="721"/>
                  </a:cubicBezTo>
                  <a:cubicBezTo>
                    <a:pt x="4107" y="683"/>
                    <a:pt x="4175" y="690"/>
                    <a:pt x="4085" y="624"/>
                  </a:cubicBezTo>
                  <a:cubicBezTo>
                    <a:pt x="2949" y="419"/>
                    <a:pt x="1786" y="1"/>
                    <a:pt x="790" y="7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0"/>
            <p:cNvSpPr/>
            <p:nvPr/>
          </p:nvSpPr>
          <p:spPr>
            <a:xfrm rot="-663173">
              <a:off x="2272602" y="1884253"/>
              <a:ext cx="103342" cy="51698"/>
            </a:xfrm>
            <a:custGeom>
              <a:avLst/>
              <a:gdLst/>
              <a:ahLst/>
              <a:cxnLst/>
              <a:rect l="l" t="t" r="r" b="b"/>
              <a:pathLst>
                <a:path w="1895" h="948" extrusionOk="0">
                  <a:moveTo>
                    <a:pt x="1353" y="0"/>
                  </a:moveTo>
                  <a:cubicBezTo>
                    <a:pt x="922" y="426"/>
                    <a:pt x="451" y="560"/>
                    <a:pt x="1" y="847"/>
                  </a:cubicBezTo>
                  <a:cubicBezTo>
                    <a:pt x="392" y="947"/>
                    <a:pt x="719" y="610"/>
                    <a:pt x="1088" y="569"/>
                  </a:cubicBezTo>
                  <a:cubicBezTo>
                    <a:pt x="1357" y="555"/>
                    <a:pt x="1640" y="630"/>
                    <a:pt x="1894" y="519"/>
                  </a:cubicBezTo>
                  <a:cubicBezTo>
                    <a:pt x="1723" y="330"/>
                    <a:pt x="1611" y="87"/>
                    <a:pt x="1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0"/>
            <p:cNvSpPr/>
            <p:nvPr/>
          </p:nvSpPr>
          <p:spPr>
            <a:xfrm rot="-663173">
              <a:off x="2247864" y="1884438"/>
              <a:ext cx="84746" cy="43900"/>
            </a:xfrm>
            <a:custGeom>
              <a:avLst/>
              <a:gdLst/>
              <a:ahLst/>
              <a:cxnLst/>
              <a:rect l="l" t="t" r="r" b="b"/>
              <a:pathLst>
                <a:path w="1554" h="805" extrusionOk="0">
                  <a:moveTo>
                    <a:pt x="1483" y="0"/>
                  </a:moveTo>
                  <a:cubicBezTo>
                    <a:pt x="983" y="70"/>
                    <a:pt x="369" y="526"/>
                    <a:pt x="1" y="804"/>
                  </a:cubicBezTo>
                  <a:cubicBezTo>
                    <a:pt x="513" y="663"/>
                    <a:pt x="1010" y="421"/>
                    <a:pt x="1492" y="62"/>
                  </a:cubicBezTo>
                  <a:cubicBezTo>
                    <a:pt x="1530" y="87"/>
                    <a:pt x="1554" y="38"/>
                    <a:pt x="1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rot="-663173">
              <a:off x="2287093" y="1963555"/>
              <a:ext cx="194905" cy="128755"/>
            </a:xfrm>
            <a:custGeom>
              <a:avLst/>
              <a:gdLst/>
              <a:ahLst/>
              <a:cxnLst/>
              <a:rect l="l" t="t" r="r" b="b"/>
              <a:pathLst>
                <a:path w="3574" h="2361" extrusionOk="0">
                  <a:moveTo>
                    <a:pt x="3543" y="61"/>
                  </a:moveTo>
                  <a:cubicBezTo>
                    <a:pt x="2336" y="155"/>
                    <a:pt x="1093" y="0"/>
                    <a:pt x="0" y="904"/>
                  </a:cubicBezTo>
                  <a:cubicBezTo>
                    <a:pt x="255" y="1390"/>
                    <a:pt x="280" y="1908"/>
                    <a:pt x="768" y="2360"/>
                  </a:cubicBezTo>
                  <a:cubicBezTo>
                    <a:pt x="1326" y="1580"/>
                    <a:pt x="1923" y="1079"/>
                    <a:pt x="2533" y="672"/>
                  </a:cubicBezTo>
                  <a:cubicBezTo>
                    <a:pt x="2851" y="437"/>
                    <a:pt x="3342" y="414"/>
                    <a:pt x="3559" y="183"/>
                  </a:cubicBezTo>
                  <a:cubicBezTo>
                    <a:pt x="3514" y="148"/>
                    <a:pt x="3574" y="99"/>
                    <a:pt x="3543" y="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rot="-663173">
              <a:off x="2366794" y="1977862"/>
              <a:ext cx="147569" cy="84473"/>
            </a:xfrm>
            <a:custGeom>
              <a:avLst/>
              <a:gdLst/>
              <a:ahLst/>
              <a:cxnLst/>
              <a:rect l="l" t="t" r="r" b="b"/>
              <a:pathLst>
                <a:path w="2706" h="1549" extrusionOk="0">
                  <a:moveTo>
                    <a:pt x="1" y="1549"/>
                  </a:moveTo>
                  <a:cubicBezTo>
                    <a:pt x="448" y="1244"/>
                    <a:pt x="901" y="983"/>
                    <a:pt x="1351" y="701"/>
                  </a:cubicBezTo>
                  <a:cubicBezTo>
                    <a:pt x="1574" y="513"/>
                    <a:pt x="1823" y="497"/>
                    <a:pt x="2053" y="353"/>
                  </a:cubicBezTo>
                  <a:cubicBezTo>
                    <a:pt x="2226" y="344"/>
                    <a:pt x="2705" y="315"/>
                    <a:pt x="2649" y="143"/>
                  </a:cubicBezTo>
                  <a:cubicBezTo>
                    <a:pt x="1718" y="1"/>
                    <a:pt x="579" y="657"/>
                    <a:pt x="1" y="15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0"/>
            <p:cNvSpPr/>
            <p:nvPr/>
          </p:nvSpPr>
          <p:spPr>
            <a:xfrm rot="-663173">
              <a:off x="2337910" y="2015920"/>
              <a:ext cx="184325" cy="119811"/>
            </a:xfrm>
            <a:custGeom>
              <a:avLst/>
              <a:gdLst/>
              <a:ahLst/>
              <a:cxnLst/>
              <a:rect l="l" t="t" r="r" b="b"/>
              <a:pathLst>
                <a:path w="3380" h="2197" extrusionOk="0">
                  <a:moveTo>
                    <a:pt x="2664" y="2041"/>
                  </a:moveTo>
                  <a:cubicBezTo>
                    <a:pt x="3150" y="1327"/>
                    <a:pt x="3127" y="684"/>
                    <a:pt x="3379" y="1"/>
                  </a:cubicBezTo>
                  <a:cubicBezTo>
                    <a:pt x="2210" y="209"/>
                    <a:pt x="965" y="1076"/>
                    <a:pt x="1" y="2009"/>
                  </a:cubicBezTo>
                  <a:cubicBezTo>
                    <a:pt x="875" y="1921"/>
                    <a:pt x="1800" y="2196"/>
                    <a:pt x="2664" y="20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0"/>
            <p:cNvSpPr/>
            <p:nvPr/>
          </p:nvSpPr>
          <p:spPr>
            <a:xfrm rot="-663173">
              <a:off x="2192031" y="1891672"/>
              <a:ext cx="78965" cy="30648"/>
            </a:xfrm>
            <a:custGeom>
              <a:avLst/>
              <a:gdLst/>
              <a:ahLst/>
              <a:cxnLst/>
              <a:rect l="l" t="t" r="r" b="b"/>
              <a:pathLst>
                <a:path w="1448" h="562" extrusionOk="0">
                  <a:moveTo>
                    <a:pt x="368" y="562"/>
                  </a:moveTo>
                  <a:cubicBezTo>
                    <a:pt x="684" y="345"/>
                    <a:pt x="1361" y="377"/>
                    <a:pt x="1447" y="2"/>
                  </a:cubicBezTo>
                  <a:cubicBezTo>
                    <a:pt x="946" y="0"/>
                    <a:pt x="448" y="22"/>
                    <a:pt x="0" y="394"/>
                  </a:cubicBezTo>
                  <a:cubicBezTo>
                    <a:pt x="121" y="439"/>
                    <a:pt x="247" y="516"/>
                    <a:pt x="368" y="56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rot="-663173">
              <a:off x="2152046" y="1930391"/>
              <a:ext cx="119811" cy="78038"/>
            </a:xfrm>
            <a:custGeom>
              <a:avLst/>
              <a:gdLst/>
              <a:ahLst/>
              <a:cxnLst/>
              <a:rect l="l" t="t" r="r" b="b"/>
              <a:pathLst>
                <a:path w="2197" h="1431" extrusionOk="0">
                  <a:moveTo>
                    <a:pt x="140" y="44"/>
                  </a:moveTo>
                  <a:cubicBezTo>
                    <a:pt x="37" y="246"/>
                    <a:pt x="1" y="438"/>
                    <a:pt x="34" y="622"/>
                  </a:cubicBezTo>
                  <a:cubicBezTo>
                    <a:pt x="500" y="595"/>
                    <a:pt x="1181" y="933"/>
                    <a:pt x="1618" y="1431"/>
                  </a:cubicBezTo>
                  <a:cubicBezTo>
                    <a:pt x="1750" y="1138"/>
                    <a:pt x="2197" y="870"/>
                    <a:pt x="2136" y="670"/>
                  </a:cubicBezTo>
                  <a:cubicBezTo>
                    <a:pt x="1471" y="458"/>
                    <a:pt x="769" y="0"/>
                    <a:pt x="140" y="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rot="-663173">
              <a:off x="2282126" y="2168851"/>
              <a:ext cx="249384" cy="123411"/>
            </a:xfrm>
            <a:custGeom>
              <a:avLst/>
              <a:gdLst/>
              <a:ahLst/>
              <a:cxnLst/>
              <a:rect l="l" t="t" r="r" b="b"/>
              <a:pathLst>
                <a:path w="4573" h="2263" extrusionOk="0">
                  <a:moveTo>
                    <a:pt x="4538" y="47"/>
                  </a:moveTo>
                  <a:cubicBezTo>
                    <a:pt x="3171" y="707"/>
                    <a:pt x="1611" y="0"/>
                    <a:pt x="295" y="1019"/>
                  </a:cubicBezTo>
                  <a:cubicBezTo>
                    <a:pt x="71" y="1364"/>
                    <a:pt x="1" y="1686"/>
                    <a:pt x="55" y="1991"/>
                  </a:cubicBezTo>
                  <a:cubicBezTo>
                    <a:pt x="1398" y="2263"/>
                    <a:pt x="2631" y="1760"/>
                    <a:pt x="3835" y="1054"/>
                  </a:cubicBezTo>
                  <a:cubicBezTo>
                    <a:pt x="4076" y="765"/>
                    <a:pt x="4409" y="452"/>
                    <a:pt x="4547" y="107"/>
                  </a:cubicBezTo>
                  <a:cubicBezTo>
                    <a:pt x="4561" y="85"/>
                    <a:pt x="4573" y="63"/>
                    <a:pt x="4538" y="4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rot="-663173">
              <a:off x="2090857" y="2003999"/>
              <a:ext cx="227298" cy="199049"/>
            </a:xfrm>
            <a:custGeom>
              <a:avLst/>
              <a:gdLst/>
              <a:ahLst/>
              <a:cxnLst/>
              <a:rect l="l" t="t" r="r" b="b"/>
              <a:pathLst>
                <a:path w="4168" h="3650" extrusionOk="0">
                  <a:moveTo>
                    <a:pt x="0" y="261"/>
                  </a:moveTo>
                  <a:cubicBezTo>
                    <a:pt x="136" y="857"/>
                    <a:pt x="69" y="1481"/>
                    <a:pt x="592" y="2023"/>
                  </a:cubicBezTo>
                  <a:cubicBezTo>
                    <a:pt x="1419" y="2089"/>
                    <a:pt x="2345" y="2962"/>
                    <a:pt x="2825" y="3649"/>
                  </a:cubicBezTo>
                  <a:cubicBezTo>
                    <a:pt x="3269" y="3327"/>
                    <a:pt x="3743" y="3208"/>
                    <a:pt x="4167" y="2740"/>
                  </a:cubicBezTo>
                  <a:cubicBezTo>
                    <a:pt x="2966" y="1700"/>
                    <a:pt x="1443" y="0"/>
                    <a:pt x="0" y="2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rot="-663173">
              <a:off x="2454791" y="2385645"/>
              <a:ext cx="156240" cy="93962"/>
            </a:xfrm>
            <a:custGeom>
              <a:avLst/>
              <a:gdLst/>
              <a:ahLst/>
              <a:cxnLst/>
              <a:rect l="l" t="t" r="r" b="b"/>
              <a:pathLst>
                <a:path w="2865" h="1723" extrusionOk="0">
                  <a:moveTo>
                    <a:pt x="0" y="1722"/>
                  </a:moveTo>
                  <a:cubicBezTo>
                    <a:pt x="741" y="1346"/>
                    <a:pt x="1546" y="1443"/>
                    <a:pt x="2315" y="1271"/>
                  </a:cubicBezTo>
                  <a:cubicBezTo>
                    <a:pt x="2550" y="947"/>
                    <a:pt x="2752" y="627"/>
                    <a:pt x="2864" y="318"/>
                  </a:cubicBezTo>
                  <a:lnTo>
                    <a:pt x="2864" y="1"/>
                  </a:lnTo>
                  <a:cubicBezTo>
                    <a:pt x="1854" y="89"/>
                    <a:pt x="795" y="879"/>
                    <a:pt x="0" y="172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rot="-663173">
              <a:off x="2084792" y="2148189"/>
              <a:ext cx="147569" cy="143588"/>
            </a:xfrm>
            <a:custGeom>
              <a:avLst/>
              <a:gdLst/>
              <a:ahLst/>
              <a:cxnLst/>
              <a:rect l="l" t="t" r="r" b="b"/>
              <a:pathLst>
                <a:path w="2706" h="2633" extrusionOk="0">
                  <a:moveTo>
                    <a:pt x="98" y="253"/>
                  </a:moveTo>
                  <a:cubicBezTo>
                    <a:pt x="0" y="1111"/>
                    <a:pt x="1435" y="2364"/>
                    <a:pt x="2529" y="2633"/>
                  </a:cubicBezTo>
                  <a:cubicBezTo>
                    <a:pt x="2546" y="2390"/>
                    <a:pt x="2562" y="2148"/>
                    <a:pt x="2706" y="1888"/>
                  </a:cubicBezTo>
                  <a:cubicBezTo>
                    <a:pt x="2146" y="1049"/>
                    <a:pt x="1024" y="1"/>
                    <a:pt x="98" y="25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rot="-663173">
              <a:off x="2322031" y="2309780"/>
              <a:ext cx="65714" cy="22141"/>
            </a:xfrm>
            <a:custGeom>
              <a:avLst/>
              <a:gdLst/>
              <a:ahLst/>
              <a:cxnLst/>
              <a:rect l="l" t="t" r="r" b="b"/>
              <a:pathLst>
                <a:path w="1205" h="406" extrusionOk="0">
                  <a:moveTo>
                    <a:pt x="1" y="68"/>
                  </a:moveTo>
                  <a:cubicBezTo>
                    <a:pt x="135" y="153"/>
                    <a:pt x="224" y="246"/>
                    <a:pt x="289" y="340"/>
                  </a:cubicBezTo>
                  <a:cubicBezTo>
                    <a:pt x="586" y="232"/>
                    <a:pt x="923" y="405"/>
                    <a:pt x="1192" y="88"/>
                  </a:cubicBezTo>
                  <a:cubicBezTo>
                    <a:pt x="1205" y="55"/>
                    <a:pt x="1194" y="26"/>
                    <a:pt x="1148" y="1"/>
                  </a:cubicBezTo>
                  <a:cubicBezTo>
                    <a:pt x="780" y="123"/>
                    <a:pt x="380" y="30"/>
                    <a:pt x="1" y="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rot="-663173">
              <a:off x="2355462" y="2349800"/>
              <a:ext cx="50226" cy="42973"/>
            </a:xfrm>
            <a:custGeom>
              <a:avLst/>
              <a:gdLst/>
              <a:ahLst/>
              <a:cxnLst/>
              <a:rect l="l" t="t" r="r" b="b"/>
              <a:pathLst>
                <a:path w="921" h="788" extrusionOk="0">
                  <a:moveTo>
                    <a:pt x="27" y="42"/>
                  </a:moveTo>
                  <a:cubicBezTo>
                    <a:pt x="28" y="126"/>
                    <a:pt x="64" y="204"/>
                    <a:pt x="0" y="296"/>
                  </a:cubicBezTo>
                  <a:cubicBezTo>
                    <a:pt x="119" y="401"/>
                    <a:pt x="199" y="230"/>
                    <a:pt x="316" y="315"/>
                  </a:cubicBezTo>
                  <a:cubicBezTo>
                    <a:pt x="363" y="474"/>
                    <a:pt x="379" y="639"/>
                    <a:pt x="507" y="788"/>
                  </a:cubicBezTo>
                  <a:cubicBezTo>
                    <a:pt x="636" y="592"/>
                    <a:pt x="775" y="465"/>
                    <a:pt x="921" y="386"/>
                  </a:cubicBezTo>
                  <a:cubicBezTo>
                    <a:pt x="847" y="260"/>
                    <a:pt x="826" y="128"/>
                    <a:pt x="772" y="0"/>
                  </a:cubicBezTo>
                  <a:cubicBezTo>
                    <a:pt x="542" y="145"/>
                    <a:pt x="272" y="11"/>
                    <a:pt x="27" y="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rot="-663173">
              <a:off x="2593642" y="2467045"/>
              <a:ext cx="27267" cy="19850"/>
            </a:xfrm>
            <a:custGeom>
              <a:avLst/>
              <a:gdLst/>
              <a:ahLst/>
              <a:cxnLst/>
              <a:rect l="l" t="t" r="r" b="b"/>
              <a:pathLst>
                <a:path w="500" h="364" extrusionOk="0">
                  <a:moveTo>
                    <a:pt x="1" y="119"/>
                  </a:moveTo>
                  <a:cubicBezTo>
                    <a:pt x="166" y="171"/>
                    <a:pt x="336" y="258"/>
                    <a:pt x="499" y="364"/>
                  </a:cubicBezTo>
                  <a:lnTo>
                    <a:pt x="499" y="33"/>
                  </a:lnTo>
                  <a:cubicBezTo>
                    <a:pt x="323" y="1"/>
                    <a:pt x="153" y="21"/>
                    <a:pt x="1" y="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0"/>
            <p:cNvSpPr/>
            <p:nvPr/>
          </p:nvSpPr>
          <p:spPr>
            <a:xfrm rot="-663173">
              <a:off x="2558807" y="2478159"/>
              <a:ext cx="66913" cy="50717"/>
            </a:xfrm>
            <a:custGeom>
              <a:avLst/>
              <a:gdLst/>
              <a:ahLst/>
              <a:cxnLst/>
              <a:rect l="l" t="t" r="r" b="b"/>
              <a:pathLst>
                <a:path w="1227" h="930" extrusionOk="0">
                  <a:moveTo>
                    <a:pt x="1" y="141"/>
                  </a:moveTo>
                  <a:cubicBezTo>
                    <a:pt x="311" y="273"/>
                    <a:pt x="720" y="506"/>
                    <a:pt x="1060" y="775"/>
                  </a:cubicBezTo>
                  <a:cubicBezTo>
                    <a:pt x="1117" y="821"/>
                    <a:pt x="1173" y="875"/>
                    <a:pt x="1226" y="929"/>
                  </a:cubicBezTo>
                  <a:lnTo>
                    <a:pt x="1226" y="486"/>
                  </a:lnTo>
                  <a:cubicBezTo>
                    <a:pt x="837" y="183"/>
                    <a:pt x="332" y="1"/>
                    <a:pt x="1" y="1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0"/>
            <p:cNvSpPr/>
            <p:nvPr/>
          </p:nvSpPr>
          <p:spPr>
            <a:xfrm rot="-663173">
              <a:off x="2504424" y="2480039"/>
              <a:ext cx="125210" cy="92653"/>
            </a:xfrm>
            <a:custGeom>
              <a:avLst/>
              <a:gdLst/>
              <a:ahLst/>
              <a:cxnLst/>
              <a:rect l="l" t="t" r="r" b="b"/>
              <a:pathLst>
                <a:path w="2296" h="1699" extrusionOk="0">
                  <a:moveTo>
                    <a:pt x="0" y="386"/>
                  </a:moveTo>
                  <a:cubicBezTo>
                    <a:pt x="630" y="658"/>
                    <a:pt x="1002" y="1221"/>
                    <a:pt x="1241" y="1650"/>
                  </a:cubicBezTo>
                  <a:cubicBezTo>
                    <a:pt x="1604" y="1699"/>
                    <a:pt x="1959" y="1692"/>
                    <a:pt x="2295" y="1558"/>
                  </a:cubicBezTo>
                  <a:lnTo>
                    <a:pt x="2295" y="1317"/>
                  </a:lnTo>
                  <a:cubicBezTo>
                    <a:pt x="1557" y="642"/>
                    <a:pt x="715" y="1"/>
                    <a:pt x="0" y="3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rot="-663173">
              <a:off x="2433399" y="2516741"/>
              <a:ext cx="116594" cy="61460"/>
            </a:xfrm>
            <a:custGeom>
              <a:avLst/>
              <a:gdLst/>
              <a:ahLst/>
              <a:cxnLst/>
              <a:rect l="l" t="t" r="r" b="b"/>
              <a:pathLst>
                <a:path w="2138" h="1127" extrusionOk="0">
                  <a:moveTo>
                    <a:pt x="1010" y="1"/>
                  </a:moveTo>
                  <a:cubicBezTo>
                    <a:pt x="666" y="82"/>
                    <a:pt x="317" y="124"/>
                    <a:pt x="1" y="394"/>
                  </a:cubicBezTo>
                  <a:cubicBezTo>
                    <a:pt x="685" y="624"/>
                    <a:pt x="1408" y="1067"/>
                    <a:pt x="2138" y="1126"/>
                  </a:cubicBezTo>
                  <a:cubicBezTo>
                    <a:pt x="1985" y="720"/>
                    <a:pt x="1510" y="359"/>
                    <a:pt x="10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rot="-663173">
              <a:off x="2101444" y="2319847"/>
              <a:ext cx="82619" cy="171619"/>
            </a:xfrm>
            <a:custGeom>
              <a:avLst/>
              <a:gdLst/>
              <a:ahLst/>
              <a:cxnLst/>
              <a:rect l="l" t="t" r="r" b="b"/>
              <a:pathLst>
                <a:path w="1515" h="3147" extrusionOk="0">
                  <a:moveTo>
                    <a:pt x="48" y="1"/>
                  </a:moveTo>
                  <a:cubicBezTo>
                    <a:pt x="1" y="60"/>
                    <a:pt x="8" y="111"/>
                    <a:pt x="39" y="159"/>
                  </a:cubicBezTo>
                  <a:cubicBezTo>
                    <a:pt x="266" y="659"/>
                    <a:pt x="440" y="1166"/>
                    <a:pt x="597" y="1676"/>
                  </a:cubicBezTo>
                  <a:cubicBezTo>
                    <a:pt x="644" y="1930"/>
                    <a:pt x="749" y="2177"/>
                    <a:pt x="736" y="2439"/>
                  </a:cubicBezTo>
                  <a:cubicBezTo>
                    <a:pt x="861" y="2614"/>
                    <a:pt x="688" y="3147"/>
                    <a:pt x="892" y="3104"/>
                  </a:cubicBezTo>
                  <a:cubicBezTo>
                    <a:pt x="1514" y="1943"/>
                    <a:pt x="1116" y="925"/>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rot="-663173">
              <a:off x="2059038" y="2390710"/>
              <a:ext cx="82237" cy="98652"/>
            </a:xfrm>
            <a:custGeom>
              <a:avLst/>
              <a:gdLst/>
              <a:ahLst/>
              <a:cxnLst/>
              <a:rect l="l" t="t" r="r" b="b"/>
              <a:pathLst>
                <a:path w="1508" h="1809" extrusionOk="0">
                  <a:moveTo>
                    <a:pt x="0" y="245"/>
                  </a:moveTo>
                  <a:cubicBezTo>
                    <a:pt x="277" y="791"/>
                    <a:pt x="730" y="1311"/>
                    <a:pt x="1347" y="1808"/>
                  </a:cubicBezTo>
                  <a:cubicBezTo>
                    <a:pt x="1508" y="1254"/>
                    <a:pt x="519" y="590"/>
                    <a:pt x="185" y="0"/>
                  </a:cubicBezTo>
                  <a:cubicBezTo>
                    <a:pt x="124" y="82"/>
                    <a:pt x="62" y="165"/>
                    <a:pt x="0" y="2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rot="-663173">
              <a:off x="2152825" y="2463481"/>
              <a:ext cx="50989" cy="60206"/>
            </a:xfrm>
            <a:custGeom>
              <a:avLst/>
              <a:gdLst/>
              <a:ahLst/>
              <a:cxnLst/>
              <a:rect l="l" t="t" r="r" b="b"/>
              <a:pathLst>
                <a:path w="935" h="1104" extrusionOk="0">
                  <a:moveTo>
                    <a:pt x="217" y="1104"/>
                  </a:moveTo>
                  <a:cubicBezTo>
                    <a:pt x="550" y="826"/>
                    <a:pt x="935" y="300"/>
                    <a:pt x="719" y="0"/>
                  </a:cubicBezTo>
                  <a:cubicBezTo>
                    <a:pt x="680" y="418"/>
                    <a:pt x="1" y="757"/>
                    <a:pt x="217" y="11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rot="-663173">
              <a:off x="2045671" y="2422214"/>
              <a:ext cx="101215" cy="112558"/>
            </a:xfrm>
            <a:custGeom>
              <a:avLst/>
              <a:gdLst/>
              <a:ahLst/>
              <a:cxnLst/>
              <a:rect l="l" t="t" r="r" b="b"/>
              <a:pathLst>
                <a:path w="1856" h="2064" extrusionOk="0">
                  <a:moveTo>
                    <a:pt x="1725" y="1476"/>
                  </a:moveTo>
                  <a:cubicBezTo>
                    <a:pt x="1014" y="1134"/>
                    <a:pt x="626" y="377"/>
                    <a:pt x="203" y="0"/>
                  </a:cubicBezTo>
                  <a:cubicBezTo>
                    <a:pt x="256" y="98"/>
                    <a:pt x="51" y="231"/>
                    <a:pt x="1" y="343"/>
                  </a:cubicBezTo>
                  <a:cubicBezTo>
                    <a:pt x="342" y="998"/>
                    <a:pt x="1072" y="1601"/>
                    <a:pt x="1777" y="2063"/>
                  </a:cubicBezTo>
                  <a:cubicBezTo>
                    <a:pt x="1731" y="1872"/>
                    <a:pt x="1856" y="1656"/>
                    <a:pt x="1725" y="14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0"/>
            <p:cNvSpPr/>
            <p:nvPr/>
          </p:nvSpPr>
          <p:spPr>
            <a:xfrm rot="-663173">
              <a:off x="2162935" y="2517904"/>
              <a:ext cx="49081" cy="134699"/>
            </a:xfrm>
            <a:custGeom>
              <a:avLst/>
              <a:gdLst/>
              <a:ahLst/>
              <a:cxnLst/>
              <a:rect l="l" t="t" r="r" b="b"/>
              <a:pathLst>
                <a:path w="900" h="2470" extrusionOk="0">
                  <a:moveTo>
                    <a:pt x="1" y="2470"/>
                  </a:moveTo>
                  <a:cubicBezTo>
                    <a:pt x="608" y="1602"/>
                    <a:pt x="900" y="779"/>
                    <a:pt x="874" y="1"/>
                  </a:cubicBezTo>
                  <a:cubicBezTo>
                    <a:pt x="690" y="169"/>
                    <a:pt x="512" y="397"/>
                    <a:pt x="313" y="455"/>
                  </a:cubicBezTo>
                  <a:cubicBezTo>
                    <a:pt x="333" y="1109"/>
                    <a:pt x="113" y="1796"/>
                    <a:pt x="1" y="24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0"/>
            <p:cNvSpPr/>
            <p:nvPr/>
          </p:nvSpPr>
          <p:spPr>
            <a:xfrm rot="-663173">
              <a:off x="2020096" y="2456763"/>
              <a:ext cx="139662" cy="238696"/>
            </a:xfrm>
            <a:custGeom>
              <a:avLst/>
              <a:gdLst/>
              <a:ahLst/>
              <a:cxnLst/>
              <a:rect l="l" t="t" r="r" b="b"/>
              <a:pathLst>
                <a:path w="2561" h="4377" extrusionOk="0">
                  <a:moveTo>
                    <a:pt x="688" y="0"/>
                  </a:moveTo>
                  <a:cubicBezTo>
                    <a:pt x="158" y="1003"/>
                    <a:pt x="0" y="1954"/>
                    <a:pt x="306" y="2839"/>
                  </a:cubicBezTo>
                  <a:cubicBezTo>
                    <a:pt x="805" y="3353"/>
                    <a:pt x="1147" y="3889"/>
                    <a:pt x="1836" y="4376"/>
                  </a:cubicBezTo>
                  <a:cubicBezTo>
                    <a:pt x="2464" y="3442"/>
                    <a:pt x="2465" y="2598"/>
                    <a:pt x="2560" y="1739"/>
                  </a:cubicBezTo>
                  <a:cubicBezTo>
                    <a:pt x="1683" y="1452"/>
                    <a:pt x="1157" y="620"/>
                    <a:pt x="6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0"/>
            <p:cNvSpPr/>
            <p:nvPr/>
          </p:nvSpPr>
          <p:spPr>
            <a:xfrm rot="-663173">
              <a:off x="2241119" y="2120469"/>
              <a:ext cx="284177" cy="154222"/>
            </a:xfrm>
            <a:custGeom>
              <a:avLst/>
              <a:gdLst/>
              <a:ahLst/>
              <a:cxnLst/>
              <a:rect l="l" t="t" r="r" b="b"/>
              <a:pathLst>
                <a:path w="5211" h="2828" extrusionOk="0">
                  <a:moveTo>
                    <a:pt x="442" y="1452"/>
                  </a:moveTo>
                  <a:cubicBezTo>
                    <a:pt x="223" y="1931"/>
                    <a:pt x="0" y="2411"/>
                    <a:pt x="229" y="2827"/>
                  </a:cubicBezTo>
                  <a:cubicBezTo>
                    <a:pt x="228" y="2090"/>
                    <a:pt x="847" y="1301"/>
                    <a:pt x="1494" y="1147"/>
                  </a:cubicBezTo>
                  <a:cubicBezTo>
                    <a:pt x="2598" y="883"/>
                    <a:pt x="4427" y="1313"/>
                    <a:pt x="5210" y="655"/>
                  </a:cubicBezTo>
                  <a:cubicBezTo>
                    <a:pt x="3633" y="1006"/>
                    <a:pt x="1865" y="1"/>
                    <a:pt x="442" y="14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0"/>
            <p:cNvSpPr/>
            <p:nvPr/>
          </p:nvSpPr>
          <p:spPr>
            <a:xfrm rot="-663173">
              <a:off x="2115667" y="1981975"/>
              <a:ext cx="187106" cy="141461"/>
            </a:xfrm>
            <a:custGeom>
              <a:avLst/>
              <a:gdLst/>
              <a:ahLst/>
              <a:cxnLst/>
              <a:rect l="l" t="t" r="r" b="b"/>
              <a:pathLst>
                <a:path w="3431" h="2594" extrusionOk="0">
                  <a:moveTo>
                    <a:pt x="0" y="229"/>
                  </a:moveTo>
                  <a:cubicBezTo>
                    <a:pt x="1262" y="261"/>
                    <a:pt x="2469" y="1854"/>
                    <a:pt x="3430" y="2594"/>
                  </a:cubicBezTo>
                  <a:cubicBezTo>
                    <a:pt x="2817" y="1971"/>
                    <a:pt x="2666" y="1283"/>
                    <a:pt x="2033" y="663"/>
                  </a:cubicBezTo>
                  <a:cubicBezTo>
                    <a:pt x="1328" y="174"/>
                    <a:pt x="501" y="0"/>
                    <a:pt x="0"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0"/>
            <p:cNvSpPr/>
            <p:nvPr/>
          </p:nvSpPr>
          <p:spPr>
            <a:xfrm rot="-663173">
              <a:off x="2603785" y="2419710"/>
              <a:ext cx="8017" cy="19414"/>
            </a:xfrm>
            <a:custGeom>
              <a:avLst/>
              <a:gdLst/>
              <a:ahLst/>
              <a:cxnLst/>
              <a:rect l="l" t="t" r="r" b="b"/>
              <a:pathLst>
                <a:path w="147" h="356" extrusionOk="0">
                  <a:moveTo>
                    <a:pt x="146" y="321"/>
                  </a:moveTo>
                  <a:lnTo>
                    <a:pt x="146" y="0"/>
                  </a:lnTo>
                  <a:cubicBezTo>
                    <a:pt x="96" y="119"/>
                    <a:pt x="46" y="238"/>
                    <a:pt x="0" y="356"/>
                  </a:cubicBezTo>
                  <a:cubicBezTo>
                    <a:pt x="48" y="345"/>
                    <a:pt x="98" y="332"/>
                    <a:pt x="146" y="321"/>
                  </a:cubicBezTo>
                  <a:close/>
                </a:path>
              </a:pathLst>
            </a:custGeom>
            <a:solidFill>
              <a:srgbClr val="79A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0"/>
            <p:cNvSpPr/>
            <p:nvPr/>
          </p:nvSpPr>
          <p:spPr>
            <a:xfrm rot="-663173">
              <a:off x="2107162" y="2133130"/>
              <a:ext cx="146206" cy="97943"/>
            </a:xfrm>
            <a:custGeom>
              <a:avLst/>
              <a:gdLst/>
              <a:ahLst/>
              <a:cxnLst/>
              <a:rect l="l" t="t" r="r" b="b"/>
              <a:pathLst>
                <a:path w="2681" h="1796" extrusionOk="0">
                  <a:moveTo>
                    <a:pt x="1831" y="778"/>
                  </a:moveTo>
                  <a:cubicBezTo>
                    <a:pt x="1574" y="584"/>
                    <a:pt x="1317" y="392"/>
                    <a:pt x="1061" y="197"/>
                  </a:cubicBezTo>
                  <a:cubicBezTo>
                    <a:pt x="701" y="87"/>
                    <a:pt x="345" y="1"/>
                    <a:pt x="1" y="3"/>
                  </a:cubicBezTo>
                  <a:cubicBezTo>
                    <a:pt x="927" y="3"/>
                    <a:pt x="1860" y="1050"/>
                    <a:pt x="2381" y="1795"/>
                  </a:cubicBezTo>
                  <a:cubicBezTo>
                    <a:pt x="2681" y="1388"/>
                    <a:pt x="1994" y="1120"/>
                    <a:pt x="1831"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0"/>
            <p:cNvSpPr/>
            <p:nvPr/>
          </p:nvSpPr>
          <p:spPr>
            <a:xfrm rot="-663173">
              <a:off x="2477609" y="2472792"/>
              <a:ext cx="97998" cy="18978"/>
            </a:xfrm>
            <a:custGeom>
              <a:avLst/>
              <a:gdLst/>
              <a:ahLst/>
              <a:cxnLst/>
              <a:rect l="l" t="t" r="r" b="b"/>
              <a:pathLst>
                <a:path w="1797" h="348" extrusionOk="0">
                  <a:moveTo>
                    <a:pt x="1797" y="1"/>
                  </a:moveTo>
                  <a:cubicBezTo>
                    <a:pt x="1218" y="116"/>
                    <a:pt x="449" y="60"/>
                    <a:pt x="0" y="347"/>
                  </a:cubicBezTo>
                  <a:cubicBezTo>
                    <a:pt x="584" y="279"/>
                    <a:pt x="1336" y="204"/>
                    <a:pt x="1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0"/>
            <p:cNvSpPr/>
            <p:nvPr/>
          </p:nvSpPr>
          <p:spPr>
            <a:xfrm rot="-663173">
              <a:off x="2069344" y="2330312"/>
              <a:ext cx="54370" cy="117739"/>
            </a:xfrm>
            <a:custGeom>
              <a:avLst/>
              <a:gdLst/>
              <a:ahLst/>
              <a:cxnLst/>
              <a:rect l="l" t="t" r="r" b="b"/>
              <a:pathLst>
                <a:path w="997" h="2159" extrusionOk="0">
                  <a:moveTo>
                    <a:pt x="0" y="858"/>
                  </a:moveTo>
                  <a:cubicBezTo>
                    <a:pt x="291" y="1277"/>
                    <a:pt x="716" y="1843"/>
                    <a:pt x="997" y="2158"/>
                  </a:cubicBezTo>
                  <a:cubicBezTo>
                    <a:pt x="865" y="1425"/>
                    <a:pt x="582" y="714"/>
                    <a:pt x="318" y="1"/>
                  </a:cubicBezTo>
                  <a:cubicBezTo>
                    <a:pt x="237" y="283"/>
                    <a:pt x="98" y="573"/>
                    <a:pt x="0" y="8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0"/>
            <p:cNvSpPr/>
            <p:nvPr/>
          </p:nvSpPr>
          <p:spPr>
            <a:xfrm rot="-663173">
              <a:off x="1994503" y="2927400"/>
              <a:ext cx="19414" cy="2781"/>
            </a:xfrm>
            <a:custGeom>
              <a:avLst/>
              <a:gdLst/>
              <a:ahLst/>
              <a:cxnLst/>
              <a:rect l="l" t="t" r="r" b="b"/>
              <a:pathLst>
                <a:path w="356" h="51" extrusionOk="0">
                  <a:moveTo>
                    <a:pt x="179" y="15"/>
                  </a:moveTo>
                  <a:cubicBezTo>
                    <a:pt x="1" y="50"/>
                    <a:pt x="356" y="0"/>
                    <a:pt x="179" y="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0"/>
            <p:cNvSpPr/>
            <p:nvPr/>
          </p:nvSpPr>
          <p:spPr>
            <a:xfrm rot="-663173">
              <a:off x="1956243" y="2934430"/>
              <a:ext cx="44064" cy="22414"/>
            </a:xfrm>
            <a:custGeom>
              <a:avLst/>
              <a:gdLst/>
              <a:ahLst/>
              <a:cxnLst/>
              <a:rect l="l" t="t" r="r" b="b"/>
              <a:pathLst>
                <a:path w="808" h="411" extrusionOk="0">
                  <a:moveTo>
                    <a:pt x="807" y="1"/>
                  </a:moveTo>
                  <a:cubicBezTo>
                    <a:pt x="538" y="91"/>
                    <a:pt x="265" y="152"/>
                    <a:pt x="0" y="271"/>
                  </a:cubicBezTo>
                  <a:cubicBezTo>
                    <a:pt x="281" y="410"/>
                    <a:pt x="662" y="87"/>
                    <a:pt x="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0"/>
            <p:cNvSpPr/>
            <p:nvPr/>
          </p:nvSpPr>
          <p:spPr>
            <a:xfrm rot="-663173">
              <a:off x="2899510" y="1696864"/>
              <a:ext cx="88563" cy="1347646"/>
            </a:xfrm>
            <a:custGeom>
              <a:avLst/>
              <a:gdLst/>
              <a:ahLst/>
              <a:cxnLst/>
              <a:rect l="l" t="t" r="r" b="b"/>
              <a:pathLst>
                <a:path w="1624" h="24712" extrusionOk="0">
                  <a:moveTo>
                    <a:pt x="1155" y="3"/>
                  </a:moveTo>
                  <a:cubicBezTo>
                    <a:pt x="1146" y="60"/>
                    <a:pt x="1074" y="33"/>
                    <a:pt x="1058" y="78"/>
                  </a:cubicBezTo>
                  <a:cubicBezTo>
                    <a:pt x="1051" y="1024"/>
                    <a:pt x="1130" y="1975"/>
                    <a:pt x="1249" y="2965"/>
                  </a:cubicBezTo>
                  <a:cubicBezTo>
                    <a:pt x="1362" y="3914"/>
                    <a:pt x="1296" y="4928"/>
                    <a:pt x="1301" y="5922"/>
                  </a:cubicBezTo>
                  <a:cubicBezTo>
                    <a:pt x="1312" y="8003"/>
                    <a:pt x="1001" y="10096"/>
                    <a:pt x="821" y="12323"/>
                  </a:cubicBezTo>
                  <a:cubicBezTo>
                    <a:pt x="566" y="15479"/>
                    <a:pt x="390" y="18670"/>
                    <a:pt x="255" y="21750"/>
                  </a:cubicBezTo>
                  <a:cubicBezTo>
                    <a:pt x="207" y="22827"/>
                    <a:pt x="1" y="23884"/>
                    <a:pt x="349" y="24712"/>
                  </a:cubicBezTo>
                  <a:cubicBezTo>
                    <a:pt x="573" y="22717"/>
                    <a:pt x="456" y="20617"/>
                    <a:pt x="625" y="18544"/>
                  </a:cubicBezTo>
                  <a:cubicBezTo>
                    <a:pt x="797" y="16441"/>
                    <a:pt x="801" y="14354"/>
                    <a:pt x="955" y="12297"/>
                  </a:cubicBezTo>
                  <a:cubicBezTo>
                    <a:pt x="1119" y="10106"/>
                    <a:pt x="1421" y="8020"/>
                    <a:pt x="1429" y="5938"/>
                  </a:cubicBezTo>
                  <a:cubicBezTo>
                    <a:pt x="1435" y="3910"/>
                    <a:pt x="1624" y="1936"/>
                    <a:pt x="1277" y="63"/>
                  </a:cubicBezTo>
                  <a:cubicBezTo>
                    <a:pt x="1223" y="53"/>
                    <a:pt x="1225" y="0"/>
                    <a:pt x="1155" y="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0"/>
            <p:cNvSpPr/>
            <p:nvPr/>
          </p:nvSpPr>
          <p:spPr>
            <a:xfrm rot="-663173">
              <a:off x="2934128" y="1713678"/>
              <a:ext cx="53498" cy="1087028"/>
            </a:xfrm>
            <a:custGeom>
              <a:avLst/>
              <a:gdLst/>
              <a:ahLst/>
              <a:cxnLst/>
              <a:rect l="l" t="t" r="r" b="b"/>
              <a:pathLst>
                <a:path w="981" h="19933" extrusionOk="0">
                  <a:moveTo>
                    <a:pt x="880" y="475"/>
                  </a:moveTo>
                  <a:cubicBezTo>
                    <a:pt x="744" y="426"/>
                    <a:pt x="620" y="0"/>
                    <a:pt x="530" y="169"/>
                  </a:cubicBezTo>
                  <a:cubicBezTo>
                    <a:pt x="980" y="6288"/>
                    <a:pt x="0" y="13511"/>
                    <a:pt x="60" y="19932"/>
                  </a:cubicBezTo>
                  <a:cubicBezTo>
                    <a:pt x="130" y="16566"/>
                    <a:pt x="776" y="13230"/>
                    <a:pt x="735" y="9999"/>
                  </a:cubicBezTo>
                  <a:cubicBezTo>
                    <a:pt x="694" y="6769"/>
                    <a:pt x="930" y="3603"/>
                    <a:pt x="880" y="4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0"/>
            <p:cNvSpPr/>
            <p:nvPr/>
          </p:nvSpPr>
          <p:spPr>
            <a:xfrm rot="-663173">
              <a:off x="1854144" y="1865870"/>
              <a:ext cx="1255047" cy="1495324"/>
            </a:xfrm>
            <a:custGeom>
              <a:avLst/>
              <a:gdLst/>
              <a:ahLst/>
              <a:cxnLst/>
              <a:rect l="l" t="t" r="r" b="b"/>
              <a:pathLst>
                <a:path w="23014" h="27420" extrusionOk="0">
                  <a:moveTo>
                    <a:pt x="22936" y="6624"/>
                  </a:moveTo>
                  <a:cubicBezTo>
                    <a:pt x="22922" y="4675"/>
                    <a:pt x="22987" y="2637"/>
                    <a:pt x="22868" y="759"/>
                  </a:cubicBezTo>
                  <a:cubicBezTo>
                    <a:pt x="22852" y="507"/>
                    <a:pt x="22903" y="121"/>
                    <a:pt x="22706" y="1"/>
                  </a:cubicBezTo>
                  <a:cubicBezTo>
                    <a:pt x="22480" y="139"/>
                    <a:pt x="22604" y="456"/>
                    <a:pt x="22623" y="640"/>
                  </a:cubicBezTo>
                  <a:cubicBezTo>
                    <a:pt x="22701" y="1422"/>
                    <a:pt x="22744" y="2227"/>
                    <a:pt x="22747" y="3042"/>
                  </a:cubicBezTo>
                  <a:cubicBezTo>
                    <a:pt x="22759" y="6377"/>
                    <a:pt x="22645" y="9822"/>
                    <a:pt x="22471" y="13243"/>
                  </a:cubicBezTo>
                  <a:cubicBezTo>
                    <a:pt x="22356" y="15533"/>
                    <a:pt x="22285" y="17877"/>
                    <a:pt x="22096" y="20179"/>
                  </a:cubicBezTo>
                  <a:cubicBezTo>
                    <a:pt x="21904" y="22513"/>
                    <a:pt x="21976" y="24881"/>
                    <a:pt x="21418" y="27119"/>
                  </a:cubicBezTo>
                  <a:cubicBezTo>
                    <a:pt x="19200" y="27087"/>
                    <a:pt x="16838" y="26692"/>
                    <a:pt x="14497" y="26412"/>
                  </a:cubicBezTo>
                  <a:lnTo>
                    <a:pt x="14497" y="26410"/>
                  </a:lnTo>
                  <a:cubicBezTo>
                    <a:pt x="13731" y="26318"/>
                    <a:pt x="12966" y="26238"/>
                    <a:pt x="12210" y="26187"/>
                  </a:cubicBezTo>
                  <a:cubicBezTo>
                    <a:pt x="12184" y="26259"/>
                    <a:pt x="12259" y="26304"/>
                    <a:pt x="12194" y="26316"/>
                  </a:cubicBezTo>
                  <a:cubicBezTo>
                    <a:pt x="11775" y="26039"/>
                    <a:pt x="10309" y="25942"/>
                    <a:pt x="9480" y="25835"/>
                  </a:cubicBezTo>
                  <a:cubicBezTo>
                    <a:pt x="8506" y="25710"/>
                    <a:pt x="7640" y="25645"/>
                    <a:pt x="6823" y="25579"/>
                  </a:cubicBezTo>
                  <a:cubicBezTo>
                    <a:pt x="4250" y="25370"/>
                    <a:pt x="1969" y="24878"/>
                    <a:pt x="1" y="25001"/>
                  </a:cubicBezTo>
                  <a:cubicBezTo>
                    <a:pt x="4845" y="25577"/>
                    <a:pt x="9718" y="26173"/>
                    <a:pt x="14497" y="26693"/>
                  </a:cubicBezTo>
                  <a:lnTo>
                    <a:pt x="14497" y="26695"/>
                  </a:lnTo>
                  <a:cubicBezTo>
                    <a:pt x="16937" y="26960"/>
                    <a:pt x="19353" y="27207"/>
                    <a:pt x="21725" y="27419"/>
                  </a:cubicBezTo>
                  <a:cubicBezTo>
                    <a:pt x="22400" y="25304"/>
                    <a:pt x="22414" y="22828"/>
                    <a:pt x="22532" y="20495"/>
                  </a:cubicBezTo>
                  <a:cubicBezTo>
                    <a:pt x="22654" y="18116"/>
                    <a:pt x="22843" y="15711"/>
                    <a:pt x="22929" y="13391"/>
                  </a:cubicBezTo>
                  <a:cubicBezTo>
                    <a:pt x="23014" y="11130"/>
                    <a:pt x="22952" y="8857"/>
                    <a:pt x="22936" y="66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0"/>
            <p:cNvSpPr/>
            <p:nvPr/>
          </p:nvSpPr>
          <p:spPr>
            <a:xfrm rot="-663173">
              <a:off x="2898495" y="1814403"/>
              <a:ext cx="76402" cy="1032821"/>
            </a:xfrm>
            <a:custGeom>
              <a:avLst/>
              <a:gdLst/>
              <a:ahLst/>
              <a:cxnLst/>
              <a:rect l="l" t="t" r="r" b="b"/>
              <a:pathLst>
                <a:path w="1401" h="18939" extrusionOk="0">
                  <a:moveTo>
                    <a:pt x="840" y="3"/>
                  </a:moveTo>
                  <a:cubicBezTo>
                    <a:pt x="802" y="6129"/>
                    <a:pt x="89" y="12774"/>
                    <a:pt x="0" y="18939"/>
                  </a:cubicBezTo>
                  <a:cubicBezTo>
                    <a:pt x="144" y="12774"/>
                    <a:pt x="1401" y="5742"/>
                    <a:pt x="877" y="52"/>
                  </a:cubicBezTo>
                  <a:cubicBezTo>
                    <a:pt x="878" y="25"/>
                    <a:pt x="877" y="0"/>
                    <a:pt x="840" y="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0"/>
            <p:cNvSpPr/>
            <p:nvPr/>
          </p:nvSpPr>
          <p:spPr>
            <a:xfrm rot="-663173">
              <a:off x="2979206" y="1918039"/>
              <a:ext cx="21486" cy="558702"/>
            </a:xfrm>
            <a:custGeom>
              <a:avLst/>
              <a:gdLst/>
              <a:ahLst/>
              <a:cxnLst/>
              <a:rect l="l" t="t" r="r" b="b"/>
              <a:pathLst>
                <a:path w="394" h="10245" extrusionOk="0">
                  <a:moveTo>
                    <a:pt x="1" y="10244"/>
                  </a:moveTo>
                  <a:cubicBezTo>
                    <a:pt x="221" y="6733"/>
                    <a:pt x="393" y="3257"/>
                    <a:pt x="282" y="0"/>
                  </a:cubicBezTo>
                  <a:cubicBezTo>
                    <a:pt x="98" y="3486"/>
                    <a:pt x="134" y="6800"/>
                    <a:pt x="1" y="102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0"/>
            <p:cNvSpPr/>
            <p:nvPr/>
          </p:nvSpPr>
          <p:spPr>
            <a:xfrm rot="-663173">
              <a:off x="3008459" y="2622686"/>
              <a:ext cx="37410" cy="444671"/>
            </a:xfrm>
            <a:custGeom>
              <a:avLst/>
              <a:gdLst/>
              <a:ahLst/>
              <a:cxnLst/>
              <a:rect l="l" t="t" r="r" b="b"/>
              <a:pathLst>
                <a:path w="686" h="8154" extrusionOk="0">
                  <a:moveTo>
                    <a:pt x="278" y="6158"/>
                  </a:moveTo>
                  <a:cubicBezTo>
                    <a:pt x="235" y="6836"/>
                    <a:pt x="0" y="7558"/>
                    <a:pt x="280" y="8153"/>
                  </a:cubicBezTo>
                  <a:cubicBezTo>
                    <a:pt x="490" y="5340"/>
                    <a:pt x="685" y="2387"/>
                    <a:pt x="639" y="1"/>
                  </a:cubicBezTo>
                  <a:cubicBezTo>
                    <a:pt x="357" y="2085"/>
                    <a:pt x="404" y="4187"/>
                    <a:pt x="278" y="61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0"/>
            <p:cNvSpPr/>
            <p:nvPr/>
          </p:nvSpPr>
          <p:spPr>
            <a:xfrm rot="-663173">
              <a:off x="2995298" y="2843775"/>
              <a:ext cx="9980" cy="30266"/>
            </a:xfrm>
            <a:custGeom>
              <a:avLst/>
              <a:gdLst/>
              <a:ahLst/>
              <a:cxnLst/>
              <a:rect l="l" t="t" r="r" b="b"/>
              <a:pathLst>
                <a:path w="183" h="555" extrusionOk="0">
                  <a:moveTo>
                    <a:pt x="92" y="104"/>
                  </a:moveTo>
                  <a:cubicBezTo>
                    <a:pt x="92" y="197"/>
                    <a:pt x="0" y="554"/>
                    <a:pt x="91" y="451"/>
                  </a:cubicBezTo>
                  <a:cubicBezTo>
                    <a:pt x="91" y="358"/>
                    <a:pt x="182" y="0"/>
                    <a:pt x="92" y="1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0"/>
            <p:cNvSpPr/>
            <p:nvPr/>
          </p:nvSpPr>
          <p:spPr>
            <a:xfrm rot="-663173">
              <a:off x="2997901" y="2875524"/>
              <a:ext cx="18651" cy="134808"/>
            </a:xfrm>
            <a:custGeom>
              <a:avLst/>
              <a:gdLst/>
              <a:ahLst/>
              <a:cxnLst/>
              <a:rect l="l" t="t" r="r" b="b"/>
              <a:pathLst>
                <a:path w="342" h="2472" extrusionOk="0">
                  <a:moveTo>
                    <a:pt x="309" y="2471"/>
                  </a:moveTo>
                  <a:cubicBezTo>
                    <a:pt x="308" y="1677"/>
                    <a:pt x="342" y="652"/>
                    <a:pt x="324" y="0"/>
                  </a:cubicBezTo>
                  <a:cubicBezTo>
                    <a:pt x="330" y="816"/>
                    <a:pt x="0" y="1889"/>
                    <a:pt x="309" y="24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0"/>
            <p:cNvSpPr/>
            <p:nvPr/>
          </p:nvSpPr>
          <p:spPr>
            <a:xfrm rot="-663173">
              <a:off x="3050148" y="2874479"/>
              <a:ext cx="22141" cy="211265"/>
            </a:xfrm>
            <a:custGeom>
              <a:avLst/>
              <a:gdLst/>
              <a:ahLst/>
              <a:cxnLst/>
              <a:rect l="l" t="t" r="r" b="b"/>
              <a:pathLst>
                <a:path w="406" h="3874" extrusionOk="0">
                  <a:moveTo>
                    <a:pt x="165" y="3873"/>
                  </a:moveTo>
                  <a:cubicBezTo>
                    <a:pt x="169" y="2671"/>
                    <a:pt x="380" y="1054"/>
                    <a:pt x="406" y="0"/>
                  </a:cubicBezTo>
                  <a:cubicBezTo>
                    <a:pt x="266" y="955"/>
                    <a:pt x="182" y="1877"/>
                    <a:pt x="144" y="2700"/>
                  </a:cubicBezTo>
                  <a:cubicBezTo>
                    <a:pt x="125" y="3097"/>
                    <a:pt x="1" y="3541"/>
                    <a:pt x="165" y="38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0"/>
            <p:cNvSpPr/>
            <p:nvPr/>
          </p:nvSpPr>
          <p:spPr>
            <a:xfrm rot="-663173">
              <a:off x="3065915" y="2899101"/>
              <a:ext cx="17615" cy="208975"/>
            </a:xfrm>
            <a:custGeom>
              <a:avLst/>
              <a:gdLst/>
              <a:ahLst/>
              <a:cxnLst/>
              <a:rect l="l" t="t" r="r" b="b"/>
              <a:pathLst>
                <a:path w="323" h="3832" extrusionOk="0">
                  <a:moveTo>
                    <a:pt x="80" y="3832"/>
                  </a:moveTo>
                  <a:cubicBezTo>
                    <a:pt x="207" y="2542"/>
                    <a:pt x="322" y="1057"/>
                    <a:pt x="314" y="1"/>
                  </a:cubicBezTo>
                  <a:cubicBezTo>
                    <a:pt x="206" y="1301"/>
                    <a:pt x="0" y="2676"/>
                    <a:pt x="80" y="383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0"/>
            <p:cNvSpPr/>
            <p:nvPr/>
          </p:nvSpPr>
          <p:spPr>
            <a:xfrm rot="-663173">
              <a:off x="2547971" y="3086926"/>
              <a:ext cx="493970" cy="61078"/>
            </a:xfrm>
            <a:custGeom>
              <a:avLst/>
              <a:gdLst/>
              <a:ahLst/>
              <a:cxnLst/>
              <a:rect l="l" t="t" r="r" b="b"/>
              <a:pathLst>
                <a:path w="9058" h="1120" extrusionOk="0">
                  <a:moveTo>
                    <a:pt x="8868" y="541"/>
                  </a:moveTo>
                  <a:cubicBezTo>
                    <a:pt x="7443" y="899"/>
                    <a:pt x="5547" y="830"/>
                    <a:pt x="3652" y="599"/>
                  </a:cubicBezTo>
                  <a:lnTo>
                    <a:pt x="3652" y="597"/>
                  </a:lnTo>
                  <a:cubicBezTo>
                    <a:pt x="2388" y="444"/>
                    <a:pt x="1123" y="220"/>
                    <a:pt x="1" y="1"/>
                  </a:cubicBezTo>
                  <a:cubicBezTo>
                    <a:pt x="1134" y="316"/>
                    <a:pt x="2391" y="594"/>
                    <a:pt x="3652" y="778"/>
                  </a:cubicBezTo>
                  <a:lnTo>
                    <a:pt x="3652" y="780"/>
                  </a:lnTo>
                  <a:cubicBezTo>
                    <a:pt x="5582" y="1061"/>
                    <a:pt x="7523" y="1120"/>
                    <a:pt x="9058" y="739"/>
                  </a:cubicBezTo>
                  <a:cubicBezTo>
                    <a:pt x="8962" y="697"/>
                    <a:pt x="9056" y="511"/>
                    <a:pt x="8868" y="5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0"/>
            <p:cNvSpPr/>
            <p:nvPr/>
          </p:nvSpPr>
          <p:spPr>
            <a:xfrm rot="-663173">
              <a:off x="1962208" y="3135962"/>
              <a:ext cx="1113313" cy="107759"/>
            </a:xfrm>
            <a:custGeom>
              <a:avLst/>
              <a:gdLst/>
              <a:ahLst/>
              <a:cxnLst/>
              <a:rect l="l" t="t" r="r" b="b"/>
              <a:pathLst>
                <a:path w="20415" h="1976" extrusionOk="0">
                  <a:moveTo>
                    <a:pt x="20090" y="1502"/>
                  </a:moveTo>
                  <a:cubicBezTo>
                    <a:pt x="19227" y="1572"/>
                    <a:pt x="18167" y="1821"/>
                    <a:pt x="17065" y="1763"/>
                  </a:cubicBezTo>
                  <a:cubicBezTo>
                    <a:pt x="16259" y="1720"/>
                    <a:pt x="15416" y="1637"/>
                    <a:pt x="14554" y="1537"/>
                  </a:cubicBezTo>
                  <a:lnTo>
                    <a:pt x="14554" y="1534"/>
                  </a:lnTo>
                  <a:cubicBezTo>
                    <a:pt x="12543" y="1297"/>
                    <a:pt x="10414" y="945"/>
                    <a:pt x="8312" y="674"/>
                  </a:cubicBezTo>
                  <a:cubicBezTo>
                    <a:pt x="6856" y="486"/>
                    <a:pt x="5380" y="359"/>
                    <a:pt x="3985" y="245"/>
                  </a:cubicBezTo>
                  <a:cubicBezTo>
                    <a:pt x="2901" y="157"/>
                    <a:pt x="1824" y="16"/>
                    <a:pt x="844" y="56"/>
                  </a:cubicBezTo>
                  <a:cubicBezTo>
                    <a:pt x="530" y="69"/>
                    <a:pt x="98" y="0"/>
                    <a:pt x="0" y="208"/>
                  </a:cubicBezTo>
                  <a:cubicBezTo>
                    <a:pt x="271" y="500"/>
                    <a:pt x="731" y="345"/>
                    <a:pt x="1067" y="346"/>
                  </a:cubicBezTo>
                  <a:cubicBezTo>
                    <a:pt x="2356" y="350"/>
                    <a:pt x="3554" y="504"/>
                    <a:pt x="4854" y="574"/>
                  </a:cubicBezTo>
                  <a:cubicBezTo>
                    <a:pt x="7930" y="741"/>
                    <a:pt x="11304" y="1276"/>
                    <a:pt x="14554" y="1610"/>
                  </a:cubicBezTo>
                  <a:lnTo>
                    <a:pt x="14554" y="1612"/>
                  </a:lnTo>
                  <a:cubicBezTo>
                    <a:pt x="16093" y="1769"/>
                    <a:pt x="17604" y="1882"/>
                    <a:pt x="19043" y="1887"/>
                  </a:cubicBezTo>
                  <a:cubicBezTo>
                    <a:pt x="19593" y="1890"/>
                    <a:pt x="20414" y="1976"/>
                    <a:pt x="20090" y="1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0"/>
            <p:cNvSpPr/>
            <p:nvPr/>
          </p:nvSpPr>
          <p:spPr>
            <a:xfrm rot="-663173">
              <a:off x="1975429" y="3159214"/>
              <a:ext cx="1101043" cy="115885"/>
            </a:xfrm>
            <a:custGeom>
              <a:avLst/>
              <a:gdLst/>
              <a:ahLst/>
              <a:cxnLst/>
              <a:rect l="l" t="t" r="r" b="b"/>
              <a:pathLst>
                <a:path w="20190" h="2125" extrusionOk="0">
                  <a:moveTo>
                    <a:pt x="18648" y="1717"/>
                  </a:moveTo>
                  <a:cubicBezTo>
                    <a:pt x="18819" y="1688"/>
                    <a:pt x="19089" y="1693"/>
                    <a:pt x="19347" y="1678"/>
                  </a:cubicBezTo>
                  <a:cubicBezTo>
                    <a:pt x="19569" y="1663"/>
                    <a:pt x="19957" y="1683"/>
                    <a:pt x="19881" y="1573"/>
                  </a:cubicBezTo>
                  <a:cubicBezTo>
                    <a:pt x="19867" y="1571"/>
                    <a:pt x="19853" y="1569"/>
                    <a:pt x="19838" y="1567"/>
                  </a:cubicBezTo>
                  <a:cubicBezTo>
                    <a:pt x="18123" y="1640"/>
                    <a:pt x="16286" y="1514"/>
                    <a:pt x="14410" y="1316"/>
                  </a:cubicBezTo>
                  <a:lnTo>
                    <a:pt x="14410" y="1314"/>
                  </a:lnTo>
                  <a:cubicBezTo>
                    <a:pt x="12926" y="1156"/>
                    <a:pt x="11419" y="955"/>
                    <a:pt x="9921" y="761"/>
                  </a:cubicBezTo>
                  <a:cubicBezTo>
                    <a:pt x="6531" y="323"/>
                    <a:pt x="3119" y="211"/>
                    <a:pt x="0" y="0"/>
                  </a:cubicBezTo>
                  <a:cubicBezTo>
                    <a:pt x="161" y="670"/>
                    <a:pt x="1030" y="592"/>
                    <a:pt x="1651" y="648"/>
                  </a:cubicBezTo>
                  <a:cubicBezTo>
                    <a:pt x="2363" y="713"/>
                    <a:pt x="3144" y="803"/>
                    <a:pt x="3795" y="838"/>
                  </a:cubicBezTo>
                  <a:cubicBezTo>
                    <a:pt x="7234" y="1028"/>
                    <a:pt x="10909" y="1449"/>
                    <a:pt x="14410" y="1754"/>
                  </a:cubicBezTo>
                  <a:lnTo>
                    <a:pt x="14410" y="1756"/>
                  </a:lnTo>
                  <a:cubicBezTo>
                    <a:pt x="15157" y="1821"/>
                    <a:pt x="15899" y="1882"/>
                    <a:pt x="16625" y="1933"/>
                  </a:cubicBezTo>
                  <a:cubicBezTo>
                    <a:pt x="15880" y="1802"/>
                    <a:pt x="15143" y="1690"/>
                    <a:pt x="14410" y="1590"/>
                  </a:cubicBezTo>
                  <a:lnTo>
                    <a:pt x="14410" y="1588"/>
                  </a:lnTo>
                  <a:cubicBezTo>
                    <a:pt x="9660" y="940"/>
                    <a:pt x="5139" y="853"/>
                    <a:pt x="410" y="184"/>
                  </a:cubicBezTo>
                  <a:cubicBezTo>
                    <a:pt x="3519" y="575"/>
                    <a:pt x="6733" y="475"/>
                    <a:pt x="9820" y="879"/>
                  </a:cubicBezTo>
                  <a:cubicBezTo>
                    <a:pt x="11270" y="1069"/>
                    <a:pt x="12842" y="1321"/>
                    <a:pt x="14410" y="1538"/>
                  </a:cubicBezTo>
                  <a:lnTo>
                    <a:pt x="14410" y="1540"/>
                  </a:lnTo>
                  <a:cubicBezTo>
                    <a:pt x="16166" y="1784"/>
                    <a:pt x="17915" y="1983"/>
                    <a:pt x="19479" y="1998"/>
                  </a:cubicBezTo>
                  <a:cubicBezTo>
                    <a:pt x="19711" y="2001"/>
                    <a:pt x="20189" y="2124"/>
                    <a:pt x="20146" y="1868"/>
                  </a:cubicBezTo>
                  <a:cubicBezTo>
                    <a:pt x="19959" y="1467"/>
                    <a:pt x="19132" y="2025"/>
                    <a:pt x="18648" y="1717"/>
                  </a:cubicBezTo>
                  <a:close/>
                  <a:moveTo>
                    <a:pt x="17207" y="1791"/>
                  </a:moveTo>
                  <a:cubicBezTo>
                    <a:pt x="17212" y="1749"/>
                    <a:pt x="17218" y="1706"/>
                    <a:pt x="17223" y="1663"/>
                  </a:cubicBezTo>
                  <a:cubicBezTo>
                    <a:pt x="17278" y="1634"/>
                    <a:pt x="17345" y="1621"/>
                    <a:pt x="17442" y="1649"/>
                  </a:cubicBezTo>
                  <a:cubicBezTo>
                    <a:pt x="17421" y="1770"/>
                    <a:pt x="17363" y="1843"/>
                    <a:pt x="17207" y="1791"/>
                  </a:cubicBezTo>
                  <a:close/>
                  <a:moveTo>
                    <a:pt x="17713" y="1900"/>
                  </a:moveTo>
                  <a:cubicBezTo>
                    <a:pt x="17695" y="1863"/>
                    <a:pt x="17678" y="1825"/>
                    <a:pt x="17686" y="1766"/>
                  </a:cubicBezTo>
                  <a:cubicBezTo>
                    <a:pt x="17729" y="1738"/>
                    <a:pt x="17789" y="1733"/>
                    <a:pt x="17863" y="1746"/>
                  </a:cubicBezTo>
                  <a:cubicBezTo>
                    <a:pt x="17861" y="1859"/>
                    <a:pt x="17824" y="1927"/>
                    <a:pt x="17713" y="19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0"/>
            <p:cNvSpPr/>
            <p:nvPr/>
          </p:nvSpPr>
          <p:spPr>
            <a:xfrm rot="-663173">
              <a:off x="2376588" y="3183402"/>
              <a:ext cx="714287" cy="79238"/>
            </a:xfrm>
            <a:custGeom>
              <a:avLst/>
              <a:gdLst/>
              <a:ahLst/>
              <a:cxnLst/>
              <a:rect l="l" t="t" r="r" b="b"/>
              <a:pathLst>
                <a:path w="13098" h="1453" extrusionOk="0">
                  <a:moveTo>
                    <a:pt x="7145" y="724"/>
                  </a:moveTo>
                  <a:lnTo>
                    <a:pt x="7145" y="722"/>
                  </a:lnTo>
                  <a:cubicBezTo>
                    <a:pt x="4893" y="474"/>
                    <a:pt x="2633" y="240"/>
                    <a:pt x="424" y="82"/>
                  </a:cubicBezTo>
                  <a:cubicBezTo>
                    <a:pt x="0" y="1"/>
                    <a:pt x="87" y="115"/>
                    <a:pt x="461" y="130"/>
                  </a:cubicBezTo>
                  <a:cubicBezTo>
                    <a:pt x="2632" y="429"/>
                    <a:pt x="4918" y="793"/>
                    <a:pt x="7145" y="1053"/>
                  </a:cubicBezTo>
                  <a:lnTo>
                    <a:pt x="7145" y="1056"/>
                  </a:lnTo>
                  <a:cubicBezTo>
                    <a:pt x="9229" y="1300"/>
                    <a:pt x="11261" y="1453"/>
                    <a:pt x="13098" y="1374"/>
                  </a:cubicBezTo>
                  <a:cubicBezTo>
                    <a:pt x="11146" y="1174"/>
                    <a:pt x="9149" y="944"/>
                    <a:pt x="7145" y="7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0"/>
            <p:cNvSpPr/>
            <p:nvPr/>
          </p:nvSpPr>
          <p:spPr>
            <a:xfrm rot="-663173">
              <a:off x="2027133" y="3250735"/>
              <a:ext cx="1164521" cy="154004"/>
            </a:xfrm>
            <a:custGeom>
              <a:avLst/>
              <a:gdLst/>
              <a:ahLst/>
              <a:cxnLst/>
              <a:rect l="l" t="t" r="r" b="b"/>
              <a:pathLst>
                <a:path w="21354" h="2824" extrusionOk="0">
                  <a:moveTo>
                    <a:pt x="20268" y="2273"/>
                  </a:moveTo>
                  <a:cubicBezTo>
                    <a:pt x="18212" y="2143"/>
                    <a:pt x="16066" y="1913"/>
                    <a:pt x="13879" y="1644"/>
                  </a:cubicBezTo>
                  <a:lnTo>
                    <a:pt x="13879" y="1642"/>
                  </a:lnTo>
                  <a:cubicBezTo>
                    <a:pt x="9280" y="1077"/>
                    <a:pt x="4502" y="340"/>
                    <a:pt x="0" y="1"/>
                  </a:cubicBezTo>
                  <a:cubicBezTo>
                    <a:pt x="275" y="290"/>
                    <a:pt x="740" y="280"/>
                    <a:pt x="1087" y="315"/>
                  </a:cubicBezTo>
                  <a:cubicBezTo>
                    <a:pt x="5271" y="737"/>
                    <a:pt x="9630" y="1225"/>
                    <a:pt x="13879" y="1736"/>
                  </a:cubicBezTo>
                  <a:lnTo>
                    <a:pt x="13879" y="1738"/>
                  </a:lnTo>
                  <a:cubicBezTo>
                    <a:pt x="15994" y="1992"/>
                    <a:pt x="18083" y="2251"/>
                    <a:pt x="20105" y="2513"/>
                  </a:cubicBezTo>
                  <a:cubicBezTo>
                    <a:pt x="20453" y="2558"/>
                    <a:pt x="21051" y="2824"/>
                    <a:pt x="21354" y="2587"/>
                  </a:cubicBezTo>
                  <a:cubicBezTo>
                    <a:pt x="21154" y="2305"/>
                    <a:pt x="20519" y="2289"/>
                    <a:pt x="20268" y="227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0"/>
            <p:cNvSpPr/>
            <p:nvPr/>
          </p:nvSpPr>
          <p:spPr>
            <a:xfrm rot="-663173">
              <a:off x="1765975" y="1772741"/>
              <a:ext cx="1167629" cy="1397163"/>
            </a:xfrm>
            <a:custGeom>
              <a:avLst/>
              <a:gdLst/>
              <a:ahLst/>
              <a:cxnLst/>
              <a:rect l="l" t="t" r="r" b="b"/>
              <a:pathLst>
                <a:path w="21411" h="25620" extrusionOk="0">
                  <a:moveTo>
                    <a:pt x="20857" y="5607"/>
                  </a:moveTo>
                  <a:cubicBezTo>
                    <a:pt x="20874" y="3915"/>
                    <a:pt x="20909" y="2211"/>
                    <a:pt x="21095" y="389"/>
                  </a:cubicBezTo>
                  <a:cubicBezTo>
                    <a:pt x="19343" y="712"/>
                    <a:pt x="17474" y="371"/>
                    <a:pt x="15569" y="1"/>
                  </a:cubicBezTo>
                  <a:lnTo>
                    <a:pt x="15569" y="1968"/>
                  </a:lnTo>
                  <a:cubicBezTo>
                    <a:pt x="16784" y="2358"/>
                    <a:pt x="17979" y="2798"/>
                    <a:pt x="19384" y="2900"/>
                  </a:cubicBezTo>
                  <a:cubicBezTo>
                    <a:pt x="18093" y="3216"/>
                    <a:pt x="16845" y="2729"/>
                    <a:pt x="15569" y="2317"/>
                  </a:cubicBezTo>
                  <a:lnTo>
                    <a:pt x="15569" y="3728"/>
                  </a:lnTo>
                  <a:cubicBezTo>
                    <a:pt x="17040" y="4055"/>
                    <a:pt x="18218" y="4493"/>
                    <a:pt x="19766" y="4642"/>
                  </a:cubicBezTo>
                  <a:cubicBezTo>
                    <a:pt x="19100" y="5065"/>
                    <a:pt x="18247" y="4485"/>
                    <a:pt x="17407" y="4424"/>
                  </a:cubicBezTo>
                  <a:cubicBezTo>
                    <a:pt x="17087" y="4401"/>
                    <a:pt x="16774" y="4453"/>
                    <a:pt x="16458" y="4388"/>
                  </a:cubicBezTo>
                  <a:cubicBezTo>
                    <a:pt x="16158" y="4328"/>
                    <a:pt x="15867" y="4208"/>
                    <a:pt x="15569" y="4123"/>
                  </a:cubicBezTo>
                  <a:lnTo>
                    <a:pt x="15569" y="6215"/>
                  </a:lnTo>
                  <a:cubicBezTo>
                    <a:pt x="16310" y="6410"/>
                    <a:pt x="16996" y="6713"/>
                    <a:pt x="17696" y="6890"/>
                  </a:cubicBezTo>
                  <a:cubicBezTo>
                    <a:pt x="18324" y="7049"/>
                    <a:pt x="18996" y="6973"/>
                    <a:pt x="19552" y="7304"/>
                  </a:cubicBezTo>
                  <a:cubicBezTo>
                    <a:pt x="19659" y="7369"/>
                    <a:pt x="19427" y="7400"/>
                    <a:pt x="19401" y="7458"/>
                  </a:cubicBezTo>
                  <a:cubicBezTo>
                    <a:pt x="18150" y="7099"/>
                    <a:pt x="16857" y="6825"/>
                    <a:pt x="15569" y="6591"/>
                  </a:cubicBezTo>
                  <a:lnTo>
                    <a:pt x="15569" y="11866"/>
                  </a:lnTo>
                  <a:cubicBezTo>
                    <a:pt x="16293" y="12090"/>
                    <a:pt x="17165" y="12391"/>
                    <a:pt x="17839" y="12504"/>
                  </a:cubicBezTo>
                  <a:cubicBezTo>
                    <a:pt x="18375" y="12595"/>
                    <a:pt x="18967" y="12402"/>
                    <a:pt x="19401" y="12837"/>
                  </a:cubicBezTo>
                  <a:cubicBezTo>
                    <a:pt x="18917" y="12777"/>
                    <a:pt x="18377" y="12949"/>
                    <a:pt x="17880" y="12857"/>
                  </a:cubicBezTo>
                  <a:cubicBezTo>
                    <a:pt x="17692" y="12822"/>
                    <a:pt x="17535" y="12677"/>
                    <a:pt x="17349" y="12614"/>
                  </a:cubicBezTo>
                  <a:cubicBezTo>
                    <a:pt x="16796" y="12429"/>
                    <a:pt x="16192" y="12335"/>
                    <a:pt x="15569" y="12250"/>
                  </a:cubicBezTo>
                  <a:lnTo>
                    <a:pt x="15569" y="13790"/>
                  </a:lnTo>
                  <a:cubicBezTo>
                    <a:pt x="16318" y="14005"/>
                    <a:pt x="16967" y="14344"/>
                    <a:pt x="17612" y="14600"/>
                  </a:cubicBezTo>
                  <a:cubicBezTo>
                    <a:pt x="18144" y="14813"/>
                    <a:pt x="18792" y="14906"/>
                    <a:pt x="19027" y="15391"/>
                  </a:cubicBezTo>
                  <a:cubicBezTo>
                    <a:pt x="18796" y="15073"/>
                    <a:pt x="18376" y="15165"/>
                    <a:pt x="18032" y="15046"/>
                  </a:cubicBezTo>
                  <a:cubicBezTo>
                    <a:pt x="17825" y="14973"/>
                    <a:pt x="17644" y="14781"/>
                    <a:pt x="17425" y="14707"/>
                  </a:cubicBezTo>
                  <a:cubicBezTo>
                    <a:pt x="16896" y="14525"/>
                    <a:pt x="16236" y="14432"/>
                    <a:pt x="15569" y="14324"/>
                  </a:cubicBezTo>
                  <a:lnTo>
                    <a:pt x="15569" y="18688"/>
                  </a:lnTo>
                  <a:cubicBezTo>
                    <a:pt x="15657" y="18509"/>
                    <a:pt x="15821" y="18391"/>
                    <a:pt x="16022" y="18517"/>
                  </a:cubicBezTo>
                  <a:cubicBezTo>
                    <a:pt x="16145" y="18710"/>
                    <a:pt x="16048" y="19167"/>
                    <a:pt x="15880" y="19279"/>
                  </a:cubicBezTo>
                  <a:cubicBezTo>
                    <a:pt x="15728" y="19317"/>
                    <a:pt x="15628" y="19275"/>
                    <a:pt x="15569" y="19198"/>
                  </a:cubicBezTo>
                  <a:lnTo>
                    <a:pt x="15569" y="25065"/>
                  </a:lnTo>
                  <a:cubicBezTo>
                    <a:pt x="16312" y="25094"/>
                    <a:pt x="17038" y="25044"/>
                    <a:pt x="17758" y="24900"/>
                  </a:cubicBezTo>
                  <a:cubicBezTo>
                    <a:pt x="18565" y="24738"/>
                    <a:pt x="19241" y="24355"/>
                    <a:pt x="19948" y="24056"/>
                  </a:cubicBezTo>
                  <a:cubicBezTo>
                    <a:pt x="20046" y="20510"/>
                    <a:pt x="20015" y="16857"/>
                    <a:pt x="20344" y="13262"/>
                  </a:cubicBezTo>
                  <a:cubicBezTo>
                    <a:pt x="20293" y="17002"/>
                    <a:pt x="20183" y="20788"/>
                    <a:pt x="20197" y="24477"/>
                  </a:cubicBezTo>
                  <a:cubicBezTo>
                    <a:pt x="19364" y="24860"/>
                    <a:pt x="18650" y="25188"/>
                    <a:pt x="17787" y="25338"/>
                  </a:cubicBezTo>
                  <a:cubicBezTo>
                    <a:pt x="17036" y="25469"/>
                    <a:pt x="16300" y="25488"/>
                    <a:pt x="15569" y="25431"/>
                  </a:cubicBezTo>
                  <a:lnTo>
                    <a:pt x="15569" y="25428"/>
                  </a:lnTo>
                  <a:cubicBezTo>
                    <a:pt x="14198" y="25320"/>
                    <a:pt x="12849" y="24938"/>
                    <a:pt x="11478" y="24478"/>
                  </a:cubicBezTo>
                  <a:cubicBezTo>
                    <a:pt x="9879" y="23940"/>
                    <a:pt x="8616" y="23385"/>
                    <a:pt x="7044" y="22864"/>
                  </a:cubicBezTo>
                  <a:cubicBezTo>
                    <a:pt x="6381" y="22645"/>
                    <a:pt x="5782" y="22423"/>
                    <a:pt x="4897" y="22369"/>
                  </a:cubicBezTo>
                  <a:cubicBezTo>
                    <a:pt x="3256" y="22270"/>
                    <a:pt x="1110" y="22512"/>
                    <a:pt x="0" y="22995"/>
                  </a:cubicBezTo>
                  <a:cubicBezTo>
                    <a:pt x="1159" y="22744"/>
                    <a:pt x="2493" y="22535"/>
                    <a:pt x="3913" y="22590"/>
                  </a:cubicBezTo>
                  <a:cubicBezTo>
                    <a:pt x="5384" y="22647"/>
                    <a:pt x="6903" y="23091"/>
                    <a:pt x="8306" y="23504"/>
                  </a:cubicBezTo>
                  <a:cubicBezTo>
                    <a:pt x="10621" y="24185"/>
                    <a:pt x="12937" y="25412"/>
                    <a:pt x="15569" y="25588"/>
                  </a:cubicBezTo>
                  <a:lnTo>
                    <a:pt x="15569" y="25590"/>
                  </a:lnTo>
                  <a:cubicBezTo>
                    <a:pt x="15957" y="25616"/>
                    <a:pt x="16352" y="25620"/>
                    <a:pt x="16756" y="25595"/>
                  </a:cubicBezTo>
                  <a:cubicBezTo>
                    <a:pt x="18043" y="25516"/>
                    <a:pt x="19287" y="25069"/>
                    <a:pt x="20432" y="24682"/>
                  </a:cubicBezTo>
                  <a:cubicBezTo>
                    <a:pt x="20423" y="16812"/>
                    <a:pt x="21381" y="8198"/>
                    <a:pt x="21411" y="299"/>
                  </a:cubicBezTo>
                  <a:cubicBezTo>
                    <a:pt x="20942" y="1957"/>
                    <a:pt x="21215" y="3906"/>
                    <a:pt x="20857" y="5607"/>
                  </a:cubicBezTo>
                  <a:close/>
                  <a:moveTo>
                    <a:pt x="16262" y="11954"/>
                  </a:moveTo>
                  <a:cubicBezTo>
                    <a:pt x="15985" y="11881"/>
                    <a:pt x="16034" y="11433"/>
                    <a:pt x="16298" y="11352"/>
                  </a:cubicBezTo>
                  <a:cubicBezTo>
                    <a:pt x="16741" y="11215"/>
                    <a:pt x="16661" y="12058"/>
                    <a:pt x="16262" y="11954"/>
                  </a:cubicBezTo>
                  <a:close/>
                  <a:moveTo>
                    <a:pt x="17451" y="12151"/>
                  </a:moveTo>
                  <a:cubicBezTo>
                    <a:pt x="16924" y="12195"/>
                    <a:pt x="17172" y="11426"/>
                    <a:pt x="17550" y="11730"/>
                  </a:cubicBezTo>
                  <a:cubicBezTo>
                    <a:pt x="17591" y="11867"/>
                    <a:pt x="17573" y="12091"/>
                    <a:pt x="17451" y="12151"/>
                  </a:cubicBezTo>
                  <a:close/>
                  <a:moveTo>
                    <a:pt x="17702" y="12227"/>
                  </a:moveTo>
                  <a:cubicBezTo>
                    <a:pt x="17656" y="11762"/>
                    <a:pt x="18094" y="11556"/>
                    <a:pt x="18312" y="11872"/>
                  </a:cubicBezTo>
                  <a:cubicBezTo>
                    <a:pt x="18366" y="12330"/>
                    <a:pt x="17912" y="12562"/>
                    <a:pt x="17702" y="12227"/>
                  </a:cubicBezTo>
                  <a:close/>
                  <a:moveTo>
                    <a:pt x="16616" y="19287"/>
                  </a:moveTo>
                  <a:cubicBezTo>
                    <a:pt x="16619" y="19246"/>
                    <a:pt x="16569" y="19248"/>
                    <a:pt x="16536" y="19233"/>
                  </a:cubicBezTo>
                  <a:cubicBezTo>
                    <a:pt x="16348" y="18838"/>
                    <a:pt x="16891" y="18471"/>
                    <a:pt x="17013" y="18905"/>
                  </a:cubicBezTo>
                  <a:cubicBezTo>
                    <a:pt x="16939" y="19109"/>
                    <a:pt x="16854" y="19295"/>
                    <a:pt x="16616" y="19287"/>
                  </a:cubicBezTo>
                  <a:close/>
                  <a:moveTo>
                    <a:pt x="17801" y="19180"/>
                  </a:moveTo>
                  <a:cubicBezTo>
                    <a:pt x="17789" y="19229"/>
                    <a:pt x="17801" y="19256"/>
                    <a:pt x="17834" y="19271"/>
                  </a:cubicBezTo>
                  <a:cubicBezTo>
                    <a:pt x="17630" y="20169"/>
                    <a:pt x="16962" y="18809"/>
                    <a:pt x="17801" y="19180"/>
                  </a:cubicBezTo>
                  <a:close/>
                  <a:moveTo>
                    <a:pt x="20457" y="11715"/>
                  </a:moveTo>
                  <a:cubicBezTo>
                    <a:pt x="20437" y="11480"/>
                    <a:pt x="20483" y="11361"/>
                    <a:pt x="20572" y="11166"/>
                  </a:cubicBezTo>
                  <a:cubicBezTo>
                    <a:pt x="20797" y="11198"/>
                    <a:pt x="20663" y="11774"/>
                    <a:pt x="20457" y="11715"/>
                  </a:cubicBezTo>
                  <a:close/>
                  <a:moveTo>
                    <a:pt x="20665" y="10440"/>
                  </a:moveTo>
                  <a:cubicBezTo>
                    <a:pt x="20475" y="10098"/>
                    <a:pt x="20644" y="9282"/>
                    <a:pt x="20694" y="8882"/>
                  </a:cubicBezTo>
                  <a:cubicBezTo>
                    <a:pt x="20857" y="9238"/>
                    <a:pt x="20824" y="10084"/>
                    <a:pt x="20665" y="104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0"/>
            <p:cNvSpPr/>
            <p:nvPr/>
          </p:nvSpPr>
          <p:spPr>
            <a:xfrm rot="-663173">
              <a:off x="2964717" y="1779385"/>
              <a:ext cx="83437" cy="1373441"/>
            </a:xfrm>
            <a:custGeom>
              <a:avLst/>
              <a:gdLst/>
              <a:ahLst/>
              <a:cxnLst/>
              <a:rect l="l" t="t" r="r" b="b"/>
              <a:pathLst>
                <a:path w="1530" h="25185" extrusionOk="0">
                  <a:moveTo>
                    <a:pt x="1245" y="505"/>
                  </a:moveTo>
                  <a:cubicBezTo>
                    <a:pt x="975" y="4634"/>
                    <a:pt x="1342" y="8649"/>
                    <a:pt x="822" y="12856"/>
                  </a:cubicBezTo>
                  <a:cubicBezTo>
                    <a:pt x="648" y="14269"/>
                    <a:pt x="469" y="15755"/>
                    <a:pt x="484" y="17150"/>
                  </a:cubicBezTo>
                  <a:cubicBezTo>
                    <a:pt x="487" y="17438"/>
                    <a:pt x="582" y="17738"/>
                    <a:pt x="587" y="18031"/>
                  </a:cubicBezTo>
                  <a:cubicBezTo>
                    <a:pt x="620" y="19774"/>
                    <a:pt x="329" y="21690"/>
                    <a:pt x="234" y="23451"/>
                  </a:cubicBezTo>
                  <a:cubicBezTo>
                    <a:pt x="204" y="24030"/>
                    <a:pt x="1" y="24646"/>
                    <a:pt x="227" y="25185"/>
                  </a:cubicBezTo>
                  <a:cubicBezTo>
                    <a:pt x="968" y="22233"/>
                    <a:pt x="613" y="19334"/>
                    <a:pt x="812" y="16629"/>
                  </a:cubicBezTo>
                  <a:cubicBezTo>
                    <a:pt x="859" y="16002"/>
                    <a:pt x="1012" y="15382"/>
                    <a:pt x="1054" y="14751"/>
                  </a:cubicBezTo>
                  <a:cubicBezTo>
                    <a:pt x="1134" y="13550"/>
                    <a:pt x="1115" y="12337"/>
                    <a:pt x="1176" y="11123"/>
                  </a:cubicBezTo>
                  <a:cubicBezTo>
                    <a:pt x="1235" y="9920"/>
                    <a:pt x="1246" y="8711"/>
                    <a:pt x="1248" y="7533"/>
                  </a:cubicBezTo>
                  <a:cubicBezTo>
                    <a:pt x="1254" y="5102"/>
                    <a:pt x="1529" y="2721"/>
                    <a:pt x="1257" y="420"/>
                  </a:cubicBezTo>
                  <a:cubicBezTo>
                    <a:pt x="1223" y="0"/>
                    <a:pt x="1245" y="505"/>
                    <a:pt x="1245" y="5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0"/>
            <p:cNvSpPr/>
            <p:nvPr/>
          </p:nvSpPr>
          <p:spPr>
            <a:xfrm rot="-663173">
              <a:off x="2970765" y="2319662"/>
              <a:ext cx="18869" cy="311008"/>
            </a:xfrm>
            <a:custGeom>
              <a:avLst/>
              <a:gdLst/>
              <a:ahLst/>
              <a:cxnLst/>
              <a:rect l="l" t="t" r="r" b="b"/>
              <a:pathLst>
                <a:path w="346" h="5703" extrusionOk="0">
                  <a:moveTo>
                    <a:pt x="64" y="5213"/>
                  </a:moveTo>
                  <a:cubicBezTo>
                    <a:pt x="290" y="3457"/>
                    <a:pt x="190" y="1867"/>
                    <a:pt x="346" y="0"/>
                  </a:cubicBezTo>
                  <a:cubicBezTo>
                    <a:pt x="36" y="1503"/>
                    <a:pt x="86" y="3678"/>
                    <a:pt x="49" y="4994"/>
                  </a:cubicBezTo>
                  <a:cubicBezTo>
                    <a:pt x="40" y="5283"/>
                    <a:pt x="0" y="5703"/>
                    <a:pt x="64" y="5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0"/>
            <p:cNvSpPr/>
            <p:nvPr/>
          </p:nvSpPr>
          <p:spPr>
            <a:xfrm rot="-663173">
              <a:off x="2910835" y="3039482"/>
              <a:ext cx="103724" cy="36483"/>
            </a:xfrm>
            <a:custGeom>
              <a:avLst/>
              <a:gdLst/>
              <a:ahLst/>
              <a:cxnLst/>
              <a:rect l="l" t="t" r="r" b="b"/>
              <a:pathLst>
                <a:path w="1902" h="669" extrusionOk="0">
                  <a:moveTo>
                    <a:pt x="1" y="622"/>
                  </a:moveTo>
                  <a:cubicBezTo>
                    <a:pt x="436" y="668"/>
                    <a:pt x="1407" y="556"/>
                    <a:pt x="1901" y="347"/>
                  </a:cubicBezTo>
                  <a:cubicBezTo>
                    <a:pt x="1347" y="1"/>
                    <a:pt x="657" y="618"/>
                    <a:pt x="1" y="6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0"/>
            <p:cNvSpPr/>
            <p:nvPr/>
          </p:nvSpPr>
          <p:spPr>
            <a:xfrm rot="-663173">
              <a:off x="1893951" y="3097435"/>
              <a:ext cx="1155468" cy="129846"/>
            </a:xfrm>
            <a:custGeom>
              <a:avLst/>
              <a:gdLst/>
              <a:ahLst/>
              <a:cxnLst/>
              <a:rect l="l" t="t" r="r" b="b"/>
              <a:pathLst>
                <a:path w="21188" h="2381" extrusionOk="0">
                  <a:moveTo>
                    <a:pt x="19272" y="2070"/>
                  </a:moveTo>
                  <a:cubicBezTo>
                    <a:pt x="18600" y="2103"/>
                    <a:pt x="17900" y="2148"/>
                    <a:pt x="17187" y="2103"/>
                  </a:cubicBezTo>
                  <a:cubicBezTo>
                    <a:pt x="16692" y="2074"/>
                    <a:pt x="16194" y="2011"/>
                    <a:pt x="15693" y="1931"/>
                  </a:cubicBezTo>
                  <a:lnTo>
                    <a:pt x="15693" y="1929"/>
                  </a:lnTo>
                  <a:cubicBezTo>
                    <a:pt x="13193" y="1523"/>
                    <a:pt x="10630" y="606"/>
                    <a:pt x="8090" y="319"/>
                  </a:cubicBezTo>
                  <a:cubicBezTo>
                    <a:pt x="5260" y="0"/>
                    <a:pt x="2566" y="3"/>
                    <a:pt x="1" y="142"/>
                  </a:cubicBezTo>
                  <a:cubicBezTo>
                    <a:pt x="2786" y="605"/>
                    <a:pt x="6021" y="318"/>
                    <a:pt x="9139" y="932"/>
                  </a:cubicBezTo>
                  <a:cubicBezTo>
                    <a:pt x="10849" y="1270"/>
                    <a:pt x="12683" y="1435"/>
                    <a:pt x="14305" y="1903"/>
                  </a:cubicBezTo>
                  <a:cubicBezTo>
                    <a:pt x="10595" y="1393"/>
                    <a:pt x="6490" y="579"/>
                    <a:pt x="3148" y="637"/>
                  </a:cubicBezTo>
                  <a:cubicBezTo>
                    <a:pt x="2241" y="651"/>
                    <a:pt x="1256" y="317"/>
                    <a:pt x="597" y="567"/>
                  </a:cubicBezTo>
                  <a:cubicBezTo>
                    <a:pt x="857" y="664"/>
                    <a:pt x="1351" y="389"/>
                    <a:pt x="1717" y="625"/>
                  </a:cubicBezTo>
                  <a:cubicBezTo>
                    <a:pt x="1490" y="745"/>
                    <a:pt x="1096" y="649"/>
                    <a:pt x="911" y="824"/>
                  </a:cubicBezTo>
                  <a:cubicBezTo>
                    <a:pt x="5358" y="660"/>
                    <a:pt x="10680" y="1630"/>
                    <a:pt x="15693" y="2179"/>
                  </a:cubicBezTo>
                  <a:lnTo>
                    <a:pt x="15693" y="2181"/>
                  </a:lnTo>
                  <a:cubicBezTo>
                    <a:pt x="16286" y="2245"/>
                    <a:pt x="16876" y="2305"/>
                    <a:pt x="17457" y="2355"/>
                  </a:cubicBezTo>
                  <a:cubicBezTo>
                    <a:pt x="17331" y="2312"/>
                    <a:pt x="17083" y="2364"/>
                    <a:pt x="17036" y="2258"/>
                  </a:cubicBezTo>
                  <a:cubicBezTo>
                    <a:pt x="18171" y="2380"/>
                    <a:pt x="19314" y="2337"/>
                    <a:pt x="20248" y="2238"/>
                  </a:cubicBezTo>
                  <a:cubicBezTo>
                    <a:pt x="20563" y="2205"/>
                    <a:pt x="20987" y="2281"/>
                    <a:pt x="21187" y="2013"/>
                  </a:cubicBezTo>
                  <a:cubicBezTo>
                    <a:pt x="20563" y="1900"/>
                    <a:pt x="19915" y="2037"/>
                    <a:pt x="19272" y="2070"/>
                  </a:cubicBezTo>
                  <a:close/>
                  <a:moveTo>
                    <a:pt x="3447" y="327"/>
                  </a:moveTo>
                  <a:cubicBezTo>
                    <a:pt x="3468" y="199"/>
                    <a:pt x="3740" y="264"/>
                    <a:pt x="3795" y="329"/>
                  </a:cubicBezTo>
                  <a:cubicBezTo>
                    <a:pt x="3752" y="477"/>
                    <a:pt x="3539" y="365"/>
                    <a:pt x="3447" y="327"/>
                  </a:cubicBezTo>
                  <a:close/>
                  <a:moveTo>
                    <a:pt x="4403" y="321"/>
                  </a:moveTo>
                  <a:cubicBezTo>
                    <a:pt x="6330" y="206"/>
                    <a:pt x="8769" y="445"/>
                    <a:pt x="10831" y="934"/>
                  </a:cubicBezTo>
                  <a:cubicBezTo>
                    <a:pt x="8897" y="717"/>
                    <a:pt x="6426" y="325"/>
                    <a:pt x="4403" y="3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0"/>
            <p:cNvSpPr/>
            <p:nvPr/>
          </p:nvSpPr>
          <p:spPr>
            <a:xfrm rot="-663173">
              <a:off x="2509758" y="1890415"/>
              <a:ext cx="17396" cy="31303"/>
            </a:xfrm>
            <a:custGeom>
              <a:avLst/>
              <a:gdLst/>
              <a:ahLst/>
              <a:cxnLst/>
              <a:rect l="l" t="t" r="r" b="b"/>
              <a:pathLst>
                <a:path w="319" h="574" extrusionOk="0">
                  <a:moveTo>
                    <a:pt x="297" y="0"/>
                  </a:moveTo>
                  <a:cubicBezTo>
                    <a:pt x="199" y="27"/>
                    <a:pt x="100" y="45"/>
                    <a:pt x="0" y="57"/>
                  </a:cubicBezTo>
                  <a:lnTo>
                    <a:pt x="0" y="573"/>
                  </a:lnTo>
                  <a:cubicBezTo>
                    <a:pt x="174" y="382"/>
                    <a:pt x="318" y="201"/>
                    <a:pt x="297" y="0"/>
                  </a:cubicBezTo>
                  <a:close/>
                </a:path>
              </a:pathLst>
            </a:custGeom>
            <a:solidFill>
              <a:srgbClr val="340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0"/>
            <p:cNvSpPr/>
            <p:nvPr/>
          </p:nvSpPr>
          <p:spPr>
            <a:xfrm rot="-663173">
              <a:off x="2523153" y="1953339"/>
              <a:ext cx="24922" cy="41882"/>
            </a:xfrm>
            <a:custGeom>
              <a:avLst/>
              <a:gdLst/>
              <a:ahLst/>
              <a:cxnLst/>
              <a:rect l="l" t="t" r="r" b="b"/>
              <a:pathLst>
                <a:path w="457" h="768" extrusionOk="0">
                  <a:moveTo>
                    <a:pt x="108" y="588"/>
                  </a:moveTo>
                  <a:cubicBezTo>
                    <a:pt x="276" y="453"/>
                    <a:pt x="456" y="362"/>
                    <a:pt x="452" y="133"/>
                  </a:cubicBezTo>
                  <a:cubicBezTo>
                    <a:pt x="293" y="26"/>
                    <a:pt x="145" y="6"/>
                    <a:pt x="0" y="0"/>
                  </a:cubicBezTo>
                  <a:lnTo>
                    <a:pt x="0" y="767"/>
                  </a:lnTo>
                  <a:cubicBezTo>
                    <a:pt x="33" y="708"/>
                    <a:pt x="68" y="649"/>
                    <a:pt x="108" y="588"/>
                  </a:cubicBezTo>
                  <a:close/>
                </a:path>
              </a:pathLst>
            </a:custGeom>
            <a:solidFill>
              <a:srgbClr val="340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0"/>
            <p:cNvSpPr/>
            <p:nvPr/>
          </p:nvSpPr>
          <p:spPr>
            <a:xfrm rot="-663173">
              <a:off x="2547572" y="2083517"/>
              <a:ext cx="25795" cy="31466"/>
            </a:xfrm>
            <a:custGeom>
              <a:avLst/>
              <a:gdLst/>
              <a:ahLst/>
              <a:cxnLst/>
              <a:rect l="l" t="t" r="r" b="b"/>
              <a:pathLst>
                <a:path w="473" h="577" extrusionOk="0">
                  <a:moveTo>
                    <a:pt x="472" y="76"/>
                  </a:moveTo>
                  <a:cubicBezTo>
                    <a:pt x="303" y="0"/>
                    <a:pt x="150" y="40"/>
                    <a:pt x="0" y="107"/>
                  </a:cubicBezTo>
                  <a:lnTo>
                    <a:pt x="0" y="576"/>
                  </a:lnTo>
                  <a:cubicBezTo>
                    <a:pt x="159" y="422"/>
                    <a:pt x="327" y="327"/>
                    <a:pt x="472" y="76"/>
                  </a:cubicBezTo>
                  <a:close/>
                </a:path>
              </a:pathLst>
            </a:custGeom>
            <a:solidFill>
              <a:srgbClr val="340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0"/>
            <p:cNvSpPr/>
            <p:nvPr/>
          </p:nvSpPr>
          <p:spPr>
            <a:xfrm rot="-663173">
              <a:off x="2616602" y="2330872"/>
              <a:ext cx="182853" cy="228334"/>
            </a:xfrm>
            <a:custGeom>
              <a:avLst/>
              <a:gdLst/>
              <a:ahLst/>
              <a:cxnLst/>
              <a:rect l="l" t="t" r="r" b="b"/>
              <a:pathLst>
                <a:path w="3353" h="4187" extrusionOk="0">
                  <a:moveTo>
                    <a:pt x="3352" y="929"/>
                  </a:moveTo>
                  <a:cubicBezTo>
                    <a:pt x="3070" y="843"/>
                    <a:pt x="3345" y="660"/>
                    <a:pt x="3064" y="438"/>
                  </a:cubicBezTo>
                  <a:cubicBezTo>
                    <a:pt x="2166" y="446"/>
                    <a:pt x="1032" y="1"/>
                    <a:pt x="0" y="42"/>
                  </a:cubicBezTo>
                  <a:lnTo>
                    <a:pt x="0" y="4186"/>
                  </a:lnTo>
                  <a:cubicBezTo>
                    <a:pt x="1221" y="3785"/>
                    <a:pt x="2718" y="2477"/>
                    <a:pt x="3352" y="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0"/>
            <p:cNvSpPr/>
            <p:nvPr/>
          </p:nvSpPr>
          <p:spPr>
            <a:xfrm rot="-663173">
              <a:off x="2633234" y="2378427"/>
              <a:ext cx="133990" cy="107432"/>
            </a:xfrm>
            <a:custGeom>
              <a:avLst/>
              <a:gdLst/>
              <a:ahLst/>
              <a:cxnLst/>
              <a:rect l="l" t="t" r="r" b="b"/>
              <a:pathLst>
                <a:path w="2457" h="1970" extrusionOk="0">
                  <a:moveTo>
                    <a:pt x="1138" y="1970"/>
                  </a:moveTo>
                  <a:cubicBezTo>
                    <a:pt x="1737" y="1488"/>
                    <a:pt x="2342" y="659"/>
                    <a:pt x="2456" y="0"/>
                  </a:cubicBezTo>
                  <a:cubicBezTo>
                    <a:pt x="1690" y="635"/>
                    <a:pt x="701" y="865"/>
                    <a:pt x="0" y="1222"/>
                  </a:cubicBezTo>
                  <a:cubicBezTo>
                    <a:pt x="347" y="1225"/>
                    <a:pt x="847" y="1689"/>
                    <a:pt x="1138" y="197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0"/>
            <p:cNvSpPr/>
            <p:nvPr/>
          </p:nvSpPr>
          <p:spPr>
            <a:xfrm rot="-663173">
              <a:off x="2602122" y="2370621"/>
              <a:ext cx="4635" cy="17833"/>
            </a:xfrm>
            <a:custGeom>
              <a:avLst/>
              <a:gdLst/>
              <a:ahLst/>
              <a:cxnLst/>
              <a:rect l="l" t="t" r="r" b="b"/>
              <a:pathLst>
                <a:path w="85" h="327" extrusionOk="0">
                  <a:moveTo>
                    <a:pt x="0" y="9"/>
                  </a:moveTo>
                  <a:lnTo>
                    <a:pt x="0" y="326"/>
                  </a:lnTo>
                  <a:cubicBezTo>
                    <a:pt x="41" y="216"/>
                    <a:pt x="70" y="107"/>
                    <a:pt x="85" y="0"/>
                  </a:cubicBezTo>
                  <a:cubicBezTo>
                    <a:pt x="57" y="3"/>
                    <a:pt x="29" y="6"/>
                    <a:pt x="0" y="9"/>
                  </a:cubicBezTo>
                  <a:close/>
                </a:path>
              </a:pathLst>
            </a:custGeom>
            <a:solidFill>
              <a:srgbClr val="79A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0"/>
            <p:cNvSpPr/>
            <p:nvPr/>
          </p:nvSpPr>
          <p:spPr>
            <a:xfrm rot="-663173">
              <a:off x="2624433" y="2459261"/>
              <a:ext cx="68877" cy="62769"/>
            </a:xfrm>
            <a:custGeom>
              <a:avLst/>
              <a:gdLst/>
              <a:ahLst/>
              <a:cxnLst/>
              <a:rect l="l" t="t" r="r" b="b"/>
              <a:pathLst>
                <a:path w="1263" h="1151" extrusionOk="0">
                  <a:moveTo>
                    <a:pt x="841" y="1150"/>
                  </a:moveTo>
                  <a:cubicBezTo>
                    <a:pt x="985" y="1063"/>
                    <a:pt x="1130" y="976"/>
                    <a:pt x="1262" y="809"/>
                  </a:cubicBezTo>
                  <a:cubicBezTo>
                    <a:pt x="885" y="443"/>
                    <a:pt x="421" y="74"/>
                    <a:pt x="0" y="1"/>
                  </a:cubicBezTo>
                  <a:lnTo>
                    <a:pt x="0" y="332"/>
                  </a:lnTo>
                  <a:cubicBezTo>
                    <a:pt x="343" y="550"/>
                    <a:pt x="658" y="855"/>
                    <a:pt x="841" y="11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0"/>
            <p:cNvSpPr/>
            <p:nvPr/>
          </p:nvSpPr>
          <p:spPr>
            <a:xfrm rot="-663173">
              <a:off x="2629393" y="2494992"/>
              <a:ext cx="30539" cy="45809"/>
            </a:xfrm>
            <a:custGeom>
              <a:avLst/>
              <a:gdLst/>
              <a:ahLst/>
              <a:cxnLst/>
              <a:rect l="l" t="t" r="r" b="b"/>
              <a:pathLst>
                <a:path w="560" h="840" extrusionOk="0">
                  <a:moveTo>
                    <a:pt x="560" y="782"/>
                  </a:moveTo>
                  <a:cubicBezTo>
                    <a:pt x="513" y="509"/>
                    <a:pt x="287" y="222"/>
                    <a:pt x="0" y="0"/>
                  </a:cubicBezTo>
                  <a:lnTo>
                    <a:pt x="0" y="443"/>
                  </a:lnTo>
                  <a:cubicBezTo>
                    <a:pt x="191" y="635"/>
                    <a:pt x="363" y="839"/>
                    <a:pt x="560" y="7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0"/>
            <p:cNvSpPr/>
            <p:nvPr/>
          </p:nvSpPr>
          <p:spPr>
            <a:xfrm rot="-663173">
              <a:off x="2634491" y="2538467"/>
              <a:ext cx="9543" cy="13088"/>
            </a:xfrm>
            <a:custGeom>
              <a:avLst/>
              <a:gdLst/>
              <a:ahLst/>
              <a:cxnLst/>
              <a:rect l="l" t="t" r="r" b="b"/>
              <a:pathLst>
                <a:path w="175" h="240" extrusionOk="0">
                  <a:moveTo>
                    <a:pt x="0" y="0"/>
                  </a:moveTo>
                  <a:lnTo>
                    <a:pt x="0" y="240"/>
                  </a:lnTo>
                  <a:cubicBezTo>
                    <a:pt x="59" y="217"/>
                    <a:pt x="117" y="192"/>
                    <a:pt x="174" y="161"/>
                  </a:cubicBezTo>
                  <a:cubicBezTo>
                    <a:pt x="117" y="107"/>
                    <a:pt x="59" y="54"/>
                    <a:pt x="0" y="0"/>
                  </a:cubicBezTo>
                  <a:close/>
                </a:path>
              </a:pathLst>
            </a:custGeom>
            <a:solidFill>
              <a:srgbClr val="79A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0"/>
            <p:cNvSpPr/>
            <p:nvPr/>
          </p:nvSpPr>
          <p:spPr>
            <a:xfrm rot="-663173">
              <a:off x="2605906" y="2361080"/>
              <a:ext cx="123138" cy="64187"/>
            </a:xfrm>
            <a:custGeom>
              <a:avLst/>
              <a:gdLst/>
              <a:ahLst/>
              <a:cxnLst/>
              <a:rect l="l" t="t" r="r" b="b"/>
              <a:pathLst>
                <a:path w="2258" h="1177" extrusionOk="0">
                  <a:moveTo>
                    <a:pt x="312" y="20"/>
                  </a:moveTo>
                  <a:cubicBezTo>
                    <a:pt x="245" y="294"/>
                    <a:pt x="121" y="574"/>
                    <a:pt x="0" y="855"/>
                  </a:cubicBezTo>
                  <a:lnTo>
                    <a:pt x="0" y="1176"/>
                  </a:lnTo>
                  <a:cubicBezTo>
                    <a:pt x="767" y="991"/>
                    <a:pt x="1641" y="705"/>
                    <a:pt x="2258" y="279"/>
                  </a:cubicBezTo>
                  <a:cubicBezTo>
                    <a:pt x="1624" y="308"/>
                    <a:pt x="946" y="1"/>
                    <a:pt x="312" y="2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0"/>
            <p:cNvSpPr/>
            <p:nvPr/>
          </p:nvSpPr>
          <p:spPr>
            <a:xfrm rot="-663173">
              <a:off x="1524249" y="3154754"/>
              <a:ext cx="1254" cy="763"/>
            </a:xfrm>
            <a:custGeom>
              <a:avLst/>
              <a:gdLst/>
              <a:ahLst/>
              <a:cxnLst/>
              <a:rect l="l" t="t" r="r" b="b"/>
              <a:pathLst>
                <a:path w="23" h="14" extrusionOk="0">
                  <a:moveTo>
                    <a:pt x="16" y="1"/>
                  </a:moveTo>
                  <a:lnTo>
                    <a:pt x="16" y="1"/>
                  </a:lnTo>
                  <a:cubicBezTo>
                    <a:pt x="15" y="6"/>
                    <a:pt x="0" y="8"/>
                    <a:pt x="7" y="14"/>
                  </a:cubicBezTo>
                  <a:cubicBezTo>
                    <a:pt x="7" y="9"/>
                    <a:pt x="23" y="7"/>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50"/>
          <p:cNvGrpSpPr/>
          <p:nvPr/>
        </p:nvGrpSpPr>
        <p:grpSpPr>
          <a:xfrm rot="3767148">
            <a:off x="1493578" y="84791"/>
            <a:ext cx="1101633" cy="1344380"/>
            <a:chOff x="245687" y="2830376"/>
            <a:chExt cx="903186" cy="1102205"/>
          </a:xfrm>
        </p:grpSpPr>
        <p:sp>
          <p:nvSpPr>
            <p:cNvPr id="829" name="Google Shape;829;p50"/>
            <p:cNvSpPr/>
            <p:nvPr/>
          </p:nvSpPr>
          <p:spPr>
            <a:xfrm rot="-2136417">
              <a:off x="553522" y="2806587"/>
              <a:ext cx="287514" cy="1149782"/>
            </a:xfrm>
            <a:custGeom>
              <a:avLst/>
              <a:gdLst/>
              <a:ahLst/>
              <a:cxnLst/>
              <a:rect l="l" t="t" r="r" b="b"/>
              <a:pathLst>
                <a:path w="11501" h="45993" extrusionOk="0">
                  <a:moveTo>
                    <a:pt x="8505" y="3763"/>
                  </a:moveTo>
                  <a:cubicBezTo>
                    <a:pt x="8559" y="2531"/>
                    <a:pt x="8575" y="1289"/>
                    <a:pt x="8388" y="1"/>
                  </a:cubicBezTo>
                  <a:cubicBezTo>
                    <a:pt x="7936" y="50"/>
                    <a:pt x="7790" y="553"/>
                    <a:pt x="7570" y="902"/>
                  </a:cubicBezTo>
                  <a:cubicBezTo>
                    <a:pt x="6837" y="2063"/>
                    <a:pt x="6006" y="3193"/>
                    <a:pt x="5575" y="4348"/>
                  </a:cubicBezTo>
                  <a:cubicBezTo>
                    <a:pt x="5541" y="4603"/>
                    <a:pt x="5482" y="4852"/>
                    <a:pt x="5400" y="5096"/>
                  </a:cubicBezTo>
                  <a:cubicBezTo>
                    <a:pt x="5422" y="5951"/>
                    <a:pt x="5495" y="6980"/>
                    <a:pt x="5451" y="7718"/>
                  </a:cubicBezTo>
                  <a:cubicBezTo>
                    <a:pt x="5224" y="7111"/>
                    <a:pt x="4640" y="6424"/>
                    <a:pt x="4347" y="6092"/>
                  </a:cubicBezTo>
                  <a:cubicBezTo>
                    <a:pt x="3747" y="6650"/>
                    <a:pt x="3693" y="7335"/>
                    <a:pt x="3331" y="7948"/>
                  </a:cubicBezTo>
                  <a:cubicBezTo>
                    <a:pt x="2292" y="9818"/>
                    <a:pt x="2325" y="11940"/>
                    <a:pt x="2292" y="14047"/>
                  </a:cubicBezTo>
                  <a:cubicBezTo>
                    <a:pt x="2109" y="14096"/>
                    <a:pt x="1953" y="14026"/>
                    <a:pt x="1743" y="14191"/>
                  </a:cubicBezTo>
                  <a:cubicBezTo>
                    <a:pt x="1339" y="14542"/>
                    <a:pt x="1321" y="14982"/>
                    <a:pt x="1099" y="15376"/>
                  </a:cubicBezTo>
                  <a:cubicBezTo>
                    <a:pt x="1077" y="15856"/>
                    <a:pt x="1080" y="16341"/>
                    <a:pt x="1178" y="16850"/>
                  </a:cubicBezTo>
                  <a:cubicBezTo>
                    <a:pt x="1009" y="17468"/>
                    <a:pt x="732" y="18061"/>
                    <a:pt x="767" y="18726"/>
                  </a:cubicBezTo>
                  <a:cubicBezTo>
                    <a:pt x="639" y="18808"/>
                    <a:pt x="649" y="18921"/>
                    <a:pt x="549" y="19009"/>
                  </a:cubicBezTo>
                  <a:cubicBezTo>
                    <a:pt x="0" y="20775"/>
                    <a:pt x="55" y="22681"/>
                    <a:pt x="224" y="24616"/>
                  </a:cubicBezTo>
                  <a:lnTo>
                    <a:pt x="220" y="24620"/>
                  </a:lnTo>
                  <a:cubicBezTo>
                    <a:pt x="265" y="25143"/>
                    <a:pt x="318" y="25670"/>
                    <a:pt x="372" y="26195"/>
                  </a:cubicBezTo>
                  <a:cubicBezTo>
                    <a:pt x="814" y="28718"/>
                    <a:pt x="1095" y="31202"/>
                    <a:pt x="2465" y="33943"/>
                  </a:cubicBezTo>
                  <a:cubicBezTo>
                    <a:pt x="2536" y="34212"/>
                    <a:pt x="2664" y="34495"/>
                    <a:pt x="2784" y="34776"/>
                  </a:cubicBezTo>
                  <a:cubicBezTo>
                    <a:pt x="3444" y="35373"/>
                    <a:pt x="4191" y="35591"/>
                    <a:pt x="4861" y="36144"/>
                  </a:cubicBezTo>
                  <a:cubicBezTo>
                    <a:pt x="3968" y="36247"/>
                    <a:pt x="2884" y="37191"/>
                    <a:pt x="2656" y="37903"/>
                  </a:cubicBezTo>
                  <a:cubicBezTo>
                    <a:pt x="3257" y="37476"/>
                    <a:pt x="4265" y="36436"/>
                    <a:pt x="5067" y="36558"/>
                  </a:cubicBezTo>
                  <a:cubicBezTo>
                    <a:pt x="4443" y="37048"/>
                    <a:pt x="4108" y="37607"/>
                    <a:pt x="3749" y="38160"/>
                  </a:cubicBezTo>
                  <a:cubicBezTo>
                    <a:pt x="3681" y="38304"/>
                    <a:pt x="3406" y="38660"/>
                    <a:pt x="3628" y="38677"/>
                  </a:cubicBezTo>
                  <a:cubicBezTo>
                    <a:pt x="4063" y="38132"/>
                    <a:pt x="4517" y="37591"/>
                    <a:pt x="4980" y="37053"/>
                  </a:cubicBezTo>
                  <a:cubicBezTo>
                    <a:pt x="4984" y="38116"/>
                    <a:pt x="4006" y="38949"/>
                    <a:pt x="3494" y="39890"/>
                  </a:cubicBezTo>
                  <a:cubicBezTo>
                    <a:pt x="4660" y="39103"/>
                    <a:pt x="5072" y="37975"/>
                    <a:pt x="5569" y="37132"/>
                  </a:cubicBezTo>
                  <a:cubicBezTo>
                    <a:pt x="5806" y="39344"/>
                    <a:pt x="6524" y="41605"/>
                    <a:pt x="6909" y="43819"/>
                  </a:cubicBezTo>
                  <a:cubicBezTo>
                    <a:pt x="7039" y="44560"/>
                    <a:pt x="6973" y="45340"/>
                    <a:pt x="7370" y="45992"/>
                  </a:cubicBezTo>
                  <a:cubicBezTo>
                    <a:pt x="8018" y="45315"/>
                    <a:pt x="8375" y="44569"/>
                    <a:pt x="8499" y="43769"/>
                  </a:cubicBezTo>
                  <a:cubicBezTo>
                    <a:pt x="7925" y="41601"/>
                    <a:pt x="7262" y="39411"/>
                    <a:pt x="6839" y="37278"/>
                  </a:cubicBezTo>
                  <a:cubicBezTo>
                    <a:pt x="7925" y="36749"/>
                    <a:pt x="8569" y="38786"/>
                    <a:pt x="9474" y="38596"/>
                  </a:cubicBezTo>
                  <a:cubicBezTo>
                    <a:pt x="9094" y="38187"/>
                    <a:pt x="8679" y="37929"/>
                    <a:pt x="8318" y="37443"/>
                  </a:cubicBezTo>
                  <a:cubicBezTo>
                    <a:pt x="8560" y="37450"/>
                    <a:pt x="8760" y="37626"/>
                    <a:pt x="9008" y="37606"/>
                  </a:cubicBezTo>
                  <a:cubicBezTo>
                    <a:pt x="8418" y="37022"/>
                    <a:pt x="7705" y="36952"/>
                    <a:pt x="7073" y="36543"/>
                  </a:cubicBezTo>
                  <a:cubicBezTo>
                    <a:pt x="7794" y="36444"/>
                    <a:pt x="8383" y="36912"/>
                    <a:pt x="9092" y="36866"/>
                  </a:cubicBezTo>
                  <a:cubicBezTo>
                    <a:pt x="8601" y="36414"/>
                    <a:pt x="7855" y="36356"/>
                    <a:pt x="7398" y="36195"/>
                  </a:cubicBezTo>
                  <a:cubicBezTo>
                    <a:pt x="8183" y="35954"/>
                    <a:pt x="8862" y="36162"/>
                    <a:pt x="9590" y="36165"/>
                  </a:cubicBezTo>
                  <a:cubicBezTo>
                    <a:pt x="8862" y="35561"/>
                    <a:pt x="7930" y="35829"/>
                    <a:pt x="7022" y="35985"/>
                  </a:cubicBezTo>
                  <a:cubicBezTo>
                    <a:pt x="6901" y="35542"/>
                    <a:pt x="7399" y="35244"/>
                    <a:pt x="7617" y="34880"/>
                  </a:cubicBezTo>
                  <a:cubicBezTo>
                    <a:pt x="8672" y="33864"/>
                    <a:pt x="9707" y="32843"/>
                    <a:pt x="10273" y="31711"/>
                  </a:cubicBezTo>
                  <a:cubicBezTo>
                    <a:pt x="11066" y="30209"/>
                    <a:pt x="11201" y="28551"/>
                    <a:pt x="11375" y="26902"/>
                  </a:cubicBezTo>
                  <a:cubicBezTo>
                    <a:pt x="11178" y="26148"/>
                    <a:pt x="11300" y="25468"/>
                    <a:pt x="11158" y="24726"/>
                  </a:cubicBezTo>
                  <a:cubicBezTo>
                    <a:pt x="11338" y="23949"/>
                    <a:pt x="11395" y="23143"/>
                    <a:pt x="11160" y="22268"/>
                  </a:cubicBezTo>
                  <a:cubicBezTo>
                    <a:pt x="11500" y="21246"/>
                    <a:pt x="11246" y="20083"/>
                    <a:pt x="11121" y="18950"/>
                  </a:cubicBezTo>
                  <a:cubicBezTo>
                    <a:pt x="11452" y="17912"/>
                    <a:pt x="11460" y="16792"/>
                    <a:pt x="11289" y="15641"/>
                  </a:cubicBezTo>
                  <a:lnTo>
                    <a:pt x="11294" y="15638"/>
                  </a:lnTo>
                  <a:cubicBezTo>
                    <a:pt x="11233" y="15220"/>
                    <a:pt x="11148" y="14800"/>
                    <a:pt x="11046" y="14376"/>
                  </a:cubicBezTo>
                  <a:cubicBezTo>
                    <a:pt x="10662" y="12793"/>
                    <a:pt x="10426" y="11141"/>
                    <a:pt x="10163" y="9615"/>
                  </a:cubicBezTo>
                  <a:cubicBezTo>
                    <a:pt x="10014" y="9369"/>
                    <a:pt x="9990" y="9150"/>
                    <a:pt x="9874" y="8910"/>
                  </a:cubicBezTo>
                  <a:cubicBezTo>
                    <a:pt x="9910" y="8523"/>
                    <a:pt x="10027" y="8157"/>
                    <a:pt x="9995" y="7754"/>
                  </a:cubicBezTo>
                  <a:cubicBezTo>
                    <a:pt x="10681" y="5670"/>
                    <a:pt x="10782" y="3448"/>
                    <a:pt x="11266" y="1315"/>
                  </a:cubicBezTo>
                  <a:cubicBezTo>
                    <a:pt x="10324" y="2006"/>
                    <a:pt x="9509" y="2986"/>
                    <a:pt x="8505" y="37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0"/>
            <p:cNvSpPr/>
            <p:nvPr/>
          </p:nvSpPr>
          <p:spPr>
            <a:xfrm rot="-2136417">
              <a:off x="654046" y="3253820"/>
              <a:ext cx="33774" cy="27399"/>
            </a:xfrm>
            <a:custGeom>
              <a:avLst/>
              <a:gdLst/>
              <a:ahLst/>
              <a:cxnLst/>
              <a:rect l="l" t="t" r="r" b="b"/>
              <a:pathLst>
                <a:path w="1351" h="1096" extrusionOk="0">
                  <a:moveTo>
                    <a:pt x="1351" y="1"/>
                  </a:moveTo>
                  <a:lnTo>
                    <a:pt x="0" y="1096"/>
                  </a:lnTo>
                  <a:cubicBezTo>
                    <a:pt x="485" y="745"/>
                    <a:pt x="937" y="376"/>
                    <a:pt x="1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0"/>
            <p:cNvSpPr/>
            <p:nvPr/>
          </p:nvSpPr>
          <p:spPr>
            <a:xfrm rot="-2136417">
              <a:off x="626407" y="3188321"/>
              <a:ext cx="137220" cy="171219"/>
            </a:xfrm>
            <a:custGeom>
              <a:avLst/>
              <a:gdLst/>
              <a:ahLst/>
              <a:cxnLst/>
              <a:rect l="l" t="t" r="r" b="b"/>
              <a:pathLst>
                <a:path w="5489" h="6849" extrusionOk="0">
                  <a:moveTo>
                    <a:pt x="3234" y="3021"/>
                  </a:moveTo>
                  <a:cubicBezTo>
                    <a:pt x="2325" y="3991"/>
                    <a:pt x="1149" y="4808"/>
                    <a:pt x="69" y="5767"/>
                  </a:cubicBezTo>
                  <a:cubicBezTo>
                    <a:pt x="70" y="6083"/>
                    <a:pt x="1" y="6698"/>
                    <a:pt x="149" y="6849"/>
                  </a:cubicBezTo>
                  <a:cubicBezTo>
                    <a:pt x="1195" y="5879"/>
                    <a:pt x="2397" y="4966"/>
                    <a:pt x="3420" y="4037"/>
                  </a:cubicBezTo>
                  <a:cubicBezTo>
                    <a:pt x="4489" y="3067"/>
                    <a:pt x="5063" y="2003"/>
                    <a:pt x="5462" y="904"/>
                  </a:cubicBezTo>
                  <a:cubicBezTo>
                    <a:pt x="5405" y="622"/>
                    <a:pt x="5488" y="238"/>
                    <a:pt x="5384" y="0"/>
                  </a:cubicBezTo>
                  <a:lnTo>
                    <a:pt x="5329" y="45"/>
                  </a:lnTo>
                  <a:cubicBezTo>
                    <a:pt x="5329" y="48"/>
                    <a:pt x="5328" y="51"/>
                    <a:pt x="5328" y="54"/>
                  </a:cubicBezTo>
                  <a:cubicBezTo>
                    <a:pt x="4826" y="1065"/>
                    <a:pt x="4119" y="2077"/>
                    <a:pt x="3234" y="30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0"/>
            <p:cNvSpPr/>
            <p:nvPr/>
          </p:nvSpPr>
          <p:spPr>
            <a:xfrm rot="-2136417">
              <a:off x="655652" y="3235736"/>
              <a:ext cx="130995" cy="153194"/>
            </a:xfrm>
            <a:custGeom>
              <a:avLst/>
              <a:gdLst/>
              <a:ahLst/>
              <a:cxnLst/>
              <a:rect l="l" t="t" r="r" b="b"/>
              <a:pathLst>
                <a:path w="5240" h="6128" extrusionOk="0">
                  <a:moveTo>
                    <a:pt x="5151" y="59"/>
                  </a:moveTo>
                  <a:cubicBezTo>
                    <a:pt x="4415" y="2111"/>
                    <a:pt x="1315" y="3608"/>
                    <a:pt x="38" y="5534"/>
                  </a:cubicBezTo>
                  <a:cubicBezTo>
                    <a:pt x="57" y="5710"/>
                    <a:pt x="1" y="6030"/>
                    <a:pt x="111" y="6128"/>
                  </a:cubicBezTo>
                  <a:cubicBezTo>
                    <a:pt x="942" y="4664"/>
                    <a:pt x="3626" y="3636"/>
                    <a:pt x="4557" y="2195"/>
                  </a:cubicBezTo>
                  <a:cubicBezTo>
                    <a:pt x="4791" y="1502"/>
                    <a:pt x="5033" y="810"/>
                    <a:pt x="5230" y="108"/>
                  </a:cubicBezTo>
                  <a:cubicBezTo>
                    <a:pt x="5210" y="58"/>
                    <a:pt x="5240" y="1"/>
                    <a:pt x="5151" y="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0"/>
            <p:cNvSpPr/>
            <p:nvPr/>
          </p:nvSpPr>
          <p:spPr>
            <a:xfrm rot="-2136417">
              <a:off x="660413" y="3463370"/>
              <a:ext cx="98721" cy="125645"/>
            </a:xfrm>
            <a:custGeom>
              <a:avLst/>
              <a:gdLst/>
              <a:ahLst/>
              <a:cxnLst/>
              <a:rect l="l" t="t" r="r" b="b"/>
              <a:pathLst>
                <a:path w="3949" h="5026" extrusionOk="0">
                  <a:moveTo>
                    <a:pt x="1" y="1"/>
                  </a:moveTo>
                  <a:cubicBezTo>
                    <a:pt x="62" y="430"/>
                    <a:pt x="38" y="839"/>
                    <a:pt x="213" y="1294"/>
                  </a:cubicBezTo>
                  <a:cubicBezTo>
                    <a:pt x="1450" y="2575"/>
                    <a:pt x="2744" y="3608"/>
                    <a:pt x="3949" y="5026"/>
                  </a:cubicBezTo>
                  <a:cubicBezTo>
                    <a:pt x="3873" y="4836"/>
                    <a:pt x="3938" y="4679"/>
                    <a:pt x="3863" y="4490"/>
                  </a:cubicBezTo>
                  <a:cubicBezTo>
                    <a:pt x="2648" y="2686"/>
                    <a:pt x="1220" y="179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0"/>
            <p:cNvSpPr/>
            <p:nvPr/>
          </p:nvSpPr>
          <p:spPr>
            <a:xfrm rot="-2136417">
              <a:off x="703831" y="3491961"/>
              <a:ext cx="101621" cy="168094"/>
            </a:xfrm>
            <a:custGeom>
              <a:avLst/>
              <a:gdLst/>
              <a:ahLst/>
              <a:cxnLst/>
              <a:rect l="l" t="t" r="r" b="b"/>
              <a:pathLst>
                <a:path w="4065" h="6724" extrusionOk="0">
                  <a:moveTo>
                    <a:pt x="974" y="4116"/>
                  </a:moveTo>
                  <a:cubicBezTo>
                    <a:pt x="2103" y="4553"/>
                    <a:pt x="3249" y="5501"/>
                    <a:pt x="4065" y="6724"/>
                  </a:cubicBezTo>
                  <a:cubicBezTo>
                    <a:pt x="3923" y="5830"/>
                    <a:pt x="3873" y="4959"/>
                    <a:pt x="3748" y="4069"/>
                  </a:cubicBezTo>
                  <a:cubicBezTo>
                    <a:pt x="2629" y="2156"/>
                    <a:pt x="1261" y="1302"/>
                    <a:pt x="1" y="1"/>
                  </a:cubicBezTo>
                  <a:cubicBezTo>
                    <a:pt x="241" y="1352"/>
                    <a:pt x="525" y="2715"/>
                    <a:pt x="974" y="4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0"/>
            <p:cNvSpPr/>
            <p:nvPr/>
          </p:nvSpPr>
          <p:spPr>
            <a:xfrm rot="-2136417">
              <a:off x="754975" y="3368664"/>
              <a:ext cx="121071" cy="138895"/>
            </a:xfrm>
            <a:custGeom>
              <a:avLst/>
              <a:gdLst/>
              <a:ahLst/>
              <a:cxnLst/>
              <a:rect l="l" t="t" r="r" b="b"/>
              <a:pathLst>
                <a:path w="4843" h="5556" extrusionOk="0">
                  <a:moveTo>
                    <a:pt x="4754" y="58"/>
                  </a:moveTo>
                  <a:cubicBezTo>
                    <a:pt x="3935" y="1514"/>
                    <a:pt x="2434" y="2810"/>
                    <a:pt x="976" y="4116"/>
                  </a:cubicBezTo>
                  <a:cubicBezTo>
                    <a:pt x="708" y="4610"/>
                    <a:pt x="22" y="5005"/>
                    <a:pt x="0" y="5556"/>
                  </a:cubicBezTo>
                  <a:cubicBezTo>
                    <a:pt x="1665" y="3752"/>
                    <a:pt x="4068" y="2122"/>
                    <a:pt x="4833" y="106"/>
                  </a:cubicBezTo>
                  <a:cubicBezTo>
                    <a:pt x="4813" y="57"/>
                    <a:pt x="4843" y="0"/>
                    <a:pt x="4754" y="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0"/>
            <p:cNvSpPr/>
            <p:nvPr/>
          </p:nvSpPr>
          <p:spPr>
            <a:xfrm rot="-2136417">
              <a:off x="782375" y="3378884"/>
              <a:ext cx="125620" cy="187418"/>
            </a:xfrm>
            <a:custGeom>
              <a:avLst/>
              <a:gdLst/>
              <a:ahLst/>
              <a:cxnLst/>
              <a:rect l="l" t="t" r="r" b="b"/>
              <a:pathLst>
                <a:path w="5025" h="7497" extrusionOk="0">
                  <a:moveTo>
                    <a:pt x="276" y="7497"/>
                  </a:moveTo>
                  <a:cubicBezTo>
                    <a:pt x="1317" y="5607"/>
                    <a:pt x="3500" y="3986"/>
                    <a:pt x="4895" y="2180"/>
                  </a:cubicBezTo>
                  <a:cubicBezTo>
                    <a:pt x="4987" y="1493"/>
                    <a:pt x="5025" y="631"/>
                    <a:pt x="4922" y="1"/>
                  </a:cubicBezTo>
                  <a:cubicBezTo>
                    <a:pt x="4061" y="2084"/>
                    <a:pt x="1163" y="3689"/>
                    <a:pt x="0" y="5702"/>
                  </a:cubicBezTo>
                  <a:cubicBezTo>
                    <a:pt x="133" y="6289"/>
                    <a:pt x="41" y="6987"/>
                    <a:pt x="276" y="74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0"/>
            <p:cNvSpPr/>
            <p:nvPr/>
          </p:nvSpPr>
          <p:spPr>
            <a:xfrm rot="-2136417">
              <a:off x="765094" y="3590617"/>
              <a:ext cx="61323" cy="59498"/>
            </a:xfrm>
            <a:custGeom>
              <a:avLst/>
              <a:gdLst/>
              <a:ahLst/>
              <a:cxnLst/>
              <a:rect l="l" t="t" r="r" b="b"/>
              <a:pathLst>
                <a:path w="2453" h="2380" extrusionOk="0">
                  <a:moveTo>
                    <a:pt x="899" y="2245"/>
                  </a:moveTo>
                  <a:cubicBezTo>
                    <a:pt x="1245" y="2067"/>
                    <a:pt x="1527" y="2153"/>
                    <a:pt x="1843" y="2103"/>
                  </a:cubicBezTo>
                  <a:cubicBezTo>
                    <a:pt x="2020" y="2112"/>
                    <a:pt x="2438" y="2380"/>
                    <a:pt x="2453" y="2216"/>
                  </a:cubicBezTo>
                  <a:cubicBezTo>
                    <a:pt x="1723" y="1104"/>
                    <a:pt x="898" y="401"/>
                    <a:pt x="0" y="0"/>
                  </a:cubicBezTo>
                  <a:cubicBezTo>
                    <a:pt x="281" y="744"/>
                    <a:pt x="548" y="1484"/>
                    <a:pt x="899" y="22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0"/>
            <p:cNvSpPr/>
            <p:nvPr/>
          </p:nvSpPr>
          <p:spPr>
            <a:xfrm rot="-2136417">
              <a:off x="892783" y="3499716"/>
              <a:ext cx="65623" cy="331088"/>
            </a:xfrm>
            <a:custGeom>
              <a:avLst/>
              <a:gdLst/>
              <a:ahLst/>
              <a:cxnLst/>
              <a:rect l="l" t="t" r="r" b="b"/>
              <a:pathLst>
                <a:path w="2625" h="13244" extrusionOk="0">
                  <a:moveTo>
                    <a:pt x="2213" y="13244"/>
                  </a:moveTo>
                  <a:cubicBezTo>
                    <a:pt x="2328" y="13078"/>
                    <a:pt x="2562" y="12678"/>
                    <a:pt x="2624" y="12399"/>
                  </a:cubicBezTo>
                  <a:cubicBezTo>
                    <a:pt x="1520" y="9174"/>
                    <a:pt x="1034" y="6096"/>
                    <a:pt x="493" y="3005"/>
                  </a:cubicBezTo>
                  <a:cubicBezTo>
                    <a:pt x="346" y="2019"/>
                    <a:pt x="346" y="907"/>
                    <a:pt x="107" y="0"/>
                  </a:cubicBezTo>
                  <a:cubicBezTo>
                    <a:pt x="72" y="22"/>
                    <a:pt x="36" y="44"/>
                    <a:pt x="1" y="66"/>
                  </a:cubicBezTo>
                  <a:cubicBezTo>
                    <a:pt x="464" y="4394"/>
                    <a:pt x="1239" y="8795"/>
                    <a:pt x="2213" y="132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0"/>
            <p:cNvSpPr/>
            <p:nvPr/>
          </p:nvSpPr>
          <p:spPr>
            <a:xfrm rot="-2136417">
              <a:off x="818429" y="3435197"/>
              <a:ext cx="117521" cy="155244"/>
            </a:xfrm>
            <a:custGeom>
              <a:avLst/>
              <a:gdLst/>
              <a:ahLst/>
              <a:cxnLst/>
              <a:rect l="l" t="t" r="r" b="b"/>
              <a:pathLst>
                <a:path w="4701" h="6210" extrusionOk="0">
                  <a:moveTo>
                    <a:pt x="194" y="6210"/>
                  </a:moveTo>
                  <a:cubicBezTo>
                    <a:pt x="1097" y="5016"/>
                    <a:pt x="2549" y="3950"/>
                    <a:pt x="3464" y="2759"/>
                  </a:cubicBezTo>
                  <a:cubicBezTo>
                    <a:pt x="3731" y="2143"/>
                    <a:pt x="3893" y="1505"/>
                    <a:pt x="4406" y="947"/>
                  </a:cubicBezTo>
                  <a:cubicBezTo>
                    <a:pt x="4392" y="658"/>
                    <a:pt x="4700" y="131"/>
                    <a:pt x="4508" y="0"/>
                  </a:cubicBezTo>
                  <a:cubicBezTo>
                    <a:pt x="3157" y="1736"/>
                    <a:pt x="1128" y="3313"/>
                    <a:pt x="1" y="5101"/>
                  </a:cubicBezTo>
                  <a:cubicBezTo>
                    <a:pt x="51" y="5467"/>
                    <a:pt x="115" y="5836"/>
                    <a:pt x="194" y="62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0"/>
            <p:cNvSpPr/>
            <p:nvPr/>
          </p:nvSpPr>
          <p:spPr>
            <a:xfrm rot="-2136417">
              <a:off x="649301" y="3378029"/>
              <a:ext cx="22474" cy="58248"/>
            </a:xfrm>
            <a:custGeom>
              <a:avLst/>
              <a:gdLst/>
              <a:ahLst/>
              <a:cxnLst/>
              <a:rect l="l" t="t" r="r" b="b"/>
              <a:pathLst>
                <a:path w="899" h="2330" extrusionOk="0">
                  <a:moveTo>
                    <a:pt x="174" y="0"/>
                  </a:moveTo>
                  <a:lnTo>
                    <a:pt x="0" y="142"/>
                  </a:lnTo>
                  <a:cubicBezTo>
                    <a:pt x="284" y="914"/>
                    <a:pt x="569" y="1663"/>
                    <a:pt x="898" y="2330"/>
                  </a:cubicBezTo>
                  <a:cubicBezTo>
                    <a:pt x="783" y="1608"/>
                    <a:pt x="507" y="818"/>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0"/>
            <p:cNvSpPr/>
            <p:nvPr/>
          </p:nvSpPr>
          <p:spPr>
            <a:xfrm rot="-2136417">
              <a:off x="714488" y="3322143"/>
              <a:ext cx="16574" cy="240616"/>
            </a:xfrm>
            <a:custGeom>
              <a:avLst/>
              <a:gdLst/>
              <a:ahLst/>
              <a:cxnLst/>
              <a:rect l="l" t="t" r="r" b="b"/>
              <a:pathLst>
                <a:path w="663" h="9625" extrusionOk="0">
                  <a:moveTo>
                    <a:pt x="417" y="7038"/>
                  </a:moveTo>
                  <a:cubicBezTo>
                    <a:pt x="312" y="6152"/>
                    <a:pt x="365" y="5305"/>
                    <a:pt x="273" y="4424"/>
                  </a:cubicBezTo>
                  <a:cubicBezTo>
                    <a:pt x="219" y="2976"/>
                    <a:pt x="196" y="1420"/>
                    <a:pt x="150" y="0"/>
                  </a:cubicBezTo>
                  <a:lnTo>
                    <a:pt x="106" y="36"/>
                  </a:lnTo>
                  <a:cubicBezTo>
                    <a:pt x="38" y="3190"/>
                    <a:pt x="1" y="6462"/>
                    <a:pt x="447" y="9624"/>
                  </a:cubicBezTo>
                  <a:cubicBezTo>
                    <a:pt x="662" y="8815"/>
                    <a:pt x="340" y="7880"/>
                    <a:pt x="417" y="70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0"/>
            <p:cNvSpPr/>
            <p:nvPr/>
          </p:nvSpPr>
          <p:spPr>
            <a:xfrm rot="-2136417">
              <a:off x="625547" y="3223647"/>
              <a:ext cx="109271" cy="107396"/>
            </a:xfrm>
            <a:custGeom>
              <a:avLst/>
              <a:gdLst/>
              <a:ahLst/>
              <a:cxnLst/>
              <a:rect l="l" t="t" r="r" b="b"/>
              <a:pathLst>
                <a:path w="4371" h="4296" extrusionOk="0">
                  <a:moveTo>
                    <a:pt x="1" y="3737"/>
                  </a:moveTo>
                  <a:cubicBezTo>
                    <a:pt x="64" y="3934"/>
                    <a:pt x="7" y="4104"/>
                    <a:pt x="51" y="4296"/>
                  </a:cubicBezTo>
                  <a:cubicBezTo>
                    <a:pt x="1461" y="3211"/>
                    <a:pt x="2872" y="2126"/>
                    <a:pt x="3702" y="905"/>
                  </a:cubicBezTo>
                  <a:cubicBezTo>
                    <a:pt x="3944" y="608"/>
                    <a:pt x="4202" y="315"/>
                    <a:pt x="4370" y="0"/>
                  </a:cubicBezTo>
                  <a:cubicBezTo>
                    <a:pt x="4129" y="297"/>
                    <a:pt x="3813" y="577"/>
                    <a:pt x="3587" y="878"/>
                  </a:cubicBezTo>
                  <a:cubicBezTo>
                    <a:pt x="2616" y="1883"/>
                    <a:pt x="872" y="2708"/>
                    <a:pt x="1" y="37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0"/>
            <p:cNvSpPr/>
            <p:nvPr/>
          </p:nvSpPr>
          <p:spPr>
            <a:xfrm rot="-2136417">
              <a:off x="684651" y="3261478"/>
              <a:ext cx="133845" cy="173969"/>
            </a:xfrm>
            <a:custGeom>
              <a:avLst/>
              <a:gdLst/>
              <a:ahLst/>
              <a:cxnLst/>
              <a:rect l="l" t="t" r="r" b="b"/>
              <a:pathLst>
                <a:path w="5354" h="6959" extrusionOk="0">
                  <a:moveTo>
                    <a:pt x="25" y="5541"/>
                  </a:moveTo>
                  <a:cubicBezTo>
                    <a:pt x="20" y="5985"/>
                    <a:pt x="0" y="6587"/>
                    <a:pt x="117" y="6958"/>
                  </a:cubicBezTo>
                  <a:cubicBezTo>
                    <a:pt x="1169" y="5101"/>
                    <a:pt x="3201" y="3475"/>
                    <a:pt x="4860" y="1761"/>
                  </a:cubicBezTo>
                  <a:cubicBezTo>
                    <a:pt x="5059" y="1373"/>
                    <a:pt x="5204" y="972"/>
                    <a:pt x="5352" y="572"/>
                  </a:cubicBezTo>
                  <a:cubicBezTo>
                    <a:pt x="5265" y="389"/>
                    <a:pt x="5353" y="88"/>
                    <a:pt x="5244" y="0"/>
                  </a:cubicBezTo>
                  <a:cubicBezTo>
                    <a:pt x="4981" y="2194"/>
                    <a:pt x="961" y="3504"/>
                    <a:pt x="25" y="55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0"/>
            <p:cNvSpPr/>
            <p:nvPr/>
          </p:nvSpPr>
          <p:spPr>
            <a:xfrm rot="-2136417">
              <a:off x="706821" y="3287700"/>
              <a:ext cx="131270" cy="177743"/>
            </a:xfrm>
            <a:custGeom>
              <a:avLst/>
              <a:gdLst/>
              <a:ahLst/>
              <a:cxnLst/>
              <a:rect l="l" t="t" r="r" b="b"/>
              <a:pathLst>
                <a:path w="5251" h="7110" extrusionOk="0">
                  <a:moveTo>
                    <a:pt x="28" y="6329"/>
                  </a:moveTo>
                  <a:cubicBezTo>
                    <a:pt x="84" y="6575"/>
                    <a:pt x="0" y="6950"/>
                    <a:pt x="118" y="7109"/>
                  </a:cubicBezTo>
                  <a:cubicBezTo>
                    <a:pt x="1636" y="4714"/>
                    <a:pt x="5226" y="2644"/>
                    <a:pt x="5251" y="1"/>
                  </a:cubicBezTo>
                  <a:cubicBezTo>
                    <a:pt x="4772" y="1208"/>
                    <a:pt x="3507" y="2088"/>
                    <a:pt x="2513" y="3120"/>
                  </a:cubicBezTo>
                  <a:cubicBezTo>
                    <a:pt x="1507" y="4164"/>
                    <a:pt x="606" y="5240"/>
                    <a:pt x="28" y="632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0"/>
            <p:cNvSpPr/>
            <p:nvPr/>
          </p:nvSpPr>
          <p:spPr>
            <a:xfrm rot="-2136417">
              <a:off x="734797" y="3327962"/>
              <a:ext cx="129220" cy="163044"/>
            </a:xfrm>
            <a:custGeom>
              <a:avLst/>
              <a:gdLst/>
              <a:ahLst/>
              <a:cxnLst/>
              <a:rect l="l" t="t" r="r" b="b"/>
              <a:pathLst>
                <a:path w="5169" h="6522" extrusionOk="0">
                  <a:moveTo>
                    <a:pt x="1" y="6521"/>
                  </a:moveTo>
                  <a:cubicBezTo>
                    <a:pt x="1747" y="4666"/>
                    <a:pt x="4132" y="2961"/>
                    <a:pt x="5083" y="917"/>
                  </a:cubicBezTo>
                  <a:cubicBezTo>
                    <a:pt x="5029" y="621"/>
                    <a:pt x="5168" y="210"/>
                    <a:pt x="5055" y="1"/>
                  </a:cubicBezTo>
                  <a:cubicBezTo>
                    <a:pt x="4136" y="1544"/>
                    <a:pt x="2526" y="2927"/>
                    <a:pt x="1174" y="4369"/>
                  </a:cubicBezTo>
                  <a:cubicBezTo>
                    <a:pt x="662" y="5058"/>
                    <a:pt x="92" y="5733"/>
                    <a:pt x="1" y="65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0"/>
            <p:cNvSpPr/>
            <p:nvPr/>
          </p:nvSpPr>
          <p:spPr>
            <a:xfrm rot="-2136417">
              <a:off x="821616" y="3628798"/>
              <a:ext cx="47423" cy="34674"/>
            </a:xfrm>
            <a:custGeom>
              <a:avLst/>
              <a:gdLst/>
              <a:ahLst/>
              <a:cxnLst/>
              <a:rect l="l" t="t" r="r" b="b"/>
              <a:pathLst>
                <a:path w="1897" h="1387" extrusionOk="0">
                  <a:moveTo>
                    <a:pt x="1" y="151"/>
                  </a:moveTo>
                  <a:cubicBezTo>
                    <a:pt x="653" y="478"/>
                    <a:pt x="1247" y="1047"/>
                    <a:pt x="1896" y="1386"/>
                  </a:cubicBezTo>
                  <a:cubicBezTo>
                    <a:pt x="1798" y="1121"/>
                    <a:pt x="1840" y="887"/>
                    <a:pt x="1771" y="628"/>
                  </a:cubicBezTo>
                  <a:cubicBezTo>
                    <a:pt x="1232" y="341"/>
                    <a:pt x="544" y="1"/>
                    <a:pt x="1" y="1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0"/>
            <p:cNvSpPr/>
            <p:nvPr/>
          </p:nvSpPr>
          <p:spPr>
            <a:xfrm rot="-2136417">
              <a:off x="854742" y="3509036"/>
              <a:ext cx="86947" cy="98021"/>
            </a:xfrm>
            <a:custGeom>
              <a:avLst/>
              <a:gdLst/>
              <a:ahLst/>
              <a:cxnLst/>
              <a:rect l="l" t="t" r="r" b="b"/>
              <a:pathLst>
                <a:path w="3478" h="3921" extrusionOk="0">
                  <a:moveTo>
                    <a:pt x="1441" y="1936"/>
                  </a:moveTo>
                  <a:cubicBezTo>
                    <a:pt x="817" y="2543"/>
                    <a:pt x="0" y="3128"/>
                    <a:pt x="63" y="3920"/>
                  </a:cubicBezTo>
                  <a:cubicBezTo>
                    <a:pt x="706" y="2897"/>
                    <a:pt x="1895" y="2003"/>
                    <a:pt x="2747" y="1029"/>
                  </a:cubicBezTo>
                  <a:cubicBezTo>
                    <a:pt x="2893" y="771"/>
                    <a:pt x="3069" y="519"/>
                    <a:pt x="3259" y="270"/>
                  </a:cubicBezTo>
                  <a:cubicBezTo>
                    <a:pt x="3272" y="222"/>
                    <a:pt x="3477" y="1"/>
                    <a:pt x="3300" y="98"/>
                  </a:cubicBezTo>
                  <a:cubicBezTo>
                    <a:pt x="2854" y="742"/>
                    <a:pt x="2093" y="1303"/>
                    <a:pt x="1441" y="19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0"/>
            <p:cNvSpPr/>
            <p:nvPr/>
          </p:nvSpPr>
          <p:spPr>
            <a:xfrm rot="-2136417">
              <a:off x="448100" y="2945340"/>
              <a:ext cx="41498" cy="165544"/>
            </a:xfrm>
            <a:custGeom>
              <a:avLst/>
              <a:gdLst/>
              <a:ahLst/>
              <a:cxnLst/>
              <a:rect l="l" t="t" r="r" b="b"/>
              <a:pathLst>
                <a:path w="1660" h="6622" extrusionOk="0">
                  <a:moveTo>
                    <a:pt x="404" y="6490"/>
                  </a:moveTo>
                  <a:cubicBezTo>
                    <a:pt x="523" y="6621"/>
                    <a:pt x="519" y="6248"/>
                    <a:pt x="544" y="6159"/>
                  </a:cubicBezTo>
                  <a:cubicBezTo>
                    <a:pt x="603" y="6011"/>
                    <a:pt x="639" y="5858"/>
                    <a:pt x="650" y="5699"/>
                  </a:cubicBezTo>
                  <a:cubicBezTo>
                    <a:pt x="778" y="5395"/>
                    <a:pt x="856" y="5080"/>
                    <a:pt x="961" y="4770"/>
                  </a:cubicBezTo>
                  <a:cubicBezTo>
                    <a:pt x="1187" y="4165"/>
                    <a:pt x="1400" y="3558"/>
                    <a:pt x="1659" y="2962"/>
                  </a:cubicBezTo>
                  <a:cubicBezTo>
                    <a:pt x="1553" y="2006"/>
                    <a:pt x="1510" y="903"/>
                    <a:pt x="1202" y="0"/>
                  </a:cubicBezTo>
                  <a:cubicBezTo>
                    <a:pt x="1" y="1944"/>
                    <a:pt x="154" y="4205"/>
                    <a:pt x="404" y="649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0"/>
            <p:cNvSpPr/>
            <p:nvPr/>
          </p:nvSpPr>
          <p:spPr>
            <a:xfrm rot="-2136417">
              <a:off x="454957" y="2896833"/>
              <a:ext cx="90322" cy="142195"/>
            </a:xfrm>
            <a:custGeom>
              <a:avLst/>
              <a:gdLst/>
              <a:ahLst/>
              <a:cxnLst/>
              <a:rect l="l" t="t" r="r" b="b"/>
              <a:pathLst>
                <a:path w="3613" h="5688" extrusionOk="0">
                  <a:moveTo>
                    <a:pt x="614" y="3969"/>
                  </a:moveTo>
                  <a:cubicBezTo>
                    <a:pt x="408" y="4385"/>
                    <a:pt x="346" y="4837"/>
                    <a:pt x="190" y="5265"/>
                  </a:cubicBezTo>
                  <a:cubicBezTo>
                    <a:pt x="169" y="5355"/>
                    <a:pt x="0" y="5687"/>
                    <a:pt x="165" y="5623"/>
                  </a:cubicBezTo>
                  <a:cubicBezTo>
                    <a:pt x="1461" y="4623"/>
                    <a:pt x="2176" y="3486"/>
                    <a:pt x="2907" y="2353"/>
                  </a:cubicBezTo>
                  <a:cubicBezTo>
                    <a:pt x="2990" y="2302"/>
                    <a:pt x="3072" y="2251"/>
                    <a:pt x="3156" y="2199"/>
                  </a:cubicBezTo>
                  <a:cubicBezTo>
                    <a:pt x="3202" y="1462"/>
                    <a:pt x="3546" y="632"/>
                    <a:pt x="3612" y="0"/>
                  </a:cubicBezTo>
                  <a:cubicBezTo>
                    <a:pt x="2852" y="752"/>
                    <a:pt x="1966" y="1474"/>
                    <a:pt x="1264" y="2240"/>
                  </a:cubicBezTo>
                  <a:cubicBezTo>
                    <a:pt x="1063" y="2820"/>
                    <a:pt x="737" y="3370"/>
                    <a:pt x="614" y="3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0"/>
            <p:cNvSpPr/>
            <p:nvPr/>
          </p:nvSpPr>
          <p:spPr>
            <a:xfrm rot="-2136417">
              <a:off x="491744" y="3004428"/>
              <a:ext cx="90122" cy="106496"/>
            </a:xfrm>
            <a:custGeom>
              <a:avLst/>
              <a:gdLst/>
              <a:ahLst/>
              <a:cxnLst/>
              <a:rect l="l" t="t" r="r" b="b"/>
              <a:pathLst>
                <a:path w="3605" h="4260" extrusionOk="0">
                  <a:moveTo>
                    <a:pt x="346" y="3002"/>
                  </a:moveTo>
                  <a:cubicBezTo>
                    <a:pt x="313" y="3188"/>
                    <a:pt x="275" y="3433"/>
                    <a:pt x="219" y="3670"/>
                  </a:cubicBezTo>
                  <a:cubicBezTo>
                    <a:pt x="168" y="3884"/>
                    <a:pt x="1" y="4184"/>
                    <a:pt x="142" y="4260"/>
                  </a:cubicBezTo>
                  <a:cubicBezTo>
                    <a:pt x="1142" y="3099"/>
                    <a:pt x="2648" y="2057"/>
                    <a:pt x="3318" y="818"/>
                  </a:cubicBezTo>
                  <a:cubicBezTo>
                    <a:pt x="3348" y="579"/>
                    <a:pt x="3604" y="81"/>
                    <a:pt x="3450" y="0"/>
                  </a:cubicBezTo>
                  <a:cubicBezTo>
                    <a:pt x="2770" y="1084"/>
                    <a:pt x="1259" y="1974"/>
                    <a:pt x="346" y="30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0"/>
            <p:cNvSpPr/>
            <p:nvPr/>
          </p:nvSpPr>
          <p:spPr>
            <a:xfrm rot="-2136417">
              <a:off x="496489" y="3153525"/>
              <a:ext cx="57373" cy="128695"/>
            </a:xfrm>
            <a:custGeom>
              <a:avLst/>
              <a:gdLst/>
              <a:ahLst/>
              <a:cxnLst/>
              <a:rect l="l" t="t" r="r" b="b"/>
              <a:pathLst>
                <a:path w="2295" h="5148" extrusionOk="0">
                  <a:moveTo>
                    <a:pt x="167" y="20"/>
                  </a:moveTo>
                  <a:cubicBezTo>
                    <a:pt x="130" y="568"/>
                    <a:pt x="0" y="1093"/>
                    <a:pt x="53" y="1663"/>
                  </a:cubicBezTo>
                  <a:cubicBezTo>
                    <a:pt x="804" y="2851"/>
                    <a:pt x="1478" y="4021"/>
                    <a:pt x="1965" y="5147"/>
                  </a:cubicBezTo>
                  <a:cubicBezTo>
                    <a:pt x="2295" y="3668"/>
                    <a:pt x="626" y="1717"/>
                    <a:pt x="245" y="69"/>
                  </a:cubicBezTo>
                  <a:cubicBezTo>
                    <a:pt x="221" y="47"/>
                    <a:pt x="202" y="0"/>
                    <a:pt x="167"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0"/>
            <p:cNvSpPr/>
            <p:nvPr/>
          </p:nvSpPr>
          <p:spPr>
            <a:xfrm rot="-2136417">
              <a:off x="518887" y="3200587"/>
              <a:ext cx="47623" cy="100771"/>
            </a:xfrm>
            <a:custGeom>
              <a:avLst/>
              <a:gdLst/>
              <a:ahLst/>
              <a:cxnLst/>
              <a:rect l="l" t="t" r="r" b="b"/>
              <a:pathLst>
                <a:path w="1905" h="4031" extrusionOk="0">
                  <a:moveTo>
                    <a:pt x="0" y="1"/>
                  </a:moveTo>
                  <a:cubicBezTo>
                    <a:pt x="142" y="1207"/>
                    <a:pt x="1358" y="2829"/>
                    <a:pt x="1905" y="4030"/>
                  </a:cubicBezTo>
                  <a:cubicBezTo>
                    <a:pt x="1781" y="2828"/>
                    <a:pt x="670" y="123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0"/>
            <p:cNvSpPr/>
            <p:nvPr/>
          </p:nvSpPr>
          <p:spPr>
            <a:xfrm rot="-2136417">
              <a:off x="518147" y="3159877"/>
              <a:ext cx="4400" cy="7050"/>
            </a:xfrm>
            <a:custGeom>
              <a:avLst/>
              <a:gdLst/>
              <a:ahLst/>
              <a:cxnLst/>
              <a:rect l="l" t="t" r="r" b="b"/>
              <a:pathLst>
                <a:path w="176" h="282" extrusionOk="0">
                  <a:moveTo>
                    <a:pt x="47" y="166"/>
                  </a:moveTo>
                  <a:cubicBezTo>
                    <a:pt x="175" y="281"/>
                    <a:pt x="0" y="0"/>
                    <a:pt x="47" y="1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0"/>
            <p:cNvSpPr/>
            <p:nvPr/>
          </p:nvSpPr>
          <p:spPr>
            <a:xfrm rot="-2136417">
              <a:off x="535284" y="3220688"/>
              <a:ext cx="48348" cy="113346"/>
            </a:xfrm>
            <a:custGeom>
              <a:avLst/>
              <a:gdLst/>
              <a:ahLst/>
              <a:cxnLst/>
              <a:rect l="l" t="t" r="r" b="b"/>
              <a:pathLst>
                <a:path w="1934" h="4534" extrusionOk="0">
                  <a:moveTo>
                    <a:pt x="1787" y="4533"/>
                  </a:moveTo>
                  <a:cubicBezTo>
                    <a:pt x="1923" y="4383"/>
                    <a:pt x="1864" y="3925"/>
                    <a:pt x="1933" y="3658"/>
                  </a:cubicBezTo>
                  <a:cubicBezTo>
                    <a:pt x="1284" y="2453"/>
                    <a:pt x="695" y="1101"/>
                    <a:pt x="61" y="0"/>
                  </a:cubicBezTo>
                  <a:cubicBezTo>
                    <a:pt x="134" y="291"/>
                    <a:pt x="1" y="533"/>
                    <a:pt x="80" y="824"/>
                  </a:cubicBezTo>
                  <a:cubicBezTo>
                    <a:pt x="620" y="2054"/>
                    <a:pt x="986" y="3243"/>
                    <a:pt x="1787" y="45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0"/>
            <p:cNvSpPr/>
            <p:nvPr/>
          </p:nvSpPr>
          <p:spPr>
            <a:xfrm rot="-2136417">
              <a:off x="555229" y="3310847"/>
              <a:ext cx="57048" cy="129095"/>
            </a:xfrm>
            <a:custGeom>
              <a:avLst/>
              <a:gdLst/>
              <a:ahLst/>
              <a:cxnLst/>
              <a:rect l="l" t="t" r="r" b="b"/>
              <a:pathLst>
                <a:path w="2282" h="5164" extrusionOk="0">
                  <a:moveTo>
                    <a:pt x="52" y="1236"/>
                  </a:moveTo>
                  <a:cubicBezTo>
                    <a:pt x="737" y="2383"/>
                    <a:pt x="1300" y="3627"/>
                    <a:pt x="2007" y="4739"/>
                  </a:cubicBezTo>
                  <a:lnTo>
                    <a:pt x="2003" y="4742"/>
                  </a:lnTo>
                  <a:cubicBezTo>
                    <a:pt x="2094" y="4885"/>
                    <a:pt x="2185" y="5026"/>
                    <a:pt x="2282" y="5164"/>
                  </a:cubicBezTo>
                  <a:cubicBezTo>
                    <a:pt x="2227" y="4999"/>
                    <a:pt x="2165" y="4831"/>
                    <a:pt x="2103" y="4661"/>
                  </a:cubicBezTo>
                  <a:lnTo>
                    <a:pt x="2107" y="4658"/>
                  </a:lnTo>
                  <a:cubicBezTo>
                    <a:pt x="1536" y="3112"/>
                    <a:pt x="685" y="1404"/>
                    <a:pt x="222" y="0"/>
                  </a:cubicBezTo>
                  <a:cubicBezTo>
                    <a:pt x="128" y="403"/>
                    <a:pt x="1" y="798"/>
                    <a:pt x="52" y="12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0"/>
            <p:cNvSpPr/>
            <p:nvPr/>
          </p:nvSpPr>
          <p:spPr>
            <a:xfrm rot="-2136417">
              <a:off x="558621" y="3121598"/>
              <a:ext cx="117246" cy="113946"/>
            </a:xfrm>
            <a:custGeom>
              <a:avLst/>
              <a:gdLst/>
              <a:ahLst/>
              <a:cxnLst/>
              <a:rect l="l" t="t" r="r" b="b"/>
              <a:pathLst>
                <a:path w="4690" h="4558" extrusionOk="0">
                  <a:moveTo>
                    <a:pt x="0" y="4557"/>
                  </a:moveTo>
                  <a:cubicBezTo>
                    <a:pt x="1102" y="3187"/>
                    <a:pt x="3643" y="2156"/>
                    <a:pt x="4625" y="758"/>
                  </a:cubicBezTo>
                  <a:cubicBezTo>
                    <a:pt x="4543" y="532"/>
                    <a:pt x="4690" y="52"/>
                    <a:pt x="4500" y="0"/>
                  </a:cubicBezTo>
                  <a:cubicBezTo>
                    <a:pt x="2749" y="1461"/>
                    <a:pt x="546" y="2814"/>
                    <a:pt x="0" y="45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0"/>
            <p:cNvSpPr/>
            <p:nvPr/>
          </p:nvSpPr>
          <p:spPr>
            <a:xfrm rot="-2136417">
              <a:off x="573457" y="3298877"/>
              <a:ext cx="41848" cy="93322"/>
            </a:xfrm>
            <a:custGeom>
              <a:avLst/>
              <a:gdLst/>
              <a:ahLst/>
              <a:cxnLst/>
              <a:rect l="l" t="t" r="r" b="b"/>
              <a:pathLst>
                <a:path w="1674" h="3733" extrusionOk="0">
                  <a:moveTo>
                    <a:pt x="1" y="0"/>
                  </a:moveTo>
                  <a:cubicBezTo>
                    <a:pt x="478" y="1204"/>
                    <a:pt x="1154" y="2618"/>
                    <a:pt x="1673" y="3732"/>
                  </a:cubicBezTo>
                  <a:cubicBezTo>
                    <a:pt x="1489" y="2596"/>
                    <a:pt x="849" y="119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0"/>
            <p:cNvSpPr/>
            <p:nvPr/>
          </p:nvSpPr>
          <p:spPr>
            <a:xfrm rot="-2136417">
              <a:off x="577272" y="3145965"/>
              <a:ext cx="109246" cy="95396"/>
            </a:xfrm>
            <a:custGeom>
              <a:avLst/>
              <a:gdLst/>
              <a:ahLst/>
              <a:cxnLst/>
              <a:rect l="l" t="t" r="r" b="b"/>
              <a:pathLst>
                <a:path w="4370" h="3816" extrusionOk="0">
                  <a:moveTo>
                    <a:pt x="4255" y="51"/>
                  </a:moveTo>
                  <a:cubicBezTo>
                    <a:pt x="3270" y="1407"/>
                    <a:pt x="908" y="2440"/>
                    <a:pt x="0" y="3816"/>
                  </a:cubicBezTo>
                  <a:cubicBezTo>
                    <a:pt x="2004" y="2752"/>
                    <a:pt x="3727" y="1593"/>
                    <a:pt x="4370" y="79"/>
                  </a:cubicBezTo>
                  <a:cubicBezTo>
                    <a:pt x="4339" y="38"/>
                    <a:pt x="4307" y="1"/>
                    <a:pt x="4255" y="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0"/>
            <p:cNvSpPr/>
            <p:nvPr/>
          </p:nvSpPr>
          <p:spPr>
            <a:xfrm rot="-2136417">
              <a:off x="595179" y="3331751"/>
              <a:ext cx="96271" cy="213317"/>
            </a:xfrm>
            <a:custGeom>
              <a:avLst/>
              <a:gdLst/>
              <a:ahLst/>
              <a:cxnLst/>
              <a:rect l="l" t="t" r="r" b="b"/>
              <a:pathLst>
                <a:path w="3851" h="8533" extrusionOk="0">
                  <a:moveTo>
                    <a:pt x="19" y="2255"/>
                  </a:moveTo>
                  <a:cubicBezTo>
                    <a:pt x="246" y="2875"/>
                    <a:pt x="570" y="3492"/>
                    <a:pt x="941" y="4106"/>
                  </a:cubicBezTo>
                  <a:lnTo>
                    <a:pt x="937" y="4110"/>
                  </a:lnTo>
                  <a:cubicBezTo>
                    <a:pt x="1839" y="5600"/>
                    <a:pt x="3030" y="7073"/>
                    <a:pt x="3850" y="8532"/>
                  </a:cubicBezTo>
                  <a:cubicBezTo>
                    <a:pt x="3773" y="7806"/>
                    <a:pt x="3824" y="7110"/>
                    <a:pt x="3692" y="6371"/>
                  </a:cubicBezTo>
                  <a:cubicBezTo>
                    <a:pt x="3141" y="5356"/>
                    <a:pt x="2565" y="4297"/>
                    <a:pt x="1996" y="3250"/>
                  </a:cubicBezTo>
                  <a:lnTo>
                    <a:pt x="2001" y="3247"/>
                  </a:lnTo>
                  <a:cubicBezTo>
                    <a:pt x="1394" y="2128"/>
                    <a:pt x="795" y="1024"/>
                    <a:pt x="246" y="1"/>
                  </a:cubicBezTo>
                  <a:cubicBezTo>
                    <a:pt x="251" y="771"/>
                    <a:pt x="0" y="1481"/>
                    <a:pt x="19" y="22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0"/>
            <p:cNvSpPr/>
            <p:nvPr/>
          </p:nvSpPr>
          <p:spPr>
            <a:xfrm rot="-2136417">
              <a:off x="585187" y="3153862"/>
              <a:ext cx="133145" cy="132420"/>
            </a:xfrm>
            <a:custGeom>
              <a:avLst/>
              <a:gdLst/>
              <a:ahLst/>
              <a:cxnLst/>
              <a:rect l="l" t="t" r="r" b="b"/>
              <a:pathLst>
                <a:path w="5326" h="5297" extrusionOk="0">
                  <a:moveTo>
                    <a:pt x="32" y="4229"/>
                  </a:moveTo>
                  <a:cubicBezTo>
                    <a:pt x="1" y="4577"/>
                    <a:pt x="39" y="4939"/>
                    <a:pt x="52" y="5297"/>
                  </a:cubicBezTo>
                  <a:cubicBezTo>
                    <a:pt x="1855" y="3728"/>
                    <a:pt x="4580" y="2376"/>
                    <a:pt x="5326" y="558"/>
                  </a:cubicBezTo>
                  <a:cubicBezTo>
                    <a:pt x="5216" y="402"/>
                    <a:pt x="5315" y="1"/>
                    <a:pt x="5147" y="29"/>
                  </a:cubicBezTo>
                  <a:cubicBezTo>
                    <a:pt x="4645" y="1816"/>
                    <a:pt x="1583" y="2778"/>
                    <a:pt x="32" y="4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0"/>
            <p:cNvSpPr/>
            <p:nvPr/>
          </p:nvSpPr>
          <p:spPr>
            <a:xfrm rot="-2136417">
              <a:off x="609810" y="3203598"/>
              <a:ext cx="117921" cy="103171"/>
            </a:xfrm>
            <a:custGeom>
              <a:avLst/>
              <a:gdLst/>
              <a:ahLst/>
              <a:cxnLst/>
              <a:rect l="l" t="t" r="r" b="b"/>
              <a:pathLst>
                <a:path w="4717" h="4127" extrusionOk="0">
                  <a:moveTo>
                    <a:pt x="4583" y="0"/>
                  </a:moveTo>
                  <a:cubicBezTo>
                    <a:pt x="4572" y="7"/>
                    <a:pt x="4560" y="15"/>
                    <a:pt x="4548" y="22"/>
                  </a:cubicBezTo>
                  <a:cubicBezTo>
                    <a:pt x="3492" y="1301"/>
                    <a:pt x="1315" y="2316"/>
                    <a:pt x="46" y="3546"/>
                  </a:cubicBezTo>
                  <a:cubicBezTo>
                    <a:pt x="38" y="3737"/>
                    <a:pt x="1" y="3920"/>
                    <a:pt x="61" y="4126"/>
                  </a:cubicBezTo>
                  <a:cubicBezTo>
                    <a:pt x="221" y="3992"/>
                    <a:pt x="344" y="3849"/>
                    <a:pt x="493" y="3712"/>
                  </a:cubicBezTo>
                  <a:cubicBezTo>
                    <a:pt x="832" y="3506"/>
                    <a:pt x="1158" y="3286"/>
                    <a:pt x="1471" y="3059"/>
                  </a:cubicBezTo>
                  <a:lnTo>
                    <a:pt x="2821" y="1965"/>
                  </a:lnTo>
                  <a:cubicBezTo>
                    <a:pt x="3394" y="1444"/>
                    <a:pt x="3896" y="916"/>
                    <a:pt x="4303" y="420"/>
                  </a:cubicBezTo>
                  <a:cubicBezTo>
                    <a:pt x="4440" y="250"/>
                    <a:pt x="4716" y="38"/>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0"/>
            <p:cNvSpPr/>
            <p:nvPr/>
          </p:nvSpPr>
          <p:spPr>
            <a:xfrm rot="-2136417">
              <a:off x="697398" y="3164692"/>
              <a:ext cx="1525" cy="2675"/>
            </a:xfrm>
            <a:custGeom>
              <a:avLst/>
              <a:gdLst/>
              <a:ahLst/>
              <a:cxnLst/>
              <a:rect l="l" t="t" r="r" b="b"/>
              <a:pathLst>
                <a:path w="61" h="107" extrusionOk="0">
                  <a:moveTo>
                    <a:pt x="4" y="107"/>
                  </a:moveTo>
                  <a:lnTo>
                    <a:pt x="61" y="61"/>
                  </a:lnTo>
                  <a:cubicBezTo>
                    <a:pt x="50" y="41"/>
                    <a:pt x="43" y="19"/>
                    <a:pt x="31" y="1"/>
                  </a:cubicBezTo>
                  <a:cubicBezTo>
                    <a:pt x="57" y="44"/>
                    <a:pt x="1" y="67"/>
                    <a:pt x="4" y="107"/>
                  </a:cubicBezTo>
                  <a:close/>
                </a:path>
              </a:pathLst>
            </a:custGeom>
            <a:solidFill>
              <a:srgbClr val="FB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0"/>
            <p:cNvSpPr/>
            <p:nvPr/>
          </p:nvSpPr>
          <p:spPr>
            <a:xfrm rot="-2136417">
              <a:off x="611113" y="3406637"/>
              <a:ext cx="80222" cy="122820"/>
            </a:xfrm>
            <a:custGeom>
              <a:avLst/>
              <a:gdLst/>
              <a:ahLst/>
              <a:cxnLst/>
              <a:rect l="l" t="t" r="r" b="b"/>
              <a:pathLst>
                <a:path w="3209" h="4913" extrusionOk="0">
                  <a:moveTo>
                    <a:pt x="90" y="501"/>
                  </a:moveTo>
                  <a:cubicBezTo>
                    <a:pt x="296" y="806"/>
                    <a:pt x="501" y="1118"/>
                    <a:pt x="704" y="1432"/>
                  </a:cubicBezTo>
                  <a:lnTo>
                    <a:pt x="700" y="1435"/>
                  </a:lnTo>
                  <a:cubicBezTo>
                    <a:pt x="1514" y="2690"/>
                    <a:pt x="2320" y="3974"/>
                    <a:pt x="3209" y="4912"/>
                  </a:cubicBezTo>
                  <a:cubicBezTo>
                    <a:pt x="2430" y="3806"/>
                    <a:pt x="1566" y="2546"/>
                    <a:pt x="815" y="1341"/>
                  </a:cubicBezTo>
                  <a:lnTo>
                    <a:pt x="821" y="1337"/>
                  </a:lnTo>
                  <a:cubicBezTo>
                    <a:pt x="536" y="881"/>
                    <a:pt x="266" y="430"/>
                    <a:pt x="27" y="0"/>
                  </a:cubicBezTo>
                  <a:cubicBezTo>
                    <a:pt x="108" y="181"/>
                    <a:pt x="1" y="317"/>
                    <a:pt x="90" y="5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0"/>
            <p:cNvSpPr/>
            <p:nvPr/>
          </p:nvSpPr>
          <p:spPr>
            <a:xfrm rot="-2136417">
              <a:off x="632466" y="3418423"/>
              <a:ext cx="99646" cy="148694"/>
            </a:xfrm>
            <a:custGeom>
              <a:avLst/>
              <a:gdLst/>
              <a:ahLst/>
              <a:cxnLst/>
              <a:rect l="l" t="t" r="r" b="b"/>
              <a:pathLst>
                <a:path w="3986" h="5948" extrusionOk="0">
                  <a:moveTo>
                    <a:pt x="20" y="939"/>
                  </a:moveTo>
                  <a:lnTo>
                    <a:pt x="16" y="943"/>
                  </a:lnTo>
                  <a:cubicBezTo>
                    <a:pt x="0" y="1189"/>
                    <a:pt x="4" y="1433"/>
                    <a:pt x="106" y="1665"/>
                  </a:cubicBezTo>
                  <a:cubicBezTo>
                    <a:pt x="278" y="2056"/>
                    <a:pt x="712" y="2408"/>
                    <a:pt x="1053" y="2799"/>
                  </a:cubicBezTo>
                  <a:cubicBezTo>
                    <a:pt x="2015" y="3896"/>
                    <a:pt x="3093" y="5056"/>
                    <a:pt x="3985" y="5948"/>
                  </a:cubicBezTo>
                  <a:cubicBezTo>
                    <a:pt x="3041" y="4119"/>
                    <a:pt x="1519" y="2463"/>
                    <a:pt x="389" y="640"/>
                  </a:cubicBezTo>
                  <a:lnTo>
                    <a:pt x="393" y="637"/>
                  </a:lnTo>
                  <a:cubicBezTo>
                    <a:pt x="262" y="426"/>
                    <a:pt x="134" y="215"/>
                    <a:pt x="16" y="0"/>
                  </a:cubicBezTo>
                  <a:cubicBezTo>
                    <a:pt x="91" y="309"/>
                    <a:pt x="39" y="627"/>
                    <a:pt x="20" y="9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0"/>
            <p:cNvSpPr/>
            <p:nvPr/>
          </p:nvSpPr>
          <p:spPr>
            <a:xfrm rot="-2136417">
              <a:off x="435338" y="2895637"/>
              <a:ext cx="19749" cy="89097"/>
            </a:xfrm>
            <a:custGeom>
              <a:avLst/>
              <a:gdLst/>
              <a:ahLst/>
              <a:cxnLst/>
              <a:rect l="l" t="t" r="r" b="b"/>
              <a:pathLst>
                <a:path w="790" h="3564" extrusionOk="0">
                  <a:moveTo>
                    <a:pt x="399" y="3431"/>
                  </a:moveTo>
                  <a:cubicBezTo>
                    <a:pt x="493" y="3564"/>
                    <a:pt x="470" y="3201"/>
                    <a:pt x="502" y="3122"/>
                  </a:cubicBezTo>
                  <a:cubicBezTo>
                    <a:pt x="581" y="2989"/>
                    <a:pt x="525" y="2824"/>
                    <a:pt x="575" y="2684"/>
                  </a:cubicBezTo>
                  <a:cubicBezTo>
                    <a:pt x="580" y="2382"/>
                    <a:pt x="682" y="2103"/>
                    <a:pt x="662" y="1794"/>
                  </a:cubicBezTo>
                  <a:cubicBezTo>
                    <a:pt x="790" y="1217"/>
                    <a:pt x="740" y="598"/>
                    <a:pt x="781" y="0"/>
                  </a:cubicBezTo>
                  <a:cubicBezTo>
                    <a:pt x="471" y="363"/>
                    <a:pt x="274" y="752"/>
                    <a:pt x="1" y="1123"/>
                  </a:cubicBezTo>
                  <a:cubicBezTo>
                    <a:pt x="223" y="1913"/>
                    <a:pt x="378" y="2688"/>
                    <a:pt x="399" y="343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0"/>
            <p:cNvSpPr/>
            <p:nvPr/>
          </p:nvSpPr>
          <p:spPr>
            <a:xfrm rot="-2136417">
              <a:off x="443534" y="2932072"/>
              <a:ext cx="17024" cy="72797"/>
            </a:xfrm>
            <a:custGeom>
              <a:avLst/>
              <a:gdLst/>
              <a:ahLst/>
              <a:cxnLst/>
              <a:rect l="l" t="t" r="r" b="b"/>
              <a:pathLst>
                <a:path w="681" h="2912" extrusionOk="0">
                  <a:moveTo>
                    <a:pt x="337" y="1467"/>
                  </a:moveTo>
                  <a:cubicBezTo>
                    <a:pt x="432" y="1985"/>
                    <a:pt x="469" y="2509"/>
                    <a:pt x="541" y="2911"/>
                  </a:cubicBezTo>
                  <a:cubicBezTo>
                    <a:pt x="580" y="2799"/>
                    <a:pt x="602" y="2682"/>
                    <a:pt x="680" y="2580"/>
                  </a:cubicBezTo>
                  <a:cubicBezTo>
                    <a:pt x="494" y="1737"/>
                    <a:pt x="517" y="781"/>
                    <a:pt x="165" y="0"/>
                  </a:cubicBezTo>
                  <a:cubicBezTo>
                    <a:pt x="0" y="438"/>
                    <a:pt x="242" y="968"/>
                    <a:pt x="337" y="14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0"/>
            <p:cNvSpPr/>
            <p:nvPr/>
          </p:nvSpPr>
          <p:spPr>
            <a:xfrm rot="-2136417">
              <a:off x="461603" y="3043813"/>
              <a:ext cx="45723" cy="143645"/>
            </a:xfrm>
            <a:custGeom>
              <a:avLst/>
              <a:gdLst/>
              <a:ahLst/>
              <a:cxnLst/>
              <a:rect l="l" t="t" r="r" b="b"/>
              <a:pathLst>
                <a:path w="1829" h="5746" extrusionOk="0">
                  <a:moveTo>
                    <a:pt x="1" y="456"/>
                  </a:moveTo>
                  <a:cubicBezTo>
                    <a:pt x="255" y="2144"/>
                    <a:pt x="695" y="4039"/>
                    <a:pt x="1458" y="5746"/>
                  </a:cubicBezTo>
                  <a:cubicBezTo>
                    <a:pt x="1566" y="5175"/>
                    <a:pt x="1650" y="4597"/>
                    <a:pt x="1828" y="4043"/>
                  </a:cubicBezTo>
                  <a:cubicBezTo>
                    <a:pt x="1424" y="2742"/>
                    <a:pt x="1258" y="1342"/>
                    <a:pt x="259" y="1"/>
                  </a:cubicBezTo>
                  <a:cubicBezTo>
                    <a:pt x="110" y="17"/>
                    <a:pt x="147" y="337"/>
                    <a:pt x="1" y="4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0"/>
            <p:cNvSpPr/>
            <p:nvPr/>
          </p:nvSpPr>
          <p:spPr>
            <a:xfrm rot="-2136417">
              <a:off x="469564" y="3082898"/>
              <a:ext cx="54748" cy="169744"/>
            </a:xfrm>
            <a:custGeom>
              <a:avLst/>
              <a:gdLst/>
              <a:ahLst/>
              <a:cxnLst/>
              <a:rect l="l" t="t" r="r" b="b"/>
              <a:pathLst>
                <a:path w="2190" h="6790" extrusionOk="0">
                  <a:moveTo>
                    <a:pt x="1" y="2553"/>
                  </a:moveTo>
                  <a:cubicBezTo>
                    <a:pt x="566" y="3951"/>
                    <a:pt x="1263" y="5380"/>
                    <a:pt x="1887" y="6790"/>
                  </a:cubicBezTo>
                  <a:cubicBezTo>
                    <a:pt x="2021" y="6449"/>
                    <a:pt x="2078" y="5824"/>
                    <a:pt x="2189" y="5375"/>
                  </a:cubicBezTo>
                  <a:cubicBezTo>
                    <a:pt x="1514" y="3567"/>
                    <a:pt x="618" y="1545"/>
                    <a:pt x="631" y="0"/>
                  </a:cubicBezTo>
                  <a:cubicBezTo>
                    <a:pt x="376" y="841"/>
                    <a:pt x="6" y="1654"/>
                    <a:pt x="1" y="255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0"/>
            <p:cNvSpPr/>
            <p:nvPr/>
          </p:nvSpPr>
          <p:spPr>
            <a:xfrm rot="-2136417">
              <a:off x="476932" y="2967086"/>
              <a:ext cx="81522" cy="93797"/>
            </a:xfrm>
            <a:custGeom>
              <a:avLst/>
              <a:gdLst/>
              <a:ahLst/>
              <a:cxnLst/>
              <a:rect l="l" t="t" r="r" b="b"/>
              <a:pathLst>
                <a:path w="3261" h="3752" extrusionOk="0">
                  <a:moveTo>
                    <a:pt x="203" y="3713"/>
                  </a:moveTo>
                  <a:cubicBezTo>
                    <a:pt x="1585" y="2582"/>
                    <a:pt x="3173" y="1336"/>
                    <a:pt x="3260" y="1"/>
                  </a:cubicBezTo>
                  <a:cubicBezTo>
                    <a:pt x="2599" y="1181"/>
                    <a:pt x="1496" y="2257"/>
                    <a:pt x="240" y="3297"/>
                  </a:cubicBezTo>
                  <a:cubicBezTo>
                    <a:pt x="283" y="3419"/>
                    <a:pt x="0" y="3751"/>
                    <a:pt x="203" y="37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0"/>
            <p:cNvSpPr/>
            <p:nvPr/>
          </p:nvSpPr>
          <p:spPr>
            <a:xfrm rot="-2136417">
              <a:off x="478662" y="3104845"/>
              <a:ext cx="22849" cy="72447"/>
            </a:xfrm>
            <a:custGeom>
              <a:avLst/>
              <a:gdLst/>
              <a:ahLst/>
              <a:cxnLst/>
              <a:rect l="l" t="t" r="r" b="b"/>
              <a:pathLst>
                <a:path w="914" h="2898" extrusionOk="0">
                  <a:moveTo>
                    <a:pt x="547" y="2130"/>
                  </a:moveTo>
                  <a:cubicBezTo>
                    <a:pt x="669" y="2268"/>
                    <a:pt x="610" y="2366"/>
                    <a:pt x="731" y="2506"/>
                  </a:cubicBezTo>
                  <a:cubicBezTo>
                    <a:pt x="710" y="2570"/>
                    <a:pt x="913" y="2898"/>
                    <a:pt x="841" y="2684"/>
                  </a:cubicBezTo>
                  <a:cubicBezTo>
                    <a:pt x="509" y="1826"/>
                    <a:pt x="224" y="981"/>
                    <a:pt x="68" y="164"/>
                  </a:cubicBezTo>
                  <a:cubicBezTo>
                    <a:pt x="19" y="103"/>
                    <a:pt x="60" y="61"/>
                    <a:pt x="15" y="1"/>
                  </a:cubicBezTo>
                  <a:cubicBezTo>
                    <a:pt x="0" y="442"/>
                    <a:pt x="204" y="936"/>
                    <a:pt x="293" y="1403"/>
                  </a:cubicBezTo>
                  <a:cubicBezTo>
                    <a:pt x="401" y="1649"/>
                    <a:pt x="469" y="1888"/>
                    <a:pt x="547" y="21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0"/>
            <p:cNvSpPr/>
            <p:nvPr/>
          </p:nvSpPr>
          <p:spPr>
            <a:xfrm rot="-2136417">
              <a:off x="456022" y="3115331"/>
              <a:ext cx="5700" cy="3200"/>
            </a:xfrm>
            <a:custGeom>
              <a:avLst/>
              <a:gdLst/>
              <a:ahLst/>
              <a:cxnLst/>
              <a:rect l="l" t="t" r="r" b="b"/>
              <a:pathLst>
                <a:path w="228" h="128" extrusionOk="0">
                  <a:moveTo>
                    <a:pt x="125" y="128"/>
                  </a:moveTo>
                  <a:cubicBezTo>
                    <a:pt x="227" y="55"/>
                    <a:pt x="0" y="0"/>
                    <a:pt x="125" y="1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0"/>
            <p:cNvSpPr/>
            <p:nvPr/>
          </p:nvSpPr>
          <p:spPr>
            <a:xfrm rot="-2136417">
              <a:off x="514558" y="3048963"/>
              <a:ext cx="83947" cy="98671"/>
            </a:xfrm>
            <a:custGeom>
              <a:avLst/>
              <a:gdLst/>
              <a:ahLst/>
              <a:cxnLst/>
              <a:rect l="l" t="t" r="r" b="b"/>
              <a:pathLst>
                <a:path w="3358" h="3947" extrusionOk="0">
                  <a:moveTo>
                    <a:pt x="3357" y="1"/>
                  </a:moveTo>
                  <a:cubicBezTo>
                    <a:pt x="2251" y="1319"/>
                    <a:pt x="633" y="2517"/>
                    <a:pt x="1" y="3947"/>
                  </a:cubicBezTo>
                  <a:cubicBezTo>
                    <a:pt x="1131" y="2654"/>
                    <a:pt x="3076" y="1392"/>
                    <a:pt x="3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0"/>
            <p:cNvSpPr/>
            <p:nvPr/>
          </p:nvSpPr>
          <p:spPr>
            <a:xfrm rot="-2136417">
              <a:off x="530771" y="3059645"/>
              <a:ext cx="115171" cy="164344"/>
            </a:xfrm>
            <a:custGeom>
              <a:avLst/>
              <a:gdLst/>
              <a:ahLst/>
              <a:cxnLst/>
              <a:rect l="l" t="t" r="r" b="b"/>
              <a:pathLst>
                <a:path w="4607" h="6574" extrusionOk="0">
                  <a:moveTo>
                    <a:pt x="383" y="4174"/>
                  </a:moveTo>
                  <a:cubicBezTo>
                    <a:pt x="261" y="4975"/>
                    <a:pt x="40" y="5754"/>
                    <a:pt x="0" y="6573"/>
                  </a:cubicBezTo>
                  <a:cubicBezTo>
                    <a:pt x="821" y="4996"/>
                    <a:pt x="3006" y="3740"/>
                    <a:pt x="4606" y="2346"/>
                  </a:cubicBezTo>
                  <a:cubicBezTo>
                    <a:pt x="4518" y="1597"/>
                    <a:pt x="4402" y="679"/>
                    <a:pt x="4187" y="1"/>
                  </a:cubicBezTo>
                  <a:cubicBezTo>
                    <a:pt x="4129" y="199"/>
                    <a:pt x="4020" y="387"/>
                    <a:pt x="3901" y="571"/>
                  </a:cubicBezTo>
                  <a:cubicBezTo>
                    <a:pt x="2742" y="1776"/>
                    <a:pt x="1324" y="2919"/>
                    <a:pt x="383" y="41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0"/>
            <p:cNvSpPr/>
            <p:nvPr/>
          </p:nvSpPr>
          <p:spPr>
            <a:xfrm rot="-2136417">
              <a:off x="529733" y="3229808"/>
              <a:ext cx="70447" cy="163794"/>
            </a:xfrm>
            <a:custGeom>
              <a:avLst/>
              <a:gdLst/>
              <a:ahLst/>
              <a:cxnLst/>
              <a:rect l="l" t="t" r="r" b="b"/>
              <a:pathLst>
                <a:path w="2818" h="6552" extrusionOk="0">
                  <a:moveTo>
                    <a:pt x="300" y="1209"/>
                  </a:moveTo>
                  <a:cubicBezTo>
                    <a:pt x="699" y="2871"/>
                    <a:pt x="2486" y="4859"/>
                    <a:pt x="2673" y="6472"/>
                  </a:cubicBezTo>
                  <a:cubicBezTo>
                    <a:pt x="2695" y="6511"/>
                    <a:pt x="2745" y="6552"/>
                    <a:pt x="2731" y="6486"/>
                  </a:cubicBezTo>
                  <a:cubicBezTo>
                    <a:pt x="2758" y="5976"/>
                    <a:pt x="2813" y="5473"/>
                    <a:pt x="2817" y="4958"/>
                  </a:cubicBezTo>
                  <a:cubicBezTo>
                    <a:pt x="2611" y="4596"/>
                    <a:pt x="2308" y="4211"/>
                    <a:pt x="2193" y="3870"/>
                  </a:cubicBezTo>
                  <a:cubicBezTo>
                    <a:pt x="1545" y="3236"/>
                    <a:pt x="1281" y="2319"/>
                    <a:pt x="970" y="1580"/>
                  </a:cubicBezTo>
                  <a:cubicBezTo>
                    <a:pt x="956" y="1313"/>
                    <a:pt x="740" y="998"/>
                    <a:pt x="744" y="737"/>
                  </a:cubicBezTo>
                  <a:cubicBezTo>
                    <a:pt x="615" y="510"/>
                    <a:pt x="778" y="44"/>
                    <a:pt x="582" y="1"/>
                  </a:cubicBezTo>
                  <a:cubicBezTo>
                    <a:pt x="0" y="169"/>
                    <a:pt x="297" y="801"/>
                    <a:pt x="300" y="1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0"/>
            <p:cNvSpPr/>
            <p:nvPr/>
          </p:nvSpPr>
          <p:spPr>
            <a:xfrm rot="-2136417">
              <a:off x="514753" y="3304635"/>
              <a:ext cx="575" cy="925"/>
            </a:xfrm>
            <a:custGeom>
              <a:avLst/>
              <a:gdLst/>
              <a:ahLst/>
              <a:cxnLst/>
              <a:rect l="l" t="t" r="r" b="b"/>
              <a:pathLst>
                <a:path w="23" h="37" extrusionOk="0">
                  <a:moveTo>
                    <a:pt x="0" y="1"/>
                  </a:moveTo>
                  <a:cubicBezTo>
                    <a:pt x="9" y="10"/>
                    <a:pt x="15" y="26"/>
                    <a:pt x="22" y="37"/>
                  </a:cubicBezTo>
                  <a:lnTo>
                    <a:pt x="22" y="36"/>
                  </a:lnTo>
                  <a:cubicBezTo>
                    <a:pt x="14" y="25"/>
                    <a:pt x="10" y="1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0"/>
            <p:cNvSpPr/>
            <p:nvPr/>
          </p:nvSpPr>
          <p:spPr>
            <a:xfrm rot="-2136417">
              <a:off x="549771" y="3277639"/>
              <a:ext cx="54198" cy="141595"/>
            </a:xfrm>
            <a:custGeom>
              <a:avLst/>
              <a:gdLst/>
              <a:ahLst/>
              <a:cxnLst/>
              <a:rect l="l" t="t" r="r" b="b"/>
              <a:pathLst>
                <a:path w="2168" h="5664" extrusionOk="0">
                  <a:moveTo>
                    <a:pt x="94" y="1"/>
                  </a:moveTo>
                  <a:cubicBezTo>
                    <a:pt x="0" y="1270"/>
                    <a:pt x="791" y="2553"/>
                    <a:pt x="1330" y="3903"/>
                  </a:cubicBezTo>
                  <a:cubicBezTo>
                    <a:pt x="1564" y="4486"/>
                    <a:pt x="1778" y="5081"/>
                    <a:pt x="1992" y="5663"/>
                  </a:cubicBezTo>
                  <a:lnTo>
                    <a:pt x="2167" y="5522"/>
                  </a:lnTo>
                  <a:cubicBezTo>
                    <a:pt x="1674" y="4311"/>
                    <a:pt x="1055" y="3038"/>
                    <a:pt x="635" y="1826"/>
                  </a:cubicBezTo>
                  <a:cubicBezTo>
                    <a:pt x="444" y="1271"/>
                    <a:pt x="304" y="308"/>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0"/>
            <p:cNvSpPr/>
            <p:nvPr/>
          </p:nvSpPr>
          <p:spPr>
            <a:xfrm rot="-2136417">
              <a:off x="625387" y="3309823"/>
              <a:ext cx="1975" cy="8300"/>
            </a:xfrm>
            <a:custGeom>
              <a:avLst/>
              <a:gdLst/>
              <a:ahLst/>
              <a:cxnLst/>
              <a:rect l="l" t="t" r="r" b="b"/>
              <a:pathLst>
                <a:path w="79" h="332" extrusionOk="0">
                  <a:moveTo>
                    <a:pt x="31" y="164"/>
                  </a:moveTo>
                  <a:cubicBezTo>
                    <a:pt x="1" y="331"/>
                    <a:pt x="78" y="0"/>
                    <a:pt x="31" y="1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0"/>
            <p:cNvSpPr/>
            <p:nvPr/>
          </p:nvSpPr>
          <p:spPr>
            <a:xfrm rot="-2136417">
              <a:off x="627483" y="3312965"/>
              <a:ext cx="1975" cy="8300"/>
            </a:xfrm>
            <a:custGeom>
              <a:avLst/>
              <a:gdLst/>
              <a:ahLst/>
              <a:cxnLst/>
              <a:rect l="l" t="t" r="r" b="b"/>
              <a:pathLst>
                <a:path w="79" h="332" extrusionOk="0">
                  <a:moveTo>
                    <a:pt x="31" y="164"/>
                  </a:moveTo>
                  <a:cubicBezTo>
                    <a:pt x="1" y="332"/>
                    <a:pt x="79" y="0"/>
                    <a:pt x="31" y="16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0"/>
            <p:cNvSpPr/>
            <p:nvPr/>
          </p:nvSpPr>
          <p:spPr>
            <a:xfrm rot="-2136417">
              <a:off x="630790" y="3316206"/>
              <a:ext cx="300" cy="9875"/>
            </a:xfrm>
            <a:custGeom>
              <a:avLst/>
              <a:gdLst/>
              <a:ahLst/>
              <a:cxnLst/>
              <a:rect l="l" t="t" r="r" b="b"/>
              <a:pathLst>
                <a:path w="12" h="395" extrusionOk="0">
                  <a:moveTo>
                    <a:pt x="6" y="157"/>
                  </a:moveTo>
                  <a:cubicBezTo>
                    <a:pt x="0" y="1"/>
                    <a:pt x="12" y="395"/>
                    <a:pt x="6" y="1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0"/>
            <p:cNvSpPr/>
            <p:nvPr/>
          </p:nvSpPr>
          <p:spPr>
            <a:xfrm rot="-2136417">
              <a:off x="642941" y="3330572"/>
              <a:ext cx="1125" cy="19449"/>
            </a:xfrm>
            <a:custGeom>
              <a:avLst/>
              <a:gdLst/>
              <a:ahLst/>
              <a:cxnLst/>
              <a:rect l="l" t="t" r="r" b="b"/>
              <a:pathLst>
                <a:path w="45" h="778" extrusionOk="0">
                  <a:moveTo>
                    <a:pt x="1" y="777"/>
                  </a:moveTo>
                  <a:lnTo>
                    <a:pt x="44" y="741"/>
                  </a:lnTo>
                  <a:cubicBezTo>
                    <a:pt x="36" y="490"/>
                    <a:pt x="28" y="241"/>
                    <a:pt x="17" y="1"/>
                  </a:cubicBezTo>
                  <a:cubicBezTo>
                    <a:pt x="12" y="258"/>
                    <a:pt x="6" y="518"/>
                    <a:pt x="1" y="7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loud Callout 3"/>
          <p:cNvSpPr/>
          <p:nvPr/>
        </p:nvSpPr>
        <p:spPr>
          <a:xfrm>
            <a:off x="4552836" y="1032344"/>
            <a:ext cx="3802538" cy="177445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Kể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tên</a:t>
            </a:r>
            <a:r>
              <a:rPr lang="en-US" sz="2400" dirty="0">
                <a:solidFill>
                  <a:schemeClr val="tx1"/>
                </a:solidFill>
                <a:latin typeface="Times New Roman" panose="02020603050405020304" pitchFamily="18" charset="0"/>
                <a:cs typeface="Times New Roman" panose="02020603050405020304" pitchFamily="18" charset="0"/>
              </a:rPr>
              <a:t> 10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a:t>
            </a:r>
          </a:p>
        </p:txBody>
      </p:sp>
      <p:pic>
        <p:nvPicPr>
          <p:cNvPr id="1028" name="Picture 4" descr="14 vị anh hùng tiêu biểu nhất trong lịch sử Việt Nam mà bạn nên biết - Bất  Ngô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38" y="3187345"/>
            <a:ext cx="2547312" cy="19104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4 vị anh hùng tiêu biểu nhất trong lịch sử Việt Nam mà bạn nên biết - Bất  Ngô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277" y="3179730"/>
            <a:ext cx="2449338" cy="1910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h Hùng 4000 và cảm hứng vẽ về lịch sử từ họa sĩ Đỗ Thái Thanh • 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6826" y="3157159"/>
            <a:ext cx="2703988" cy="19104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500" fill="hold"/>
                                        <p:tgtEl>
                                          <p:spTgt spid="1028"/>
                                        </p:tgtEl>
                                        <p:attrNameLst>
                                          <p:attrName>ppt_x</p:attrName>
                                        </p:attrNameLst>
                                      </p:cBhvr>
                                      <p:tavLst>
                                        <p:tav tm="0">
                                          <p:val>
                                            <p:strVal val="#ppt_x"/>
                                          </p:val>
                                        </p:tav>
                                        <p:tav tm="100000">
                                          <p:val>
                                            <p:strVal val="#ppt_x"/>
                                          </p:val>
                                        </p:tav>
                                      </p:tavLst>
                                    </p:anim>
                                    <p:anim calcmode="lin" valueType="num">
                                      <p:cBhvr additive="base">
                                        <p:cTn id="15" dur="500" fill="hold"/>
                                        <p:tgtEl>
                                          <p:spTgt spid="102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 calcmode="lin" valueType="num">
                                      <p:cBhvr additive="base">
                                        <p:cTn id="18" dur="500" fill="hold"/>
                                        <p:tgtEl>
                                          <p:spTgt spid="1030"/>
                                        </p:tgtEl>
                                        <p:attrNameLst>
                                          <p:attrName>ppt_x</p:attrName>
                                        </p:attrNameLst>
                                      </p:cBhvr>
                                      <p:tavLst>
                                        <p:tav tm="0">
                                          <p:val>
                                            <p:strVal val="#ppt_x"/>
                                          </p:val>
                                        </p:tav>
                                        <p:tav tm="100000">
                                          <p:val>
                                            <p:strVal val="#ppt_x"/>
                                          </p:val>
                                        </p:tav>
                                      </p:tavLst>
                                    </p:anim>
                                    <p:anim calcmode="lin" valueType="num">
                                      <p:cBhvr additive="base">
                                        <p:cTn id="19" dur="500" fill="hold"/>
                                        <p:tgtEl>
                                          <p:spTgt spid="103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500" fill="hold"/>
                                        <p:tgtEl>
                                          <p:spTgt spid="1032"/>
                                        </p:tgtEl>
                                        <p:attrNameLst>
                                          <p:attrName>ppt_x</p:attrName>
                                        </p:attrNameLst>
                                      </p:cBhvr>
                                      <p:tavLst>
                                        <p:tav tm="0">
                                          <p:val>
                                            <p:strVal val="#ppt_x"/>
                                          </p:val>
                                        </p:tav>
                                        <p:tav tm="100000">
                                          <p:val>
                                            <p:strVal val="#ppt_x"/>
                                          </p:val>
                                        </p:tav>
                                      </p:tavLst>
                                    </p:anim>
                                    <p:anim calcmode="lin" valueType="num">
                                      <p:cBhvr additive="base">
                                        <p:cTn id="23"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A1CB08-816E-43C6-9BD5-6C8B5D3F42A6}"/>
              </a:ext>
            </a:extLst>
          </p:cNvPr>
          <p:cNvSpPr/>
          <p:nvPr/>
        </p:nvSpPr>
        <p:spPr>
          <a:xfrm>
            <a:off x="535259" y="520390"/>
            <a:ext cx="8125521" cy="42300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 </a:t>
            </a:r>
            <a:r>
              <a:rPr kumimoji="0" lang="vi-VN"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N</a:t>
            </a:r>
            <a:r>
              <a:rPr lang="en-US" sz="2000" dirty="0" err="1">
                <a:solidFill>
                  <a:srgbClr val="2D1406"/>
                </a:solidFill>
                <a:latin typeface="Times New Roman" panose="02020603050405020304" pitchFamily="18" charset="0"/>
                <a:cs typeface="Times New Roman" panose="02020603050405020304" pitchFamily="18" charset="0"/>
              </a:rPr>
              <a:t>ăm</a:t>
            </a:r>
            <a:r>
              <a:rPr kumimoji="0" lang="vi-VN"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 1932, toà án của thực dân Pháp ở Hà Nam đã kết án tử hình</a:t>
            </a:r>
            <a:r>
              <a:rPr kumimoji="0" lang="en-US"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 ô</a:t>
            </a:r>
            <a:r>
              <a:rPr kumimoji="0" lang="vi-VN"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ng phản đối lại bản án phi lý</a:t>
            </a:r>
            <a:r>
              <a:rPr kumimoji="0" lang="en-US"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 </a:t>
            </a:r>
            <a:r>
              <a:rPr kumimoji="0" lang="en-US" sz="2000" b="0" i="0" u="none" strike="noStrike" kern="0" cap="none" spc="0" normalizeH="0" baseline="0" noProof="0" dirty="0" err="1">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toà</a:t>
            </a:r>
            <a:r>
              <a:rPr kumimoji="0" lang="en-US"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 </a:t>
            </a:r>
            <a:r>
              <a:rPr kumimoji="0" lang="vi-VN"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rút án tử hình xuống còn khổ sai chung thân và chuyển đ/c về giam ở Hoả Lò (Hà Nội)</a:t>
            </a:r>
            <a:r>
              <a:rPr kumimoji="0" lang="en-US"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 -&gt; </a:t>
            </a:r>
            <a:r>
              <a:rPr kumimoji="0" lang="en-US" sz="2000" b="0" i="0" u="none" strike="noStrike" kern="0" cap="none" spc="0" normalizeH="0" baseline="0" noProof="0" dirty="0" err="1">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giảm</a:t>
            </a:r>
            <a:r>
              <a:rPr kumimoji="0" lang="en-US"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 </a:t>
            </a:r>
            <a:r>
              <a:rPr kumimoji="0" lang="en-US" sz="2000" b="0" i="0" u="none" strike="noStrike" kern="0" cap="none" spc="0" normalizeH="0" baseline="0" noProof="0" dirty="0" err="1">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xuống</a:t>
            </a:r>
            <a:r>
              <a:rPr kumimoji="0" lang="en-US"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 20 </a:t>
            </a:r>
            <a:r>
              <a:rPr kumimoji="0" lang="en-US" sz="2000" b="0" i="0" u="none" strike="noStrike" kern="0" cap="none" spc="0" normalizeH="0" baseline="0" noProof="0" dirty="0" err="1">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năm</a:t>
            </a:r>
            <a:r>
              <a:rPr kumimoji="0" lang="en-US"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a:t>
            </a:r>
            <a:endParaRPr kumimoji="0" lang="vi-VN"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 </a:t>
            </a:r>
            <a:r>
              <a:rPr kumimoji="0" lang="vi-VN"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Đầu năm 1935, đ/c được chi bộ Đảng ở Côn Đảo bố trí cho vượt biển trở về đất liền hoạt động, nhưng do bị lạc hướng vì gió thổi mạnh nên thuyền dạt lại vào đảo</a:t>
            </a:r>
            <a:r>
              <a:rPr lang="en-US" sz="2000" dirty="0">
                <a:solidFill>
                  <a:srgbClr val="2D1406"/>
                </a:solidFill>
                <a:latin typeface="Times New Roman" panose="02020603050405020304" pitchFamily="18" charset="0"/>
                <a:cs typeface="Times New Roman" panose="02020603050405020304" pitchFamily="18" charset="0"/>
              </a:rPr>
              <a:t>, </a:t>
            </a:r>
            <a:r>
              <a:rPr kumimoji="0" lang="vi-VN"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rPr>
              <a:t>chịu nhiều cực hình vì tội trốn tù.</a:t>
            </a:r>
          </a:p>
        </p:txBody>
      </p:sp>
    </p:spTree>
    <p:extLst>
      <p:ext uri="{BB962C8B-B14F-4D97-AF65-F5344CB8AC3E}">
        <p14:creationId xmlns:p14="http://schemas.microsoft.com/office/powerpoint/2010/main" val="401550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A1CB08-816E-43C6-9BD5-6C8B5D3F42A6}"/>
              </a:ext>
            </a:extLst>
          </p:cNvPr>
          <p:cNvSpPr/>
          <p:nvPr/>
        </p:nvSpPr>
        <p:spPr>
          <a:xfrm>
            <a:off x="535259" y="520390"/>
            <a:ext cx="8125521" cy="42300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b. </a:t>
            </a:r>
            <a:r>
              <a:rPr lang="en-US" sz="2000" b="1" dirty="0" err="1">
                <a:solidFill>
                  <a:schemeClr val="tx1"/>
                </a:solidFill>
                <a:latin typeface="Times New Roman" panose="02020603050405020304" pitchFamily="18" charset="0"/>
                <a:cs typeface="Times New Roman" panose="02020603050405020304" pitchFamily="18" charset="0"/>
              </a:rPr>
              <a:t>Ông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vẽ</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lá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cờ</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Tổ</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quốc</a:t>
            </a:r>
            <a:endParaRPr lang="en-US" sz="2000" b="1" dirty="0">
              <a:solidFill>
                <a:schemeClr val="tx1"/>
              </a:solidFill>
              <a:latin typeface="Times New Roman" panose="02020603050405020304" pitchFamily="18" charset="0"/>
              <a:cs typeface="Times New Roman" panose="02020603050405020304" pitchFamily="18" charset="0"/>
            </a:endParaRPr>
          </a:p>
          <a:p>
            <a:r>
              <a:rPr lang="vi-VN" sz="2000" dirty="0">
                <a:solidFill>
                  <a:schemeClr val="tx1"/>
                </a:solidFill>
                <a:latin typeface="+mj-lt"/>
              </a:rPr>
              <a:t>Để chuẩn bị cho cuộc khởi nghĩa Nam kỳ (1940), từ mùa đông năm 1939, tổng bí thư Nguyễn Văn Cừ và bí thư xứ ủy Nam kỳ Võ Văn Tần đã giao cho Nguyễn Hữu Tiến nhiệm vụ vẽ lá cờ Tổ quốc. </a:t>
            </a:r>
            <a:endParaRPr lang="en-US" sz="2000">
              <a:solidFill>
                <a:schemeClr val="tx1"/>
              </a:solidFill>
              <a:latin typeface="+mj-lt"/>
            </a:endParaRPr>
          </a:p>
          <a:p>
            <a:r>
              <a:rPr lang="vi-VN" sz="2000" dirty="0">
                <a:solidFill>
                  <a:schemeClr val="tx1"/>
                </a:solidFill>
                <a:latin typeface="+mj-lt"/>
              </a:rPr>
              <a:t>           </a:t>
            </a:r>
            <a:endParaRPr lang="en-US" sz="2000" dirty="0">
              <a:solidFill>
                <a:schemeClr val="tx1"/>
              </a:solidFill>
              <a:latin typeface="+mj-lt"/>
            </a:endParaRPr>
          </a:p>
          <a:p>
            <a:r>
              <a:rPr lang="vi-VN" sz="2000" dirty="0">
                <a:solidFill>
                  <a:schemeClr val="tx1"/>
                </a:solidFill>
                <a:latin typeface="+mj-lt"/>
              </a:rPr>
              <a:t>Khi cuộc khởi nghĩa Nam kỳ nổ ra, lá cờ đỏ sao vàng đã được quần chúng giương cao và ngạo nghễ tung bay trước trụ sở cơ quan cách mạng tại một số vùng thuộc miền Tây Nam bộ.</a:t>
            </a:r>
          </a:p>
        </p:txBody>
      </p:sp>
    </p:spTree>
    <p:extLst>
      <p:ext uri="{BB962C8B-B14F-4D97-AF65-F5344CB8AC3E}">
        <p14:creationId xmlns:p14="http://schemas.microsoft.com/office/powerpoint/2010/main" val="40776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A1CB08-816E-43C6-9BD5-6C8B5D3F42A6}"/>
              </a:ext>
            </a:extLst>
          </p:cNvPr>
          <p:cNvSpPr/>
          <p:nvPr/>
        </p:nvSpPr>
        <p:spPr>
          <a:xfrm>
            <a:off x="535259" y="520390"/>
            <a:ext cx="8125521" cy="42300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2D1406"/>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22397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8516" y="281876"/>
            <a:ext cx="4572000" cy="587853"/>
          </a:xfrm>
          <a:prstGeom prst="rect">
            <a:avLst/>
          </a:prstGeom>
        </p:spPr>
        <p:txBody>
          <a:bodyPr>
            <a:spAutoFit/>
          </a:bodyPr>
          <a:lstStyle/>
          <a:p>
            <a:pPr algn="ctr">
              <a:lnSpc>
                <a:spcPct val="115000"/>
              </a:lnSpc>
              <a:spcAft>
                <a:spcPts val="1000"/>
              </a:spcAft>
            </a:pPr>
            <a:r>
              <a:rPr lang="en-US" b="1" dirty="0" err="1">
                <a:latin typeface="Times New Roman" panose="02020603050405020304" pitchFamily="18" charset="0"/>
                <a:ea typeface="Calibri" panose="020F0502020204030204" pitchFamily="34" charset="0"/>
              </a:rPr>
              <a:t>Bảng</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kiểm</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bài</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văn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kể</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lại</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sự</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việc</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có</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thật</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liên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quan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đến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nhân</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vật</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lịch</a:t>
            </a:r>
            <a:r>
              <a:rPr lang="en-US" b="1" dirty="0">
                <a:latin typeface="Times New Roman" panose="02020603050405020304" pitchFamily="18" charset="0"/>
                <a:ea typeface="Calibri" panose="020F0502020204030204" pitchFamily="34" charset="0"/>
              </a:rPr>
              <a:t> </a:t>
            </a:r>
            <a:r>
              <a:rPr lang="en-US" b="1" dirty="0" err="1">
                <a:latin typeface="Times New Roman" panose="02020603050405020304" pitchFamily="18" charset="0"/>
                <a:ea typeface="Calibri" panose="020F0502020204030204" pitchFamily="34" charset="0"/>
              </a:rPr>
              <a:t>sử</a:t>
            </a:r>
            <a:endParaRPr lang="en-US" dirty="0">
              <a:latin typeface="Calibri" panose="020F0502020204030204" pitchFamily="34" charset="0"/>
              <a:ea typeface="Calibri" panose="020F0502020204030204" pitchFamily="34" charset="0"/>
            </a:endParaRPr>
          </a:p>
        </p:txBody>
      </p:sp>
      <p:pic>
        <p:nvPicPr>
          <p:cNvPr id="7" name="Picture 6"/>
          <p:cNvPicPr>
            <a:picLocks noChangeAspect="1"/>
          </p:cNvPicPr>
          <p:nvPr/>
        </p:nvPicPr>
        <p:blipFill>
          <a:blip r:embed="rId2"/>
          <a:stretch>
            <a:fillRect/>
          </a:stretch>
        </p:blipFill>
        <p:spPr>
          <a:xfrm>
            <a:off x="333596" y="869729"/>
            <a:ext cx="8457143" cy="3780952"/>
          </a:xfrm>
          <a:prstGeom prst="rect">
            <a:avLst/>
          </a:prstGeom>
        </p:spPr>
      </p:pic>
    </p:spTree>
    <p:extLst>
      <p:ext uri="{BB962C8B-B14F-4D97-AF65-F5344CB8AC3E}">
        <p14:creationId xmlns:p14="http://schemas.microsoft.com/office/powerpoint/2010/main" val="5996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p57"/>
          <p:cNvSpPr txBox="1">
            <a:spLocks noGrp="1"/>
          </p:cNvSpPr>
          <p:nvPr>
            <p:ph type="title"/>
          </p:nvPr>
        </p:nvSpPr>
        <p:spPr>
          <a:xfrm>
            <a:off x="713225" y="1307100"/>
            <a:ext cx="77175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err="1"/>
              <a:t>Cảm</a:t>
            </a:r>
            <a:r>
              <a:rPr lang="en-US" sz="7200" dirty="0"/>
              <a:t> </a:t>
            </a:r>
            <a:r>
              <a:rPr lang="en-US" sz="7200" dirty="0" err="1"/>
              <a:t>ơn</a:t>
            </a:r>
            <a:r>
              <a:rPr lang="en-US" sz="7200" dirty="0"/>
              <a:t> </a:t>
            </a:r>
            <a:r>
              <a:rPr lang="en-US" sz="7200" dirty="0" err="1"/>
              <a:t>các</a:t>
            </a:r>
            <a:r>
              <a:rPr lang="en-US" sz="7200" dirty="0"/>
              <a:t> con</a:t>
            </a:r>
            <a:endParaRPr sz="7200" dirty="0"/>
          </a:p>
        </p:txBody>
      </p:sp>
      <p:grpSp>
        <p:nvGrpSpPr>
          <p:cNvPr id="1728" name="Google Shape;1728;p57"/>
          <p:cNvGrpSpPr/>
          <p:nvPr/>
        </p:nvGrpSpPr>
        <p:grpSpPr>
          <a:xfrm rot="7691874">
            <a:off x="7097668" y="3748719"/>
            <a:ext cx="1344899" cy="955496"/>
            <a:chOff x="436909" y="4141167"/>
            <a:chExt cx="1017941" cy="723206"/>
          </a:xfrm>
        </p:grpSpPr>
        <p:sp>
          <p:nvSpPr>
            <p:cNvPr id="1729" name="Google Shape;1729;p57"/>
            <p:cNvSpPr/>
            <p:nvPr/>
          </p:nvSpPr>
          <p:spPr>
            <a:xfrm rot="7108107">
              <a:off x="807923" y="3998595"/>
              <a:ext cx="275915" cy="1008350"/>
            </a:xfrm>
            <a:custGeom>
              <a:avLst/>
              <a:gdLst/>
              <a:ahLst/>
              <a:cxnLst/>
              <a:rect l="l" t="t" r="r" b="b"/>
              <a:pathLst>
                <a:path w="13285" h="48551" extrusionOk="0">
                  <a:moveTo>
                    <a:pt x="9953" y="32548"/>
                  </a:moveTo>
                  <a:cubicBezTo>
                    <a:pt x="9217" y="28206"/>
                    <a:pt x="8671" y="23792"/>
                    <a:pt x="7807" y="19500"/>
                  </a:cubicBezTo>
                  <a:cubicBezTo>
                    <a:pt x="7894" y="19227"/>
                    <a:pt x="7797" y="19026"/>
                    <a:pt x="7858" y="18763"/>
                  </a:cubicBezTo>
                  <a:cubicBezTo>
                    <a:pt x="7695" y="18379"/>
                    <a:pt x="7529" y="17995"/>
                    <a:pt x="7243" y="17659"/>
                  </a:cubicBezTo>
                  <a:cubicBezTo>
                    <a:pt x="6832" y="14437"/>
                    <a:pt x="5662" y="11506"/>
                    <a:pt x="4347" y="8632"/>
                  </a:cubicBezTo>
                  <a:cubicBezTo>
                    <a:pt x="4296" y="8061"/>
                    <a:pt x="4179" y="7516"/>
                    <a:pt x="4128" y="6945"/>
                  </a:cubicBezTo>
                  <a:cubicBezTo>
                    <a:pt x="3897" y="6722"/>
                    <a:pt x="3585" y="6933"/>
                    <a:pt x="3526" y="6746"/>
                  </a:cubicBezTo>
                  <a:cubicBezTo>
                    <a:pt x="3460" y="5656"/>
                    <a:pt x="3437" y="4547"/>
                    <a:pt x="3489" y="3411"/>
                  </a:cubicBezTo>
                  <a:cubicBezTo>
                    <a:pt x="3260" y="3069"/>
                    <a:pt x="2985" y="2744"/>
                    <a:pt x="2681" y="2431"/>
                  </a:cubicBezTo>
                  <a:cubicBezTo>
                    <a:pt x="2176" y="1684"/>
                    <a:pt x="2091" y="776"/>
                    <a:pt x="1527" y="52"/>
                  </a:cubicBezTo>
                  <a:cubicBezTo>
                    <a:pt x="1488" y="34"/>
                    <a:pt x="1449" y="17"/>
                    <a:pt x="1411" y="0"/>
                  </a:cubicBezTo>
                  <a:cubicBezTo>
                    <a:pt x="1386" y="58"/>
                    <a:pt x="1360" y="116"/>
                    <a:pt x="1334" y="173"/>
                  </a:cubicBezTo>
                  <a:cubicBezTo>
                    <a:pt x="1215" y="1169"/>
                    <a:pt x="466" y="2563"/>
                    <a:pt x="0" y="3796"/>
                  </a:cubicBezTo>
                  <a:cubicBezTo>
                    <a:pt x="678" y="4891"/>
                    <a:pt x="953" y="6141"/>
                    <a:pt x="1487" y="7291"/>
                  </a:cubicBezTo>
                  <a:cubicBezTo>
                    <a:pt x="1222" y="7430"/>
                    <a:pt x="995" y="7671"/>
                    <a:pt x="782" y="7945"/>
                  </a:cubicBezTo>
                  <a:cubicBezTo>
                    <a:pt x="951" y="8517"/>
                    <a:pt x="1168" y="9073"/>
                    <a:pt x="1673" y="9515"/>
                  </a:cubicBezTo>
                  <a:cubicBezTo>
                    <a:pt x="1584" y="12835"/>
                    <a:pt x="2349" y="15826"/>
                    <a:pt x="2806" y="18935"/>
                  </a:cubicBezTo>
                  <a:cubicBezTo>
                    <a:pt x="2758" y="19224"/>
                    <a:pt x="2622" y="19548"/>
                    <a:pt x="2620" y="19820"/>
                  </a:cubicBezTo>
                  <a:cubicBezTo>
                    <a:pt x="2628" y="20056"/>
                    <a:pt x="2841" y="20213"/>
                    <a:pt x="2901" y="20429"/>
                  </a:cubicBezTo>
                  <a:cubicBezTo>
                    <a:pt x="3433" y="24850"/>
                    <a:pt x="4280" y="29148"/>
                    <a:pt x="5049" y="33477"/>
                  </a:cubicBezTo>
                  <a:cubicBezTo>
                    <a:pt x="4881" y="33750"/>
                    <a:pt x="4903" y="33949"/>
                    <a:pt x="4798" y="34196"/>
                  </a:cubicBezTo>
                  <a:cubicBezTo>
                    <a:pt x="5910" y="38408"/>
                    <a:pt x="6126" y="42966"/>
                    <a:pt x="7751" y="46981"/>
                  </a:cubicBezTo>
                  <a:cubicBezTo>
                    <a:pt x="8001" y="47135"/>
                    <a:pt x="8141" y="47000"/>
                    <a:pt x="8379" y="47122"/>
                  </a:cubicBezTo>
                  <a:cubicBezTo>
                    <a:pt x="8507" y="47536"/>
                    <a:pt x="8495" y="48003"/>
                    <a:pt x="8886" y="48316"/>
                  </a:cubicBezTo>
                  <a:cubicBezTo>
                    <a:pt x="10319" y="48437"/>
                    <a:pt x="11750" y="48550"/>
                    <a:pt x="12785" y="47630"/>
                  </a:cubicBezTo>
                  <a:cubicBezTo>
                    <a:pt x="12843" y="47065"/>
                    <a:pt x="12700" y="46576"/>
                    <a:pt x="12656" y="46052"/>
                  </a:cubicBezTo>
                  <a:cubicBezTo>
                    <a:pt x="12855" y="45865"/>
                    <a:pt x="13178" y="46001"/>
                    <a:pt x="13284" y="45572"/>
                  </a:cubicBezTo>
                  <a:cubicBezTo>
                    <a:pt x="12547" y="41310"/>
                    <a:pt x="11992" y="36980"/>
                    <a:pt x="10594" y="32972"/>
                  </a:cubicBezTo>
                  <a:cubicBezTo>
                    <a:pt x="10297" y="32862"/>
                    <a:pt x="10251" y="32657"/>
                    <a:pt x="9953" y="325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7"/>
            <p:cNvSpPr/>
            <p:nvPr/>
          </p:nvSpPr>
          <p:spPr>
            <a:xfrm rot="7108107">
              <a:off x="1334687" y="4557543"/>
              <a:ext cx="45692" cy="112277"/>
            </a:xfrm>
            <a:custGeom>
              <a:avLst/>
              <a:gdLst/>
              <a:ahLst/>
              <a:cxnLst/>
              <a:rect l="l" t="t" r="r" b="b"/>
              <a:pathLst>
                <a:path w="2200" h="5406" extrusionOk="0">
                  <a:moveTo>
                    <a:pt x="807" y="0"/>
                  </a:moveTo>
                  <a:cubicBezTo>
                    <a:pt x="699" y="626"/>
                    <a:pt x="439" y="1531"/>
                    <a:pt x="0" y="2128"/>
                  </a:cubicBezTo>
                  <a:cubicBezTo>
                    <a:pt x="507" y="3194"/>
                    <a:pt x="921" y="4294"/>
                    <a:pt x="1307" y="5406"/>
                  </a:cubicBezTo>
                  <a:cubicBezTo>
                    <a:pt x="1556" y="5308"/>
                    <a:pt x="1846" y="5316"/>
                    <a:pt x="2090" y="5201"/>
                  </a:cubicBezTo>
                  <a:cubicBezTo>
                    <a:pt x="1960" y="4198"/>
                    <a:pt x="1955" y="3147"/>
                    <a:pt x="2200" y="2000"/>
                  </a:cubicBezTo>
                  <a:cubicBezTo>
                    <a:pt x="1484" y="1431"/>
                    <a:pt x="1139" y="718"/>
                    <a:pt x="807" y="0"/>
                  </a:cubicBezTo>
                  <a:close/>
                  <a:moveTo>
                    <a:pt x="648" y="2072"/>
                  </a:moveTo>
                  <a:cubicBezTo>
                    <a:pt x="1605" y="1628"/>
                    <a:pt x="1358" y="3235"/>
                    <a:pt x="1436" y="3872"/>
                  </a:cubicBezTo>
                  <a:cubicBezTo>
                    <a:pt x="833" y="3402"/>
                    <a:pt x="736" y="2739"/>
                    <a:pt x="648" y="20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7"/>
            <p:cNvSpPr/>
            <p:nvPr/>
          </p:nvSpPr>
          <p:spPr>
            <a:xfrm rot="7108107">
              <a:off x="1257183" y="4574283"/>
              <a:ext cx="47436" cy="27311"/>
            </a:xfrm>
            <a:custGeom>
              <a:avLst/>
              <a:gdLst/>
              <a:ahLst/>
              <a:cxnLst/>
              <a:rect l="l" t="t" r="r" b="b"/>
              <a:pathLst>
                <a:path w="2284" h="1315" extrusionOk="0">
                  <a:moveTo>
                    <a:pt x="2058" y="1"/>
                  </a:moveTo>
                  <a:cubicBezTo>
                    <a:pt x="1349" y="185"/>
                    <a:pt x="728" y="603"/>
                    <a:pt x="0" y="743"/>
                  </a:cubicBezTo>
                  <a:cubicBezTo>
                    <a:pt x="243" y="905"/>
                    <a:pt x="213" y="1171"/>
                    <a:pt x="506" y="1314"/>
                  </a:cubicBezTo>
                  <a:cubicBezTo>
                    <a:pt x="1061" y="1097"/>
                    <a:pt x="1662" y="1002"/>
                    <a:pt x="2206" y="757"/>
                  </a:cubicBezTo>
                  <a:cubicBezTo>
                    <a:pt x="2073" y="538"/>
                    <a:pt x="2284" y="184"/>
                    <a:pt x="2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7"/>
            <p:cNvSpPr/>
            <p:nvPr/>
          </p:nvSpPr>
          <p:spPr>
            <a:xfrm rot="7108107">
              <a:off x="1149973" y="4513075"/>
              <a:ext cx="63241" cy="140003"/>
            </a:xfrm>
            <a:custGeom>
              <a:avLst/>
              <a:gdLst/>
              <a:ahLst/>
              <a:cxnLst/>
              <a:rect l="l" t="t" r="r" b="b"/>
              <a:pathLst>
                <a:path w="3045" h="6741" extrusionOk="0">
                  <a:moveTo>
                    <a:pt x="0" y="309"/>
                  </a:moveTo>
                  <a:cubicBezTo>
                    <a:pt x="278" y="2466"/>
                    <a:pt x="498" y="4646"/>
                    <a:pt x="942" y="6740"/>
                  </a:cubicBezTo>
                  <a:cubicBezTo>
                    <a:pt x="1670" y="6687"/>
                    <a:pt x="2282" y="6327"/>
                    <a:pt x="3044" y="6362"/>
                  </a:cubicBezTo>
                  <a:cubicBezTo>
                    <a:pt x="2169" y="4260"/>
                    <a:pt x="1682" y="2006"/>
                    <a:pt x="552" y="0"/>
                  </a:cubicBezTo>
                  <a:cubicBezTo>
                    <a:pt x="370" y="111"/>
                    <a:pt x="171" y="170"/>
                    <a:pt x="0" y="3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7"/>
            <p:cNvSpPr/>
            <p:nvPr/>
          </p:nvSpPr>
          <p:spPr>
            <a:xfrm rot="7108107">
              <a:off x="1174701" y="4483607"/>
              <a:ext cx="31880" cy="137594"/>
            </a:xfrm>
            <a:custGeom>
              <a:avLst/>
              <a:gdLst/>
              <a:ahLst/>
              <a:cxnLst/>
              <a:rect l="l" t="t" r="r" b="b"/>
              <a:pathLst>
                <a:path w="1535" h="6625" extrusionOk="0">
                  <a:moveTo>
                    <a:pt x="564" y="193"/>
                  </a:moveTo>
                  <a:cubicBezTo>
                    <a:pt x="508" y="167"/>
                    <a:pt x="517" y="116"/>
                    <a:pt x="475" y="84"/>
                  </a:cubicBezTo>
                  <a:cubicBezTo>
                    <a:pt x="488" y="47"/>
                    <a:pt x="497" y="11"/>
                    <a:pt x="444" y="1"/>
                  </a:cubicBezTo>
                  <a:cubicBezTo>
                    <a:pt x="315" y="126"/>
                    <a:pt x="128" y="92"/>
                    <a:pt x="0" y="219"/>
                  </a:cubicBezTo>
                  <a:cubicBezTo>
                    <a:pt x="270" y="2363"/>
                    <a:pt x="441" y="4546"/>
                    <a:pt x="885" y="6625"/>
                  </a:cubicBezTo>
                  <a:cubicBezTo>
                    <a:pt x="1535" y="6536"/>
                    <a:pt x="1172" y="5601"/>
                    <a:pt x="1185" y="5168"/>
                  </a:cubicBezTo>
                  <a:cubicBezTo>
                    <a:pt x="982" y="3510"/>
                    <a:pt x="685" y="1884"/>
                    <a:pt x="564" y="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7"/>
            <p:cNvSpPr/>
            <p:nvPr/>
          </p:nvSpPr>
          <p:spPr>
            <a:xfrm rot="7108107">
              <a:off x="1064402" y="4528354"/>
              <a:ext cx="49368" cy="40790"/>
            </a:xfrm>
            <a:custGeom>
              <a:avLst/>
              <a:gdLst/>
              <a:ahLst/>
              <a:cxnLst/>
              <a:rect l="l" t="t" r="r" b="b"/>
              <a:pathLst>
                <a:path w="2377" h="1964" extrusionOk="0">
                  <a:moveTo>
                    <a:pt x="1" y="437"/>
                  </a:moveTo>
                  <a:cubicBezTo>
                    <a:pt x="225" y="941"/>
                    <a:pt x="469" y="1437"/>
                    <a:pt x="636" y="1963"/>
                  </a:cubicBezTo>
                  <a:cubicBezTo>
                    <a:pt x="1201" y="1814"/>
                    <a:pt x="1776" y="1693"/>
                    <a:pt x="2375" y="1629"/>
                  </a:cubicBezTo>
                  <a:cubicBezTo>
                    <a:pt x="2275" y="1093"/>
                    <a:pt x="2377" y="480"/>
                    <a:pt x="2131" y="0"/>
                  </a:cubicBezTo>
                  <a:cubicBezTo>
                    <a:pt x="1471" y="276"/>
                    <a:pt x="675" y="195"/>
                    <a:pt x="1" y="4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7"/>
            <p:cNvSpPr/>
            <p:nvPr/>
          </p:nvSpPr>
          <p:spPr>
            <a:xfrm rot="7108107">
              <a:off x="1086494" y="4499419"/>
              <a:ext cx="21309" cy="37072"/>
            </a:xfrm>
            <a:custGeom>
              <a:avLst/>
              <a:gdLst/>
              <a:ahLst/>
              <a:cxnLst/>
              <a:rect l="l" t="t" r="r" b="b"/>
              <a:pathLst>
                <a:path w="1026" h="1785" extrusionOk="0">
                  <a:moveTo>
                    <a:pt x="1" y="105"/>
                  </a:moveTo>
                  <a:cubicBezTo>
                    <a:pt x="104" y="686"/>
                    <a:pt x="284" y="1239"/>
                    <a:pt x="500" y="1777"/>
                  </a:cubicBezTo>
                  <a:cubicBezTo>
                    <a:pt x="637" y="1594"/>
                    <a:pt x="918" y="1785"/>
                    <a:pt x="1026" y="1528"/>
                  </a:cubicBezTo>
                  <a:cubicBezTo>
                    <a:pt x="674" y="1072"/>
                    <a:pt x="613" y="506"/>
                    <a:pt x="391" y="1"/>
                  </a:cubicBezTo>
                  <a:cubicBezTo>
                    <a:pt x="288" y="109"/>
                    <a:pt x="126" y="56"/>
                    <a:pt x="1" y="1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7"/>
            <p:cNvSpPr/>
            <p:nvPr/>
          </p:nvSpPr>
          <p:spPr>
            <a:xfrm rot="7108107">
              <a:off x="1022366" y="4526450"/>
              <a:ext cx="53895" cy="23157"/>
            </a:xfrm>
            <a:custGeom>
              <a:avLst/>
              <a:gdLst/>
              <a:ahLst/>
              <a:cxnLst/>
              <a:rect l="l" t="t" r="r" b="b"/>
              <a:pathLst>
                <a:path w="2595" h="1115" extrusionOk="0">
                  <a:moveTo>
                    <a:pt x="2254" y="0"/>
                  </a:moveTo>
                  <a:cubicBezTo>
                    <a:pt x="1533" y="242"/>
                    <a:pt x="716" y="229"/>
                    <a:pt x="16" y="526"/>
                  </a:cubicBezTo>
                  <a:cubicBezTo>
                    <a:pt x="116" y="695"/>
                    <a:pt x="1" y="947"/>
                    <a:pt x="99" y="1115"/>
                  </a:cubicBezTo>
                  <a:cubicBezTo>
                    <a:pt x="912" y="905"/>
                    <a:pt x="1843" y="1002"/>
                    <a:pt x="2594" y="635"/>
                  </a:cubicBezTo>
                  <a:cubicBezTo>
                    <a:pt x="2561" y="394"/>
                    <a:pt x="2526" y="150"/>
                    <a:pt x="2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7"/>
            <p:cNvSpPr/>
            <p:nvPr/>
          </p:nvSpPr>
          <p:spPr>
            <a:xfrm rot="7108107">
              <a:off x="843554" y="4337955"/>
              <a:ext cx="120626" cy="277265"/>
            </a:xfrm>
            <a:custGeom>
              <a:avLst/>
              <a:gdLst/>
              <a:ahLst/>
              <a:cxnLst/>
              <a:rect l="l" t="t" r="r" b="b"/>
              <a:pathLst>
                <a:path w="5808" h="13350" extrusionOk="0">
                  <a:moveTo>
                    <a:pt x="1" y="756"/>
                  </a:moveTo>
                  <a:cubicBezTo>
                    <a:pt x="372" y="2862"/>
                    <a:pt x="787" y="4951"/>
                    <a:pt x="1134" y="7065"/>
                  </a:cubicBezTo>
                  <a:cubicBezTo>
                    <a:pt x="1202" y="8172"/>
                    <a:pt x="1477" y="9198"/>
                    <a:pt x="1563" y="10299"/>
                  </a:cubicBezTo>
                  <a:cubicBezTo>
                    <a:pt x="1740" y="11299"/>
                    <a:pt x="1685" y="12641"/>
                    <a:pt x="2211" y="13350"/>
                  </a:cubicBezTo>
                  <a:cubicBezTo>
                    <a:pt x="2377" y="13329"/>
                    <a:pt x="2474" y="13122"/>
                    <a:pt x="2653" y="13132"/>
                  </a:cubicBezTo>
                  <a:cubicBezTo>
                    <a:pt x="2277" y="9323"/>
                    <a:pt x="998" y="5859"/>
                    <a:pt x="930" y="1929"/>
                  </a:cubicBezTo>
                  <a:cubicBezTo>
                    <a:pt x="1571" y="4124"/>
                    <a:pt x="1757" y="6491"/>
                    <a:pt x="2340" y="8708"/>
                  </a:cubicBezTo>
                  <a:cubicBezTo>
                    <a:pt x="2356" y="8382"/>
                    <a:pt x="2362" y="8061"/>
                    <a:pt x="2603" y="7648"/>
                  </a:cubicBezTo>
                  <a:cubicBezTo>
                    <a:pt x="2911" y="7457"/>
                    <a:pt x="3213" y="7250"/>
                    <a:pt x="3635" y="7348"/>
                  </a:cubicBezTo>
                  <a:cubicBezTo>
                    <a:pt x="4694" y="7785"/>
                    <a:pt x="4704" y="8627"/>
                    <a:pt x="4359" y="9606"/>
                  </a:cubicBezTo>
                  <a:cubicBezTo>
                    <a:pt x="4578" y="10526"/>
                    <a:pt x="4874" y="11417"/>
                    <a:pt x="4994" y="12376"/>
                  </a:cubicBezTo>
                  <a:cubicBezTo>
                    <a:pt x="5279" y="12376"/>
                    <a:pt x="5558" y="12350"/>
                    <a:pt x="5807" y="12255"/>
                  </a:cubicBezTo>
                  <a:cubicBezTo>
                    <a:pt x="4733" y="8297"/>
                    <a:pt x="4201" y="4133"/>
                    <a:pt x="3585" y="0"/>
                  </a:cubicBezTo>
                  <a:cubicBezTo>
                    <a:pt x="2351" y="149"/>
                    <a:pt x="1219" y="569"/>
                    <a:pt x="1" y="7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7"/>
            <p:cNvSpPr/>
            <p:nvPr/>
          </p:nvSpPr>
          <p:spPr>
            <a:xfrm rot="7108107">
              <a:off x="1055073" y="4491293"/>
              <a:ext cx="15556" cy="15307"/>
            </a:xfrm>
            <a:custGeom>
              <a:avLst/>
              <a:gdLst/>
              <a:ahLst/>
              <a:cxnLst/>
              <a:rect l="l" t="t" r="r" b="b"/>
              <a:pathLst>
                <a:path w="749" h="737" extrusionOk="0">
                  <a:moveTo>
                    <a:pt x="97" y="0"/>
                  </a:moveTo>
                  <a:cubicBezTo>
                    <a:pt x="69" y="250"/>
                    <a:pt x="1" y="515"/>
                    <a:pt x="46" y="737"/>
                  </a:cubicBezTo>
                  <a:cubicBezTo>
                    <a:pt x="231" y="684"/>
                    <a:pt x="434" y="671"/>
                    <a:pt x="635" y="653"/>
                  </a:cubicBezTo>
                  <a:cubicBezTo>
                    <a:pt x="742" y="405"/>
                    <a:pt x="749" y="196"/>
                    <a:pt x="719" y="0"/>
                  </a:cubicBezTo>
                  <a:cubicBezTo>
                    <a:pt x="528" y="46"/>
                    <a:pt x="339" y="93"/>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7"/>
            <p:cNvSpPr/>
            <p:nvPr/>
          </p:nvSpPr>
          <p:spPr>
            <a:xfrm rot="7108107">
              <a:off x="621686" y="4237346"/>
              <a:ext cx="122952" cy="380610"/>
            </a:xfrm>
            <a:custGeom>
              <a:avLst/>
              <a:gdLst/>
              <a:ahLst/>
              <a:cxnLst/>
              <a:rect l="l" t="t" r="r" b="b"/>
              <a:pathLst>
                <a:path w="5920" h="18326" extrusionOk="0">
                  <a:moveTo>
                    <a:pt x="5163" y="15593"/>
                  </a:moveTo>
                  <a:cubicBezTo>
                    <a:pt x="4931" y="15726"/>
                    <a:pt x="5062" y="16132"/>
                    <a:pt x="4733" y="16094"/>
                  </a:cubicBezTo>
                  <a:cubicBezTo>
                    <a:pt x="3794" y="15176"/>
                    <a:pt x="3580" y="13840"/>
                    <a:pt x="3278" y="12683"/>
                  </a:cubicBezTo>
                  <a:cubicBezTo>
                    <a:pt x="2962" y="11467"/>
                    <a:pt x="2649" y="10269"/>
                    <a:pt x="2324" y="9080"/>
                  </a:cubicBezTo>
                  <a:cubicBezTo>
                    <a:pt x="1876" y="6589"/>
                    <a:pt x="1351" y="4128"/>
                    <a:pt x="940" y="1622"/>
                  </a:cubicBezTo>
                  <a:cubicBezTo>
                    <a:pt x="1035" y="1043"/>
                    <a:pt x="993" y="517"/>
                    <a:pt x="647" y="109"/>
                  </a:cubicBezTo>
                  <a:cubicBezTo>
                    <a:pt x="476" y="1"/>
                    <a:pt x="382" y="91"/>
                    <a:pt x="248" y="69"/>
                  </a:cubicBezTo>
                  <a:cubicBezTo>
                    <a:pt x="1" y="500"/>
                    <a:pt x="10" y="831"/>
                    <a:pt x="42" y="1153"/>
                  </a:cubicBezTo>
                  <a:cubicBezTo>
                    <a:pt x="187" y="1370"/>
                    <a:pt x="465" y="1533"/>
                    <a:pt x="690" y="1718"/>
                  </a:cubicBezTo>
                  <a:cubicBezTo>
                    <a:pt x="637" y="1912"/>
                    <a:pt x="464" y="1889"/>
                    <a:pt x="537" y="2065"/>
                  </a:cubicBezTo>
                  <a:cubicBezTo>
                    <a:pt x="933" y="3363"/>
                    <a:pt x="1167" y="4724"/>
                    <a:pt x="1535" y="6033"/>
                  </a:cubicBezTo>
                  <a:cubicBezTo>
                    <a:pt x="1794" y="7768"/>
                    <a:pt x="2086" y="9490"/>
                    <a:pt x="2502" y="11164"/>
                  </a:cubicBezTo>
                  <a:cubicBezTo>
                    <a:pt x="2624" y="12967"/>
                    <a:pt x="3474" y="14490"/>
                    <a:pt x="3027" y="16510"/>
                  </a:cubicBezTo>
                  <a:cubicBezTo>
                    <a:pt x="2771" y="16693"/>
                    <a:pt x="2664" y="16294"/>
                    <a:pt x="2482" y="16338"/>
                  </a:cubicBezTo>
                  <a:cubicBezTo>
                    <a:pt x="2113" y="16538"/>
                    <a:pt x="1760" y="16783"/>
                    <a:pt x="1379" y="16953"/>
                  </a:cubicBezTo>
                  <a:cubicBezTo>
                    <a:pt x="1390" y="17443"/>
                    <a:pt x="1678" y="17828"/>
                    <a:pt x="1669" y="18326"/>
                  </a:cubicBezTo>
                  <a:cubicBezTo>
                    <a:pt x="2637" y="18151"/>
                    <a:pt x="3421" y="17495"/>
                    <a:pt x="4425" y="17408"/>
                  </a:cubicBezTo>
                  <a:cubicBezTo>
                    <a:pt x="4970" y="17500"/>
                    <a:pt x="5463" y="17452"/>
                    <a:pt x="5919" y="17313"/>
                  </a:cubicBezTo>
                  <a:cubicBezTo>
                    <a:pt x="5746" y="16774"/>
                    <a:pt x="5865" y="16122"/>
                    <a:pt x="5644" y="15601"/>
                  </a:cubicBezTo>
                  <a:cubicBezTo>
                    <a:pt x="5504" y="15651"/>
                    <a:pt x="5357" y="15682"/>
                    <a:pt x="5163" y="155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7"/>
            <p:cNvSpPr/>
            <p:nvPr/>
          </p:nvSpPr>
          <p:spPr>
            <a:xfrm rot="7108107">
              <a:off x="746785" y="4454047"/>
              <a:ext cx="17570" cy="12981"/>
            </a:xfrm>
            <a:custGeom>
              <a:avLst/>
              <a:gdLst/>
              <a:ahLst/>
              <a:cxnLst/>
              <a:rect l="l" t="t" r="r" b="b"/>
              <a:pathLst>
                <a:path w="846" h="625" extrusionOk="0">
                  <a:moveTo>
                    <a:pt x="0" y="292"/>
                  </a:moveTo>
                  <a:cubicBezTo>
                    <a:pt x="7" y="417"/>
                    <a:pt x="49" y="528"/>
                    <a:pt x="128" y="625"/>
                  </a:cubicBezTo>
                  <a:cubicBezTo>
                    <a:pt x="344" y="440"/>
                    <a:pt x="657" y="507"/>
                    <a:pt x="846" y="252"/>
                  </a:cubicBezTo>
                  <a:cubicBezTo>
                    <a:pt x="607" y="1"/>
                    <a:pt x="224" y="126"/>
                    <a:pt x="0" y="2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7"/>
            <p:cNvSpPr/>
            <p:nvPr/>
          </p:nvSpPr>
          <p:spPr>
            <a:xfrm rot="7108107">
              <a:off x="615545" y="4338166"/>
              <a:ext cx="65360" cy="188457"/>
            </a:xfrm>
            <a:custGeom>
              <a:avLst/>
              <a:gdLst/>
              <a:ahLst/>
              <a:cxnLst/>
              <a:rect l="l" t="t" r="r" b="b"/>
              <a:pathLst>
                <a:path w="3147" h="9074" extrusionOk="0">
                  <a:moveTo>
                    <a:pt x="1" y="140"/>
                  </a:moveTo>
                  <a:cubicBezTo>
                    <a:pt x="690" y="3176"/>
                    <a:pt x="1177" y="6289"/>
                    <a:pt x="2608" y="9041"/>
                  </a:cubicBezTo>
                  <a:cubicBezTo>
                    <a:pt x="2780" y="9031"/>
                    <a:pt x="2951" y="9022"/>
                    <a:pt x="3147" y="9074"/>
                  </a:cubicBezTo>
                  <a:cubicBezTo>
                    <a:pt x="2564" y="6028"/>
                    <a:pt x="2063" y="2952"/>
                    <a:pt x="1237" y="0"/>
                  </a:cubicBezTo>
                  <a:cubicBezTo>
                    <a:pt x="843" y="96"/>
                    <a:pt x="393" y="44"/>
                    <a:pt x="1" y="1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7"/>
            <p:cNvSpPr/>
            <p:nvPr/>
          </p:nvSpPr>
          <p:spPr>
            <a:xfrm rot="7108107">
              <a:off x="756115" y="4400207"/>
              <a:ext cx="33874" cy="18401"/>
            </a:xfrm>
            <a:custGeom>
              <a:avLst/>
              <a:gdLst/>
              <a:ahLst/>
              <a:cxnLst/>
              <a:rect l="l" t="t" r="r" b="b"/>
              <a:pathLst>
                <a:path w="1631" h="886" extrusionOk="0">
                  <a:moveTo>
                    <a:pt x="1" y="885"/>
                  </a:moveTo>
                  <a:cubicBezTo>
                    <a:pt x="519" y="778"/>
                    <a:pt x="932" y="404"/>
                    <a:pt x="1541" y="533"/>
                  </a:cubicBezTo>
                  <a:cubicBezTo>
                    <a:pt x="1631" y="306"/>
                    <a:pt x="1559" y="143"/>
                    <a:pt x="1431" y="1"/>
                  </a:cubicBezTo>
                  <a:cubicBezTo>
                    <a:pt x="1047" y="451"/>
                    <a:pt x="147" y="223"/>
                    <a:pt x="1" y="8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7"/>
            <p:cNvSpPr/>
            <p:nvPr/>
          </p:nvSpPr>
          <p:spPr>
            <a:xfrm rot="7108107">
              <a:off x="628544" y="4268195"/>
              <a:ext cx="69223" cy="196557"/>
            </a:xfrm>
            <a:custGeom>
              <a:avLst/>
              <a:gdLst/>
              <a:ahLst/>
              <a:cxnLst/>
              <a:rect l="l" t="t" r="r" b="b"/>
              <a:pathLst>
                <a:path w="3333" h="9464" extrusionOk="0">
                  <a:moveTo>
                    <a:pt x="949" y="377"/>
                  </a:moveTo>
                  <a:cubicBezTo>
                    <a:pt x="1257" y="1615"/>
                    <a:pt x="1784" y="3022"/>
                    <a:pt x="1634" y="4276"/>
                  </a:cubicBezTo>
                  <a:cubicBezTo>
                    <a:pt x="1054" y="3047"/>
                    <a:pt x="1069" y="1591"/>
                    <a:pt x="552" y="339"/>
                  </a:cubicBezTo>
                  <a:cubicBezTo>
                    <a:pt x="381" y="478"/>
                    <a:pt x="181" y="537"/>
                    <a:pt x="1" y="646"/>
                  </a:cubicBezTo>
                  <a:cubicBezTo>
                    <a:pt x="845" y="3511"/>
                    <a:pt x="1185" y="6569"/>
                    <a:pt x="1954" y="9464"/>
                  </a:cubicBezTo>
                  <a:cubicBezTo>
                    <a:pt x="2413" y="9204"/>
                    <a:pt x="2950" y="9150"/>
                    <a:pt x="3333" y="8694"/>
                  </a:cubicBezTo>
                  <a:cubicBezTo>
                    <a:pt x="2844" y="5788"/>
                    <a:pt x="2561" y="2804"/>
                    <a:pt x="1808" y="0"/>
                  </a:cubicBezTo>
                  <a:cubicBezTo>
                    <a:pt x="1541" y="178"/>
                    <a:pt x="1172" y="89"/>
                    <a:pt x="949" y="3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7"/>
            <p:cNvSpPr/>
            <p:nvPr/>
          </p:nvSpPr>
          <p:spPr>
            <a:xfrm rot="7108107">
              <a:off x="460315" y="4335762"/>
              <a:ext cx="66336" cy="28516"/>
            </a:xfrm>
            <a:custGeom>
              <a:avLst/>
              <a:gdLst/>
              <a:ahLst/>
              <a:cxnLst/>
              <a:rect l="l" t="t" r="r" b="b"/>
              <a:pathLst>
                <a:path w="3194" h="1373" extrusionOk="0">
                  <a:moveTo>
                    <a:pt x="373" y="1373"/>
                  </a:moveTo>
                  <a:cubicBezTo>
                    <a:pt x="1224" y="1139"/>
                    <a:pt x="2115" y="1010"/>
                    <a:pt x="3009" y="884"/>
                  </a:cubicBezTo>
                  <a:cubicBezTo>
                    <a:pt x="3123" y="569"/>
                    <a:pt x="3036" y="332"/>
                    <a:pt x="3193" y="1"/>
                  </a:cubicBezTo>
                  <a:cubicBezTo>
                    <a:pt x="2085" y="102"/>
                    <a:pt x="1099" y="522"/>
                    <a:pt x="1" y="654"/>
                  </a:cubicBezTo>
                  <a:cubicBezTo>
                    <a:pt x="74" y="913"/>
                    <a:pt x="86" y="1195"/>
                    <a:pt x="373" y="13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7"/>
            <p:cNvSpPr/>
            <p:nvPr/>
          </p:nvSpPr>
          <p:spPr>
            <a:xfrm rot="7108107">
              <a:off x="810879" y="4395767"/>
              <a:ext cx="25857" cy="78444"/>
            </a:xfrm>
            <a:custGeom>
              <a:avLst/>
              <a:gdLst/>
              <a:ahLst/>
              <a:cxnLst/>
              <a:rect l="l" t="t" r="r" b="b"/>
              <a:pathLst>
                <a:path w="1245" h="3777" extrusionOk="0">
                  <a:moveTo>
                    <a:pt x="878" y="3777"/>
                  </a:moveTo>
                  <a:cubicBezTo>
                    <a:pt x="995" y="3749"/>
                    <a:pt x="1094" y="3674"/>
                    <a:pt x="1244" y="3732"/>
                  </a:cubicBezTo>
                  <a:cubicBezTo>
                    <a:pt x="1058" y="2433"/>
                    <a:pt x="992" y="831"/>
                    <a:pt x="1" y="0"/>
                  </a:cubicBezTo>
                  <a:cubicBezTo>
                    <a:pt x="318" y="1250"/>
                    <a:pt x="561" y="2527"/>
                    <a:pt x="878" y="37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57"/>
          <p:cNvGrpSpPr/>
          <p:nvPr/>
        </p:nvGrpSpPr>
        <p:grpSpPr>
          <a:xfrm rot="1004903">
            <a:off x="508677" y="576440"/>
            <a:ext cx="1364493" cy="1093249"/>
            <a:chOff x="5157212" y="957957"/>
            <a:chExt cx="3215085" cy="2575966"/>
          </a:xfrm>
        </p:grpSpPr>
        <p:sp>
          <p:nvSpPr>
            <p:cNvPr id="1747" name="Google Shape;1747;p57"/>
            <p:cNvSpPr/>
            <p:nvPr/>
          </p:nvSpPr>
          <p:spPr>
            <a:xfrm>
              <a:off x="5157212" y="957957"/>
              <a:ext cx="3215085" cy="2575966"/>
            </a:xfrm>
            <a:custGeom>
              <a:avLst/>
              <a:gdLst/>
              <a:ahLst/>
              <a:cxnLst/>
              <a:rect l="l" t="t" r="r" b="b"/>
              <a:pathLst>
                <a:path w="49945" h="40015" extrusionOk="0">
                  <a:moveTo>
                    <a:pt x="48687" y="28639"/>
                  </a:moveTo>
                  <a:cubicBezTo>
                    <a:pt x="48366" y="27435"/>
                    <a:pt x="47295" y="26016"/>
                    <a:pt x="48018" y="24544"/>
                  </a:cubicBezTo>
                  <a:cubicBezTo>
                    <a:pt x="47991" y="24303"/>
                    <a:pt x="47911" y="24062"/>
                    <a:pt x="47884" y="23822"/>
                  </a:cubicBezTo>
                  <a:cubicBezTo>
                    <a:pt x="48044" y="23474"/>
                    <a:pt x="48178" y="23072"/>
                    <a:pt x="48285" y="22644"/>
                  </a:cubicBezTo>
                  <a:cubicBezTo>
                    <a:pt x="48981" y="22724"/>
                    <a:pt x="48874" y="21573"/>
                    <a:pt x="48687" y="21172"/>
                  </a:cubicBezTo>
                  <a:cubicBezTo>
                    <a:pt x="48526" y="20797"/>
                    <a:pt x="47964" y="20529"/>
                    <a:pt x="47509" y="20181"/>
                  </a:cubicBezTo>
                  <a:cubicBezTo>
                    <a:pt x="46251" y="19271"/>
                    <a:pt x="45154" y="18067"/>
                    <a:pt x="44137" y="17077"/>
                  </a:cubicBezTo>
                  <a:cubicBezTo>
                    <a:pt x="43066" y="16006"/>
                    <a:pt x="41888" y="14935"/>
                    <a:pt x="40764" y="13999"/>
                  </a:cubicBezTo>
                  <a:cubicBezTo>
                    <a:pt x="40363" y="13677"/>
                    <a:pt x="39881" y="13383"/>
                    <a:pt x="39533" y="13035"/>
                  </a:cubicBezTo>
                  <a:cubicBezTo>
                    <a:pt x="39051" y="12553"/>
                    <a:pt x="38703" y="11938"/>
                    <a:pt x="38221" y="11456"/>
                  </a:cubicBezTo>
                  <a:cubicBezTo>
                    <a:pt x="37713" y="10947"/>
                    <a:pt x="37258" y="10412"/>
                    <a:pt x="36776" y="9904"/>
                  </a:cubicBezTo>
                  <a:cubicBezTo>
                    <a:pt x="34367" y="7361"/>
                    <a:pt x="31771" y="4952"/>
                    <a:pt x="29523" y="2356"/>
                  </a:cubicBezTo>
                  <a:cubicBezTo>
                    <a:pt x="29041" y="1794"/>
                    <a:pt x="28452" y="1446"/>
                    <a:pt x="27997" y="910"/>
                  </a:cubicBezTo>
                  <a:cubicBezTo>
                    <a:pt x="27676" y="562"/>
                    <a:pt x="27622" y="214"/>
                    <a:pt x="27328" y="107"/>
                  </a:cubicBezTo>
                  <a:cubicBezTo>
                    <a:pt x="27087" y="0"/>
                    <a:pt x="26498" y="27"/>
                    <a:pt x="26150" y="54"/>
                  </a:cubicBezTo>
                  <a:cubicBezTo>
                    <a:pt x="25160" y="134"/>
                    <a:pt x="24089" y="482"/>
                    <a:pt x="23072" y="723"/>
                  </a:cubicBezTo>
                  <a:cubicBezTo>
                    <a:pt x="19967" y="1392"/>
                    <a:pt x="17157" y="2329"/>
                    <a:pt x="14293" y="3212"/>
                  </a:cubicBezTo>
                  <a:cubicBezTo>
                    <a:pt x="11402" y="4095"/>
                    <a:pt x="8271" y="4738"/>
                    <a:pt x="5300" y="5514"/>
                  </a:cubicBezTo>
                  <a:cubicBezTo>
                    <a:pt x="4069" y="5835"/>
                    <a:pt x="3105" y="6370"/>
                    <a:pt x="1820" y="6451"/>
                  </a:cubicBezTo>
                  <a:cubicBezTo>
                    <a:pt x="535" y="6692"/>
                    <a:pt x="54" y="8110"/>
                    <a:pt x="27" y="9609"/>
                  </a:cubicBezTo>
                  <a:cubicBezTo>
                    <a:pt x="0" y="10706"/>
                    <a:pt x="214" y="11911"/>
                    <a:pt x="535" y="13142"/>
                  </a:cubicBezTo>
                  <a:cubicBezTo>
                    <a:pt x="803" y="14186"/>
                    <a:pt x="1205" y="16220"/>
                    <a:pt x="2275" y="16167"/>
                  </a:cubicBezTo>
                  <a:cubicBezTo>
                    <a:pt x="3212" y="17318"/>
                    <a:pt x="4149" y="18468"/>
                    <a:pt x="5193" y="19539"/>
                  </a:cubicBezTo>
                  <a:cubicBezTo>
                    <a:pt x="5380" y="20449"/>
                    <a:pt x="5755" y="21439"/>
                    <a:pt x="6718" y="21413"/>
                  </a:cubicBezTo>
                  <a:cubicBezTo>
                    <a:pt x="7334" y="22483"/>
                    <a:pt x="8244" y="23313"/>
                    <a:pt x="9020" y="24170"/>
                  </a:cubicBezTo>
                  <a:cubicBezTo>
                    <a:pt x="9288" y="24464"/>
                    <a:pt x="9663" y="24812"/>
                    <a:pt x="9850" y="25106"/>
                  </a:cubicBezTo>
                  <a:cubicBezTo>
                    <a:pt x="10198" y="25749"/>
                    <a:pt x="10251" y="26659"/>
                    <a:pt x="11268" y="26578"/>
                  </a:cubicBezTo>
                  <a:cubicBezTo>
                    <a:pt x="12419" y="28345"/>
                    <a:pt x="13865" y="29817"/>
                    <a:pt x="15310" y="31289"/>
                  </a:cubicBezTo>
                  <a:cubicBezTo>
                    <a:pt x="15337" y="32092"/>
                    <a:pt x="15819" y="32467"/>
                    <a:pt x="16220" y="32922"/>
                  </a:cubicBezTo>
                  <a:cubicBezTo>
                    <a:pt x="16407" y="33029"/>
                    <a:pt x="16622" y="32975"/>
                    <a:pt x="16782" y="33082"/>
                  </a:cubicBezTo>
                  <a:cubicBezTo>
                    <a:pt x="17184" y="33297"/>
                    <a:pt x="17746" y="33832"/>
                    <a:pt x="18067" y="34207"/>
                  </a:cubicBezTo>
                  <a:cubicBezTo>
                    <a:pt x="18442" y="34608"/>
                    <a:pt x="18843" y="35170"/>
                    <a:pt x="19298" y="35679"/>
                  </a:cubicBezTo>
                  <a:cubicBezTo>
                    <a:pt x="19726" y="36161"/>
                    <a:pt x="20235" y="36616"/>
                    <a:pt x="20636" y="37071"/>
                  </a:cubicBezTo>
                  <a:cubicBezTo>
                    <a:pt x="21279" y="37820"/>
                    <a:pt x="22296" y="39533"/>
                    <a:pt x="23340" y="39827"/>
                  </a:cubicBezTo>
                  <a:cubicBezTo>
                    <a:pt x="24062" y="40015"/>
                    <a:pt x="24678" y="39533"/>
                    <a:pt x="25427" y="39613"/>
                  </a:cubicBezTo>
                  <a:cubicBezTo>
                    <a:pt x="28586" y="38436"/>
                    <a:pt x="31610" y="37204"/>
                    <a:pt x="34635" y="35973"/>
                  </a:cubicBezTo>
                  <a:cubicBezTo>
                    <a:pt x="35652" y="35572"/>
                    <a:pt x="36642" y="35117"/>
                    <a:pt x="37686" y="34769"/>
                  </a:cubicBezTo>
                  <a:cubicBezTo>
                    <a:pt x="38784" y="34394"/>
                    <a:pt x="39854" y="34100"/>
                    <a:pt x="40925" y="33671"/>
                  </a:cubicBezTo>
                  <a:cubicBezTo>
                    <a:pt x="41915" y="33297"/>
                    <a:pt x="42905" y="32842"/>
                    <a:pt x="43976" y="32467"/>
                  </a:cubicBezTo>
                  <a:cubicBezTo>
                    <a:pt x="45502" y="31932"/>
                    <a:pt x="47027" y="31289"/>
                    <a:pt x="48526" y="30567"/>
                  </a:cubicBezTo>
                  <a:cubicBezTo>
                    <a:pt x="48981" y="30352"/>
                    <a:pt x="49757" y="29978"/>
                    <a:pt x="49811" y="29710"/>
                  </a:cubicBezTo>
                  <a:cubicBezTo>
                    <a:pt x="49945" y="28961"/>
                    <a:pt x="49222" y="28666"/>
                    <a:pt x="48687" y="286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7"/>
            <p:cNvSpPr/>
            <p:nvPr/>
          </p:nvSpPr>
          <p:spPr>
            <a:xfrm>
              <a:off x="5195063" y="1485188"/>
              <a:ext cx="72483" cy="413609"/>
            </a:xfrm>
            <a:custGeom>
              <a:avLst/>
              <a:gdLst/>
              <a:ahLst/>
              <a:cxnLst/>
              <a:rect l="l" t="t" r="r" b="b"/>
              <a:pathLst>
                <a:path w="1126" h="6425" extrusionOk="0">
                  <a:moveTo>
                    <a:pt x="402" y="1"/>
                  </a:moveTo>
                  <a:cubicBezTo>
                    <a:pt x="55" y="348"/>
                    <a:pt x="1" y="1232"/>
                    <a:pt x="55" y="1928"/>
                  </a:cubicBezTo>
                  <a:cubicBezTo>
                    <a:pt x="135" y="3507"/>
                    <a:pt x="697" y="5380"/>
                    <a:pt x="1125" y="6424"/>
                  </a:cubicBezTo>
                  <a:cubicBezTo>
                    <a:pt x="804" y="4390"/>
                    <a:pt x="215" y="2383"/>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7"/>
            <p:cNvSpPr/>
            <p:nvPr/>
          </p:nvSpPr>
          <p:spPr>
            <a:xfrm>
              <a:off x="6375333" y="1533405"/>
              <a:ext cx="227492" cy="377431"/>
            </a:xfrm>
            <a:custGeom>
              <a:avLst/>
              <a:gdLst/>
              <a:ahLst/>
              <a:cxnLst/>
              <a:rect l="l" t="t" r="r" b="b"/>
              <a:pathLst>
                <a:path w="3534" h="5863" extrusionOk="0">
                  <a:moveTo>
                    <a:pt x="884" y="3240"/>
                  </a:moveTo>
                  <a:cubicBezTo>
                    <a:pt x="429" y="1500"/>
                    <a:pt x="1821" y="697"/>
                    <a:pt x="2731" y="162"/>
                  </a:cubicBezTo>
                  <a:cubicBezTo>
                    <a:pt x="2784" y="108"/>
                    <a:pt x="3052" y="162"/>
                    <a:pt x="2945" y="1"/>
                  </a:cubicBezTo>
                  <a:cubicBezTo>
                    <a:pt x="2543" y="81"/>
                    <a:pt x="1874" y="322"/>
                    <a:pt x="1606" y="509"/>
                  </a:cubicBezTo>
                  <a:cubicBezTo>
                    <a:pt x="0" y="1607"/>
                    <a:pt x="589" y="3962"/>
                    <a:pt x="1499" y="5006"/>
                  </a:cubicBezTo>
                  <a:cubicBezTo>
                    <a:pt x="1954" y="5541"/>
                    <a:pt x="2757" y="5863"/>
                    <a:pt x="3534" y="5782"/>
                  </a:cubicBezTo>
                  <a:cubicBezTo>
                    <a:pt x="2302" y="5541"/>
                    <a:pt x="1205" y="4390"/>
                    <a:pt x="884" y="32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7"/>
            <p:cNvSpPr/>
            <p:nvPr/>
          </p:nvSpPr>
          <p:spPr>
            <a:xfrm>
              <a:off x="5293295" y="1536881"/>
              <a:ext cx="253370" cy="315373"/>
            </a:xfrm>
            <a:custGeom>
              <a:avLst/>
              <a:gdLst/>
              <a:ahLst/>
              <a:cxnLst/>
              <a:rect l="l" t="t" r="r" b="b"/>
              <a:pathLst>
                <a:path w="3936" h="4899" extrusionOk="0">
                  <a:moveTo>
                    <a:pt x="1" y="268"/>
                  </a:moveTo>
                  <a:cubicBezTo>
                    <a:pt x="563" y="1098"/>
                    <a:pt x="1285" y="1874"/>
                    <a:pt x="1955" y="2650"/>
                  </a:cubicBezTo>
                  <a:cubicBezTo>
                    <a:pt x="2624" y="3453"/>
                    <a:pt x="3186" y="4363"/>
                    <a:pt x="3935" y="4899"/>
                  </a:cubicBezTo>
                  <a:cubicBezTo>
                    <a:pt x="2650" y="3293"/>
                    <a:pt x="1339" y="1687"/>
                    <a:pt x="108" y="0"/>
                  </a:cubicBezTo>
                  <a:cubicBezTo>
                    <a:pt x="161" y="161"/>
                    <a:pt x="27" y="161"/>
                    <a:pt x="1" y="2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7"/>
            <p:cNvSpPr/>
            <p:nvPr/>
          </p:nvSpPr>
          <p:spPr>
            <a:xfrm>
              <a:off x="6444276" y="1545508"/>
              <a:ext cx="365314" cy="365328"/>
            </a:xfrm>
            <a:custGeom>
              <a:avLst/>
              <a:gdLst/>
              <a:ahLst/>
              <a:cxnLst/>
              <a:rect l="l" t="t" r="r" b="b"/>
              <a:pathLst>
                <a:path w="5675" h="5675" extrusionOk="0">
                  <a:moveTo>
                    <a:pt x="1900" y="188"/>
                  </a:moveTo>
                  <a:cubicBezTo>
                    <a:pt x="1071" y="348"/>
                    <a:pt x="0" y="1633"/>
                    <a:pt x="187" y="2837"/>
                  </a:cubicBezTo>
                  <a:cubicBezTo>
                    <a:pt x="375" y="4095"/>
                    <a:pt x="2168" y="5675"/>
                    <a:pt x="3560" y="5434"/>
                  </a:cubicBezTo>
                  <a:cubicBezTo>
                    <a:pt x="4336" y="5300"/>
                    <a:pt x="5273" y="4604"/>
                    <a:pt x="5433" y="3801"/>
                  </a:cubicBezTo>
                  <a:cubicBezTo>
                    <a:pt x="5674" y="2650"/>
                    <a:pt x="4657" y="1098"/>
                    <a:pt x="4256" y="723"/>
                  </a:cubicBezTo>
                  <a:cubicBezTo>
                    <a:pt x="3828" y="321"/>
                    <a:pt x="2730" y="0"/>
                    <a:pt x="1900" y="161"/>
                  </a:cubicBezTo>
                  <a:close/>
                  <a:moveTo>
                    <a:pt x="1258" y="1499"/>
                  </a:moveTo>
                  <a:cubicBezTo>
                    <a:pt x="1231" y="1579"/>
                    <a:pt x="1178" y="1633"/>
                    <a:pt x="1151" y="1713"/>
                  </a:cubicBezTo>
                  <a:cubicBezTo>
                    <a:pt x="455" y="1740"/>
                    <a:pt x="1044" y="991"/>
                    <a:pt x="1258" y="1499"/>
                  </a:cubicBezTo>
                  <a:close/>
                  <a:moveTo>
                    <a:pt x="937" y="2168"/>
                  </a:moveTo>
                  <a:cubicBezTo>
                    <a:pt x="937" y="2302"/>
                    <a:pt x="964" y="2463"/>
                    <a:pt x="883" y="2516"/>
                  </a:cubicBezTo>
                  <a:cubicBezTo>
                    <a:pt x="455" y="2730"/>
                    <a:pt x="482" y="1927"/>
                    <a:pt x="937" y="2168"/>
                  </a:cubicBezTo>
                  <a:close/>
                  <a:moveTo>
                    <a:pt x="990" y="3078"/>
                  </a:moveTo>
                  <a:cubicBezTo>
                    <a:pt x="1017" y="3159"/>
                    <a:pt x="1071" y="3212"/>
                    <a:pt x="1097" y="3292"/>
                  </a:cubicBezTo>
                  <a:cubicBezTo>
                    <a:pt x="1097" y="3453"/>
                    <a:pt x="964" y="3480"/>
                    <a:pt x="883" y="3533"/>
                  </a:cubicBezTo>
                  <a:cubicBezTo>
                    <a:pt x="562" y="3533"/>
                    <a:pt x="535" y="2971"/>
                    <a:pt x="990" y="3078"/>
                  </a:cubicBezTo>
                  <a:close/>
                  <a:moveTo>
                    <a:pt x="1097" y="4069"/>
                  </a:moveTo>
                  <a:cubicBezTo>
                    <a:pt x="776" y="3801"/>
                    <a:pt x="1312" y="3426"/>
                    <a:pt x="1445" y="3801"/>
                  </a:cubicBezTo>
                  <a:cubicBezTo>
                    <a:pt x="1472" y="4042"/>
                    <a:pt x="1312" y="4095"/>
                    <a:pt x="1097" y="4069"/>
                  </a:cubicBezTo>
                  <a:close/>
                  <a:moveTo>
                    <a:pt x="1258" y="1151"/>
                  </a:moveTo>
                  <a:cubicBezTo>
                    <a:pt x="1285" y="107"/>
                    <a:pt x="2034" y="1553"/>
                    <a:pt x="1258" y="1151"/>
                  </a:cubicBezTo>
                  <a:close/>
                  <a:moveTo>
                    <a:pt x="1660" y="4577"/>
                  </a:moveTo>
                  <a:cubicBezTo>
                    <a:pt x="1419" y="4283"/>
                    <a:pt x="1900" y="3962"/>
                    <a:pt x="2007" y="4310"/>
                  </a:cubicBezTo>
                  <a:cubicBezTo>
                    <a:pt x="2034" y="4550"/>
                    <a:pt x="1874" y="4604"/>
                    <a:pt x="1660" y="4577"/>
                  </a:cubicBezTo>
                  <a:close/>
                  <a:moveTo>
                    <a:pt x="2837" y="2516"/>
                  </a:moveTo>
                  <a:cubicBezTo>
                    <a:pt x="2971" y="2730"/>
                    <a:pt x="3025" y="2998"/>
                    <a:pt x="2837" y="3185"/>
                  </a:cubicBezTo>
                  <a:cubicBezTo>
                    <a:pt x="2115" y="3533"/>
                    <a:pt x="1981" y="2142"/>
                    <a:pt x="2837" y="2516"/>
                  </a:cubicBezTo>
                  <a:close/>
                  <a:moveTo>
                    <a:pt x="2837" y="5139"/>
                  </a:moveTo>
                  <a:cubicBezTo>
                    <a:pt x="1793" y="4550"/>
                    <a:pt x="3640" y="4417"/>
                    <a:pt x="2837" y="5139"/>
                  </a:cubicBezTo>
                  <a:close/>
                  <a:moveTo>
                    <a:pt x="3533" y="5032"/>
                  </a:moveTo>
                  <a:cubicBezTo>
                    <a:pt x="3025" y="4658"/>
                    <a:pt x="3988" y="4202"/>
                    <a:pt x="3961" y="4872"/>
                  </a:cubicBezTo>
                  <a:cubicBezTo>
                    <a:pt x="3881" y="4979"/>
                    <a:pt x="3774" y="5059"/>
                    <a:pt x="3533" y="5032"/>
                  </a:cubicBezTo>
                  <a:close/>
                  <a:moveTo>
                    <a:pt x="4363" y="4631"/>
                  </a:moveTo>
                  <a:cubicBezTo>
                    <a:pt x="3828" y="4631"/>
                    <a:pt x="4176" y="3881"/>
                    <a:pt x="4523" y="4256"/>
                  </a:cubicBezTo>
                  <a:cubicBezTo>
                    <a:pt x="4550" y="4470"/>
                    <a:pt x="4497" y="4577"/>
                    <a:pt x="4363" y="4631"/>
                  </a:cubicBezTo>
                  <a:close/>
                  <a:moveTo>
                    <a:pt x="4818" y="4015"/>
                  </a:moveTo>
                  <a:cubicBezTo>
                    <a:pt x="4791" y="4042"/>
                    <a:pt x="4764" y="4095"/>
                    <a:pt x="4764" y="4176"/>
                  </a:cubicBezTo>
                  <a:cubicBezTo>
                    <a:pt x="4577" y="4229"/>
                    <a:pt x="4523" y="4015"/>
                    <a:pt x="4631" y="3908"/>
                  </a:cubicBezTo>
                  <a:cubicBezTo>
                    <a:pt x="4764" y="3881"/>
                    <a:pt x="4711" y="4015"/>
                    <a:pt x="4818" y="4015"/>
                  </a:cubicBezTo>
                  <a:close/>
                  <a:moveTo>
                    <a:pt x="4657" y="2784"/>
                  </a:moveTo>
                  <a:cubicBezTo>
                    <a:pt x="4523" y="2891"/>
                    <a:pt x="4497" y="2864"/>
                    <a:pt x="4309" y="2837"/>
                  </a:cubicBezTo>
                  <a:cubicBezTo>
                    <a:pt x="4015" y="2382"/>
                    <a:pt x="4764" y="2275"/>
                    <a:pt x="4657" y="27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7"/>
            <p:cNvSpPr/>
            <p:nvPr/>
          </p:nvSpPr>
          <p:spPr>
            <a:xfrm>
              <a:off x="5277782" y="1583425"/>
              <a:ext cx="249894" cy="539334"/>
            </a:xfrm>
            <a:custGeom>
              <a:avLst/>
              <a:gdLst/>
              <a:ahLst/>
              <a:cxnLst/>
              <a:rect l="l" t="t" r="r" b="b"/>
              <a:pathLst>
                <a:path w="3882" h="8378" extrusionOk="0">
                  <a:moveTo>
                    <a:pt x="509" y="4176"/>
                  </a:moveTo>
                  <a:cubicBezTo>
                    <a:pt x="536" y="3346"/>
                    <a:pt x="429" y="2382"/>
                    <a:pt x="750" y="1927"/>
                  </a:cubicBezTo>
                  <a:cubicBezTo>
                    <a:pt x="938" y="3158"/>
                    <a:pt x="938" y="4925"/>
                    <a:pt x="1125" y="6290"/>
                  </a:cubicBezTo>
                  <a:cubicBezTo>
                    <a:pt x="1740" y="6959"/>
                    <a:pt x="2222" y="7789"/>
                    <a:pt x="2918" y="8378"/>
                  </a:cubicBezTo>
                  <a:cubicBezTo>
                    <a:pt x="2891" y="6745"/>
                    <a:pt x="3346" y="5621"/>
                    <a:pt x="3882" y="4550"/>
                  </a:cubicBezTo>
                  <a:cubicBezTo>
                    <a:pt x="2624" y="3051"/>
                    <a:pt x="1393" y="1499"/>
                    <a:pt x="161" y="0"/>
                  </a:cubicBezTo>
                  <a:cubicBezTo>
                    <a:pt x="1" y="1499"/>
                    <a:pt x="188" y="3025"/>
                    <a:pt x="509" y="4202"/>
                  </a:cubicBezTo>
                  <a:close/>
                  <a:moveTo>
                    <a:pt x="1687" y="4095"/>
                  </a:moveTo>
                  <a:cubicBezTo>
                    <a:pt x="2303" y="3774"/>
                    <a:pt x="2838" y="5059"/>
                    <a:pt x="2303" y="5219"/>
                  </a:cubicBezTo>
                  <a:cubicBezTo>
                    <a:pt x="1874" y="5326"/>
                    <a:pt x="1125" y="4363"/>
                    <a:pt x="1687" y="40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7"/>
            <p:cNvSpPr/>
            <p:nvPr/>
          </p:nvSpPr>
          <p:spPr>
            <a:xfrm>
              <a:off x="5469032" y="1593725"/>
              <a:ext cx="1157933" cy="1328507"/>
            </a:xfrm>
            <a:custGeom>
              <a:avLst/>
              <a:gdLst/>
              <a:ahLst/>
              <a:cxnLst/>
              <a:rect l="l" t="t" r="r" b="b"/>
              <a:pathLst>
                <a:path w="17988" h="20637" extrusionOk="0">
                  <a:moveTo>
                    <a:pt x="9048" y="10252"/>
                  </a:moveTo>
                  <a:cubicBezTo>
                    <a:pt x="6130" y="6719"/>
                    <a:pt x="3079" y="3320"/>
                    <a:pt x="1" y="1"/>
                  </a:cubicBezTo>
                  <a:cubicBezTo>
                    <a:pt x="2758" y="3561"/>
                    <a:pt x="5889" y="6933"/>
                    <a:pt x="8833" y="10413"/>
                  </a:cubicBezTo>
                  <a:cubicBezTo>
                    <a:pt x="11055" y="13062"/>
                    <a:pt x="13223" y="15685"/>
                    <a:pt x="15525" y="18175"/>
                  </a:cubicBezTo>
                  <a:cubicBezTo>
                    <a:pt x="16114" y="18817"/>
                    <a:pt x="16756" y="19433"/>
                    <a:pt x="17318" y="20021"/>
                  </a:cubicBezTo>
                  <a:cubicBezTo>
                    <a:pt x="17479" y="20209"/>
                    <a:pt x="17639" y="20637"/>
                    <a:pt x="17987" y="20476"/>
                  </a:cubicBezTo>
                  <a:cubicBezTo>
                    <a:pt x="16702" y="18656"/>
                    <a:pt x="15016" y="17131"/>
                    <a:pt x="13491" y="15471"/>
                  </a:cubicBezTo>
                  <a:cubicBezTo>
                    <a:pt x="11938" y="13812"/>
                    <a:pt x="10493" y="12045"/>
                    <a:pt x="9048" y="102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7"/>
            <p:cNvSpPr/>
            <p:nvPr/>
          </p:nvSpPr>
          <p:spPr>
            <a:xfrm>
              <a:off x="5503536" y="1879743"/>
              <a:ext cx="103382" cy="408459"/>
            </a:xfrm>
            <a:custGeom>
              <a:avLst/>
              <a:gdLst/>
              <a:ahLst/>
              <a:cxnLst/>
              <a:rect l="l" t="t" r="r" b="b"/>
              <a:pathLst>
                <a:path w="1606" h="6345" extrusionOk="0">
                  <a:moveTo>
                    <a:pt x="1044" y="1"/>
                  </a:moveTo>
                  <a:cubicBezTo>
                    <a:pt x="428" y="1607"/>
                    <a:pt x="0" y="4926"/>
                    <a:pt x="1151" y="6344"/>
                  </a:cubicBezTo>
                  <a:cubicBezTo>
                    <a:pt x="910" y="4551"/>
                    <a:pt x="803" y="1928"/>
                    <a:pt x="1606" y="697"/>
                  </a:cubicBezTo>
                  <a:cubicBezTo>
                    <a:pt x="1472" y="402"/>
                    <a:pt x="1258" y="188"/>
                    <a:pt x="1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7"/>
            <p:cNvSpPr/>
            <p:nvPr/>
          </p:nvSpPr>
          <p:spPr>
            <a:xfrm>
              <a:off x="5593078" y="1960726"/>
              <a:ext cx="65531" cy="336102"/>
            </a:xfrm>
            <a:custGeom>
              <a:avLst/>
              <a:gdLst/>
              <a:ahLst/>
              <a:cxnLst/>
              <a:rect l="l" t="t" r="r" b="b"/>
              <a:pathLst>
                <a:path w="1018" h="5221" extrusionOk="0">
                  <a:moveTo>
                    <a:pt x="670" y="1"/>
                  </a:moveTo>
                  <a:cubicBezTo>
                    <a:pt x="135" y="1339"/>
                    <a:pt x="1" y="3480"/>
                    <a:pt x="215" y="5220"/>
                  </a:cubicBezTo>
                  <a:cubicBezTo>
                    <a:pt x="215" y="3480"/>
                    <a:pt x="242" y="1500"/>
                    <a:pt x="1018" y="376"/>
                  </a:cubicBezTo>
                  <a:cubicBezTo>
                    <a:pt x="884" y="268"/>
                    <a:pt x="857" y="54"/>
                    <a:pt x="6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7"/>
            <p:cNvSpPr/>
            <p:nvPr/>
          </p:nvSpPr>
          <p:spPr>
            <a:xfrm>
              <a:off x="5649984" y="2024522"/>
              <a:ext cx="225754" cy="477341"/>
            </a:xfrm>
            <a:custGeom>
              <a:avLst/>
              <a:gdLst/>
              <a:ahLst/>
              <a:cxnLst/>
              <a:rect l="l" t="t" r="r" b="b"/>
              <a:pathLst>
                <a:path w="3507" h="7415" extrusionOk="0">
                  <a:moveTo>
                    <a:pt x="0" y="4845"/>
                  </a:moveTo>
                  <a:cubicBezTo>
                    <a:pt x="509" y="5460"/>
                    <a:pt x="1071" y="6237"/>
                    <a:pt x="1579" y="6852"/>
                  </a:cubicBezTo>
                  <a:cubicBezTo>
                    <a:pt x="1740" y="7013"/>
                    <a:pt x="2034" y="7414"/>
                    <a:pt x="2141" y="7307"/>
                  </a:cubicBezTo>
                  <a:cubicBezTo>
                    <a:pt x="2355" y="5728"/>
                    <a:pt x="2543" y="4122"/>
                    <a:pt x="3506" y="3319"/>
                  </a:cubicBezTo>
                  <a:cubicBezTo>
                    <a:pt x="2650" y="2141"/>
                    <a:pt x="1633" y="1071"/>
                    <a:pt x="642" y="0"/>
                  </a:cubicBezTo>
                  <a:cubicBezTo>
                    <a:pt x="80" y="1258"/>
                    <a:pt x="80" y="3105"/>
                    <a:pt x="0" y="4845"/>
                  </a:cubicBezTo>
                  <a:close/>
                  <a:moveTo>
                    <a:pt x="1526" y="4283"/>
                  </a:moveTo>
                  <a:cubicBezTo>
                    <a:pt x="1097" y="4577"/>
                    <a:pt x="562" y="4149"/>
                    <a:pt x="509" y="3828"/>
                  </a:cubicBezTo>
                  <a:cubicBezTo>
                    <a:pt x="321" y="2837"/>
                    <a:pt x="1847" y="3426"/>
                    <a:pt x="1526" y="42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7"/>
            <p:cNvSpPr/>
            <p:nvPr/>
          </p:nvSpPr>
          <p:spPr>
            <a:xfrm>
              <a:off x="5794693" y="2257109"/>
              <a:ext cx="130998" cy="361916"/>
            </a:xfrm>
            <a:custGeom>
              <a:avLst/>
              <a:gdLst/>
              <a:ahLst/>
              <a:cxnLst/>
              <a:rect l="l" t="t" r="r" b="b"/>
              <a:pathLst>
                <a:path w="2035" h="5622" extrusionOk="0">
                  <a:moveTo>
                    <a:pt x="1580" y="0"/>
                  </a:moveTo>
                  <a:cubicBezTo>
                    <a:pt x="964" y="1339"/>
                    <a:pt x="0" y="4122"/>
                    <a:pt x="857" y="5621"/>
                  </a:cubicBezTo>
                  <a:cubicBezTo>
                    <a:pt x="455" y="3828"/>
                    <a:pt x="1071" y="1633"/>
                    <a:pt x="2035" y="563"/>
                  </a:cubicBezTo>
                  <a:cubicBezTo>
                    <a:pt x="1928" y="322"/>
                    <a:pt x="1740" y="188"/>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7"/>
            <p:cNvSpPr/>
            <p:nvPr/>
          </p:nvSpPr>
          <p:spPr>
            <a:xfrm>
              <a:off x="5837758" y="2313952"/>
              <a:ext cx="120698" cy="308485"/>
            </a:xfrm>
            <a:custGeom>
              <a:avLst/>
              <a:gdLst/>
              <a:ahLst/>
              <a:cxnLst/>
              <a:rect l="l" t="t" r="r" b="b"/>
              <a:pathLst>
                <a:path w="1875" h="4792" extrusionOk="0">
                  <a:moveTo>
                    <a:pt x="1633" y="1"/>
                  </a:moveTo>
                  <a:cubicBezTo>
                    <a:pt x="777" y="1125"/>
                    <a:pt x="1" y="3052"/>
                    <a:pt x="536" y="4792"/>
                  </a:cubicBezTo>
                  <a:cubicBezTo>
                    <a:pt x="563" y="2891"/>
                    <a:pt x="937" y="1312"/>
                    <a:pt x="1874" y="295"/>
                  </a:cubicBezTo>
                  <a:cubicBezTo>
                    <a:pt x="1847" y="135"/>
                    <a:pt x="1714" y="81"/>
                    <a:pt x="1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7"/>
            <p:cNvSpPr/>
            <p:nvPr/>
          </p:nvSpPr>
          <p:spPr>
            <a:xfrm>
              <a:off x="6678592" y="2360495"/>
              <a:ext cx="1580023" cy="615167"/>
            </a:xfrm>
            <a:custGeom>
              <a:avLst/>
              <a:gdLst/>
              <a:ahLst/>
              <a:cxnLst/>
              <a:rect l="l" t="t" r="r" b="b"/>
              <a:pathLst>
                <a:path w="24545" h="9556" extrusionOk="0">
                  <a:moveTo>
                    <a:pt x="24384" y="0"/>
                  </a:moveTo>
                  <a:cubicBezTo>
                    <a:pt x="17558" y="1874"/>
                    <a:pt x="10947" y="4310"/>
                    <a:pt x="4979" y="6986"/>
                  </a:cubicBezTo>
                  <a:cubicBezTo>
                    <a:pt x="3212" y="7789"/>
                    <a:pt x="1526" y="8539"/>
                    <a:pt x="0" y="9556"/>
                  </a:cubicBezTo>
                  <a:cubicBezTo>
                    <a:pt x="536" y="9556"/>
                    <a:pt x="857" y="9181"/>
                    <a:pt x="1285" y="8994"/>
                  </a:cubicBezTo>
                  <a:cubicBezTo>
                    <a:pt x="1553" y="8860"/>
                    <a:pt x="1847" y="8833"/>
                    <a:pt x="2115" y="8726"/>
                  </a:cubicBezTo>
                  <a:cubicBezTo>
                    <a:pt x="2971" y="8351"/>
                    <a:pt x="3774" y="7789"/>
                    <a:pt x="4657" y="7414"/>
                  </a:cubicBezTo>
                  <a:cubicBezTo>
                    <a:pt x="5594" y="6986"/>
                    <a:pt x="6504" y="6638"/>
                    <a:pt x="7414" y="6237"/>
                  </a:cubicBezTo>
                  <a:cubicBezTo>
                    <a:pt x="11054" y="4551"/>
                    <a:pt x="15123" y="3507"/>
                    <a:pt x="18870" y="2035"/>
                  </a:cubicBezTo>
                  <a:cubicBezTo>
                    <a:pt x="20529" y="1392"/>
                    <a:pt x="22269" y="777"/>
                    <a:pt x="23875" y="241"/>
                  </a:cubicBezTo>
                  <a:cubicBezTo>
                    <a:pt x="24143" y="161"/>
                    <a:pt x="24544" y="161"/>
                    <a:pt x="24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7"/>
            <p:cNvSpPr/>
            <p:nvPr/>
          </p:nvSpPr>
          <p:spPr>
            <a:xfrm>
              <a:off x="5917001" y="2376010"/>
              <a:ext cx="284398" cy="518669"/>
            </a:xfrm>
            <a:custGeom>
              <a:avLst/>
              <a:gdLst/>
              <a:ahLst/>
              <a:cxnLst/>
              <a:rect l="l" t="t" r="r" b="b"/>
              <a:pathLst>
                <a:path w="4418" h="8057" extrusionOk="0">
                  <a:moveTo>
                    <a:pt x="1098" y="0"/>
                  </a:moveTo>
                  <a:cubicBezTo>
                    <a:pt x="643" y="884"/>
                    <a:pt x="54" y="2061"/>
                    <a:pt x="28" y="3319"/>
                  </a:cubicBezTo>
                  <a:cubicBezTo>
                    <a:pt x="1" y="4470"/>
                    <a:pt x="349" y="4604"/>
                    <a:pt x="911" y="5273"/>
                  </a:cubicBezTo>
                  <a:cubicBezTo>
                    <a:pt x="1633" y="6130"/>
                    <a:pt x="2249" y="6933"/>
                    <a:pt x="2945" y="7682"/>
                  </a:cubicBezTo>
                  <a:cubicBezTo>
                    <a:pt x="3052" y="7789"/>
                    <a:pt x="3159" y="8057"/>
                    <a:pt x="3346" y="7976"/>
                  </a:cubicBezTo>
                  <a:cubicBezTo>
                    <a:pt x="3507" y="6397"/>
                    <a:pt x="3775" y="4952"/>
                    <a:pt x="4417" y="3881"/>
                  </a:cubicBezTo>
                  <a:cubicBezTo>
                    <a:pt x="3293" y="2623"/>
                    <a:pt x="2383" y="1151"/>
                    <a:pt x="1098" y="0"/>
                  </a:cubicBezTo>
                  <a:close/>
                  <a:moveTo>
                    <a:pt x="2436" y="4658"/>
                  </a:moveTo>
                  <a:cubicBezTo>
                    <a:pt x="1848" y="5113"/>
                    <a:pt x="1098" y="4417"/>
                    <a:pt x="1152" y="3935"/>
                  </a:cubicBezTo>
                  <a:cubicBezTo>
                    <a:pt x="1259" y="3159"/>
                    <a:pt x="2624" y="3855"/>
                    <a:pt x="2436" y="46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7"/>
            <p:cNvSpPr/>
            <p:nvPr/>
          </p:nvSpPr>
          <p:spPr>
            <a:xfrm>
              <a:off x="6714769" y="2494910"/>
              <a:ext cx="1493893" cy="566951"/>
            </a:xfrm>
            <a:custGeom>
              <a:avLst/>
              <a:gdLst/>
              <a:ahLst/>
              <a:cxnLst/>
              <a:rect l="l" t="t" r="r" b="b"/>
              <a:pathLst>
                <a:path w="23207" h="8807" extrusionOk="0">
                  <a:moveTo>
                    <a:pt x="20315" y="1071"/>
                  </a:moveTo>
                  <a:cubicBezTo>
                    <a:pt x="19298" y="1392"/>
                    <a:pt x="18254" y="1660"/>
                    <a:pt x="17237" y="1981"/>
                  </a:cubicBezTo>
                  <a:cubicBezTo>
                    <a:pt x="15283" y="2650"/>
                    <a:pt x="13303" y="3399"/>
                    <a:pt x="11349" y="4042"/>
                  </a:cubicBezTo>
                  <a:cubicBezTo>
                    <a:pt x="7655" y="5246"/>
                    <a:pt x="4122" y="6772"/>
                    <a:pt x="616" y="8190"/>
                  </a:cubicBezTo>
                  <a:cubicBezTo>
                    <a:pt x="429" y="8244"/>
                    <a:pt x="0" y="8324"/>
                    <a:pt x="107" y="8699"/>
                  </a:cubicBezTo>
                  <a:cubicBezTo>
                    <a:pt x="348" y="8806"/>
                    <a:pt x="750" y="8592"/>
                    <a:pt x="1044" y="8485"/>
                  </a:cubicBezTo>
                  <a:cubicBezTo>
                    <a:pt x="4470" y="7173"/>
                    <a:pt x="8191" y="5380"/>
                    <a:pt x="12072" y="4256"/>
                  </a:cubicBezTo>
                  <a:cubicBezTo>
                    <a:pt x="13999" y="3667"/>
                    <a:pt x="15953" y="2971"/>
                    <a:pt x="17853" y="2356"/>
                  </a:cubicBezTo>
                  <a:cubicBezTo>
                    <a:pt x="19272" y="1874"/>
                    <a:pt x="20744" y="1365"/>
                    <a:pt x="22028" y="830"/>
                  </a:cubicBezTo>
                  <a:cubicBezTo>
                    <a:pt x="22403" y="669"/>
                    <a:pt x="23206" y="562"/>
                    <a:pt x="23072" y="0"/>
                  </a:cubicBezTo>
                  <a:cubicBezTo>
                    <a:pt x="22109" y="268"/>
                    <a:pt x="21252" y="776"/>
                    <a:pt x="20289" y="1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7"/>
            <p:cNvSpPr/>
            <p:nvPr/>
          </p:nvSpPr>
          <p:spPr>
            <a:xfrm>
              <a:off x="7781293" y="2537977"/>
              <a:ext cx="427369" cy="151667"/>
            </a:xfrm>
            <a:custGeom>
              <a:avLst/>
              <a:gdLst/>
              <a:ahLst/>
              <a:cxnLst/>
              <a:rect l="l" t="t" r="r" b="b"/>
              <a:pathLst>
                <a:path w="6639" h="2356" extrusionOk="0">
                  <a:moveTo>
                    <a:pt x="5942" y="455"/>
                  </a:moveTo>
                  <a:cubicBezTo>
                    <a:pt x="6156" y="375"/>
                    <a:pt x="6638" y="375"/>
                    <a:pt x="6611" y="0"/>
                  </a:cubicBezTo>
                  <a:cubicBezTo>
                    <a:pt x="4604" y="750"/>
                    <a:pt x="2168" y="1553"/>
                    <a:pt x="0" y="2356"/>
                  </a:cubicBezTo>
                  <a:cubicBezTo>
                    <a:pt x="2008" y="1794"/>
                    <a:pt x="4095" y="1071"/>
                    <a:pt x="5942" y="4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7"/>
            <p:cNvSpPr/>
            <p:nvPr/>
          </p:nvSpPr>
          <p:spPr>
            <a:xfrm>
              <a:off x="6721657" y="2574156"/>
              <a:ext cx="1481791" cy="529034"/>
            </a:xfrm>
            <a:custGeom>
              <a:avLst/>
              <a:gdLst/>
              <a:ahLst/>
              <a:cxnLst/>
              <a:rect l="l" t="t" r="r" b="b"/>
              <a:pathLst>
                <a:path w="23019" h="8218" extrusionOk="0">
                  <a:moveTo>
                    <a:pt x="22858" y="0"/>
                  </a:moveTo>
                  <a:cubicBezTo>
                    <a:pt x="22805" y="27"/>
                    <a:pt x="22778" y="27"/>
                    <a:pt x="22698" y="54"/>
                  </a:cubicBezTo>
                  <a:cubicBezTo>
                    <a:pt x="18736" y="1205"/>
                    <a:pt x="14882" y="2597"/>
                    <a:pt x="11162" y="3935"/>
                  </a:cubicBezTo>
                  <a:cubicBezTo>
                    <a:pt x="7602" y="5193"/>
                    <a:pt x="4015" y="6611"/>
                    <a:pt x="562" y="7869"/>
                  </a:cubicBezTo>
                  <a:cubicBezTo>
                    <a:pt x="429" y="7923"/>
                    <a:pt x="0" y="7896"/>
                    <a:pt x="54" y="8217"/>
                  </a:cubicBezTo>
                  <a:cubicBezTo>
                    <a:pt x="1017" y="8030"/>
                    <a:pt x="1927" y="7575"/>
                    <a:pt x="2864" y="7254"/>
                  </a:cubicBezTo>
                  <a:cubicBezTo>
                    <a:pt x="3828" y="6906"/>
                    <a:pt x="4818" y="6585"/>
                    <a:pt x="5782" y="6237"/>
                  </a:cubicBezTo>
                  <a:cubicBezTo>
                    <a:pt x="11188" y="4229"/>
                    <a:pt x="17130" y="2409"/>
                    <a:pt x="22403" y="295"/>
                  </a:cubicBezTo>
                  <a:cubicBezTo>
                    <a:pt x="22591" y="214"/>
                    <a:pt x="23019" y="134"/>
                    <a:pt x="22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7"/>
            <p:cNvSpPr/>
            <p:nvPr/>
          </p:nvSpPr>
          <p:spPr>
            <a:xfrm>
              <a:off x="6733695" y="2629261"/>
              <a:ext cx="1488743" cy="527360"/>
            </a:xfrm>
            <a:custGeom>
              <a:avLst/>
              <a:gdLst/>
              <a:ahLst/>
              <a:cxnLst/>
              <a:rect l="l" t="t" r="r" b="b"/>
              <a:pathLst>
                <a:path w="23127" h="8192" extrusionOk="0">
                  <a:moveTo>
                    <a:pt x="22725" y="1"/>
                  </a:moveTo>
                  <a:cubicBezTo>
                    <a:pt x="20824" y="777"/>
                    <a:pt x="18817" y="1312"/>
                    <a:pt x="16836" y="2008"/>
                  </a:cubicBezTo>
                  <a:cubicBezTo>
                    <a:pt x="14909" y="2677"/>
                    <a:pt x="12875" y="3106"/>
                    <a:pt x="10921" y="3748"/>
                  </a:cubicBezTo>
                  <a:cubicBezTo>
                    <a:pt x="8994" y="4364"/>
                    <a:pt x="7227" y="5247"/>
                    <a:pt x="5354" y="5836"/>
                  </a:cubicBezTo>
                  <a:cubicBezTo>
                    <a:pt x="3668" y="6371"/>
                    <a:pt x="2008" y="7040"/>
                    <a:pt x="536" y="7736"/>
                  </a:cubicBezTo>
                  <a:cubicBezTo>
                    <a:pt x="402" y="7790"/>
                    <a:pt x="1" y="7790"/>
                    <a:pt x="27" y="8084"/>
                  </a:cubicBezTo>
                  <a:cubicBezTo>
                    <a:pt x="509" y="8191"/>
                    <a:pt x="937" y="7843"/>
                    <a:pt x="1366" y="7683"/>
                  </a:cubicBezTo>
                  <a:cubicBezTo>
                    <a:pt x="1794" y="7495"/>
                    <a:pt x="2276" y="7281"/>
                    <a:pt x="2731" y="7120"/>
                  </a:cubicBezTo>
                  <a:cubicBezTo>
                    <a:pt x="5595" y="6023"/>
                    <a:pt x="8566" y="5060"/>
                    <a:pt x="11483" y="4096"/>
                  </a:cubicBezTo>
                  <a:cubicBezTo>
                    <a:pt x="14829" y="2972"/>
                    <a:pt x="18630" y="2035"/>
                    <a:pt x="21815" y="724"/>
                  </a:cubicBezTo>
                  <a:cubicBezTo>
                    <a:pt x="22163" y="563"/>
                    <a:pt x="23126" y="429"/>
                    <a:pt x="22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7"/>
            <p:cNvSpPr/>
            <p:nvPr/>
          </p:nvSpPr>
          <p:spPr>
            <a:xfrm>
              <a:off x="6132391" y="2658551"/>
              <a:ext cx="137886" cy="327476"/>
            </a:xfrm>
            <a:custGeom>
              <a:avLst/>
              <a:gdLst/>
              <a:ahLst/>
              <a:cxnLst/>
              <a:rect l="l" t="t" r="r" b="b"/>
              <a:pathLst>
                <a:path w="2142" h="5087" extrusionOk="0">
                  <a:moveTo>
                    <a:pt x="1794" y="1"/>
                  </a:moveTo>
                  <a:cubicBezTo>
                    <a:pt x="1178" y="1259"/>
                    <a:pt x="0" y="3507"/>
                    <a:pt x="937" y="5086"/>
                  </a:cubicBezTo>
                  <a:cubicBezTo>
                    <a:pt x="723" y="3721"/>
                    <a:pt x="884" y="2945"/>
                    <a:pt x="1232" y="1955"/>
                  </a:cubicBezTo>
                  <a:cubicBezTo>
                    <a:pt x="1499" y="1259"/>
                    <a:pt x="1553" y="509"/>
                    <a:pt x="2142" y="376"/>
                  </a:cubicBezTo>
                  <a:cubicBezTo>
                    <a:pt x="2088" y="188"/>
                    <a:pt x="1981" y="81"/>
                    <a:pt x="1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7"/>
            <p:cNvSpPr/>
            <p:nvPr/>
          </p:nvSpPr>
          <p:spPr>
            <a:xfrm>
              <a:off x="6738844" y="2684430"/>
              <a:ext cx="1490481" cy="560063"/>
            </a:xfrm>
            <a:custGeom>
              <a:avLst/>
              <a:gdLst/>
              <a:ahLst/>
              <a:cxnLst/>
              <a:rect l="l" t="t" r="r" b="b"/>
              <a:pathLst>
                <a:path w="23154" h="8700" extrusionOk="0">
                  <a:moveTo>
                    <a:pt x="22886" y="27"/>
                  </a:moveTo>
                  <a:cubicBezTo>
                    <a:pt x="22457" y="214"/>
                    <a:pt x="21922" y="429"/>
                    <a:pt x="21360" y="643"/>
                  </a:cubicBezTo>
                  <a:cubicBezTo>
                    <a:pt x="17988" y="1794"/>
                    <a:pt x="14535" y="2677"/>
                    <a:pt x="11082" y="3908"/>
                  </a:cubicBezTo>
                  <a:cubicBezTo>
                    <a:pt x="7522" y="5166"/>
                    <a:pt x="4203" y="6692"/>
                    <a:pt x="670" y="7950"/>
                  </a:cubicBezTo>
                  <a:cubicBezTo>
                    <a:pt x="563" y="7976"/>
                    <a:pt x="1" y="7976"/>
                    <a:pt x="215" y="8351"/>
                  </a:cubicBezTo>
                  <a:cubicBezTo>
                    <a:pt x="376" y="8699"/>
                    <a:pt x="1393" y="8084"/>
                    <a:pt x="1527" y="8030"/>
                  </a:cubicBezTo>
                  <a:cubicBezTo>
                    <a:pt x="3079" y="7414"/>
                    <a:pt x="4364" y="6852"/>
                    <a:pt x="5729" y="6344"/>
                  </a:cubicBezTo>
                  <a:cubicBezTo>
                    <a:pt x="7629" y="5648"/>
                    <a:pt x="9610" y="4845"/>
                    <a:pt x="11457" y="4203"/>
                  </a:cubicBezTo>
                  <a:cubicBezTo>
                    <a:pt x="15070" y="2971"/>
                    <a:pt x="19112" y="1954"/>
                    <a:pt x="22484" y="536"/>
                  </a:cubicBezTo>
                  <a:cubicBezTo>
                    <a:pt x="22618" y="455"/>
                    <a:pt x="23153" y="429"/>
                    <a:pt x="22939" y="54"/>
                  </a:cubicBezTo>
                  <a:cubicBezTo>
                    <a:pt x="22939" y="27"/>
                    <a:pt x="22939" y="0"/>
                    <a:pt x="229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7"/>
            <p:cNvSpPr/>
            <p:nvPr/>
          </p:nvSpPr>
          <p:spPr>
            <a:xfrm>
              <a:off x="6180606" y="2694730"/>
              <a:ext cx="120698" cy="339514"/>
            </a:xfrm>
            <a:custGeom>
              <a:avLst/>
              <a:gdLst/>
              <a:ahLst/>
              <a:cxnLst/>
              <a:rect l="l" t="t" r="r" b="b"/>
              <a:pathLst>
                <a:path w="1875" h="5274" extrusionOk="0">
                  <a:moveTo>
                    <a:pt x="1553" y="1"/>
                  </a:moveTo>
                  <a:cubicBezTo>
                    <a:pt x="831" y="1259"/>
                    <a:pt x="1" y="3400"/>
                    <a:pt x="804" y="5274"/>
                  </a:cubicBezTo>
                  <a:cubicBezTo>
                    <a:pt x="670" y="3427"/>
                    <a:pt x="911" y="1312"/>
                    <a:pt x="1875" y="215"/>
                  </a:cubicBezTo>
                  <a:cubicBezTo>
                    <a:pt x="1741" y="188"/>
                    <a:pt x="1741" y="1"/>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7"/>
            <p:cNvSpPr/>
            <p:nvPr/>
          </p:nvSpPr>
          <p:spPr>
            <a:xfrm>
              <a:off x="6254699" y="2737861"/>
              <a:ext cx="249894" cy="491117"/>
            </a:xfrm>
            <a:custGeom>
              <a:avLst/>
              <a:gdLst/>
              <a:ahLst/>
              <a:cxnLst/>
              <a:rect l="l" t="t" r="r" b="b"/>
              <a:pathLst>
                <a:path w="3882" h="7629" extrusionOk="0">
                  <a:moveTo>
                    <a:pt x="1071" y="0"/>
                  </a:moveTo>
                  <a:cubicBezTo>
                    <a:pt x="536" y="1151"/>
                    <a:pt x="1" y="2570"/>
                    <a:pt x="161" y="4256"/>
                  </a:cubicBezTo>
                  <a:cubicBezTo>
                    <a:pt x="991" y="5219"/>
                    <a:pt x="1982" y="6370"/>
                    <a:pt x="2865" y="7254"/>
                  </a:cubicBezTo>
                  <a:cubicBezTo>
                    <a:pt x="2945" y="7361"/>
                    <a:pt x="3052" y="7628"/>
                    <a:pt x="3213" y="7521"/>
                  </a:cubicBezTo>
                  <a:cubicBezTo>
                    <a:pt x="2784" y="6022"/>
                    <a:pt x="3079" y="3908"/>
                    <a:pt x="3882" y="3025"/>
                  </a:cubicBezTo>
                  <a:cubicBezTo>
                    <a:pt x="3052" y="1927"/>
                    <a:pt x="2062" y="964"/>
                    <a:pt x="1071" y="0"/>
                  </a:cubicBezTo>
                  <a:close/>
                  <a:moveTo>
                    <a:pt x="2142" y="4550"/>
                  </a:moveTo>
                  <a:cubicBezTo>
                    <a:pt x="1687" y="4577"/>
                    <a:pt x="857" y="4229"/>
                    <a:pt x="964" y="3640"/>
                  </a:cubicBezTo>
                  <a:cubicBezTo>
                    <a:pt x="1152" y="2810"/>
                    <a:pt x="2784" y="3854"/>
                    <a:pt x="2142" y="45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7"/>
            <p:cNvSpPr/>
            <p:nvPr/>
          </p:nvSpPr>
          <p:spPr>
            <a:xfrm>
              <a:off x="6764722" y="2736123"/>
              <a:ext cx="1474903" cy="577251"/>
            </a:xfrm>
            <a:custGeom>
              <a:avLst/>
              <a:gdLst/>
              <a:ahLst/>
              <a:cxnLst/>
              <a:rect l="l" t="t" r="r" b="b"/>
              <a:pathLst>
                <a:path w="22912" h="8967" extrusionOk="0">
                  <a:moveTo>
                    <a:pt x="22644" y="81"/>
                  </a:moveTo>
                  <a:cubicBezTo>
                    <a:pt x="21306" y="937"/>
                    <a:pt x="19807" y="1178"/>
                    <a:pt x="18148" y="1713"/>
                  </a:cubicBezTo>
                  <a:cubicBezTo>
                    <a:pt x="17291" y="2008"/>
                    <a:pt x="16435" y="2222"/>
                    <a:pt x="15605" y="2490"/>
                  </a:cubicBezTo>
                  <a:cubicBezTo>
                    <a:pt x="12232" y="3533"/>
                    <a:pt x="8967" y="4765"/>
                    <a:pt x="5835" y="6023"/>
                  </a:cubicBezTo>
                  <a:cubicBezTo>
                    <a:pt x="3855" y="6799"/>
                    <a:pt x="2115" y="7816"/>
                    <a:pt x="0" y="8324"/>
                  </a:cubicBezTo>
                  <a:cubicBezTo>
                    <a:pt x="27" y="8512"/>
                    <a:pt x="134" y="8646"/>
                    <a:pt x="161" y="8833"/>
                  </a:cubicBezTo>
                  <a:cubicBezTo>
                    <a:pt x="643" y="8967"/>
                    <a:pt x="1098" y="8619"/>
                    <a:pt x="1526" y="8458"/>
                  </a:cubicBezTo>
                  <a:cubicBezTo>
                    <a:pt x="3025" y="7976"/>
                    <a:pt x="4390" y="7441"/>
                    <a:pt x="5835" y="6879"/>
                  </a:cubicBezTo>
                  <a:cubicBezTo>
                    <a:pt x="7682" y="6183"/>
                    <a:pt x="9502" y="5273"/>
                    <a:pt x="11403" y="4631"/>
                  </a:cubicBezTo>
                  <a:cubicBezTo>
                    <a:pt x="15284" y="3319"/>
                    <a:pt x="19245" y="2142"/>
                    <a:pt x="22912" y="455"/>
                  </a:cubicBezTo>
                  <a:cubicBezTo>
                    <a:pt x="22832" y="375"/>
                    <a:pt x="22805" y="214"/>
                    <a:pt x="22805" y="81"/>
                  </a:cubicBezTo>
                  <a:cubicBezTo>
                    <a:pt x="22778" y="0"/>
                    <a:pt x="22725" y="107"/>
                    <a:pt x="22644" y="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7"/>
            <p:cNvSpPr/>
            <p:nvPr/>
          </p:nvSpPr>
          <p:spPr>
            <a:xfrm>
              <a:off x="6780236" y="2782602"/>
              <a:ext cx="1462865" cy="572165"/>
            </a:xfrm>
            <a:custGeom>
              <a:avLst/>
              <a:gdLst/>
              <a:ahLst/>
              <a:cxnLst/>
              <a:rect l="l" t="t" r="r" b="b"/>
              <a:pathLst>
                <a:path w="22725" h="8888" extrusionOk="0">
                  <a:moveTo>
                    <a:pt x="22617" y="28"/>
                  </a:moveTo>
                  <a:cubicBezTo>
                    <a:pt x="20771" y="804"/>
                    <a:pt x="18870" y="1553"/>
                    <a:pt x="16943" y="2223"/>
                  </a:cubicBezTo>
                  <a:cubicBezTo>
                    <a:pt x="15016" y="2892"/>
                    <a:pt x="13089" y="3561"/>
                    <a:pt x="11162" y="4230"/>
                  </a:cubicBezTo>
                  <a:cubicBezTo>
                    <a:pt x="9261" y="4872"/>
                    <a:pt x="7441" y="5729"/>
                    <a:pt x="5594" y="6425"/>
                  </a:cubicBezTo>
                  <a:cubicBezTo>
                    <a:pt x="3935" y="7040"/>
                    <a:pt x="2249" y="7629"/>
                    <a:pt x="643" y="8245"/>
                  </a:cubicBezTo>
                  <a:cubicBezTo>
                    <a:pt x="509" y="8298"/>
                    <a:pt x="0" y="8325"/>
                    <a:pt x="161" y="8673"/>
                  </a:cubicBezTo>
                  <a:cubicBezTo>
                    <a:pt x="322" y="8887"/>
                    <a:pt x="643" y="8673"/>
                    <a:pt x="777" y="8620"/>
                  </a:cubicBezTo>
                  <a:cubicBezTo>
                    <a:pt x="4256" y="7174"/>
                    <a:pt x="7869" y="5836"/>
                    <a:pt x="11376" y="4471"/>
                  </a:cubicBezTo>
                  <a:cubicBezTo>
                    <a:pt x="15176" y="2999"/>
                    <a:pt x="19165" y="1821"/>
                    <a:pt x="22724" y="135"/>
                  </a:cubicBezTo>
                  <a:cubicBezTo>
                    <a:pt x="22698" y="55"/>
                    <a:pt x="22698" y="1"/>
                    <a:pt x="22617"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7"/>
            <p:cNvSpPr/>
            <p:nvPr/>
          </p:nvSpPr>
          <p:spPr>
            <a:xfrm>
              <a:off x="6783648" y="2851548"/>
              <a:ext cx="1530070" cy="613494"/>
            </a:xfrm>
            <a:custGeom>
              <a:avLst/>
              <a:gdLst/>
              <a:ahLst/>
              <a:cxnLst/>
              <a:rect l="l" t="t" r="r" b="b"/>
              <a:pathLst>
                <a:path w="23769" h="9530" extrusionOk="0">
                  <a:moveTo>
                    <a:pt x="23689" y="27"/>
                  </a:moveTo>
                  <a:cubicBezTo>
                    <a:pt x="21842" y="1018"/>
                    <a:pt x="19674" y="1553"/>
                    <a:pt x="17639" y="2436"/>
                  </a:cubicBezTo>
                  <a:cubicBezTo>
                    <a:pt x="15712" y="3266"/>
                    <a:pt x="13651" y="3908"/>
                    <a:pt x="11671" y="4685"/>
                  </a:cubicBezTo>
                  <a:cubicBezTo>
                    <a:pt x="8138" y="6050"/>
                    <a:pt x="4578" y="7281"/>
                    <a:pt x="1286" y="8726"/>
                  </a:cubicBezTo>
                  <a:cubicBezTo>
                    <a:pt x="884" y="8887"/>
                    <a:pt x="108" y="8914"/>
                    <a:pt x="1" y="9529"/>
                  </a:cubicBezTo>
                  <a:cubicBezTo>
                    <a:pt x="7522" y="6183"/>
                    <a:pt x="16060" y="3427"/>
                    <a:pt x="23769" y="134"/>
                  </a:cubicBezTo>
                  <a:cubicBezTo>
                    <a:pt x="23769" y="54"/>
                    <a:pt x="23769" y="1"/>
                    <a:pt x="23689" y="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7"/>
            <p:cNvSpPr/>
            <p:nvPr/>
          </p:nvSpPr>
          <p:spPr>
            <a:xfrm>
              <a:off x="6666490" y="3016991"/>
              <a:ext cx="15578" cy="41393"/>
            </a:xfrm>
            <a:custGeom>
              <a:avLst/>
              <a:gdLst/>
              <a:ahLst/>
              <a:cxnLst/>
              <a:rect l="l" t="t" r="r" b="b"/>
              <a:pathLst>
                <a:path w="242" h="643" extrusionOk="0">
                  <a:moveTo>
                    <a:pt x="188" y="27"/>
                  </a:moveTo>
                  <a:cubicBezTo>
                    <a:pt x="1" y="80"/>
                    <a:pt x="54" y="375"/>
                    <a:pt x="1" y="589"/>
                  </a:cubicBezTo>
                  <a:cubicBezTo>
                    <a:pt x="54" y="616"/>
                    <a:pt x="135" y="642"/>
                    <a:pt x="242" y="616"/>
                  </a:cubicBezTo>
                  <a:cubicBezTo>
                    <a:pt x="135" y="321"/>
                    <a:pt x="242" y="241"/>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7"/>
            <p:cNvSpPr/>
            <p:nvPr/>
          </p:nvSpPr>
          <p:spPr>
            <a:xfrm>
              <a:off x="6451164" y="3030768"/>
              <a:ext cx="53429" cy="246427"/>
            </a:xfrm>
            <a:custGeom>
              <a:avLst/>
              <a:gdLst/>
              <a:ahLst/>
              <a:cxnLst/>
              <a:rect l="l" t="t" r="r" b="b"/>
              <a:pathLst>
                <a:path w="830" h="3828" extrusionOk="0">
                  <a:moveTo>
                    <a:pt x="589" y="0"/>
                  </a:moveTo>
                  <a:cubicBezTo>
                    <a:pt x="0" y="1098"/>
                    <a:pt x="348" y="2918"/>
                    <a:pt x="830" y="3828"/>
                  </a:cubicBezTo>
                  <a:cubicBezTo>
                    <a:pt x="616" y="2677"/>
                    <a:pt x="428" y="1205"/>
                    <a:pt x="5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7"/>
            <p:cNvSpPr/>
            <p:nvPr/>
          </p:nvSpPr>
          <p:spPr>
            <a:xfrm>
              <a:off x="6663078" y="3068685"/>
              <a:ext cx="22466" cy="15514"/>
            </a:xfrm>
            <a:custGeom>
              <a:avLst/>
              <a:gdLst/>
              <a:ahLst/>
              <a:cxnLst/>
              <a:rect l="l" t="t" r="r" b="b"/>
              <a:pathLst>
                <a:path w="349" h="241" extrusionOk="0">
                  <a:moveTo>
                    <a:pt x="54" y="27"/>
                  </a:moveTo>
                  <a:cubicBezTo>
                    <a:pt x="54" y="107"/>
                    <a:pt x="27" y="187"/>
                    <a:pt x="0" y="241"/>
                  </a:cubicBezTo>
                  <a:lnTo>
                    <a:pt x="295" y="241"/>
                  </a:lnTo>
                  <a:cubicBezTo>
                    <a:pt x="348" y="54"/>
                    <a:pt x="214" y="0"/>
                    <a:pt x="54"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7"/>
            <p:cNvSpPr/>
            <p:nvPr/>
          </p:nvSpPr>
          <p:spPr>
            <a:xfrm>
              <a:off x="6661340" y="3096237"/>
              <a:ext cx="25942" cy="31093"/>
            </a:xfrm>
            <a:custGeom>
              <a:avLst/>
              <a:gdLst/>
              <a:ahLst/>
              <a:cxnLst/>
              <a:rect l="l" t="t" r="r" b="b"/>
              <a:pathLst>
                <a:path w="403" h="483" extrusionOk="0">
                  <a:moveTo>
                    <a:pt x="241" y="0"/>
                  </a:moveTo>
                  <a:cubicBezTo>
                    <a:pt x="215" y="107"/>
                    <a:pt x="54" y="54"/>
                    <a:pt x="27" y="107"/>
                  </a:cubicBezTo>
                  <a:cubicBezTo>
                    <a:pt x="1" y="268"/>
                    <a:pt x="54" y="348"/>
                    <a:pt x="81" y="482"/>
                  </a:cubicBezTo>
                  <a:cubicBezTo>
                    <a:pt x="188" y="455"/>
                    <a:pt x="295" y="402"/>
                    <a:pt x="375" y="375"/>
                  </a:cubicBezTo>
                  <a:cubicBezTo>
                    <a:pt x="348" y="241"/>
                    <a:pt x="402" y="27"/>
                    <a:pt x="215"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7"/>
            <p:cNvSpPr/>
            <p:nvPr/>
          </p:nvSpPr>
          <p:spPr>
            <a:xfrm>
              <a:off x="6669966" y="3135828"/>
              <a:ext cx="20728" cy="27681"/>
            </a:xfrm>
            <a:custGeom>
              <a:avLst/>
              <a:gdLst/>
              <a:ahLst/>
              <a:cxnLst/>
              <a:rect l="l" t="t" r="r" b="b"/>
              <a:pathLst>
                <a:path w="322" h="430" extrusionOk="0">
                  <a:moveTo>
                    <a:pt x="188" y="1"/>
                  </a:moveTo>
                  <a:cubicBezTo>
                    <a:pt x="188" y="108"/>
                    <a:pt x="27" y="28"/>
                    <a:pt x="0" y="108"/>
                  </a:cubicBezTo>
                  <a:lnTo>
                    <a:pt x="0" y="429"/>
                  </a:lnTo>
                  <a:cubicBezTo>
                    <a:pt x="107" y="402"/>
                    <a:pt x="214" y="349"/>
                    <a:pt x="295" y="322"/>
                  </a:cubicBezTo>
                  <a:cubicBezTo>
                    <a:pt x="322" y="162"/>
                    <a:pt x="295" y="54"/>
                    <a:pt x="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7"/>
            <p:cNvSpPr/>
            <p:nvPr/>
          </p:nvSpPr>
          <p:spPr>
            <a:xfrm>
              <a:off x="6609649" y="3149668"/>
              <a:ext cx="120698" cy="318785"/>
            </a:xfrm>
            <a:custGeom>
              <a:avLst/>
              <a:gdLst/>
              <a:ahLst/>
              <a:cxnLst/>
              <a:rect l="l" t="t" r="r" b="b"/>
              <a:pathLst>
                <a:path w="1875" h="4952" extrusionOk="0">
                  <a:moveTo>
                    <a:pt x="215" y="0"/>
                  </a:moveTo>
                  <a:cubicBezTo>
                    <a:pt x="1" y="2088"/>
                    <a:pt x="750" y="3640"/>
                    <a:pt x="1499" y="4952"/>
                  </a:cubicBezTo>
                  <a:cubicBezTo>
                    <a:pt x="1874" y="4738"/>
                    <a:pt x="1499" y="4229"/>
                    <a:pt x="1392" y="3881"/>
                  </a:cubicBezTo>
                  <a:cubicBezTo>
                    <a:pt x="991" y="2570"/>
                    <a:pt x="589" y="1178"/>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7"/>
            <p:cNvSpPr/>
            <p:nvPr/>
          </p:nvSpPr>
          <p:spPr>
            <a:xfrm>
              <a:off x="6671704" y="3172071"/>
              <a:ext cx="27616" cy="36243"/>
            </a:xfrm>
            <a:custGeom>
              <a:avLst/>
              <a:gdLst/>
              <a:ahLst/>
              <a:cxnLst/>
              <a:rect l="l" t="t" r="r" b="b"/>
              <a:pathLst>
                <a:path w="429" h="563" extrusionOk="0">
                  <a:moveTo>
                    <a:pt x="27" y="161"/>
                  </a:moveTo>
                  <a:cubicBezTo>
                    <a:pt x="107" y="214"/>
                    <a:pt x="54" y="428"/>
                    <a:pt x="107" y="509"/>
                  </a:cubicBezTo>
                  <a:cubicBezTo>
                    <a:pt x="268" y="562"/>
                    <a:pt x="295" y="455"/>
                    <a:pt x="428" y="455"/>
                  </a:cubicBezTo>
                  <a:cubicBezTo>
                    <a:pt x="348" y="321"/>
                    <a:pt x="402" y="80"/>
                    <a:pt x="268" y="0"/>
                  </a:cubicBezTo>
                  <a:cubicBezTo>
                    <a:pt x="241" y="107"/>
                    <a:pt x="27" y="54"/>
                    <a:pt x="0" y="16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7"/>
            <p:cNvSpPr/>
            <p:nvPr/>
          </p:nvSpPr>
          <p:spPr>
            <a:xfrm>
              <a:off x="6685480" y="3216811"/>
              <a:ext cx="27616" cy="41458"/>
            </a:xfrm>
            <a:custGeom>
              <a:avLst/>
              <a:gdLst/>
              <a:ahLst/>
              <a:cxnLst/>
              <a:rect l="l" t="t" r="r" b="b"/>
              <a:pathLst>
                <a:path w="429" h="644" extrusionOk="0">
                  <a:moveTo>
                    <a:pt x="0" y="81"/>
                  </a:moveTo>
                  <a:cubicBezTo>
                    <a:pt x="27" y="322"/>
                    <a:pt x="54" y="536"/>
                    <a:pt x="214" y="643"/>
                  </a:cubicBezTo>
                  <a:cubicBezTo>
                    <a:pt x="214" y="536"/>
                    <a:pt x="429" y="617"/>
                    <a:pt x="402" y="483"/>
                  </a:cubicBezTo>
                  <a:cubicBezTo>
                    <a:pt x="321" y="376"/>
                    <a:pt x="348" y="135"/>
                    <a:pt x="268" y="28"/>
                  </a:cubicBezTo>
                  <a:cubicBezTo>
                    <a:pt x="134" y="1"/>
                    <a:pt x="54" y="28"/>
                    <a:pt x="0" y="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7"/>
            <p:cNvSpPr/>
            <p:nvPr/>
          </p:nvSpPr>
          <p:spPr>
            <a:xfrm>
              <a:off x="6699255" y="3268505"/>
              <a:ext cx="29354" cy="29355"/>
            </a:xfrm>
            <a:custGeom>
              <a:avLst/>
              <a:gdLst/>
              <a:ahLst/>
              <a:cxnLst/>
              <a:rect l="l" t="t" r="r" b="b"/>
              <a:pathLst>
                <a:path w="456" h="456" extrusionOk="0">
                  <a:moveTo>
                    <a:pt x="107" y="1"/>
                  </a:moveTo>
                  <a:cubicBezTo>
                    <a:pt x="0" y="108"/>
                    <a:pt x="81" y="429"/>
                    <a:pt x="241" y="456"/>
                  </a:cubicBezTo>
                  <a:cubicBezTo>
                    <a:pt x="455" y="402"/>
                    <a:pt x="295" y="135"/>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7"/>
            <p:cNvSpPr/>
            <p:nvPr/>
          </p:nvSpPr>
          <p:spPr>
            <a:xfrm>
              <a:off x="6714769" y="3308160"/>
              <a:ext cx="20728" cy="27617"/>
            </a:xfrm>
            <a:custGeom>
              <a:avLst/>
              <a:gdLst/>
              <a:ahLst/>
              <a:cxnLst/>
              <a:rect l="l" t="t" r="r" b="b"/>
              <a:pathLst>
                <a:path w="322" h="429" extrusionOk="0">
                  <a:moveTo>
                    <a:pt x="54" y="54"/>
                  </a:moveTo>
                  <a:cubicBezTo>
                    <a:pt x="0" y="108"/>
                    <a:pt x="54" y="429"/>
                    <a:pt x="268" y="402"/>
                  </a:cubicBezTo>
                  <a:cubicBezTo>
                    <a:pt x="321" y="322"/>
                    <a:pt x="295" y="0"/>
                    <a:pt x="54"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7"/>
            <p:cNvSpPr/>
            <p:nvPr/>
          </p:nvSpPr>
          <p:spPr>
            <a:xfrm>
              <a:off x="6728545" y="3346076"/>
              <a:ext cx="24204" cy="31093"/>
            </a:xfrm>
            <a:custGeom>
              <a:avLst/>
              <a:gdLst/>
              <a:ahLst/>
              <a:cxnLst/>
              <a:rect l="l" t="t" r="r" b="b"/>
              <a:pathLst>
                <a:path w="376" h="483" extrusionOk="0">
                  <a:moveTo>
                    <a:pt x="0" y="107"/>
                  </a:moveTo>
                  <a:cubicBezTo>
                    <a:pt x="134" y="188"/>
                    <a:pt x="54" y="455"/>
                    <a:pt x="215" y="482"/>
                  </a:cubicBezTo>
                  <a:cubicBezTo>
                    <a:pt x="375" y="348"/>
                    <a:pt x="215" y="241"/>
                    <a:pt x="215" y="27"/>
                  </a:cubicBezTo>
                  <a:cubicBezTo>
                    <a:pt x="81" y="0"/>
                    <a:pt x="27" y="27"/>
                    <a:pt x="0" y="1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7"/>
            <p:cNvSpPr/>
            <p:nvPr/>
          </p:nvSpPr>
          <p:spPr>
            <a:xfrm>
              <a:off x="5346725" y="1007912"/>
              <a:ext cx="2858461" cy="1888505"/>
            </a:xfrm>
            <a:custGeom>
              <a:avLst/>
              <a:gdLst/>
              <a:ahLst/>
              <a:cxnLst/>
              <a:rect l="l" t="t" r="r" b="b"/>
              <a:pathLst>
                <a:path w="44405" h="29336" extrusionOk="0">
                  <a:moveTo>
                    <a:pt x="31691" y="8164"/>
                  </a:moveTo>
                  <a:cubicBezTo>
                    <a:pt x="31102" y="7548"/>
                    <a:pt x="30593" y="6879"/>
                    <a:pt x="30005" y="6290"/>
                  </a:cubicBezTo>
                  <a:cubicBezTo>
                    <a:pt x="29496" y="5755"/>
                    <a:pt x="28934" y="5354"/>
                    <a:pt x="28425" y="4791"/>
                  </a:cubicBezTo>
                  <a:cubicBezTo>
                    <a:pt x="27435" y="3748"/>
                    <a:pt x="26632" y="2597"/>
                    <a:pt x="25615" y="1473"/>
                  </a:cubicBezTo>
                  <a:cubicBezTo>
                    <a:pt x="25240" y="1071"/>
                    <a:pt x="24357" y="81"/>
                    <a:pt x="23982" y="54"/>
                  </a:cubicBezTo>
                  <a:cubicBezTo>
                    <a:pt x="23688" y="0"/>
                    <a:pt x="23527" y="54"/>
                    <a:pt x="23420" y="81"/>
                  </a:cubicBezTo>
                  <a:cubicBezTo>
                    <a:pt x="21386" y="589"/>
                    <a:pt x="19325" y="910"/>
                    <a:pt x="17318" y="1312"/>
                  </a:cubicBezTo>
                  <a:cubicBezTo>
                    <a:pt x="16381" y="1526"/>
                    <a:pt x="15498" y="1954"/>
                    <a:pt x="14561" y="2249"/>
                  </a:cubicBezTo>
                  <a:cubicBezTo>
                    <a:pt x="9823" y="3721"/>
                    <a:pt x="5032" y="4765"/>
                    <a:pt x="0" y="6023"/>
                  </a:cubicBezTo>
                  <a:cubicBezTo>
                    <a:pt x="536" y="7200"/>
                    <a:pt x="1526" y="8057"/>
                    <a:pt x="2409" y="8994"/>
                  </a:cubicBezTo>
                  <a:cubicBezTo>
                    <a:pt x="3266" y="9904"/>
                    <a:pt x="4122" y="10921"/>
                    <a:pt x="5006" y="11858"/>
                  </a:cubicBezTo>
                  <a:cubicBezTo>
                    <a:pt x="6772" y="13704"/>
                    <a:pt x="8539" y="15632"/>
                    <a:pt x="10171" y="17666"/>
                  </a:cubicBezTo>
                  <a:cubicBezTo>
                    <a:pt x="11724" y="19646"/>
                    <a:pt x="13463" y="21707"/>
                    <a:pt x="15284" y="23501"/>
                  </a:cubicBezTo>
                  <a:cubicBezTo>
                    <a:pt x="16595" y="24812"/>
                    <a:pt x="18014" y="26284"/>
                    <a:pt x="19325" y="27703"/>
                  </a:cubicBezTo>
                  <a:cubicBezTo>
                    <a:pt x="19753" y="28158"/>
                    <a:pt x="20235" y="29014"/>
                    <a:pt x="20637" y="29121"/>
                  </a:cubicBezTo>
                  <a:cubicBezTo>
                    <a:pt x="21386" y="29336"/>
                    <a:pt x="21895" y="28907"/>
                    <a:pt x="22591" y="28613"/>
                  </a:cubicBezTo>
                  <a:cubicBezTo>
                    <a:pt x="24036" y="27997"/>
                    <a:pt x="25508" y="27248"/>
                    <a:pt x="26739" y="26739"/>
                  </a:cubicBezTo>
                  <a:cubicBezTo>
                    <a:pt x="28693" y="25883"/>
                    <a:pt x="30674" y="25294"/>
                    <a:pt x="32467" y="24437"/>
                  </a:cubicBezTo>
                  <a:cubicBezTo>
                    <a:pt x="34341" y="23501"/>
                    <a:pt x="36214" y="22778"/>
                    <a:pt x="38222" y="22189"/>
                  </a:cubicBezTo>
                  <a:cubicBezTo>
                    <a:pt x="40309" y="21573"/>
                    <a:pt x="42424" y="21145"/>
                    <a:pt x="44405" y="20342"/>
                  </a:cubicBezTo>
                  <a:cubicBezTo>
                    <a:pt x="40283" y="16542"/>
                    <a:pt x="35599" y="12366"/>
                    <a:pt x="31691" y="8164"/>
                  </a:cubicBezTo>
                  <a:close/>
                  <a:moveTo>
                    <a:pt x="23099" y="696"/>
                  </a:moveTo>
                  <a:cubicBezTo>
                    <a:pt x="23260" y="509"/>
                    <a:pt x="23688" y="429"/>
                    <a:pt x="23875" y="643"/>
                  </a:cubicBezTo>
                  <a:cubicBezTo>
                    <a:pt x="24116" y="1473"/>
                    <a:pt x="22912" y="1526"/>
                    <a:pt x="23099" y="696"/>
                  </a:cubicBezTo>
                  <a:close/>
                  <a:moveTo>
                    <a:pt x="23099" y="1473"/>
                  </a:moveTo>
                  <a:cubicBezTo>
                    <a:pt x="23822" y="1580"/>
                    <a:pt x="24170" y="1285"/>
                    <a:pt x="24625" y="1125"/>
                  </a:cubicBezTo>
                  <a:cubicBezTo>
                    <a:pt x="24304" y="1954"/>
                    <a:pt x="22350" y="1928"/>
                    <a:pt x="22189" y="964"/>
                  </a:cubicBezTo>
                  <a:cubicBezTo>
                    <a:pt x="22591" y="1018"/>
                    <a:pt x="22778" y="1339"/>
                    <a:pt x="23099" y="1473"/>
                  </a:cubicBezTo>
                  <a:close/>
                  <a:moveTo>
                    <a:pt x="2757" y="7548"/>
                  </a:moveTo>
                  <a:cubicBezTo>
                    <a:pt x="2035" y="7682"/>
                    <a:pt x="2115" y="6210"/>
                    <a:pt x="2971" y="6692"/>
                  </a:cubicBezTo>
                  <a:cubicBezTo>
                    <a:pt x="3185" y="7013"/>
                    <a:pt x="3052" y="7495"/>
                    <a:pt x="2757" y="7548"/>
                  </a:cubicBezTo>
                  <a:close/>
                  <a:moveTo>
                    <a:pt x="20396" y="27221"/>
                  </a:moveTo>
                  <a:cubicBezTo>
                    <a:pt x="20717" y="26766"/>
                    <a:pt x="21386" y="27275"/>
                    <a:pt x="21359" y="27649"/>
                  </a:cubicBezTo>
                  <a:cubicBezTo>
                    <a:pt x="21306" y="28265"/>
                    <a:pt x="20235" y="28024"/>
                    <a:pt x="20396" y="27221"/>
                  </a:cubicBezTo>
                  <a:close/>
                  <a:moveTo>
                    <a:pt x="21252" y="26766"/>
                  </a:moveTo>
                  <a:cubicBezTo>
                    <a:pt x="21199" y="26739"/>
                    <a:pt x="21252" y="26579"/>
                    <a:pt x="21172" y="26579"/>
                  </a:cubicBezTo>
                  <a:cubicBezTo>
                    <a:pt x="20610" y="26552"/>
                    <a:pt x="20128" y="26605"/>
                    <a:pt x="19834" y="26820"/>
                  </a:cubicBezTo>
                  <a:cubicBezTo>
                    <a:pt x="19834" y="26284"/>
                    <a:pt x="20556" y="26204"/>
                    <a:pt x="21118" y="26257"/>
                  </a:cubicBezTo>
                  <a:cubicBezTo>
                    <a:pt x="21921" y="26365"/>
                    <a:pt x="23046" y="27034"/>
                    <a:pt x="23046" y="27649"/>
                  </a:cubicBezTo>
                  <a:cubicBezTo>
                    <a:pt x="22350" y="27462"/>
                    <a:pt x="22082" y="26846"/>
                    <a:pt x="21252" y="26766"/>
                  </a:cubicBezTo>
                  <a:close/>
                  <a:moveTo>
                    <a:pt x="41193" y="20637"/>
                  </a:moveTo>
                  <a:cubicBezTo>
                    <a:pt x="40818" y="20610"/>
                    <a:pt x="40871" y="20262"/>
                    <a:pt x="40684" y="19968"/>
                  </a:cubicBezTo>
                  <a:cubicBezTo>
                    <a:pt x="41005" y="19593"/>
                    <a:pt x="41674" y="19432"/>
                    <a:pt x="41755" y="19968"/>
                  </a:cubicBezTo>
                  <a:cubicBezTo>
                    <a:pt x="41808" y="20262"/>
                    <a:pt x="41541" y="20663"/>
                    <a:pt x="41193" y="20637"/>
                  </a:cubicBezTo>
                  <a:close/>
                  <a:moveTo>
                    <a:pt x="41755" y="18736"/>
                  </a:moveTo>
                  <a:cubicBezTo>
                    <a:pt x="41219" y="19218"/>
                    <a:pt x="40149" y="19566"/>
                    <a:pt x="40631" y="20744"/>
                  </a:cubicBezTo>
                  <a:cubicBezTo>
                    <a:pt x="39480" y="20208"/>
                    <a:pt x="40738" y="18469"/>
                    <a:pt x="41755" y="18736"/>
                  </a:cubicBezTo>
                  <a:close/>
                  <a:moveTo>
                    <a:pt x="40898" y="18442"/>
                  </a:moveTo>
                  <a:cubicBezTo>
                    <a:pt x="40390" y="18870"/>
                    <a:pt x="39721" y="19138"/>
                    <a:pt x="39560" y="19914"/>
                  </a:cubicBezTo>
                  <a:cubicBezTo>
                    <a:pt x="39667" y="20262"/>
                    <a:pt x="39961" y="20637"/>
                    <a:pt x="39881" y="20985"/>
                  </a:cubicBezTo>
                  <a:cubicBezTo>
                    <a:pt x="38382" y="21761"/>
                    <a:pt x="36776" y="21921"/>
                    <a:pt x="35117" y="22323"/>
                  </a:cubicBezTo>
                  <a:cubicBezTo>
                    <a:pt x="33083" y="22805"/>
                    <a:pt x="31289" y="24116"/>
                    <a:pt x="29335" y="24919"/>
                  </a:cubicBezTo>
                  <a:cubicBezTo>
                    <a:pt x="27301" y="25776"/>
                    <a:pt x="25267" y="26338"/>
                    <a:pt x="23420" y="27382"/>
                  </a:cubicBezTo>
                  <a:cubicBezTo>
                    <a:pt x="23046" y="27060"/>
                    <a:pt x="22778" y="26659"/>
                    <a:pt x="22376" y="26418"/>
                  </a:cubicBezTo>
                  <a:cubicBezTo>
                    <a:pt x="21788" y="26204"/>
                    <a:pt x="20075" y="25535"/>
                    <a:pt x="19566" y="26311"/>
                  </a:cubicBezTo>
                  <a:cubicBezTo>
                    <a:pt x="18710" y="25829"/>
                    <a:pt x="18067" y="25026"/>
                    <a:pt x="17425" y="24304"/>
                  </a:cubicBezTo>
                  <a:cubicBezTo>
                    <a:pt x="16782" y="23581"/>
                    <a:pt x="16167" y="22805"/>
                    <a:pt x="15551" y="22055"/>
                  </a:cubicBezTo>
                  <a:cubicBezTo>
                    <a:pt x="11831" y="17559"/>
                    <a:pt x="7709" y="13356"/>
                    <a:pt x="3988" y="8833"/>
                  </a:cubicBezTo>
                  <a:cubicBezTo>
                    <a:pt x="3855" y="8672"/>
                    <a:pt x="3694" y="8994"/>
                    <a:pt x="3533" y="8833"/>
                  </a:cubicBezTo>
                  <a:cubicBezTo>
                    <a:pt x="3319" y="8592"/>
                    <a:pt x="3640" y="8191"/>
                    <a:pt x="3212" y="8432"/>
                  </a:cubicBezTo>
                  <a:cubicBezTo>
                    <a:pt x="3373" y="7682"/>
                    <a:pt x="3507" y="6772"/>
                    <a:pt x="3319" y="5969"/>
                  </a:cubicBezTo>
                  <a:cubicBezTo>
                    <a:pt x="3855" y="6264"/>
                    <a:pt x="3721" y="7682"/>
                    <a:pt x="3533" y="8271"/>
                  </a:cubicBezTo>
                  <a:cubicBezTo>
                    <a:pt x="4095" y="7977"/>
                    <a:pt x="4015" y="6478"/>
                    <a:pt x="3721" y="5916"/>
                  </a:cubicBezTo>
                  <a:cubicBezTo>
                    <a:pt x="4738" y="5407"/>
                    <a:pt x="5996" y="5246"/>
                    <a:pt x="7200" y="5006"/>
                  </a:cubicBezTo>
                  <a:cubicBezTo>
                    <a:pt x="8271" y="4765"/>
                    <a:pt x="9475" y="4229"/>
                    <a:pt x="10626" y="3828"/>
                  </a:cubicBezTo>
                  <a:cubicBezTo>
                    <a:pt x="13035" y="2971"/>
                    <a:pt x="15257" y="2543"/>
                    <a:pt x="17826" y="1820"/>
                  </a:cubicBezTo>
                  <a:cubicBezTo>
                    <a:pt x="18362" y="1687"/>
                    <a:pt x="18977" y="1526"/>
                    <a:pt x="19673" y="1365"/>
                  </a:cubicBezTo>
                  <a:cubicBezTo>
                    <a:pt x="20262" y="1232"/>
                    <a:pt x="21172" y="910"/>
                    <a:pt x="21573" y="1018"/>
                  </a:cubicBezTo>
                  <a:cubicBezTo>
                    <a:pt x="21788" y="1044"/>
                    <a:pt x="21841" y="1285"/>
                    <a:pt x="22028" y="1419"/>
                  </a:cubicBezTo>
                  <a:cubicBezTo>
                    <a:pt x="22430" y="1687"/>
                    <a:pt x="23233" y="2035"/>
                    <a:pt x="23982" y="1928"/>
                  </a:cubicBezTo>
                  <a:cubicBezTo>
                    <a:pt x="24223" y="1874"/>
                    <a:pt x="24491" y="1580"/>
                    <a:pt x="24785" y="1606"/>
                  </a:cubicBezTo>
                  <a:cubicBezTo>
                    <a:pt x="25294" y="1660"/>
                    <a:pt x="25669" y="2543"/>
                    <a:pt x="25669" y="3105"/>
                  </a:cubicBezTo>
                  <a:cubicBezTo>
                    <a:pt x="26712" y="4604"/>
                    <a:pt x="28104" y="5755"/>
                    <a:pt x="29389" y="7040"/>
                  </a:cubicBezTo>
                  <a:cubicBezTo>
                    <a:pt x="30674" y="8325"/>
                    <a:pt x="31878" y="9636"/>
                    <a:pt x="33163" y="10921"/>
                  </a:cubicBezTo>
                  <a:cubicBezTo>
                    <a:pt x="35706" y="13464"/>
                    <a:pt x="38944" y="15337"/>
                    <a:pt x="40898" y="184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7"/>
            <p:cNvSpPr/>
            <p:nvPr/>
          </p:nvSpPr>
          <p:spPr>
            <a:xfrm>
              <a:off x="5303659" y="1412831"/>
              <a:ext cx="62055" cy="65534"/>
            </a:xfrm>
            <a:custGeom>
              <a:avLst/>
              <a:gdLst/>
              <a:ahLst/>
              <a:cxnLst/>
              <a:rect l="l" t="t" r="r" b="b"/>
              <a:pathLst>
                <a:path w="964" h="1018" extrusionOk="0">
                  <a:moveTo>
                    <a:pt x="0" y="0"/>
                  </a:moveTo>
                  <a:cubicBezTo>
                    <a:pt x="268" y="348"/>
                    <a:pt x="669" y="857"/>
                    <a:pt x="964" y="1017"/>
                  </a:cubicBezTo>
                  <a:cubicBezTo>
                    <a:pt x="536" y="777"/>
                    <a:pt x="536" y="10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7"/>
            <p:cNvSpPr/>
            <p:nvPr/>
          </p:nvSpPr>
          <p:spPr>
            <a:xfrm>
              <a:off x="5277782" y="1431757"/>
              <a:ext cx="1187222" cy="1388826"/>
            </a:xfrm>
            <a:custGeom>
              <a:avLst/>
              <a:gdLst/>
              <a:ahLst/>
              <a:cxnLst/>
              <a:rect l="l" t="t" r="r" b="b"/>
              <a:pathLst>
                <a:path w="18443" h="21574" extrusionOk="0">
                  <a:moveTo>
                    <a:pt x="509" y="616"/>
                  </a:moveTo>
                  <a:cubicBezTo>
                    <a:pt x="349" y="402"/>
                    <a:pt x="188" y="1"/>
                    <a:pt x="1" y="54"/>
                  </a:cubicBezTo>
                  <a:cubicBezTo>
                    <a:pt x="1" y="322"/>
                    <a:pt x="242" y="536"/>
                    <a:pt x="402" y="723"/>
                  </a:cubicBezTo>
                  <a:cubicBezTo>
                    <a:pt x="1687" y="2276"/>
                    <a:pt x="2891" y="3775"/>
                    <a:pt x="4176" y="5274"/>
                  </a:cubicBezTo>
                  <a:cubicBezTo>
                    <a:pt x="8914" y="10653"/>
                    <a:pt x="13410" y="16836"/>
                    <a:pt x="18442" y="21574"/>
                  </a:cubicBezTo>
                  <a:cubicBezTo>
                    <a:pt x="13732" y="16328"/>
                    <a:pt x="9128" y="10734"/>
                    <a:pt x="4551" y="5381"/>
                  </a:cubicBezTo>
                  <a:cubicBezTo>
                    <a:pt x="3213" y="3801"/>
                    <a:pt x="1714" y="2222"/>
                    <a:pt x="509" y="6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7"/>
            <p:cNvSpPr/>
            <p:nvPr/>
          </p:nvSpPr>
          <p:spPr>
            <a:xfrm>
              <a:off x="6356407" y="1490338"/>
              <a:ext cx="542789" cy="501481"/>
            </a:xfrm>
            <a:custGeom>
              <a:avLst/>
              <a:gdLst/>
              <a:ahLst/>
              <a:cxnLst/>
              <a:rect l="l" t="t" r="r" b="b"/>
              <a:pathLst>
                <a:path w="8432" h="7790" extrusionOk="0">
                  <a:moveTo>
                    <a:pt x="7307" y="1901"/>
                  </a:moveTo>
                  <a:cubicBezTo>
                    <a:pt x="7173" y="1687"/>
                    <a:pt x="7066" y="1366"/>
                    <a:pt x="6959" y="1232"/>
                  </a:cubicBezTo>
                  <a:cubicBezTo>
                    <a:pt x="6665" y="884"/>
                    <a:pt x="5942" y="456"/>
                    <a:pt x="5621" y="322"/>
                  </a:cubicBezTo>
                  <a:cubicBezTo>
                    <a:pt x="5166" y="135"/>
                    <a:pt x="4630" y="161"/>
                    <a:pt x="4149" y="1"/>
                  </a:cubicBezTo>
                  <a:cubicBezTo>
                    <a:pt x="3506" y="295"/>
                    <a:pt x="2703" y="402"/>
                    <a:pt x="1900" y="509"/>
                  </a:cubicBezTo>
                  <a:cubicBezTo>
                    <a:pt x="1526" y="884"/>
                    <a:pt x="937" y="1098"/>
                    <a:pt x="616" y="1607"/>
                  </a:cubicBezTo>
                  <a:cubicBezTo>
                    <a:pt x="294" y="2115"/>
                    <a:pt x="0" y="3159"/>
                    <a:pt x="54" y="3909"/>
                  </a:cubicBezTo>
                  <a:cubicBezTo>
                    <a:pt x="187" y="5300"/>
                    <a:pt x="1526" y="6264"/>
                    <a:pt x="2248" y="7067"/>
                  </a:cubicBezTo>
                  <a:cubicBezTo>
                    <a:pt x="3881" y="7790"/>
                    <a:pt x="6022" y="7415"/>
                    <a:pt x="7227" y="6344"/>
                  </a:cubicBezTo>
                  <a:cubicBezTo>
                    <a:pt x="7709" y="5916"/>
                    <a:pt x="8217" y="4845"/>
                    <a:pt x="8190" y="4096"/>
                  </a:cubicBezTo>
                  <a:cubicBezTo>
                    <a:pt x="8190" y="3935"/>
                    <a:pt x="8083" y="3694"/>
                    <a:pt x="7976" y="3373"/>
                  </a:cubicBezTo>
                  <a:cubicBezTo>
                    <a:pt x="7762" y="2677"/>
                    <a:pt x="7628" y="2383"/>
                    <a:pt x="7307" y="1901"/>
                  </a:cubicBezTo>
                  <a:close/>
                  <a:moveTo>
                    <a:pt x="6959" y="6237"/>
                  </a:moveTo>
                  <a:cubicBezTo>
                    <a:pt x="5996" y="7174"/>
                    <a:pt x="3908" y="7335"/>
                    <a:pt x="2409" y="6772"/>
                  </a:cubicBezTo>
                  <a:cubicBezTo>
                    <a:pt x="1793" y="6532"/>
                    <a:pt x="1740" y="6237"/>
                    <a:pt x="1338" y="5729"/>
                  </a:cubicBezTo>
                  <a:cubicBezTo>
                    <a:pt x="1178" y="5568"/>
                    <a:pt x="964" y="5434"/>
                    <a:pt x="883" y="5274"/>
                  </a:cubicBezTo>
                  <a:cubicBezTo>
                    <a:pt x="616" y="4845"/>
                    <a:pt x="321" y="3962"/>
                    <a:pt x="321" y="3480"/>
                  </a:cubicBezTo>
                  <a:cubicBezTo>
                    <a:pt x="268" y="2089"/>
                    <a:pt x="1793" y="590"/>
                    <a:pt x="3025" y="376"/>
                  </a:cubicBezTo>
                  <a:cubicBezTo>
                    <a:pt x="4309" y="135"/>
                    <a:pt x="5648" y="750"/>
                    <a:pt x="6451" y="1393"/>
                  </a:cubicBezTo>
                  <a:cubicBezTo>
                    <a:pt x="7655" y="2383"/>
                    <a:pt x="8431" y="4819"/>
                    <a:pt x="6959" y="623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7"/>
            <p:cNvSpPr/>
            <p:nvPr/>
          </p:nvSpPr>
          <p:spPr>
            <a:xfrm>
              <a:off x="6764722" y="1616127"/>
              <a:ext cx="74157" cy="163770"/>
            </a:xfrm>
            <a:custGeom>
              <a:avLst/>
              <a:gdLst/>
              <a:ahLst/>
              <a:cxnLst/>
              <a:rect l="l" t="t" r="r" b="b"/>
              <a:pathLst>
                <a:path w="1152" h="2544" extrusionOk="0">
                  <a:moveTo>
                    <a:pt x="0" y="1"/>
                  </a:moveTo>
                  <a:cubicBezTo>
                    <a:pt x="509" y="670"/>
                    <a:pt x="803" y="1580"/>
                    <a:pt x="1018" y="2543"/>
                  </a:cubicBezTo>
                  <a:cubicBezTo>
                    <a:pt x="1151" y="1285"/>
                    <a:pt x="563" y="42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7"/>
            <p:cNvSpPr/>
            <p:nvPr/>
          </p:nvSpPr>
          <p:spPr>
            <a:xfrm>
              <a:off x="5618956" y="1083746"/>
              <a:ext cx="2334662" cy="1654180"/>
            </a:xfrm>
            <a:custGeom>
              <a:avLst/>
              <a:gdLst/>
              <a:ahLst/>
              <a:cxnLst/>
              <a:rect l="l" t="t" r="r" b="b"/>
              <a:pathLst>
                <a:path w="36268" h="25696" extrusionOk="0">
                  <a:moveTo>
                    <a:pt x="33083" y="13945"/>
                  </a:moveTo>
                  <a:cubicBezTo>
                    <a:pt x="32761" y="13704"/>
                    <a:pt x="32467" y="13544"/>
                    <a:pt x="32173" y="13276"/>
                  </a:cubicBezTo>
                  <a:cubicBezTo>
                    <a:pt x="30754" y="12045"/>
                    <a:pt x="29335" y="10813"/>
                    <a:pt x="27970" y="9555"/>
                  </a:cubicBezTo>
                  <a:cubicBezTo>
                    <a:pt x="27408" y="9047"/>
                    <a:pt x="27060" y="8378"/>
                    <a:pt x="26498" y="7816"/>
                  </a:cubicBezTo>
                  <a:cubicBezTo>
                    <a:pt x="25695" y="6986"/>
                    <a:pt x="24812" y="6129"/>
                    <a:pt x="23929" y="5246"/>
                  </a:cubicBezTo>
                  <a:cubicBezTo>
                    <a:pt x="22564" y="3881"/>
                    <a:pt x="21145" y="2730"/>
                    <a:pt x="20369" y="910"/>
                  </a:cubicBezTo>
                  <a:cubicBezTo>
                    <a:pt x="19325" y="1338"/>
                    <a:pt x="17264" y="1231"/>
                    <a:pt x="17130" y="0"/>
                  </a:cubicBezTo>
                  <a:cubicBezTo>
                    <a:pt x="16622" y="402"/>
                    <a:pt x="15685" y="455"/>
                    <a:pt x="14828" y="642"/>
                  </a:cubicBezTo>
                  <a:cubicBezTo>
                    <a:pt x="14079" y="857"/>
                    <a:pt x="13330" y="1098"/>
                    <a:pt x="12687" y="1258"/>
                  </a:cubicBezTo>
                  <a:cubicBezTo>
                    <a:pt x="11162" y="1686"/>
                    <a:pt x="9582" y="1927"/>
                    <a:pt x="8244" y="2329"/>
                  </a:cubicBezTo>
                  <a:cubicBezTo>
                    <a:pt x="6772" y="2784"/>
                    <a:pt x="5407" y="3266"/>
                    <a:pt x="4042" y="3667"/>
                  </a:cubicBezTo>
                  <a:cubicBezTo>
                    <a:pt x="2650" y="4095"/>
                    <a:pt x="1312" y="4631"/>
                    <a:pt x="0" y="5139"/>
                  </a:cubicBezTo>
                  <a:cubicBezTo>
                    <a:pt x="268" y="5648"/>
                    <a:pt x="375" y="6986"/>
                    <a:pt x="0" y="7441"/>
                  </a:cubicBezTo>
                  <a:cubicBezTo>
                    <a:pt x="3292" y="11456"/>
                    <a:pt x="6959" y="15123"/>
                    <a:pt x="10439" y="18843"/>
                  </a:cubicBezTo>
                  <a:cubicBezTo>
                    <a:pt x="11617" y="20101"/>
                    <a:pt x="12875" y="21306"/>
                    <a:pt x="13865" y="22724"/>
                  </a:cubicBezTo>
                  <a:cubicBezTo>
                    <a:pt x="14026" y="23527"/>
                    <a:pt x="14989" y="23902"/>
                    <a:pt x="15310" y="24732"/>
                  </a:cubicBezTo>
                  <a:cubicBezTo>
                    <a:pt x="16408" y="23581"/>
                    <a:pt x="18602" y="24919"/>
                    <a:pt x="19325" y="25695"/>
                  </a:cubicBezTo>
                  <a:cubicBezTo>
                    <a:pt x="21520" y="24410"/>
                    <a:pt x="24009" y="23688"/>
                    <a:pt x="26445" y="22671"/>
                  </a:cubicBezTo>
                  <a:cubicBezTo>
                    <a:pt x="29175" y="21546"/>
                    <a:pt x="32199" y="20503"/>
                    <a:pt x="35144" y="19619"/>
                  </a:cubicBezTo>
                  <a:cubicBezTo>
                    <a:pt x="34528" y="18495"/>
                    <a:pt x="35518" y="17478"/>
                    <a:pt x="36268" y="17050"/>
                  </a:cubicBezTo>
                  <a:cubicBezTo>
                    <a:pt x="35117" y="16140"/>
                    <a:pt x="34234" y="14801"/>
                    <a:pt x="33083" y="13945"/>
                  </a:cubicBezTo>
                  <a:close/>
                  <a:moveTo>
                    <a:pt x="937" y="7950"/>
                  </a:moveTo>
                  <a:cubicBezTo>
                    <a:pt x="1526" y="8485"/>
                    <a:pt x="2142" y="8967"/>
                    <a:pt x="2570" y="9636"/>
                  </a:cubicBezTo>
                  <a:cubicBezTo>
                    <a:pt x="1874" y="9234"/>
                    <a:pt x="1285" y="8699"/>
                    <a:pt x="937" y="7950"/>
                  </a:cubicBezTo>
                  <a:close/>
                  <a:moveTo>
                    <a:pt x="20101" y="11242"/>
                  </a:moveTo>
                  <a:cubicBezTo>
                    <a:pt x="19914" y="12312"/>
                    <a:pt x="18870" y="12928"/>
                    <a:pt x="18067" y="13490"/>
                  </a:cubicBezTo>
                  <a:cubicBezTo>
                    <a:pt x="17639" y="13758"/>
                    <a:pt x="17184" y="14079"/>
                    <a:pt x="16729" y="14159"/>
                  </a:cubicBezTo>
                  <a:cubicBezTo>
                    <a:pt x="15150" y="14400"/>
                    <a:pt x="13437" y="13891"/>
                    <a:pt x="12446" y="12874"/>
                  </a:cubicBezTo>
                  <a:cubicBezTo>
                    <a:pt x="11215" y="11590"/>
                    <a:pt x="10305" y="8993"/>
                    <a:pt x="11911" y="7387"/>
                  </a:cubicBezTo>
                  <a:cubicBezTo>
                    <a:pt x="12232" y="7093"/>
                    <a:pt x="13169" y="6531"/>
                    <a:pt x="13597" y="6317"/>
                  </a:cubicBezTo>
                  <a:cubicBezTo>
                    <a:pt x="13865" y="6210"/>
                    <a:pt x="14213" y="6129"/>
                    <a:pt x="14534" y="6076"/>
                  </a:cubicBezTo>
                  <a:cubicBezTo>
                    <a:pt x="15765" y="5862"/>
                    <a:pt x="17371" y="6317"/>
                    <a:pt x="18147" y="6932"/>
                  </a:cubicBezTo>
                  <a:cubicBezTo>
                    <a:pt x="18495" y="7200"/>
                    <a:pt x="18656" y="7521"/>
                    <a:pt x="18924" y="7896"/>
                  </a:cubicBezTo>
                  <a:cubicBezTo>
                    <a:pt x="19191" y="8271"/>
                    <a:pt x="19566" y="8512"/>
                    <a:pt x="19700" y="8833"/>
                  </a:cubicBezTo>
                  <a:cubicBezTo>
                    <a:pt x="19914" y="9315"/>
                    <a:pt x="20235" y="10465"/>
                    <a:pt x="20101" y="112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7"/>
            <p:cNvSpPr/>
            <p:nvPr/>
          </p:nvSpPr>
          <p:spPr>
            <a:xfrm>
              <a:off x="7252344" y="2436329"/>
              <a:ext cx="951104" cy="330888"/>
            </a:xfrm>
            <a:custGeom>
              <a:avLst/>
              <a:gdLst/>
              <a:ahLst/>
              <a:cxnLst/>
              <a:rect l="l" t="t" r="r" b="b"/>
              <a:pathLst>
                <a:path w="14775" h="5140" extrusionOk="0">
                  <a:moveTo>
                    <a:pt x="14775" y="0"/>
                  </a:moveTo>
                  <a:cubicBezTo>
                    <a:pt x="9609" y="1499"/>
                    <a:pt x="4791" y="3319"/>
                    <a:pt x="0" y="5139"/>
                  </a:cubicBezTo>
                  <a:cubicBezTo>
                    <a:pt x="4738" y="3640"/>
                    <a:pt x="9984" y="1713"/>
                    <a:pt x="147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7"/>
            <p:cNvSpPr/>
            <p:nvPr/>
          </p:nvSpPr>
          <p:spPr>
            <a:xfrm>
              <a:off x="6735433" y="2455255"/>
              <a:ext cx="1473229" cy="568689"/>
            </a:xfrm>
            <a:custGeom>
              <a:avLst/>
              <a:gdLst/>
              <a:ahLst/>
              <a:cxnLst/>
              <a:rect l="l" t="t" r="r" b="b"/>
              <a:pathLst>
                <a:path w="22886" h="8834" extrusionOk="0">
                  <a:moveTo>
                    <a:pt x="5461" y="5969"/>
                  </a:moveTo>
                  <a:cubicBezTo>
                    <a:pt x="5059" y="6210"/>
                    <a:pt x="4684" y="6531"/>
                    <a:pt x="4283" y="6745"/>
                  </a:cubicBezTo>
                  <a:cubicBezTo>
                    <a:pt x="2971" y="7495"/>
                    <a:pt x="1018" y="8057"/>
                    <a:pt x="0" y="8833"/>
                  </a:cubicBezTo>
                  <a:cubicBezTo>
                    <a:pt x="5354" y="6398"/>
                    <a:pt x="11349" y="4176"/>
                    <a:pt x="17238" y="2302"/>
                  </a:cubicBezTo>
                  <a:cubicBezTo>
                    <a:pt x="18790" y="1794"/>
                    <a:pt x="20369" y="1366"/>
                    <a:pt x="21681" y="777"/>
                  </a:cubicBezTo>
                  <a:cubicBezTo>
                    <a:pt x="22109" y="563"/>
                    <a:pt x="22617" y="402"/>
                    <a:pt x="22885" y="1"/>
                  </a:cubicBezTo>
                  <a:cubicBezTo>
                    <a:pt x="18603" y="1366"/>
                    <a:pt x="14106" y="3052"/>
                    <a:pt x="9770" y="4497"/>
                  </a:cubicBezTo>
                  <a:cubicBezTo>
                    <a:pt x="8271" y="5006"/>
                    <a:pt x="6772" y="5273"/>
                    <a:pt x="5461" y="5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7"/>
            <p:cNvSpPr/>
            <p:nvPr/>
          </p:nvSpPr>
          <p:spPr>
            <a:xfrm>
              <a:off x="6721657" y="2748161"/>
              <a:ext cx="892525" cy="329149"/>
            </a:xfrm>
            <a:custGeom>
              <a:avLst/>
              <a:gdLst/>
              <a:ahLst/>
              <a:cxnLst/>
              <a:rect l="l" t="t" r="r" b="b"/>
              <a:pathLst>
                <a:path w="13865" h="5113" extrusionOk="0">
                  <a:moveTo>
                    <a:pt x="0" y="5113"/>
                  </a:moveTo>
                  <a:cubicBezTo>
                    <a:pt x="4684" y="3668"/>
                    <a:pt x="9234" y="1660"/>
                    <a:pt x="13865" y="1"/>
                  </a:cubicBezTo>
                  <a:cubicBezTo>
                    <a:pt x="9342" y="1232"/>
                    <a:pt x="5032" y="3105"/>
                    <a:pt x="777" y="4658"/>
                  </a:cubicBezTo>
                  <a:cubicBezTo>
                    <a:pt x="536" y="4738"/>
                    <a:pt x="81" y="4765"/>
                    <a:pt x="0" y="51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7"/>
            <p:cNvSpPr/>
            <p:nvPr/>
          </p:nvSpPr>
          <p:spPr>
            <a:xfrm>
              <a:off x="7882937" y="2599970"/>
              <a:ext cx="320511" cy="115553"/>
            </a:xfrm>
            <a:custGeom>
              <a:avLst/>
              <a:gdLst/>
              <a:ahLst/>
              <a:cxnLst/>
              <a:rect l="l" t="t" r="r" b="b"/>
              <a:pathLst>
                <a:path w="4979" h="1795" extrusionOk="0">
                  <a:moveTo>
                    <a:pt x="2516" y="1018"/>
                  </a:moveTo>
                  <a:cubicBezTo>
                    <a:pt x="3400" y="697"/>
                    <a:pt x="4363" y="536"/>
                    <a:pt x="4979" y="1"/>
                  </a:cubicBezTo>
                  <a:cubicBezTo>
                    <a:pt x="3239" y="322"/>
                    <a:pt x="1740" y="1286"/>
                    <a:pt x="0" y="1794"/>
                  </a:cubicBezTo>
                  <a:cubicBezTo>
                    <a:pt x="696" y="1660"/>
                    <a:pt x="1660" y="1312"/>
                    <a:pt x="2516" y="10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7"/>
            <p:cNvSpPr/>
            <p:nvPr/>
          </p:nvSpPr>
          <p:spPr>
            <a:xfrm>
              <a:off x="7584828" y="2665440"/>
              <a:ext cx="627246" cy="210313"/>
            </a:xfrm>
            <a:custGeom>
              <a:avLst/>
              <a:gdLst/>
              <a:ahLst/>
              <a:cxnLst/>
              <a:rect l="l" t="t" r="r" b="b"/>
              <a:pathLst>
                <a:path w="9744" h="3267" extrusionOk="0">
                  <a:moveTo>
                    <a:pt x="9744" y="1"/>
                  </a:moveTo>
                  <a:cubicBezTo>
                    <a:pt x="6666" y="1259"/>
                    <a:pt x="3320" y="2276"/>
                    <a:pt x="1" y="3266"/>
                  </a:cubicBezTo>
                  <a:cubicBezTo>
                    <a:pt x="3347" y="2303"/>
                    <a:pt x="6853" y="1446"/>
                    <a:pt x="9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7"/>
            <p:cNvSpPr/>
            <p:nvPr/>
          </p:nvSpPr>
          <p:spPr>
            <a:xfrm>
              <a:off x="7617593" y="2725759"/>
              <a:ext cx="239530" cy="74160"/>
            </a:xfrm>
            <a:custGeom>
              <a:avLst/>
              <a:gdLst/>
              <a:ahLst/>
              <a:cxnLst/>
              <a:rect l="l" t="t" r="r" b="b"/>
              <a:pathLst>
                <a:path w="3721" h="1152" extrusionOk="0">
                  <a:moveTo>
                    <a:pt x="3721" y="1"/>
                  </a:moveTo>
                  <a:cubicBezTo>
                    <a:pt x="2436" y="349"/>
                    <a:pt x="1151" y="697"/>
                    <a:pt x="0" y="1152"/>
                  </a:cubicBezTo>
                  <a:cubicBezTo>
                    <a:pt x="1366" y="884"/>
                    <a:pt x="2570" y="456"/>
                    <a:pt x="37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7"/>
            <p:cNvSpPr/>
            <p:nvPr/>
          </p:nvSpPr>
          <p:spPr>
            <a:xfrm>
              <a:off x="8041422" y="2761938"/>
              <a:ext cx="65531" cy="25943"/>
            </a:xfrm>
            <a:custGeom>
              <a:avLst/>
              <a:gdLst/>
              <a:ahLst/>
              <a:cxnLst/>
              <a:rect l="l" t="t" r="r" b="b"/>
              <a:pathLst>
                <a:path w="1018" h="403" extrusionOk="0">
                  <a:moveTo>
                    <a:pt x="1018" y="1"/>
                  </a:moveTo>
                  <a:cubicBezTo>
                    <a:pt x="723" y="161"/>
                    <a:pt x="268" y="188"/>
                    <a:pt x="1" y="402"/>
                  </a:cubicBezTo>
                  <a:cubicBezTo>
                    <a:pt x="322" y="295"/>
                    <a:pt x="964" y="188"/>
                    <a:pt x="10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7"/>
            <p:cNvSpPr/>
            <p:nvPr/>
          </p:nvSpPr>
          <p:spPr>
            <a:xfrm>
              <a:off x="7969067" y="2791228"/>
              <a:ext cx="58643" cy="19055"/>
            </a:xfrm>
            <a:custGeom>
              <a:avLst/>
              <a:gdLst/>
              <a:ahLst/>
              <a:cxnLst/>
              <a:rect l="l" t="t" r="r" b="b"/>
              <a:pathLst>
                <a:path w="911" h="296" extrusionOk="0">
                  <a:moveTo>
                    <a:pt x="911" y="1"/>
                  </a:moveTo>
                  <a:cubicBezTo>
                    <a:pt x="616" y="108"/>
                    <a:pt x="242" y="135"/>
                    <a:pt x="1" y="295"/>
                  </a:cubicBezTo>
                  <a:cubicBezTo>
                    <a:pt x="322" y="215"/>
                    <a:pt x="697" y="161"/>
                    <a:pt x="9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7"/>
            <p:cNvSpPr/>
            <p:nvPr/>
          </p:nvSpPr>
          <p:spPr>
            <a:xfrm>
              <a:off x="7586566" y="3091087"/>
              <a:ext cx="5214" cy="64"/>
            </a:xfrm>
            <a:custGeom>
              <a:avLst/>
              <a:gdLst/>
              <a:ahLst/>
              <a:cxnLst/>
              <a:rect l="l" t="t" r="r" b="b"/>
              <a:pathLst>
                <a:path w="81" h="1" extrusionOk="0">
                  <a:moveTo>
                    <a:pt x="54" y="0"/>
                  </a:moveTo>
                  <a:lnTo>
                    <a:pt x="81" y="0"/>
                  </a:lnTo>
                  <a:lnTo>
                    <a:pt x="1" y="0"/>
                  </a:lnTo>
                  <a:lnTo>
                    <a:pt x="54" y="0"/>
                  </a:ln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7"/>
            <p:cNvSpPr/>
            <p:nvPr/>
          </p:nvSpPr>
          <p:spPr>
            <a:xfrm>
              <a:off x="7591716" y="2796443"/>
              <a:ext cx="666899" cy="292971"/>
            </a:xfrm>
            <a:custGeom>
              <a:avLst/>
              <a:gdLst/>
              <a:ahLst/>
              <a:cxnLst/>
              <a:rect l="l" t="t" r="r" b="b"/>
              <a:pathLst>
                <a:path w="10360" h="4551" extrusionOk="0">
                  <a:moveTo>
                    <a:pt x="9744" y="321"/>
                  </a:moveTo>
                  <a:cubicBezTo>
                    <a:pt x="9021" y="535"/>
                    <a:pt x="8405" y="883"/>
                    <a:pt x="7817" y="1178"/>
                  </a:cubicBezTo>
                  <a:cubicBezTo>
                    <a:pt x="5354" y="2489"/>
                    <a:pt x="2410" y="3266"/>
                    <a:pt x="1" y="4550"/>
                  </a:cubicBezTo>
                  <a:cubicBezTo>
                    <a:pt x="242" y="4550"/>
                    <a:pt x="750" y="4309"/>
                    <a:pt x="1152" y="4149"/>
                  </a:cubicBezTo>
                  <a:cubicBezTo>
                    <a:pt x="4257" y="3051"/>
                    <a:pt x="7040" y="1847"/>
                    <a:pt x="9851" y="669"/>
                  </a:cubicBezTo>
                  <a:cubicBezTo>
                    <a:pt x="10011" y="616"/>
                    <a:pt x="10359" y="589"/>
                    <a:pt x="10359" y="321"/>
                  </a:cubicBezTo>
                  <a:cubicBezTo>
                    <a:pt x="10225" y="0"/>
                    <a:pt x="9904" y="268"/>
                    <a:pt x="9744" y="3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7"/>
            <p:cNvSpPr/>
            <p:nvPr/>
          </p:nvSpPr>
          <p:spPr>
            <a:xfrm>
              <a:off x="7905338" y="2810219"/>
              <a:ext cx="60381" cy="24141"/>
            </a:xfrm>
            <a:custGeom>
              <a:avLst/>
              <a:gdLst/>
              <a:ahLst/>
              <a:cxnLst/>
              <a:rect l="l" t="t" r="r" b="b"/>
              <a:pathLst>
                <a:path w="938" h="375" extrusionOk="0">
                  <a:moveTo>
                    <a:pt x="134" y="375"/>
                  </a:moveTo>
                  <a:cubicBezTo>
                    <a:pt x="375" y="214"/>
                    <a:pt x="723" y="188"/>
                    <a:pt x="937" y="0"/>
                  </a:cubicBezTo>
                  <a:cubicBezTo>
                    <a:pt x="723" y="107"/>
                    <a:pt x="0" y="241"/>
                    <a:pt x="134" y="3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7"/>
            <p:cNvSpPr/>
            <p:nvPr/>
          </p:nvSpPr>
          <p:spPr>
            <a:xfrm>
              <a:off x="7340212" y="2885988"/>
              <a:ext cx="401491" cy="144844"/>
            </a:xfrm>
            <a:custGeom>
              <a:avLst/>
              <a:gdLst/>
              <a:ahLst/>
              <a:cxnLst/>
              <a:rect l="l" t="t" r="r" b="b"/>
              <a:pathLst>
                <a:path w="6237" h="2250" extrusionOk="0">
                  <a:moveTo>
                    <a:pt x="6237" y="1"/>
                  </a:moveTo>
                  <a:cubicBezTo>
                    <a:pt x="3988" y="590"/>
                    <a:pt x="1847" y="1259"/>
                    <a:pt x="0" y="2249"/>
                  </a:cubicBezTo>
                  <a:cubicBezTo>
                    <a:pt x="2061" y="1500"/>
                    <a:pt x="4122" y="724"/>
                    <a:pt x="6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7"/>
            <p:cNvSpPr/>
            <p:nvPr/>
          </p:nvSpPr>
          <p:spPr>
            <a:xfrm>
              <a:off x="6800899" y="2896353"/>
              <a:ext cx="1230287" cy="473929"/>
            </a:xfrm>
            <a:custGeom>
              <a:avLst/>
              <a:gdLst/>
              <a:ahLst/>
              <a:cxnLst/>
              <a:rect l="l" t="t" r="r" b="b"/>
              <a:pathLst>
                <a:path w="19112" h="7362" extrusionOk="0">
                  <a:moveTo>
                    <a:pt x="1" y="7254"/>
                  </a:moveTo>
                  <a:cubicBezTo>
                    <a:pt x="402" y="7361"/>
                    <a:pt x="777" y="7067"/>
                    <a:pt x="1125" y="6960"/>
                  </a:cubicBezTo>
                  <a:cubicBezTo>
                    <a:pt x="7174" y="4711"/>
                    <a:pt x="13410" y="2436"/>
                    <a:pt x="19111" y="1"/>
                  </a:cubicBezTo>
                  <a:cubicBezTo>
                    <a:pt x="13142" y="1981"/>
                    <a:pt x="7067" y="4577"/>
                    <a:pt x="1071" y="6745"/>
                  </a:cubicBezTo>
                  <a:cubicBezTo>
                    <a:pt x="643" y="6906"/>
                    <a:pt x="134" y="6986"/>
                    <a:pt x="1" y="72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7"/>
            <p:cNvSpPr/>
            <p:nvPr/>
          </p:nvSpPr>
          <p:spPr>
            <a:xfrm>
              <a:off x="6738844" y="2903241"/>
              <a:ext cx="766805" cy="287821"/>
            </a:xfrm>
            <a:custGeom>
              <a:avLst/>
              <a:gdLst/>
              <a:ahLst/>
              <a:cxnLst/>
              <a:rect l="l" t="t" r="r" b="b"/>
              <a:pathLst>
                <a:path w="11912" h="4471" extrusionOk="0">
                  <a:moveTo>
                    <a:pt x="670" y="3935"/>
                  </a:moveTo>
                  <a:cubicBezTo>
                    <a:pt x="456" y="3989"/>
                    <a:pt x="1" y="4042"/>
                    <a:pt x="55" y="4390"/>
                  </a:cubicBezTo>
                  <a:cubicBezTo>
                    <a:pt x="563" y="4470"/>
                    <a:pt x="1072" y="4230"/>
                    <a:pt x="1527" y="4042"/>
                  </a:cubicBezTo>
                  <a:cubicBezTo>
                    <a:pt x="4899" y="2650"/>
                    <a:pt x="8325" y="1178"/>
                    <a:pt x="11912" y="1"/>
                  </a:cubicBezTo>
                  <a:cubicBezTo>
                    <a:pt x="9128" y="884"/>
                    <a:pt x="5809" y="2008"/>
                    <a:pt x="2865" y="3052"/>
                  </a:cubicBezTo>
                  <a:cubicBezTo>
                    <a:pt x="2089" y="3346"/>
                    <a:pt x="1366" y="3694"/>
                    <a:pt x="670" y="39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7"/>
            <p:cNvSpPr/>
            <p:nvPr/>
          </p:nvSpPr>
          <p:spPr>
            <a:xfrm>
              <a:off x="6513154" y="2991113"/>
              <a:ext cx="127586" cy="458414"/>
            </a:xfrm>
            <a:custGeom>
              <a:avLst/>
              <a:gdLst/>
              <a:ahLst/>
              <a:cxnLst/>
              <a:rect l="l" t="t" r="r" b="b"/>
              <a:pathLst>
                <a:path w="1982" h="7121" extrusionOk="0">
                  <a:moveTo>
                    <a:pt x="1259" y="429"/>
                  </a:moveTo>
                  <a:cubicBezTo>
                    <a:pt x="1098" y="268"/>
                    <a:pt x="964" y="81"/>
                    <a:pt x="750" y="1"/>
                  </a:cubicBezTo>
                  <a:cubicBezTo>
                    <a:pt x="1" y="2463"/>
                    <a:pt x="590" y="5889"/>
                    <a:pt x="1981" y="7120"/>
                  </a:cubicBezTo>
                  <a:cubicBezTo>
                    <a:pt x="830" y="5702"/>
                    <a:pt x="670" y="2543"/>
                    <a:pt x="1259" y="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7"/>
            <p:cNvSpPr/>
            <p:nvPr/>
          </p:nvSpPr>
          <p:spPr>
            <a:xfrm>
              <a:off x="6728545" y="3063470"/>
              <a:ext cx="155138" cy="63860"/>
            </a:xfrm>
            <a:custGeom>
              <a:avLst/>
              <a:gdLst/>
              <a:ahLst/>
              <a:cxnLst/>
              <a:rect l="l" t="t" r="r" b="b"/>
              <a:pathLst>
                <a:path w="2410" h="992" extrusionOk="0">
                  <a:moveTo>
                    <a:pt x="0" y="991"/>
                  </a:moveTo>
                  <a:cubicBezTo>
                    <a:pt x="803" y="857"/>
                    <a:pt x="1580" y="268"/>
                    <a:pt x="2409" y="1"/>
                  </a:cubicBezTo>
                  <a:cubicBezTo>
                    <a:pt x="1847" y="81"/>
                    <a:pt x="1125" y="456"/>
                    <a:pt x="562" y="670"/>
                  </a:cubicBezTo>
                  <a:cubicBezTo>
                    <a:pt x="375" y="750"/>
                    <a:pt x="54" y="723"/>
                    <a:pt x="0" y="9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7"/>
            <p:cNvSpPr/>
            <p:nvPr/>
          </p:nvSpPr>
          <p:spPr>
            <a:xfrm>
              <a:off x="6761246" y="3056582"/>
              <a:ext cx="496312" cy="198211"/>
            </a:xfrm>
            <a:custGeom>
              <a:avLst/>
              <a:gdLst/>
              <a:ahLst/>
              <a:cxnLst/>
              <a:rect l="l" t="t" r="r" b="b"/>
              <a:pathLst>
                <a:path w="7710" h="3079" extrusionOk="0">
                  <a:moveTo>
                    <a:pt x="7629" y="108"/>
                  </a:moveTo>
                  <a:cubicBezTo>
                    <a:pt x="4899" y="938"/>
                    <a:pt x="2517" y="2062"/>
                    <a:pt x="1" y="3079"/>
                  </a:cubicBezTo>
                  <a:cubicBezTo>
                    <a:pt x="1420" y="2998"/>
                    <a:pt x="2544" y="2115"/>
                    <a:pt x="3775" y="1660"/>
                  </a:cubicBezTo>
                  <a:cubicBezTo>
                    <a:pt x="5060" y="1178"/>
                    <a:pt x="6291" y="616"/>
                    <a:pt x="7629" y="161"/>
                  </a:cubicBezTo>
                  <a:cubicBezTo>
                    <a:pt x="7709" y="108"/>
                    <a:pt x="7709" y="1"/>
                    <a:pt x="7629" y="10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7"/>
            <p:cNvSpPr/>
            <p:nvPr/>
          </p:nvSpPr>
          <p:spPr>
            <a:xfrm>
              <a:off x="6811263" y="3172071"/>
              <a:ext cx="572078" cy="218875"/>
            </a:xfrm>
            <a:custGeom>
              <a:avLst/>
              <a:gdLst/>
              <a:ahLst/>
              <a:cxnLst/>
              <a:rect l="l" t="t" r="r" b="b"/>
              <a:pathLst>
                <a:path w="8887" h="3400" extrusionOk="0">
                  <a:moveTo>
                    <a:pt x="0" y="3239"/>
                  </a:moveTo>
                  <a:cubicBezTo>
                    <a:pt x="375" y="3399"/>
                    <a:pt x="723" y="3105"/>
                    <a:pt x="1071" y="2971"/>
                  </a:cubicBezTo>
                  <a:cubicBezTo>
                    <a:pt x="3667" y="1954"/>
                    <a:pt x="6290" y="964"/>
                    <a:pt x="8886" y="0"/>
                  </a:cubicBezTo>
                  <a:cubicBezTo>
                    <a:pt x="7548" y="348"/>
                    <a:pt x="6022" y="1044"/>
                    <a:pt x="4497" y="1552"/>
                  </a:cubicBezTo>
                  <a:cubicBezTo>
                    <a:pt x="2944" y="2061"/>
                    <a:pt x="1338" y="2543"/>
                    <a:pt x="0" y="32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6"/>
          <p:cNvSpPr txBox="1">
            <a:spLocks noGrp="1"/>
          </p:cNvSpPr>
          <p:nvPr>
            <p:ph type="ctrTitle"/>
          </p:nvPr>
        </p:nvSpPr>
        <p:spPr>
          <a:xfrm>
            <a:off x="716309" y="618714"/>
            <a:ext cx="7734175" cy="2759400"/>
          </a:xfrm>
          <a:prstGeom prst="rect">
            <a:avLst/>
          </a:prstGeom>
        </p:spPr>
        <p:txBody>
          <a:bodyPr spcFirstLastPara="1" wrap="square" lIns="91425" tIns="91425" rIns="91425" bIns="91425" anchor="b" anchorCtr="0">
            <a:noAutofit/>
          </a:bodyPr>
          <a:lstStyle/>
          <a:p>
            <a:r>
              <a:rPr lang="en-US" sz="4000" b="1" dirty="0"/>
              <a:t>BÀI 7: THẾ GIỚI VIỄN TƯỞNG</a:t>
            </a:r>
            <a:r>
              <a:rPr lang="en-US" sz="4000" dirty="0"/>
              <a:t/>
            </a:r>
            <a:br>
              <a:rPr lang="en-US" sz="4000" dirty="0"/>
            </a:br>
            <a:r>
              <a:rPr lang="en-US" sz="4000" b="1" dirty="0" err="1"/>
              <a:t>Tiết</a:t>
            </a:r>
            <a:r>
              <a:rPr lang="en-US" sz="4000" b="1"/>
              <a:t> 93.94.95.96: </a:t>
            </a:r>
            <a:r>
              <a:rPr lang="en-US" sz="4000" b="1" dirty="0" err="1"/>
              <a:t>Viết</a:t>
            </a:r>
            <a:r>
              <a:rPr lang="en-US" sz="4000" b="1" dirty="0"/>
              <a:t> </a:t>
            </a:r>
            <a:r>
              <a:rPr lang="en-US" sz="4000" b="1" dirty="0" err="1"/>
              <a:t>bài</a:t>
            </a:r>
            <a:r>
              <a:rPr lang="en-US" sz="4000" b="1" dirty="0"/>
              <a:t> </a:t>
            </a:r>
            <a:r>
              <a:rPr lang="en-US" sz="4000" b="1" dirty="0" err="1"/>
              <a:t>văn</a:t>
            </a:r>
            <a:r>
              <a:rPr lang="en-US" sz="4000" b="1" dirty="0"/>
              <a:t> </a:t>
            </a:r>
            <a:r>
              <a:rPr lang="en-US" sz="4000" b="1" dirty="0" err="1"/>
              <a:t>kể</a:t>
            </a:r>
            <a:r>
              <a:rPr lang="en-US" sz="4000" b="1" dirty="0"/>
              <a:t> </a:t>
            </a:r>
            <a:r>
              <a:rPr lang="en-US" sz="4000" b="1" dirty="0" err="1"/>
              <a:t>lại</a:t>
            </a:r>
            <a:r>
              <a:rPr lang="en-US" sz="4000" b="1" dirty="0"/>
              <a:t> </a:t>
            </a:r>
            <a:r>
              <a:rPr lang="en-US" sz="4000" b="1" dirty="0" err="1"/>
              <a:t>sự</a:t>
            </a:r>
            <a:r>
              <a:rPr lang="en-US" sz="4000" b="1" dirty="0"/>
              <a:t> </a:t>
            </a:r>
            <a:r>
              <a:rPr lang="en-US" sz="4000" b="1" dirty="0" err="1"/>
              <a:t>việc</a:t>
            </a:r>
            <a:r>
              <a:rPr lang="en-US" sz="4000" b="1" dirty="0"/>
              <a:t> </a:t>
            </a:r>
            <a:r>
              <a:rPr lang="en-US" sz="4000" b="1" dirty="0" err="1"/>
              <a:t>có</a:t>
            </a:r>
            <a:r>
              <a:rPr lang="en-US" sz="4000" b="1" dirty="0"/>
              <a:t> </a:t>
            </a:r>
            <a:r>
              <a:rPr lang="en-US" sz="4000" b="1" dirty="0" err="1"/>
              <a:t>thật</a:t>
            </a:r>
            <a:r>
              <a:rPr lang="en-US" sz="4000" b="1" dirty="0"/>
              <a:t> </a:t>
            </a:r>
            <a:r>
              <a:rPr lang="en-US" sz="4000" b="1" dirty="0" err="1"/>
              <a:t>liên</a:t>
            </a:r>
            <a:r>
              <a:rPr lang="en-US" sz="4000" b="1" dirty="0"/>
              <a:t> </a:t>
            </a:r>
            <a:r>
              <a:rPr lang="en-US" sz="4000" b="1" dirty="0" err="1"/>
              <a:t>quan</a:t>
            </a:r>
            <a:r>
              <a:rPr lang="en-US" sz="4000" b="1" dirty="0"/>
              <a:t> </a:t>
            </a:r>
            <a:r>
              <a:rPr lang="en-US" sz="4000" b="1" dirty="0" err="1"/>
              <a:t>đến</a:t>
            </a:r>
            <a:r>
              <a:rPr lang="en-US" sz="4000" b="1" dirty="0"/>
              <a:t> </a:t>
            </a:r>
            <a:r>
              <a:rPr lang="en-US" sz="4000" b="1" dirty="0" err="1"/>
              <a:t>nhân</a:t>
            </a:r>
            <a:r>
              <a:rPr lang="en-US" sz="4000" b="1" dirty="0"/>
              <a:t> </a:t>
            </a:r>
            <a:r>
              <a:rPr lang="en-US" sz="4000" b="1" dirty="0" err="1"/>
              <a:t>vật</a:t>
            </a:r>
            <a:r>
              <a:rPr lang="en-US" sz="4000" b="1" dirty="0"/>
              <a:t> </a:t>
            </a:r>
            <a:r>
              <a:rPr lang="en-US" sz="4000" b="1" dirty="0" err="1"/>
              <a:t>lịch</a:t>
            </a:r>
            <a:r>
              <a:rPr lang="en-US" sz="4000" b="1" dirty="0"/>
              <a:t> </a:t>
            </a:r>
            <a:r>
              <a:rPr lang="en-US" sz="4000" b="1" dirty="0" err="1"/>
              <a:t>sử</a:t>
            </a:r>
            <a:endParaRPr lang="en-US" sz="4000" dirty="0"/>
          </a:p>
        </p:txBody>
      </p:sp>
      <p:grpSp>
        <p:nvGrpSpPr>
          <p:cNvPr id="286" name="Google Shape;286;p46"/>
          <p:cNvGrpSpPr/>
          <p:nvPr/>
        </p:nvGrpSpPr>
        <p:grpSpPr>
          <a:xfrm>
            <a:off x="6144348" y="2682848"/>
            <a:ext cx="3215085" cy="2575966"/>
            <a:chOff x="5157212" y="957957"/>
            <a:chExt cx="3215085" cy="2575966"/>
          </a:xfrm>
        </p:grpSpPr>
        <p:sp>
          <p:nvSpPr>
            <p:cNvPr id="287" name="Google Shape;287;p46"/>
            <p:cNvSpPr/>
            <p:nvPr/>
          </p:nvSpPr>
          <p:spPr>
            <a:xfrm>
              <a:off x="5157212" y="957957"/>
              <a:ext cx="3215085" cy="2575966"/>
            </a:xfrm>
            <a:custGeom>
              <a:avLst/>
              <a:gdLst/>
              <a:ahLst/>
              <a:cxnLst/>
              <a:rect l="l" t="t" r="r" b="b"/>
              <a:pathLst>
                <a:path w="49945" h="40015" extrusionOk="0">
                  <a:moveTo>
                    <a:pt x="48687" y="28639"/>
                  </a:moveTo>
                  <a:cubicBezTo>
                    <a:pt x="48366" y="27435"/>
                    <a:pt x="47295" y="26016"/>
                    <a:pt x="48018" y="24544"/>
                  </a:cubicBezTo>
                  <a:cubicBezTo>
                    <a:pt x="47991" y="24303"/>
                    <a:pt x="47911" y="24062"/>
                    <a:pt x="47884" y="23822"/>
                  </a:cubicBezTo>
                  <a:cubicBezTo>
                    <a:pt x="48044" y="23474"/>
                    <a:pt x="48178" y="23072"/>
                    <a:pt x="48285" y="22644"/>
                  </a:cubicBezTo>
                  <a:cubicBezTo>
                    <a:pt x="48981" y="22724"/>
                    <a:pt x="48874" y="21573"/>
                    <a:pt x="48687" y="21172"/>
                  </a:cubicBezTo>
                  <a:cubicBezTo>
                    <a:pt x="48526" y="20797"/>
                    <a:pt x="47964" y="20529"/>
                    <a:pt x="47509" y="20181"/>
                  </a:cubicBezTo>
                  <a:cubicBezTo>
                    <a:pt x="46251" y="19271"/>
                    <a:pt x="45154" y="18067"/>
                    <a:pt x="44137" y="17077"/>
                  </a:cubicBezTo>
                  <a:cubicBezTo>
                    <a:pt x="43066" y="16006"/>
                    <a:pt x="41888" y="14935"/>
                    <a:pt x="40764" y="13999"/>
                  </a:cubicBezTo>
                  <a:cubicBezTo>
                    <a:pt x="40363" y="13677"/>
                    <a:pt x="39881" y="13383"/>
                    <a:pt x="39533" y="13035"/>
                  </a:cubicBezTo>
                  <a:cubicBezTo>
                    <a:pt x="39051" y="12553"/>
                    <a:pt x="38703" y="11938"/>
                    <a:pt x="38221" y="11456"/>
                  </a:cubicBezTo>
                  <a:cubicBezTo>
                    <a:pt x="37713" y="10947"/>
                    <a:pt x="37258" y="10412"/>
                    <a:pt x="36776" y="9904"/>
                  </a:cubicBezTo>
                  <a:cubicBezTo>
                    <a:pt x="34367" y="7361"/>
                    <a:pt x="31771" y="4952"/>
                    <a:pt x="29523" y="2356"/>
                  </a:cubicBezTo>
                  <a:cubicBezTo>
                    <a:pt x="29041" y="1794"/>
                    <a:pt x="28452" y="1446"/>
                    <a:pt x="27997" y="910"/>
                  </a:cubicBezTo>
                  <a:cubicBezTo>
                    <a:pt x="27676" y="562"/>
                    <a:pt x="27622" y="214"/>
                    <a:pt x="27328" y="107"/>
                  </a:cubicBezTo>
                  <a:cubicBezTo>
                    <a:pt x="27087" y="0"/>
                    <a:pt x="26498" y="27"/>
                    <a:pt x="26150" y="54"/>
                  </a:cubicBezTo>
                  <a:cubicBezTo>
                    <a:pt x="25160" y="134"/>
                    <a:pt x="24089" y="482"/>
                    <a:pt x="23072" y="723"/>
                  </a:cubicBezTo>
                  <a:cubicBezTo>
                    <a:pt x="19967" y="1392"/>
                    <a:pt x="17157" y="2329"/>
                    <a:pt x="14293" y="3212"/>
                  </a:cubicBezTo>
                  <a:cubicBezTo>
                    <a:pt x="11402" y="4095"/>
                    <a:pt x="8271" y="4738"/>
                    <a:pt x="5300" y="5514"/>
                  </a:cubicBezTo>
                  <a:cubicBezTo>
                    <a:pt x="4069" y="5835"/>
                    <a:pt x="3105" y="6370"/>
                    <a:pt x="1820" y="6451"/>
                  </a:cubicBezTo>
                  <a:cubicBezTo>
                    <a:pt x="535" y="6692"/>
                    <a:pt x="54" y="8110"/>
                    <a:pt x="27" y="9609"/>
                  </a:cubicBezTo>
                  <a:cubicBezTo>
                    <a:pt x="0" y="10706"/>
                    <a:pt x="214" y="11911"/>
                    <a:pt x="535" y="13142"/>
                  </a:cubicBezTo>
                  <a:cubicBezTo>
                    <a:pt x="803" y="14186"/>
                    <a:pt x="1205" y="16220"/>
                    <a:pt x="2275" y="16167"/>
                  </a:cubicBezTo>
                  <a:cubicBezTo>
                    <a:pt x="3212" y="17318"/>
                    <a:pt x="4149" y="18468"/>
                    <a:pt x="5193" y="19539"/>
                  </a:cubicBezTo>
                  <a:cubicBezTo>
                    <a:pt x="5380" y="20449"/>
                    <a:pt x="5755" y="21439"/>
                    <a:pt x="6718" y="21413"/>
                  </a:cubicBezTo>
                  <a:cubicBezTo>
                    <a:pt x="7334" y="22483"/>
                    <a:pt x="8244" y="23313"/>
                    <a:pt x="9020" y="24170"/>
                  </a:cubicBezTo>
                  <a:cubicBezTo>
                    <a:pt x="9288" y="24464"/>
                    <a:pt x="9663" y="24812"/>
                    <a:pt x="9850" y="25106"/>
                  </a:cubicBezTo>
                  <a:cubicBezTo>
                    <a:pt x="10198" y="25749"/>
                    <a:pt x="10251" y="26659"/>
                    <a:pt x="11268" y="26578"/>
                  </a:cubicBezTo>
                  <a:cubicBezTo>
                    <a:pt x="12419" y="28345"/>
                    <a:pt x="13865" y="29817"/>
                    <a:pt x="15310" y="31289"/>
                  </a:cubicBezTo>
                  <a:cubicBezTo>
                    <a:pt x="15337" y="32092"/>
                    <a:pt x="15819" y="32467"/>
                    <a:pt x="16220" y="32922"/>
                  </a:cubicBezTo>
                  <a:cubicBezTo>
                    <a:pt x="16407" y="33029"/>
                    <a:pt x="16622" y="32975"/>
                    <a:pt x="16782" y="33082"/>
                  </a:cubicBezTo>
                  <a:cubicBezTo>
                    <a:pt x="17184" y="33297"/>
                    <a:pt x="17746" y="33832"/>
                    <a:pt x="18067" y="34207"/>
                  </a:cubicBezTo>
                  <a:cubicBezTo>
                    <a:pt x="18442" y="34608"/>
                    <a:pt x="18843" y="35170"/>
                    <a:pt x="19298" y="35679"/>
                  </a:cubicBezTo>
                  <a:cubicBezTo>
                    <a:pt x="19726" y="36161"/>
                    <a:pt x="20235" y="36616"/>
                    <a:pt x="20636" y="37071"/>
                  </a:cubicBezTo>
                  <a:cubicBezTo>
                    <a:pt x="21279" y="37820"/>
                    <a:pt x="22296" y="39533"/>
                    <a:pt x="23340" y="39827"/>
                  </a:cubicBezTo>
                  <a:cubicBezTo>
                    <a:pt x="24062" y="40015"/>
                    <a:pt x="24678" y="39533"/>
                    <a:pt x="25427" y="39613"/>
                  </a:cubicBezTo>
                  <a:cubicBezTo>
                    <a:pt x="28586" y="38436"/>
                    <a:pt x="31610" y="37204"/>
                    <a:pt x="34635" y="35973"/>
                  </a:cubicBezTo>
                  <a:cubicBezTo>
                    <a:pt x="35652" y="35572"/>
                    <a:pt x="36642" y="35117"/>
                    <a:pt x="37686" y="34769"/>
                  </a:cubicBezTo>
                  <a:cubicBezTo>
                    <a:pt x="38784" y="34394"/>
                    <a:pt x="39854" y="34100"/>
                    <a:pt x="40925" y="33671"/>
                  </a:cubicBezTo>
                  <a:cubicBezTo>
                    <a:pt x="41915" y="33297"/>
                    <a:pt x="42905" y="32842"/>
                    <a:pt x="43976" y="32467"/>
                  </a:cubicBezTo>
                  <a:cubicBezTo>
                    <a:pt x="45502" y="31932"/>
                    <a:pt x="47027" y="31289"/>
                    <a:pt x="48526" y="30567"/>
                  </a:cubicBezTo>
                  <a:cubicBezTo>
                    <a:pt x="48981" y="30352"/>
                    <a:pt x="49757" y="29978"/>
                    <a:pt x="49811" y="29710"/>
                  </a:cubicBezTo>
                  <a:cubicBezTo>
                    <a:pt x="49945" y="28961"/>
                    <a:pt x="49222" y="28666"/>
                    <a:pt x="48687" y="286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6"/>
            <p:cNvSpPr/>
            <p:nvPr/>
          </p:nvSpPr>
          <p:spPr>
            <a:xfrm>
              <a:off x="5195063" y="1485188"/>
              <a:ext cx="72483" cy="413609"/>
            </a:xfrm>
            <a:custGeom>
              <a:avLst/>
              <a:gdLst/>
              <a:ahLst/>
              <a:cxnLst/>
              <a:rect l="l" t="t" r="r" b="b"/>
              <a:pathLst>
                <a:path w="1126" h="6425" extrusionOk="0">
                  <a:moveTo>
                    <a:pt x="402" y="1"/>
                  </a:moveTo>
                  <a:cubicBezTo>
                    <a:pt x="55" y="348"/>
                    <a:pt x="1" y="1232"/>
                    <a:pt x="55" y="1928"/>
                  </a:cubicBezTo>
                  <a:cubicBezTo>
                    <a:pt x="135" y="3507"/>
                    <a:pt x="697" y="5380"/>
                    <a:pt x="1125" y="6424"/>
                  </a:cubicBezTo>
                  <a:cubicBezTo>
                    <a:pt x="804" y="4390"/>
                    <a:pt x="215" y="2383"/>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6"/>
            <p:cNvSpPr/>
            <p:nvPr/>
          </p:nvSpPr>
          <p:spPr>
            <a:xfrm>
              <a:off x="6375333" y="1533405"/>
              <a:ext cx="227492" cy="377431"/>
            </a:xfrm>
            <a:custGeom>
              <a:avLst/>
              <a:gdLst/>
              <a:ahLst/>
              <a:cxnLst/>
              <a:rect l="l" t="t" r="r" b="b"/>
              <a:pathLst>
                <a:path w="3534" h="5863" extrusionOk="0">
                  <a:moveTo>
                    <a:pt x="884" y="3240"/>
                  </a:moveTo>
                  <a:cubicBezTo>
                    <a:pt x="429" y="1500"/>
                    <a:pt x="1821" y="697"/>
                    <a:pt x="2731" y="162"/>
                  </a:cubicBezTo>
                  <a:cubicBezTo>
                    <a:pt x="2784" y="108"/>
                    <a:pt x="3052" y="162"/>
                    <a:pt x="2945" y="1"/>
                  </a:cubicBezTo>
                  <a:cubicBezTo>
                    <a:pt x="2543" y="81"/>
                    <a:pt x="1874" y="322"/>
                    <a:pt x="1606" y="509"/>
                  </a:cubicBezTo>
                  <a:cubicBezTo>
                    <a:pt x="0" y="1607"/>
                    <a:pt x="589" y="3962"/>
                    <a:pt x="1499" y="5006"/>
                  </a:cubicBezTo>
                  <a:cubicBezTo>
                    <a:pt x="1954" y="5541"/>
                    <a:pt x="2757" y="5863"/>
                    <a:pt x="3534" y="5782"/>
                  </a:cubicBezTo>
                  <a:cubicBezTo>
                    <a:pt x="2302" y="5541"/>
                    <a:pt x="1205" y="4390"/>
                    <a:pt x="884" y="32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6"/>
            <p:cNvSpPr/>
            <p:nvPr/>
          </p:nvSpPr>
          <p:spPr>
            <a:xfrm>
              <a:off x="5293295" y="1536881"/>
              <a:ext cx="253370" cy="315373"/>
            </a:xfrm>
            <a:custGeom>
              <a:avLst/>
              <a:gdLst/>
              <a:ahLst/>
              <a:cxnLst/>
              <a:rect l="l" t="t" r="r" b="b"/>
              <a:pathLst>
                <a:path w="3936" h="4899" extrusionOk="0">
                  <a:moveTo>
                    <a:pt x="1" y="268"/>
                  </a:moveTo>
                  <a:cubicBezTo>
                    <a:pt x="563" y="1098"/>
                    <a:pt x="1285" y="1874"/>
                    <a:pt x="1955" y="2650"/>
                  </a:cubicBezTo>
                  <a:cubicBezTo>
                    <a:pt x="2624" y="3453"/>
                    <a:pt x="3186" y="4363"/>
                    <a:pt x="3935" y="4899"/>
                  </a:cubicBezTo>
                  <a:cubicBezTo>
                    <a:pt x="2650" y="3293"/>
                    <a:pt x="1339" y="1687"/>
                    <a:pt x="108" y="0"/>
                  </a:cubicBezTo>
                  <a:cubicBezTo>
                    <a:pt x="161" y="161"/>
                    <a:pt x="27" y="161"/>
                    <a:pt x="1" y="268"/>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6"/>
            <p:cNvSpPr/>
            <p:nvPr/>
          </p:nvSpPr>
          <p:spPr>
            <a:xfrm>
              <a:off x="6444276" y="1545508"/>
              <a:ext cx="365314" cy="365328"/>
            </a:xfrm>
            <a:custGeom>
              <a:avLst/>
              <a:gdLst/>
              <a:ahLst/>
              <a:cxnLst/>
              <a:rect l="l" t="t" r="r" b="b"/>
              <a:pathLst>
                <a:path w="5675" h="5675" extrusionOk="0">
                  <a:moveTo>
                    <a:pt x="1900" y="188"/>
                  </a:moveTo>
                  <a:cubicBezTo>
                    <a:pt x="1071" y="348"/>
                    <a:pt x="0" y="1633"/>
                    <a:pt x="187" y="2837"/>
                  </a:cubicBezTo>
                  <a:cubicBezTo>
                    <a:pt x="375" y="4095"/>
                    <a:pt x="2168" y="5675"/>
                    <a:pt x="3560" y="5434"/>
                  </a:cubicBezTo>
                  <a:cubicBezTo>
                    <a:pt x="4336" y="5300"/>
                    <a:pt x="5273" y="4604"/>
                    <a:pt x="5433" y="3801"/>
                  </a:cubicBezTo>
                  <a:cubicBezTo>
                    <a:pt x="5674" y="2650"/>
                    <a:pt x="4657" y="1098"/>
                    <a:pt x="4256" y="723"/>
                  </a:cubicBezTo>
                  <a:cubicBezTo>
                    <a:pt x="3828" y="321"/>
                    <a:pt x="2730" y="0"/>
                    <a:pt x="1900" y="161"/>
                  </a:cubicBezTo>
                  <a:close/>
                  <a:moveTo>
                    <a:pt x="1258" y="1499"/>
                  </a:moveTo>
                  <a:cubicBezTo>
                    <a:pt x="1231" y="1579"/>
                    <a:pt x="1178" y="1633"/>
                    <a:pt x="1151" y="1713"/>
                  </a:cubicBezTo>
                  <a:cubicBezTo>
                    <a:pt x="455" y="1740"/>
                    <a:pt x="1044" y="991"/>
                    <a:pt x="1258" y="1499"/>
                  </a:cubicBezTo>
                  <a:close/>
                  <a:moveTo>
                    <a:pt x="937" y="2168"/>
                  </a:moveTo>
                  <a:cubicBezTo>
                    <a:pt x="937" y="2302"/>
                    <a:pt x="964" y="2463"/>
                    <a:pt x="883" y="2516"/>
                  </a:cubicBezTo>
                  <a:cubicBezTo>
                    <a:pt x="455" y="2730"/>
                    <a:pt x="482" y="1927"/>
                    <a:pt x="937" y="2168"/>
                  </a:cubicBezTo>
                  <a:close/>
                  <a:moveTo>
                    <a:pt x="990" y="3078"/>
                  </a:moveTo>
                  <a:cubicBezTo>
                    <a:pt x="1017" y="3159"/>
                    <a:pt x="1071" y="3212"/>
                    <a:pt x="1097" y="3292"/>
                  </a:cubicBezTo>
                  <a:cubicBezTo>
                    <a:pt x="1097" y="3453"/>
                    <a:pt x="964" y="3480"/>
                    <a:pt x="883" y="3533"/>
                  </a:cubicBezTo>
                  <a:cubicBezTo>
                    <a:pt x="562" y="3533"/>
                    <a:pt x="535" y="2971"/>
                    <a:pt x="990" y="3078"/>
                  </a:cubicBezTo>
                  <a:close/>
                  <a:moveTo>
                    <a:pt x="1097" y="4069"/>
                  </a:moveTo>
                  <a:cubicBezTo>
                    <a:pt x="776" y="3801"/>
                    <a:pt x="1312" y="3426"/>
                    <a:pt x="1445" y="3801"/>
                  </a:cubicBezTo>
                  <a:cubicBezTo>
                    <a:pt x="1472" y="4042"/>
                    <a:pt x="1312" y="4095"/>
                    <a:pt x="1097" y="4069"/>
                  </a:cubicBezTo>
                  <a:close/>
                  <a:moveTo>
                    <a:pt x="1258" y="1151"/>
                  </a:moveTo>
                  <a:cubicBezTo>
                    <a:pt x="1285" y="107"/>
                    <a:pt x="2034" y="1553"/>
                    <a:pt x="1258" y="1151"/>
                  </a:cubicBezTo>
                  <a:close/>
                  <a:moveTo>
                    <a:pt x="1660" y="4577"/>
                  </a:moveTo>
                  <a:cubicBezTo>
                    <a:pt x="1419" y="4283"/>
                    <a:pt x="1900" y="3962"/>
                    <a:pt x="2007" y="4310"/>
                  </a:cubicBezTo>
                  <a:cubicBezTo>
                    <a:pt x="2034" y="4550"/>
                    <a:pt x="1874" y="4604"/>
                    <a:pt x="1660" y="4577"/>
                  </a:cubicBezTo>
                  <a:close/>
                  <a:moveTo>
                    <a:pt x="2837" y="2516"/>
                  </a:moveTo>
                  <a:cubicBezTo>
                    <a:pt x="2971" y="2730"/>
                    <a:pt x="3025" y="2998"/>
                    <a:pt x="2837" y="3185"/>
                  </a:cubicBezTo>
                  <a:cubicBezTo>
                    <a:pt x="2115" y="3533"/>
                    <a:pt x="1981" y="2142"/>
                    <a:pt x="2837" y="2516"/>
                  </a:cubicBezTo>
                  <a:close/>
                  <a:moveTo>
                    <a:pt x="2837" y="5139"/>
                  </a:moveTo>
                  <a:cubicBezTo>
                    <a:pt x="1793" y="4550"/>
                    <a:pt x="3640" y="4417"/>
                    <a:pt x="2837" y="5139"/>
                  </a:cubicBezTo>
                  <a:close/>
                  <a:moveTo>
                    <a:pt x="3533" y="5032"/>
                  </a:moveTo>
                  <a:cubicBezTo>
                    <a:pt x="3025" y="4658"/>
                    <a:pt x="3988" y="4202"/>
                    <a:pt x="3961" y="4872"/>
                  </a:cubicBezTo>
                  <a:cubicBezTo>
                    <a:pt x="3881" y="4979"/>
                    <a:pt x="3774" y="5059"/>
                    <a:pt x="3533" y="5032"/>
                  </a:cubicBezTo>
                  <a:close/>
                  <a:moveTo>
                    <a:pt x="4363" y="4631"/>
                  </a:moveTo>
                  <a:cubicBezTo>
                    <a:pt x="3828" y="4631"/>
                    <a:pt x="4176" y="3881"/>
                    <a:pt x="4523" y="4256"/>
                  </a:cubicBezTo>
                  <a:cubicBezTo>
                    <a:pt x="4550" y="4470"/>
                    <a:pt x="4497" y="4577"/>
                    <a:pt x="4363" y="4631"/>
                  </a:cubicBezTo>
                  <a:close/>
                  <a:moveTo>
                    <a:pt x="4818" y="4015"/>
                  </a:moveTo>
                  <a:cubicBezTo>
                    <a:pt x="4791" y="4042"/>
                    <a:pt x="4764" y="4095"/>
                    <a:pt x="4764" y="4176"/>
                  </a:cubicBezTo>
                  <a:cubicBezTo>
                    <a:pt x="4577" y="4229"/>
                    <a:pt x="4523" y="4015"/>
                    <a:pt x="4631" y="3908"/>
                  </a:cubicBezTo>
                  <a:cubicBezTo>
                    <a:pt x="4764" y="3881"/>
                    <a:pt x="4711" y="4015"/>
                    <a:pt x="4818" y="4015"/>
                  </a:cubicBezTo>
                  <a:close/>
                  <a:moveTo>
                    <a:pt x="4657" y="2784"/>
                  </a:moveTo>
                  <a:cubicBezTo>
                    <a:pt x="4523" y="2891"/>
                    <a:pt x="4497" y="2864"/>
                    <a:pt x="4309" y="2837"/>
                  </a:cubicBezTo>
                  <a:cubicBezTo>
                    <a:pt x="4015" y="2382"/>
                    <a:pt x="4764" y="2275"/>
                    <a:pt x="4657" y="27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6"/>
            <p:cNvSpPr/>
            <p:nvPr/>
          </p:nvSpPr>
          <p:spPr>
            <a:xfrm>
              <a:off x="5277782" y="1583425"/>
              <a:ext cx="249894" cy="539334"/>
            </a:xfrm>
            <a:custGeom>
              <a:avLst/>
              <a:gdLst/>
              <a:ahLst/>
              <a:cxnLst/>
              <a:rect l="l" t="t" r="r" b="b"/>
              <a:pathLst>
                <a:path w="3882" h="8378" extrusionOk="0">
                  <a:moveTo>
                    <a:pt x="509" y="4176"/>
                  </a:moveTo>
                  <a:cubicBezTo>
                    <a:pt x="536" y="3346"/>
                    <a:pt x="429" y="2382"/>
                    <a:pt x="750" y="1927"/>
                  </a:cubicBezTo>
                  <a:cubicBezTo>
                    <a:pt x="938" y="3158"/>
                    <a:pt x="938" y="4925"/>
                    <a:pt x="1125" y="6290"/>
                  </a:cubicBezTo>
                  <a:cubicBezTo>
                    <a:pt x="1740" y="6959"/>
                    <a:pt x="2222" y="7789"/>
                    <a:pt x="2918" y="8378"/>
                  </a:cubicBezTo>
                  <a:cubicBezTo>
                    <a:pt x="2891" y="6745"/>
                    <a:pt x="3346" y="5621"/>
                    <a:pt x="3882" y="4550"/>
                  </a:cubicBezTo>
                  <a:cubicBezTo>
                    <a:pt x="2624" y="3051"/>
                    <a:pt x="1393" y="1499"/>
                    <a:pt x="161" y="0"/>
                  </a:cubicBezTo>
                  <a:cubicBezTo>
                    <a:pt x="1" y="1499"/>
                    <a:pt x="188" y="3025"/>
                    <a:pt x="509" y="4202"/>
                  </a:cubicBezTo>
                  <a:close/>
                  <a:moveTo>
                    <a:pt x="1687" y="4095"/>
                  </a:moveTo>
                  <a:cubicBezTo>
                    <a:pt x="2303" y="3774"/>
                    <a:pt x="2838" y="5059"/>
                    <a:pt x="2303" y="5219"/>
                  </a:cubicBezTo>
                  <a:cubicBezTo>
                    <a:pt x="1874" y="5326"/>
                    <a:pt x="1125" y="4363"/>
                    <a:pt x="1687" y="409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6"/>
            <p:cNvSpPr/>
            <p:nvPr/>
          </p:nvSpPr>
          <p:spPr>
            <a:xfrm>
              <a:off x="5469032" y="1593725"/>
              <a:ext cx="1157933" cy="1328507"/>
            </a:xfrm>
            <a:custGeom>
              <a:avLst/>
              <a:gdLst/>
              <a:ahLst/>
              <a:cxnLst/>
              <a:rect l="l" t="t" r="r" b="b"/>
              <a:pathLst>
                <a:path w="17988" h="20637" extrusionOk="0">
                  <a:moveTo>
                    <a:pt x="9048" y="10252"/>
                  </a:moveTo>
                  <a:cubicBezTo>
                    <a:pt x="6130" y="6719"/>
                    <a:pt x="3079" y="3320"/>
                    <a:pt x="1" y="1"/>
                  </a:cubicBezTo>
                  <a:cubicBezTo>
                    <a:pt x="2758" y="3561"/>
                    <a:pt x="5889" y="6933"/>
                    <a:pt x="8833" y="10413"/>
                  </a:cubicBezTo>
                  <a:cubicBezTo>
                    <a:pt x="11055" y="13062"/>
                    <a:pt x="13223" y="15685"/>
                    <a:pt x="15525" y="18175"/>
                  </a:cubicBezTo>
                  <a:cubicBezTo>
                    <a:pt x="16114" y="18817"/>
                    <a:pt x="16756" y="19433"/>
                    <a:pt x="17318" y="20021"/>
                  </a:cubicBezTo>
                  <a:cubicBezTo>
                    <a:pt x="17479" y="20209"/>
                    <a:pt x="17639" y="20637"/>
                    <a:pt x="17987" y="20476"/>
                  </a:cubicBezTo>
                  <a:cubicBezTo>
                    <a:pt x="16702" y="18656"/>
                    <a:pt x="15016" y="17131"/>
                    <a:pt x="13491" y="15471"/>
                  </a:cubicBezTo>
                  <a:cubicBezTo>
                    <a:pt x="11938" y="13812"/>
                    <a:pt x="10493" y="12045"/>
                    <a:pt x="9048" y="102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6"/>
            <p:cNvSpPr/>
            <p:nvPr/>
          </p:nvSpPr>
          <p:spPr>
            <a:xfrm>
              <a:off x="5503536" y="1879743"/>
              <a:ext cx="103382" cy="408459"/>
            </a:xfrm>
            <a:custGeom>
              <a:avLst/>
              <a:gdLst/>
              <a:ahLst/>
              <a:cxnLst/>
              <a:rect l="l" t="t" r="r" b="b"/>
              <a:pathLst>
                <a:path w="1606" h="6345" extrusionOk="0">
                  <a:moveTo>
                    <a:pt x="1044" y="1"/>
                  </a:moveTo>
                  <a:cubicBezTo>
                    <a:pt x="428" y="1607"/>
                    <a:pt x="0" y="4926"/>
                    <a:pt x="1151" y="6344"/>
                  </a:cubicBezTo>
                  <a:cubicBezTo>
                    <a:pt x="910" y="4551"/>
                    <a:pt x="803" y="1928"/>
                    <a:pt x="1606" y="697"/>
                  </a:cubicBezTo>
                  <a:cubicBezTo>
                    <a:pt x="1472" y="402"/>
                    <a:pt x="1258" y="188"/>
                    <a:pt x="1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6"/>
            <p:cNvSpPr/>
            <p:nvPr/>
          </p:nvSpPr>
          <p:spPr>
            <a:xfrm>
              <a:off x="5593078" y="1960726"/>
              <a:ext cx="65531" cy="336102"/>
            </a:xfrm>
            <a:custGeom>
              <a:avLst/>
              <a:gdLst/>
              <a:ahLst/>
              <a:cxnLst/>
              <a:rect l="l" t="t" r="r" b="b"/>
              <a:pathLst>
                <a:path w="1018" h="5221" extrusionOk="0">
                  <a:moveTo>
                    <a:pt x="670" y="1"/>
                  </a:moveTo>
                  <a:cubicBezTo>
                    <a:pt x="135" y="1339"/>
                    <a:pt x="1" y="3480"/>
                    <a:pt x="215" y="5220"/>
                  </a:cubicBezTo>
                  <a:cubicBezTo>
                    <a:pt x="215" y="3480"/>
                    <a:pt x="242" y="1500"/>
                    <a:pt x="1018" y="376"/>
                  </a:cubicBezTo>
                  <a:cubicBezTo>
                    <a:pt x="884" y="268"/>
                    <a:pt x="857" y="54"/>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6"/>
            <p:cNvSpPr/>
            <p:nvPr/>
          </p:nvSpPr>
          <p:spPr>
            <a:xfrm>
              <a:off x="5649984" y="2024522"/>
              <a:ext cx="225754" cy="477341"/>
            </a:xfrm>
            <a:custGeom>
              <a:avLst/>
              <a:gdLst/>
              <a:ahLst/>
              <a:cxnLst/>
              <a:rect l="l" t="t" r="r" b="b"/>
              <a:pathLst>
                <a:path w="3507" h="7415" extrusionOk="0">
                  <a:moveTo>
                    <a:pt x="0" y="4845"/>
                  </a:moveTo>
                  <a:cubicBezTo>
                    <a:pt x="509" y="5460"/>
                    <a:pt x="1071" y="6237"/>
                    <a:pt x="1579" y="6852"/>
                  </a:cubicBezTo>
                  <a:cubicBezTo>
                    <a:pt x="1740" y="7013"/>
                    <a:pt x="2034" y="7414"/>
                    <a:pt x="2141" y="7307"/>
                  </a:cubicBezTo>
                  <a:cubicBezTo>
                    <a:pt x="2355" y="5728"/>
                    <a:pt x="2543" y="4122"/>
                    <a:pt x="3506" y="3319"/>
                  </a:cubicBezTo>
                  <a:cubicBezTo>
                    <a:pt x="2650" y="2141"/>
                    <a:pt x="1633" y="1071"/>
                    <a:pt x="642" y="0"/>
                  </a:cubicBezTo>
                  <a:cubicBezTo>
                    <a:pt x="80" y="1258"/>
                    <a:pt x="80" y="3105"/>
                    <a:pt x="0" y="4845"/>
                  </a:cubicBezTo>
                  <a:close/>
                  <a:moveTo>
                    <a:pt x="1526" y="4283"/>
                  </a:moveTo>
                  <a:cubicBezTo>
                    <a:pt x="1097" y="4577"/>
                    <a:pt x="562" y="4149"/>
                    <a:pt x="509" y="3828"/>
                  </a:cubicBezTo>
                  <a:cubicBezTo>
                    <a:pt x="321" y="2837"/>
                    <a:pt x="1847" y="3426"/>
                    <a:pt x="1526" y="428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6"/>
            <p:cNvSpPr/>
            <p:nvPr/>
          </p:nvSpPr>
          <p:spPr>
            <a:xfrm>
              <a:off x="5794693" y="2257109"/>
              <a:ext cx="130998" cy="361916"/>
            </a:xfrm>
            <a:custGeom>
              <a:avLst/>
              <a:gdLst/>
              <a:ahLst/>
              <a:cxnLst/>
              <a:rect l="l" t="t" r="r" b="b"/>
              <a:pathLst>
                <a:path w="2035" h="5622" extrusionOk="0">
                  <a:moveTo>
                    <a:pt x="1580" y="0"/>
                  </a:moveTo>
                  <a:cubicBezTo>
                    <a:pt x="964" y="1339"/>
                    <a:pt x="0" y="4122"/>
                    <a:pt x="857" y="5621"/>
                  </a:cubicBezTo>
                  <a:cubicBezTo>
                    <a:pt x="455" y="3828"/>
                    <a:pt x="1071" y="1633"/>
                    <a:pt x="2035" y="563"/>
                  </a:cubicBezTo>
                  <a:cubicBezTo>
                    <a:pt x="1928" y="322"/>
                    <a:pt x="1740" y="188"/>
                    <a:pt x="1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6"/>
            <p:cNvSpPr/>
            <p:nvPr/>
          </p:nvSpPr>
          <p:spPr>
            <a:xfrm>
              <a:off x="5837758" y="2313952"/>
              <a:ext cx="120698" cy="308485"/>
            </a:xfrm>
            <a:custGeom>
              <a:avLst/>
              <a:gdLst/>
              <a:ahLst/>
              <a:cxnLst/>
              <a:rect l="l" t="t" r="r" b="b"/>
              <a:pathLst>
                <a:path w="1875" h="4792" extrusionOk="0">
                  <a:moveTo>
                    <a:pt x="1633" y="1"/>
                  </a:moveTo>
                  <a:cubicBezTo>
                    <a:pt x="777" y="1125"/>
                    <a:pt x="1" y="3052"/>
                    <a:pt x="536" y="4792"/>
                  </a:cubicBezTo>
                  <a:cubicBezTo>
                    <a:pt x="563" y="2891"/>
                    <a:pt x="937" y="1312"/>
                    <a:pt x="1874" y="295"/>
                  </a:cubicBezTo>
                  <a:cubicBezTo>
                    <a:pt x="1847" y="135"/>
                    <a:pt x="1714" y="81"/>
                    <a:pt x="1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6"/>
            <p:cNvSpPr/>
            <p:nvPr/>
          </p:nvSpPr>
          <p:spPr>
            <a:xfrm>
              <a:off x="6678592" y="2360495"/>
              <a:ext cx="1580023" cy="615167"/>
            </a:xfrm>
            <a:custGeom>
              <a:avLst/>
              <a:gdLst/>
              <a:ahLst/>
              <a:cxnLst/>
              <a:rect l="l" t="t" r="r" b="b"/>
              <a:pathLst>
                <a:path w="24545" h="9556" extrusionOk="0">
                  <a:moveTo>
                    <a:pt x="24384" y="0"/>
                  </a:moveTo>
                  <a:cubicBezTo>
                    <a:pt x="17558" y="1874"/>
                    <a:pt x="10947" y="4310"/>
                    <a:pt x="4979" y="6986"/>
                  </a:cubicBezTo>
                  <a:cubicBezTo>
                    <a:pt x="3212" y="7789"/>
                    <a:pt x="1526" y="8539"/>
                    <a:pt x="0" y="9556"/>
                  </a:cubicBezTo>
                  <a:cubicBezTo>
                    <a:pt x="536" y="9556"/>
                    <a:pt x="857" y="9181"/>
                    <a:pt x="1285" y="8994"/>
                  </a:cubicBezTo>
                  <a:cubicBezTo>
                    <a:pt x="1553" y="8860"/>
                    <a:pt x="1847" y="8833"/>
                    <a:pt x="2115" y="8726"/>
                  </a:cubicBezTo>
                  <a:cubicBezTo>
                    <a:pt x="2971" y="8351"/>
                    <a:pt x="3774" y="7789"/>
                    <a:pt x="4657" y="7414"/>
                  </a:cubicBezTo>
                  <a:cubicBezTo>
                    <a:pt x="5594" y="6986"/>
                    <a:pt x="6504" y="6638"/>
                    <a:pt x="7414" y="6237"/>
                  </a:cubicBezTo>
                  <a:cubicBezTo>
                    <a:pt x="11054" y="4551"/>
                    <a:pt x="15123" y="3507"/>
                    <a:pt x="18870" y="2035"/>
                  </a:cubicBezTo>
                  <a:cubicBezTo>
                    <a:pt x="20529" y="1392"/>
                    <a:pt x="22269" y="777"/>
                    <a:pt x="23875" y="241"/>
                  </a:cubicBezTo>
                  <a:cubicBezTo>
                    <a:pt x="24143" y="161"/>
                    <a:pt x="24544" y="161"/>
                    <a:pt x="24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6"/>
            <p:cNvSpPr/>
            <p:nvPr/>
          </p:nvSpPr>
          <p:spPr>
            <a:xfrm>
              <a:off x="5917001" y="2376010"/>
              <a:ext cx="284398" cy="518669"/>
            </a:xfrm>
            <a:custGeom>
              <a:avLst/>
              <a:gdLst/>
              <a:ahLst/>
              <a:cxnLst/>
              <a:rect l="l" t="t" r="r" b="b"/>
              <a:pathLst>
                <a:path w="4418" h="8057" extrusionOk="0">
                  <a:moveTo>
                    <a:pt x="1098" y="0"/>
                  </a:moveTo>
                  <a:cubicBezTo>
                    <a:pt x="643" y="884"/>
                    <a:pt x="54" y="2061"/>
                    <a:pt x="28" y="3319"/>
                  </a:cubicBezTo>
                  <a:cubicBezTo>
                    <a:pt x="1" y="4470"/>
                    <a:pt x="349" y="4604"/>
                    <a:pt x="911" y="5273"/>
                  </a:cubicBezTo>
                  <a:cubicBezTo>
                    <a:pt x="1633" y="6130"/>
                    <a:pt x="2249" y="6933"/>
                    <a:pt x="2945" y="7682"/>
                  </a:cubicBezTo>
                  <a:cubicBezTo>
                    <a:pt x="3052" y="7789"/>
                    <a:pt x="3159" y="8057"/>
                    <a:pt x="3346" y="7976"/>
                  </a:cubicBezTo>
                  <a:cubicBezTo>
                    <a:pt x="3507" y="6397"/>
                    <a:pt x="3775" y="4952"/>
                    <a:pt x="4417" y="3881"/>
                  </a:cubicBezTo>
                  <a:cubicBezTo>
                    <a:pt x="3293" y="2623"/>
                    <a:pt x="2383" y="1151"/>
                    <a:pt x="1098" y="0"/>
                  </a:cubicBezTo>
                  <a:close/>
                  <a:moveTo>
                    <a:pt x="2436" y="4658"/>
                  </a:moveTo>
                  <a:cubicBezTo>
                    <a:pt x="1848" y="5113"/>
                    <a:pt x="1098" y="4417"/>
                    <a:pt x="1152" y="3935"/>
                  </a:cubicBezTo>
                  <a:cubicBezTo>
                    <a:pt x="1259" y="3159"/>
                    <a:pt x="2624" y="3855"/>
                    <a:pt x="2436" y="46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6"/>
            <p:cNvSpPr/>
            <p:nvPr/>
          </p:nvSpPr>
          <p:spPr>
            <a:xfrm>
              <a:off x="6714769" y="2494910"/>
              <a:ext cx="1493893" cy="566951"/>
            </a:xfrm>
            <a:custGeom>
              <a:avLst/>
              <a:gdLst/>
              <a:ahLst/>
              <a:cxnLst/>
              <a:rect l="l" t="t" r="r" b="b"/>
              <a:pathLst>
                <a:path w="23207" h="8807" extrusionOk="0">
                  <a:moveTo>
                    <a:pt x="20315" y="1071"/>
                  </a:moveTo>
                  <a:cubicBezTo>
                    <a:pt x="19298" y="1392"/>
                    <a:pt x="18254" y="1660"/>
                    <a:pt x="17237" y="1981"/>
                  </a:cubicBezTo>
                  <a:cubicBezTo>
                    <a:pt x="15283" y="2650"/>
                    <a:pt x="13303" y="3399"/>
                    <a:pt x="11349" y="4042"/>
                  </a:cubicBezTo>
                  <a:cubicBezTo>
                    <a:pt x="7655" y="5246"/>
                    <a:pt x="4122" y="6772"/>
                    <a:pt x="616" y="8190"/>
                  </a:cubicBezTo>
                  <a:cubicBezTo>
                    <a:pt x="429" y="8244"/>
                    <a:pt x="0" y="8324"/>
                    <a:pt x="107" y="8699"/>
                  </a:cubicBezTo>
                  <a:cubicBezTo>
                    <a:pt x="348" y="8806"/>
                    <a:pt x="750" y="8592"/>
                    <a:pt x="1044" y="8485"/>
                  </a:cubicBezTo>
                  <a:cubicBezTo>
                    <a:pt x="4470" y="7173"/>
                    <a:pt x="8191" y="5380"/>
                    <a:pt x="12072" y="4256"/>
                  </a:cubicBezTo>
                  <a:cubicBezTo>
                    <a:pt x="13999" y="3667"/>
                    <a:pt x="15953" y="2971"/>
                    <a:pt x="17853" y="2356"/>
                  </a:cubicBezTo>
                  <a:cubicBezTo>
                    <a:pt x="19272" y="1874"/>
                    <a:pt x="20744" y="1365"/>
                    <a:pt x="22028" y="830"/>
                  </a:cubicBezTo>
                  <a:cubicBezTo>
                    <a:pt x="22403" y="669"/>
                    <a:pt x="23206" y="562"/>
                    <a:pt x="23072" y="0"/>
                  </a:cubicBezTo>
                  <a:cubicBezTo>
                    <a:pt x="22109" y="268"/>
                    <a:pt x="21252" y="776"/>
                    <a:pt x="20289" y="107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6"/>
            <p:cNvSpPr/>
            <p:nvPr/>
          </p:nvSpPr>
          <p:spPr>
            <a:xfrm>
              <a:off x="7781293" y="2537977"/>
              <a:ext cx="427369" cy="151667"/>
            </a:xfrm>
            <a:custGeom>
              <a:avLst/>
              <a:gdLst/>
              <a:ahLst/>
              <a:cxnLst/>
              <a:rect l="l" t="t" r="r" b="b"/>
              <a:pathLst>
                <a:path w="6639" h="2356" extrusionOk="0">
                  <a:moveTo>
                    <a:pt x="5942" y="455"/>
                  </a:moveTo>
                  <a:cubicBezTo>
                    <a:pt x="6156" y="375"/>
                    <a:pt x="6638" y="375"/>
                    <a:pt x="6611" y="0"/>
                  </a:cubicBezTo>
                  <a:cubicBezTo>
                    <a:pt x="4604" y="750"/>
                    <a:pt x="2168" y="1553"/>
                    <a:pt x="0" y="2356"/>
                  </a:cubicBezTo>
                  <a:cubicBezTo>
                    <a:pt x="2008" y="1794"/>
                    <a:pt x="4095" y="1071"/>
                    <a:pt x="5942" y="4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6"/>
            <p:cNvSpPr/>
            <p:nvPr/>
          </p:nvSpPr>
          <p:spPr>
            <a:xfrm>
              <a:off x="6721657" y="2574156"/>
              <a:ext cx="1481791" cy="529034"/>
            </a:xfrm>
            <a:custGeom>
              <a:avLst/>
              <a:gdLst/>
              <a:ahLst/>
              <a:cxnLst/>
              <a:rect l="l" t="t" r="r" b="b"/>
              <a:pathLst>
                <a:path w="23019" h="8218" extrusionOk="0">
                  <a:moveTo>
                    <a:pt x="22858" y="0"/>
                  </a:moveTo>
                  <a:cubicBezTo>
                    <a:pt x="22805" y="27"/>
                    <a:pt x="22778" y="27"/>
                    <a:pt x="22698" y="54"/>
                  </a:cubicBezTo>
                  <a:cubicBezTo>
                    <a:pt x="18736" y="1205"/>
                    <a:pt x="14882" y="2597"/>
                    <a:pt x="11162" y="3935"/>
                  </a:cubicBezTo>
                  <a:cubicBezTo>
                    <a:pt x="7602" y="5193"/>
                    <a:pt x="4015" y="6611"/>
                    <a:pt x="562" y="7869"/>
                  </a:cubicBezTo>
                  <a:cubicBezTo>
                    <a:pt x="429" y="7923"/>
                    <a:pt x="0" y="7896"/>
                    <a:pt x="54" y="8217"/>
                  </a:cubicBezTo>
                  <a:cubicBezTo>
                    <a:pt x="1017" y="8030"/>
                    <a:pt x="1927" y="7575"/>
                    <a:pt x="2864" y="7254"/>
                  </a:cubicBezTo>
                  <a:cubicBezTo>
                    <a:pt x="3828" y="6906"/>
                    <a:pt x="4818" y="6585"/>
                    <a:pt x="5782" y="6237"/>
                  </a:cubicBezTo>
                  <a:cubicBezTo>
                    <a:pt x="11188" y="4229"/>
                    <a:pt x="17130" y="2409"/>
                    <a:pt x="22403" y="295"/>
                  </a:cubicBezTo>
                  <a:cubicBezTo>
                    <a:pt x="22591" y="214"/>
                    <a:pt x="23019" y="134"/>
                    <a:pt x="2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6"/>
            <p:cNvSpPr/>
            <p:nvPr/>
          </p:nvSpPr>
          <p:spPr>
            <a:xfrm>
              <a:off x="6733695" y="2629261"/>
              <a:ext cx="1488743" cy="527360"/>
            </a:xfrm>
            <a:custGeom>
              <a:avLst/>
              <a:gdLst/>
              <a:ahLst/>
              <a:cxnLst/>
              <a:rect l="l" t="t" r="r" b="b"/>
              <a:pathLst>
                <a:path w="23127" h="8192" extrusionOk="0">
                  <a:moveTo>
                    <a:pt x="22725" y="1"/>
                  </a:moveTo>
                  <a:cubicBezTo>
                    <a:pt x="20824" y="777"/>
                    <a:pt x="18817" y="1312"/>
                    <a:pt x="16836" y="2008"/>
                  </a:cubicBezTo>
                  <a:cubicBezTo>
                    <a:pt x="14909" y="2677"/>
                    <a:pt x="12875" y="3106"/>
                    <a:pt x="10921" y="3748"/>
                  </a:cubicBezTo>
                  <a:cubicBezTo>
                    <a:pt x="8994" y="4364"/>
                    <a:pt x="7227" y="5247"/>
                    <a:pt x="5354" y="5836"/>
                  </a:cubicBezTo>
                  <a:cubicBezTo>
                    <a:pt x="3668" y="6371"/>
                    <a:pt x="2008" y="7040"/>
                    <a:pt x="536" y="7736"/>
                  </a:cubicBezTo>
                  <a:cubicBezTo>
                    <a:pt x="402" y="7790"/>
                    <a:pt x="1" y="7790"/>
                    <a:pt x="27" y="8084"/>
                  </a:cubicBezTo>
                  <a:cubicBezTo>
                    <a:pt x="509" y="8191"/>
                    <a:pt x="937" y="7843"/>
                    <a:pt x="1366" y="7683"/>
                  </a:cubicBezTo>
                  <a:cubicBezTo>
                    <a:pt x="1794" y="7495"/>
                    <a:pt x="2276" y="7281"/>
                    <a:pt x="2731" y="7120"/>
                  </a:cubicBezTo>
                  <a:cubicBezTo>
                    <a:pt x="5595" y="6023"/>
                    <a:pt x="8566" y="5060"/>
                    <a:pt x="11483" y="4096"/>
                  </a:cubicBezTo>
                  <a:cubicBezTo>
                    <a:pt x="14829" y="2972"/>
                    <a:pt x="18630" y="2035"/>
                    <a:pt x="21815" y="724"/>
                  </a:cubicBezTo>
                  <a:cubicBezTo>
                    <a:pt x="22163" y="563"/>
                    <a:pt x="23126" y="429"/>
                    <a:pt x="227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6"/>
            <p:cNvSpPr/>
            <p:nvPr/>
          </p:nvSpPr>
          <p:spPr>
            <a:xfrm>
              <a:off x="6132391" y="2658551"/>
              <a:ext cx="137886" cy="327476"/>
            </a:xfrm>
            <a:custGeom>
              <a:avLst/>
              <a:gdLst/>
              <a:ahLst/>
              <a:cxnLst/>
              <a:rect l="l" t="t" r="r" b="b"/>
              <a:pathLst>
                <a:path w="2142" h="5087" extrusionOk="0">
                  <a:moveTo>
                    <a:pt x="1794" y="1"/>
                  </a:moveTo>
                  <a:cubicBezTo>
                    <a:pt x="1178" y="1259"/>
                    <a:pt x="0" y="3507"/>
                    <a:pt x="937" y="5086"/>
                  </a:cubicBezTo>
                  <a:cubicBezTo>
                    <a:pt x="723" y="3721"/>
                    <a:pt x="884" y="2945"/>
                    <a:pt x="1232" y="1955"/>
                  </a:cubicBezTo>
                  <a:cubicBezTo>
                    <a:pt x="1499" y="1259"/>
                    <a:pt x="1553" y="509"/>
                    <a:pt x="2142" y="376"/>
                  </a:cubicBezTo>
                  <a:cubicBezTo>
                    <a:pt x="2088" y="188"/>
                    <a:pt x="1981" y="81"/>
                    <a:pt x="1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6"/>
            <p:cNvSpPr/>
            <p:nvPr/>
          </p:nvSpPr>
          <p:spPr>
            <a:xfrm>
              <a:off x="6738844" y="2684430"/>
              <a:ext cx="1490481" cy="560063"/>
            </a:xfrm>
            <a:custGeom>
              <a:avLst/>
              <a:gdLst/>
              <a:ahLst/>
              <a:cxnLst/>
              <a:rect l="l" t="t" r="r" b="b"/>
              <a:pathLst>
                <a:path w="23154" h="8700" extrusionOk="0">
                  <a:moveTo>
                    <a:pt x="22886" y="27"/>
                  </a:moveTo>
                  <a:cubicBezTo>
                    <a:pt x="22457" y="214"/>
                    <a:pt x="21922" y="429"/>
                    <a:pt x="21360" y="643"/>
                  </a:cubicBezTo>
                  <a:cubicBezTo>
                    <a:pt x="17988" y="1794"/>
                    <a:pt x="14535" y="2677"/>
                    <a:pt x="11082" y="3908"/>
                  </a:cubicBezTo>
                  <a:cubicBezTo>
                    <a:pt x="7522" y="5166"/>
                    <a:pt x="4203" y="6692"/>
                    <a:pt x="670" y="7950"/>
                  </a:cubicBezTo>
                  <a:cubicBezTo>
                    <a:pt x="563" y="7976"/>
                    <a:pt x="1" y="7976"/>
                    <a:pt x="215" y="8351"/>
                  </a:cubicBezTo>
                  <a:cubicBezTo>
                    <a:pt x="376" y="8699"/>
                    <a:pt x="1393" y="8084"/>
                    <a:pt x="1527" y="8030"/>
                  </a:cubicBezTo>
                  <a:cubicBezTo>
                    <a:pt x="3079" y="7414"/>
                    <a:pt x="4364" y="6852"/>
                    <a:pt x="5729" y="6344"/>
                  </a:cubicBezTo>
                  <a:cubicBezTo>
                    <a:pt x="7629" y="5648"/>
                    <a:pt x="9610" y="4845"/>
                    <a:pt x="11457" y="4203"/>
                  </a:cubicBezTo>
                  <a:cubicBezTo>
                    <a:pt x="15070" y="2971"/>
                    <a:pt x="19112" y="1954"/>
                    <a:pt x="22484" y="536"/>
                  </a:cubicBezTo>
                  <a:cubicBezTo>
                    <a:pt x="22618" y="455"/>
                    <a:pt x="23153" y="429"/>
                    <a:pt x="22939" y="54"/>
                  </a:cubicBezTo>
                  <a:cubicBezTo>
                    <a:pt x="22939" y="27"/>
                    <a:pt x="22939" y="0"/>
                    <a:pt x="22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6"/>
            <p:cNvSpPr/>
            <p:nvPr/>
          </p:nvSpPr>
          <p:spPr>
            <a:xfrm>
              <a:off x="6180606" y="2694730"/>
              <a:ext cx="120698" cy="339514"/>
            </a:xfrm>
            <a:custGeom>
              <a:avLst/>
              <a:gdLst/>
              <a:ahLst/>
              <a:cxnLst/>
              <a:rect l="l" t="t" r="r" b="b"/>
              <a:pathLst>
                <a:path w="1875" h="5274" extrusionOk="0">
                  <a:moveTo>
                    <a:pt x="1553" y="1"/>
                  </a:moveTo>
                  <a:cubicBezTo>
                    <a:pt x="831" y="1259"/>
                    <a:pt x="1" y="3400"/>
                    <a:pt x="804" y="5274"/>
                  </a:cubicBezTo>
                  <a:cubicBezTo>
                    <a:pt x="670" y="3427"/>
                    <a:pt x="911" y="1312"/>
                    <a:pt x="1875" y="215"/>
                  </a:cubicBezTo>
                  <a:cubicBezTo>
                    <a:pt x="1741" y="188"/>
                    <a:pt x="1741" y="1"/>
                    <a:pt x="15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6"/>
            <p:cNvSpPr/>
            <p:nvPr/>
          </p:nvSpPr>
          <p:spPr>
            <a:xfrm>
              <a:off x="6254699" y="2737861"/>
              <a:ext cx="249894" cy="491117"/>
            </a:xfrm>
            <a:custGeom>
              <a:avLst/>
              <a:gdLst/>
              <a:ahLst/>
              <a:cxnLst/>
              <a:rect l="l" t="t" r="r" b="b"/>
              <a:pathLst>
                <a:path w="3882" h="7629" extrusionOk="0">
                  <a:moveTo>
                    <a:pt x="1071" y="0"/>
                  </a:moveTo>
                  <a:cubicBezTo>
                    <a:pt x="536" y="1151"/>
                    <a:pt x="1" y="2570"/>
                    <a:pt x="161" y="4256"/>
                  </a:cubicBezTo>
                  <a:cubicBezTo>
                    <a:pt x="991" y="5219"/>
                    <a:pt x="1982" y="6370"/>
                    <a:pt x="2865" y="7254"/>
                  </a:cubicBezTo>
                  <a:cubicBezTo>
                    <a:pt x="2945" y="7361"/>
                    <a:pt x="3052" y="7628"/>
                    <a:pt x="3213" y="7521"/>
                  </a:cubicBezTo>
                  <a:cubicBezTo>
                    <a:pt x="2784" y="6022"/>
                    <a:pt x="3079" y="3908"/>
                    <a:pt x="3882" y="3025"/>
                  </a:cubicBezTo>
                  <a:cubicBezTo>
                    <a:pt x="3052" y="1927"/>
                    <a:pt x="2062" y="964"/>
                    <a:pt x="1071" y="0"/>
                  </a:cubicBezTo>
                  <a:close/>
                  <a:moveTo>
                    <a:pt x="2142" y="4550"/>
                  </a:moveTo>
                  <a:cubicBezTo>
                    <a:pt x="1687" y="4577"/>
                    <a:pt x="857" y="4229"/>
                    <a:pt x="964" y="3640"/>
                  </a:cubicBezTo>
                  <a:cubicBezTo>
                    <a:pt x="1152" y="2810"/>
                    <a:pt x="2784" y="3854"/>
                    <a:pt x="2142" y="455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6"/>
            <p:cNvSpPr/>
            <p:nvPr/>
          </p:nvSpPr>
          <p:spPr>
            <a:xfrm>
              <a:off x="6764722" y="2736123"/>
              <a:ext cx="1474903" cy="577251"/>
            </a:xfrm>
            <a:custGeom>
              <a:avLst/>
              <a:gdLst/>
              <a:ahLst/>
              <a:cxnLst/>
              <a:rect l="l" t="t" r="r" b="b"/>
              <a:pathLst>
                <a:path w="22912" h="8967" extrusionOk="0">
                  <a:moveTo>
                    <a:pt x="22644" y="81"/>
                  </a:moveTo>
                  <a:cubicBezTo>
                    <a:pt x="21306" y="937"/>
                    <a:pt x="19807" y="1178"/>
                    <a:pt x="18148" y="1713"/>
                  </a:cubicBezTo>
                  <a:cubicBezTo>
                    <a:pt x="17291" y="2008"/>
                    <a:pt x="16435" y="2222"/>
                    <a:pt x="15605" y="2490"/>
                  </a:cubicBezTo>
                  <a:cubicBezTo>
                    <a:pt x="12232" y="3533"/>
                    <a:pt x="8967" y="4765"/>
                    <a:pt x="5835" y="6023"/>
                  </a:cubicBezTo>
                  <a:cubicBezTo>
                    <a:pt x="3855" y="6799"/>
                    <a:pt x="2115" y="7816"/>
                    <a:pt x="0" y="8324"/>
                  </a:cubicBezTo>
                  <a:cubicBezTo>
                    <a:pt x="27" y="8512"/>
                    <a:pt x="134" y="8646"/>
                    <a:pt x="161" y="8833"/>
                  </a:cubicBezTo>
                  <a:cubicBezTo>
                    <a:pt x="643" y="8967"/>
                    <a:pt x="1098" y="8619"/>
                    <a:pt x="1526" y="8458"/>
                  </a:cubicBezTo>
                  <a:cubicBezTo>
                    <a:pt x="3025" y="7976"/>
                    <a:pt x="4390" y="7441"/>
                    <a:pt x="5835" y="6879"/>
                  </a:cubicBezTo>
                  <a:cubicBezTo>
                    <a:pt x="7682" y="6183"/>
                    <a:pt x="9502" y="5273"/>
                    <a:pt x="11403" y="4631"/>
                  </a:cubicBezTo>
                  <a:cubicBezTo>
                    <a:pt x="15284" y="3319"/>
                    <a:pt x="19245" y="2142"/>
                    <a:pt x="22912" y="455"/>
                  </a:cubicBezTo>
                  <a:cubicBezTo>
                    <a:pt x="22832" y="375"/>
                    <a:pt x="22805" y="214"/>
                    <a:pt x="22805" y="81"/>
                  </a:cubicBezTo>
                  <a:cubicBezTo>
                    <a:pt x="22778" y="0"/>
                    <a:pt x="22725" y="107"/>
                    <a:pt x="22644" y="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6"/>
            <p:cNvSpPr/>
            <p:nvPr/>
          </p:nvSpPr>
          <p:spPr>
            <a:xfrm>
              <a:off x="6780236" y="2782602"/>
              <a:ext cx="1462865" cy="572165"/>
            </a:xfrm>
            <a:custGeom>
              <a:avLst/>
              <a:gdLst/>
              <a:ahLst/>
              <a:cxnLst/>
              <a:rect l="l" t="t" r="r" b="b"/>
              <a:pathLst>
                <a:path w="22725" h="8888" extrusionOk="0">
                  <a:moveTo>
                    <a:pt x="22617" y="28"/>
                  </a:moveTo>
                  <a:cubicBezTo>
                    <a:pt x="20771" y="804"/>
                    <a:pt x="18870" y="1553"/>
                    <a:pt x="16943" y="2223"/>
                  </a:cubicBezTo>
                  <a:cubicBezTo>
                    <a:pt x="15016" y="2892"/>
                    <a:pt x="13089" y="3561"/>
                    <a:pt x="11162" y="4230"/>
                  </a:cubicBezTo>
                  <a:cubicBezTo>
                    <a:pt x="9261" y="4872"/>
                    <a:pt x="7441" y="5729"/>
                    <a:pt x="5594" y="6425"/>
                  </a:cubicBezTo>
                  <a:cubicBezTo>
                    <a:pt x="3935" y="7040"/>
                    <a:pt x="2249" y="7629"/>
                    <a:pt x="643" y="8245"/>
                  </a:cubicBezTo>
                  <a:cubicBezTo>
                    <a:pt x="509" y="8298"/>
                    <a:pt x="0" y="8325"/>
                    <a:pt x="161" y="8673"/>
                  </a:cubicBezTo>
                  <a:cubicBezTo>
                    <a:pt x="322" y="8887"/>
                    <a:pt x="643" y="8673"/>
                    <a:pt x="777" y="8620"/>
                  </a:cubicBezTo>
                  <a:cubicBezTo>
                    <a:pt x="4256" y="7174"/>
                    <a:pt x="7869" y="5836"/>
                    <a:pt x="11376" y="4471"/>
                  </a:cubicBezTo>
                  <a:cubicBezTo>
                    <a:pt x="15176" y="2999"/>
                    <a:pt x="19165" y="1821"/>
                    <a:pt x="22724" y="135"/>
                  </a:cubicBezTo>
                  <a:cubicBezTo>
                    <a:pt x="22698" y="55"/>
                    <a:pt x="22698" y="1"/>
                    <a:pt x="22617" y="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6"/>
            <p:cNvSpPr/>
            <p:nvPr/>
          </p:nvSpPr>
          <p:spPr>
            <a:xfrm>
              <a:off x="6783648" y="2851548"/>
              <a:ext cx="1530070" cy="613494"/>
            </a:xfrm>
            <a:custGeom>
              <a:avLst/>
              <a:gdLst/>
              <a:ahLst/>
              <a:cxnLst/>
              <a:rect l="l" t="t" r="r" b="b"/>
              <a:pathLst>
                <a:path w="23769" h="9530" extrusionOk="0">
                  <a:moveTo>
                    <a:pt x="23689" y="27"/>
                  </a:moveTo>
                  <a:cubicBezTo>
                    <a:pt x="21842" y="1018"/>
                    <a:pt x="19674" y="1553"/>
                    <a:pt x="17639" y="2436"/>
                  </a:cubicBezTo>
                  <a:cubicBezTo>
                    <a:pt x="15712" y="3266"/>
                    <a:pt x="13651" y="3908"/>
                    <a:pt x="11671" y="4685"/>
                  </a:cubicBezTo>
                  <a:cubicBezTo>
                    <a:pt x="8138" y="6050"/>
                    <a:pt x="4578" y="7281"/>
                    <a:pt x="1286" y="8726"/>
                  </a:cubicBezTo>
                  <a:cubicBezTo>
                    <a:pt x="884" y="8887"/>
                    <a:pt x="108" y="8914"/>
                    <a:pt x="1" y="9529"/>
                  </a:cubicBezTo>
                  <a:cubicBezTo>
                    <a:pt x="7522" y="6183"/>
                    <a:pt x="16060" y="3427"/>
                    <a:pt x="23769" y="134"/>
                  </a:cubicBezTo>
                  <a:cubicBezTo>
                    <a:pt x="23769" y="54"/>
                    <a:pt x="23769" y="1"/>
                    <a:pt x="23689" y="2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6"/>
            <p:cNvSpPr/>
            <p:nvPr/>
          </p:nvSpPr>
          <p:spPr>
            <a:xfrm>
              <a:off x="6666490" y="3016991"/>
              <a:ext cx="15578" cy="41393"/>
            </a:xfrm>
            <a:custGeom>
              <a:avLst/>
              <a:gdLst/>
              <a:ahLst/>
              <a:cxnLst/>
              <a:rect l="l" t="t" r="r" b="b"/>
              <a:pathLst>
                <a:path w="242" h="643" extrusionOk="0">
                  <a:moveTo>
                    <a:pt x="188" y="27"/>
                  </a:moveTo>
                  <a:cubicBezTo>
                    <a:pt x="1" y="80"/>
                    <a:pt x="54" y="375"/>
                    <a:pt x="1" y="589"/>
                  </a:cubicBezTo>
                  <a:cubicBezTo>
                    <a:pt x="54" y="616"/>
                    <a:pt x="135" y="642"/>
                    <a:pt x="242" y="616"/>
                  </a:cubicBezTo>
                  <a:cubicBezTo>
                    <a:pt x="135" y="321"/>
                    <a:pt x="242" y="241"/>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6"/>
            <p:cNvSpPr/>
            <p:nvPr/>
          </p:nvSpPr>
          <p:spPr>
            <a:xfrm>
              <a:off x="6451164" y="3030768"/>
              <a:ext cx="53429" cy="246427"/>
            </a:xfrm>
            <a:custGeom>
              <a:avLst/>
              <a:gdLst/>
              <a:ahLst/>
              <a:cxnLst/>
              <a:rect l="l" t="t" r="r" b="b"/>
              <a:pathLst>
                <a:path w="830" h="3828" extrusionOk="0">
                  <a:moveTo>
                    <a:pt x="589" y="0"/>
                  </a:moveTo>
                  <a:cubicBezTo>
                    <a:pt x="0" y="1098"/>
                    <a:pt x="348" y="2918"/>
                    <a:pt x="830" y="3828"/>
                  </a:cubicBezTo>
                  <a:cubicBezTo>
                    <a:pt x="616" y="2677"/>
                    <a:pt x="428" y="1205"/>
                    <a:pt x="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6"/>
            <p:cNvSpPr/>
            <p:nvPr/>
          </p:nvSpPr>
          <p:spPr>
            <a:xfrm>
              <a:off x="6663078" y="3068685"/>
              <a:ext cx="22466" cy="15514"/>
            </a:xfrm>
            <a:custGeom>
              <a:avLst/>
              <a:gdLst/>
              <a:ahLst/>
              <a:cxnLst/>
              <a:rect l="l" t="t" r="r" b="b"/>
              <a:pathLst>
                <a:path w="349" h="241" extrusionOk="0">
                  <a:moveTo>
                    <a:pt x="54" y="27"/>
                  </a:moveTo>
                  <a:cubicBezTo>
                    <a:pt x="54" y="107"/>
                    <a:pt x="27" y="187"/>
                    <a:pt x="0" y="241"/>
                  </a:cubicBezTo>
                  <a:lnTo>
                    <a:pt x="295" y="241"/>
                  </a:lnTo>
                  <a:cubicBezTo>
                    <a:pt x="348" y="54"/>
                    <a:pt x="214" y="0"/>
                    <a:pt x="54"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6"/>
            <p:cNvSpPr/>
            <p:nvPr/>
          </p:nvSpPr>
          <p:spPr>
            <a:xfrm>
              <a:off x="6661340" y="3096237"/>
              <a:ext cx="25942" cy="31093"/>
            </a:xfrm>
            <a:custGeom>
              <a:avLst/>
              <a:gdLst/>
              <a:ahLst/>
              <a:cxnLst/>
              <a:rect l="l" t="t" r="r" b="b"/>
              <a:pathLst>
                <a:path w="403" h="483" extrusionOk="0">
                  <a:moveTo>
                    <a:pt x="241" y="0"/>
                  </a:moveTo>
                  <a:cubicBezTo>
                    <a:pt x="215" y="107"/>
                    <a:pt x="54" y="54"/>
                    <a:pt x="27" y="107"/>
                  </a:cubicBezTo>
                  <a:cubicBezTo>
                    <a:pt x="1" y="268"/>
                    <a:pt x="54" y="348"/>
                    <a:pt x="81" y="482"/>
                  </a:cubicBezTo>
                  <a:cubicBezTo>
                    <a:pt x="188" y="455"/>
                    <a:pt x="295" y="402"/>
                    <a:pt x="375" y="375"/>
                  </a:cubicBezTo>
                  <a:cubicBezTo>
                    <a:pt x="348" y="241"/>
                    <a:pt x="402" y="27"/>
                    <a:pt x="215"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6"/>
            <p:cNvSpPr/>
            <p:nvPr/>
          </p:nvSpPr>
          <p:spPr>
            <a:xfrm>
              <a:off x="6669966" y="3135828"/>
              <a:ext cx="20728" cy="27681"/>
            </a:xfrm>
            <a:custGeom>
              <a:avLst/>
              <a:gdLst/>
              <a:ahLst/>
              <a:cxnLst/>
              <a:rect l="l" t="t" r="r" b="b"/>
              <a:pathLst>
                <a:path w="322" h="430" extrusionOk="0">
                  <a:moveTo>
                    <a:pt x="188" y="1"/>
                  </a:moveTo>
                  <a:cubicBezTo>
                    <a:pt x="188" y="108"/>
                    <a:pt x="27" y="28"/>
                    <a:pt x="0" y="108"/>
                  </a:cubicBezTo>
                  <a:lnTo>
                    <a:pt x="0" y="429"/>
                  </a:lnTo>
                  <a:cubicBezTo>
                    <a:pt x="107" y="402"/>
                    <a:pt x="214" y="349"/>
                    <a:pt x="295" y="322"/>
                  </a:cubicBezTo>
                  <a:cubicBezTo>
                    <a:pt x="322" y="162"/>
                    <a:pt x="295" y="54"/>
                    <a:pt x="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6"/>
            <p:cNvSpPr/>
            <p:nvPr/>
          </p:nvSpPr>
          <p:spPr>
            <a:xfrm>
              <a:off x="6609649" y="3149668"/>
              <a:ext cx="120698" cy="318785"/>
            </a:xfrm>
            <a:custGeom>
              <a:avLst/>
              <a:gdLst/>
              <a:ahLst/>
              <a:cxnLst/>
              <a:rect l="l" t="t" r="r" b="b"/>
              <a:pathLst>
                <a:path w="1875" h="4952" extrusionOk="0">
                  <a:moveTo>
                    <a:pt x="215" y="0"/>
                  </a:moveTo>
                  <a:cubicBezTo>
                    <a:pt x="1" y="2088"/>
                    <a:pt x="750" y="3640"/>
                    <a:pt x="1499" y="4952"/>
                  </a:cubicBezTo>
                  <a:cubicBezTo>
                    <a:pt x="1874" y="4738"/>
                    <a:pt x="1499" y="4229"/>
                    <a:pt x="1392" y="3881"/>
                  </a:cubicBezTo>
                  <a:cubicBezTo>
                    <a:pt x="991" y="2570"/>
                    <a:pt x="589" y="1178"/>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6"/>
            <p:cNvSpPr/>
            <p:nvPr/>
          </p:nvSpPr>
          <p:spPr>
            <a:xfrm>
              <a:off x="6671704" y="3172071"/>
              <a:ext cx="27616" cy="36243"/>
            </a:xfrm>
            <a:custGeom>
              <a:avLst/>
              <a:gdLst/>
              <a:ahLst/>
              <a:cxnLst/>
              <a:rect l="l" t="t" r="r" b="b"/>
              <a:pathLst>
                <a:path w="429" h="563" extrusionOk="0">
                  <a:moveTo>
                    <a:pt x="27" y="161"/>
                  </a:moveTo>
                  <a:cubicBezTo>
                    <a:pt x="107" y="214"/>
                    <a:pt x="54" y="428"/>
                    <a:pt x="107" y="509"/>
                  </a:cubicBezTo>
                  <a:cubicBezTo>
                    <a:pt x="268" y="562"/>
                    <a:pt x="295" y="455"/>
                    <a:pt x="428" y="455"/>
                  </a:cubicBezTo>
                  <a:cubicBezTo>
                    <a:pt x="348" y="321"/>
                    <a:pt x="402" y="80"/>
                    <a:pt x="268" y="0"/>
                  </a:cubicBezTo>
                  <a:cubicBezTo>
                    <a:pt x="241" y="107"/>
                    <a:pt x="27" y="54"/>
                    <a:pt x="0" y="16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6"/>
            <p:cNvSpPr/>
            <p:nvPr/>
          </p:nvSpPr>
          <p:spPr>
            <a:xfrm>
              <a:off x="6685480" y="3216811"/>
              <a:ext cx="27616" cy="41458"/>
            </a:xfrm>
            <a:custGeom>
              <a:avLst/>
              <a:gdLst/>
              <a:ahLst/>
              <a:cxnLst/>
              <a:rect l="l" t="t" r="r" b="b"/>
              <a:pathLst>
                <a:path w="429" h="644" extrusionOk="0">
                  <a:moveTo>
                    <a:pt x="0" y="81"/>
                  </a:moveTo>
                  <a:cubicBezTo>
                    <a:pt x="27" y="322"/>
                    <a:pt x="54" y="536"/>
                    <a:pt x="214" y="643"/>
                  </a:cubicBezTo>
                  <a:cubicBezTo>
                    <a:pt x="214" y="536"/>
                    <a:pt x="429" y="617"/>
                    <a:pt x="402" y="483"/>
                  </a:cubicBezTo>
                  <a:cubicBezTo>
                    <a:pt x="321" y="376"/>
                    <a:pt x="348" y="135"/>
                    <a:pt x="268" y="28"/>
                  </a:cubicBezTo>
                  <a:cubicBezTo>
                    <a:pt x="134" y="1"/>
                    <a:pt x="54" y="28"/>
                    <a:pt x="0" y="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6"/>
            <p:cNvSpPr/>
            <p:nvPr/>
          </p:nvSpPr>
          <p:spPr>
            <a:xfrm>
              <a:off x="6699255" y="3268505"/>
              <a:ext cx="29354" cy="29355"/>
            </a:xfrm>
            <a:custGeom>
              <a:avLst/>
              <a:gdLst/>
              <a:ahLst/>
              <a:cxnLst/>
              <a:rect l="l" t="t" r="r" b="b"/>
              <a:pathLst>
                <a:path w="456" h="456" extrusionOk="0">
                  <a:moveTo>
                    <a:pt x="107" y="1"/>
                  </a:moveTo>
                  <a:cubicBezTo>
                    <a:pt x="0" y="108"/>
                    <a:pt x="81" y="429"/>
                    <a:pt x="241" y="456"/>
                  </a:cubicBezTo>
                  <a:cubicBezTo>
                    <a:pt x="455" y="402"/>
                    <a:pt x="295" y="135"/>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6"/>
            <p:cNvSpPr/>
            <p:nvPr/>
          </p:nvSpPr>
          <p:spPr>
            <a:xfrm>
              <a:off x="6714769" y="3308160"/>
              <a:ext cx="20728" cy="27617"/>
            </a:xfrm>
            <a:custGeom>
              <a:avLst/>
              <a:gdLst/>
              <a:ahLst/>
              <a:cxnLst/>
              <a:rect l="l" t="t" r="r" b="b"/>
              <a:pathLst>
                <a:path w="322" h="429" extrusionOk="0">
                  <a:moveTo>
                    <a:pt x="54" y="54"/>
                  </a:moveTo>
                  <a:cubicBezTo>
                    <a:pt x="0" y="108"/>
                    <a:pt x="54" y="429"/>
                    <a:pt x="268" y="402"/>
                  </a:cubicBezTo>
                  <a:cubicBezTo>
                    <a:pt x="321" y="322"/>
                    <a:pt x="295" y="0"/>
                    <a:pt x="54"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6"/>
            <p:cNvSpPr/>
            <p:nvPr/>
          </p:nvSpPr>
          <p:spPr>
            <a:xfrm>
              <a:off x="6728545" y="3346076"/>
              <a:ext cx="24204" cy="31093"/>
            </a:xfrm>
            <a:custGeom>
              <a:avLst/>
              <a:gdLst/>
              <a:ahLst/>
              <a:cxnLst/>
              <a:rect l="l" t="t" r="r" b="b"/>
              <a:pathLst>
                <a:path w="376" h="483" extrusionOk="0">
                  <a:moveTo>
                    <a:pt x="0" y="107"/>
                  </a:moveTo>
                  <a:cubicBezTo>
                    <a:pt x="134" y="188"/>
                    <a:pt x="54" y="455"/>
                    <a:pt x="215" y="482"/>
                  </a:cubicBezTo>
                  <a:cubicBezTo>
                    <a:pt x="375" y="348"/>
                    <a:pt x="215" y="241"/>
                    <a:pt x="215" y="27"/>
                  </a:cubicBezTo>
                  <a:cubicBezTo>
                    <a:pt x="81" y="0"/>
                    <a:pt x="27" y="27"/>
                    <a:pt x="0" y="1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6"/>
            <p:cNvSpPr/>
            <p:nvPr/>
          </p:nvSpPr>
          <p:spPr>
            <a:xfrm>
              <a:off x="5346725" y="1007912"/>
              <a:ext cx="2858461" cy="1888505"/>
            </a:xfrm>
            <a:custGeom>
              <a:avLst/>
              <a:gdLst/>
              <a:ahLst/>
              <a:cxnLst/>
              <a:rect l="l" t="t" r="r" b="b"/>
              <a:pathLst>
                <a:path w="44405" h="29336" extrusionOk="0">
                  <a:moveTo>
                    <a:pt x="31691" y="8164"/>
                  </a:moveTo>
                  <a:cubicBezTo>
                    <a:pt x="31102" y="7548"/>
                    <a:pt x="30593" y="6879"/>
                    <a:pt x="30005" y="6290"/>
                  </a:cubicBezTo>
                  <a:cubicBezTo>
                    <a:pt x="29496" y="5755"/>
                    <a:pt x="28934" y="5354"/>
                    <a:pt x="28425" y="4791"/>
                  </a:cubicBezTo>
                  <a:cubicBezTo>
                    <a:pt x="27435" y="3748"/>
                    <a:pt x="26632" y="2597"/>
                    <a:pt x="25615" y="1473"/>
                  </a:cubicBezTo>
                  <a:cubicBezTo>
                    <a:pt x="25240" y="1071"/>
                    <a:pt x="24357" y="81"/>
                    <a:pt x="23982" y="54"/>
                  </a:cubicBezTo>
                  <a:cubicBezTo>
                    <a:pt x="23688" y="0"/>
                    <a:pt x="23527" y="54"/>
                    <a:pt x="23420" y="81"/>
                  </a:cubicBezTo>
                  <a:cubicBezTo>
                    <a:pt x="21386" y="589"/>
                    <a:pt x="19325" y="910"/>
                    <a:pt x="17318" y="1312"/>
                  </a:cubicBezTo>
                  <a:cubicBezTo>
                    <a:pt x="16381" y="1526"/>
                    <a:pt x="15498" y="1954"/>
                    <a:pt x="14561" y="2249"/>
                  </a:cubicBezTo>
                  <a:cubicBezTo>
                    <a:pt x="9823" y="3721"/>
                    <a:pt x="5032" y="4765"/>
                    <a:pt x="0" y="6023"/>
                  </a:cubicBezTo>
                  <a:cubicBezTo>
                    <a:pt x="536" y="7200"/>
                    <a:pt x="1526" y="8057"/>
                    <a:pt x="2409" y="8994"/>
                  </a:cubicBezTo>
                  <a:cubicBezTo>
                    <a:pt x="3266" y="9904"/>
                    <a:pt x="4122" y="10921"/>
                    <a:pt x="5006" y="11858"/>
                  </a:cubicBezTo>
                  <a:cubicBezTo>
                    <a:pt x="6772" y="13704"/>
                    <a:pt x="8539" y="15632"/>
                    <a:pt x="10171" y="17666"/>
                  </a:cubicBezTo>
                  <a:cubicBezTo>
                    <a:pt x="11724" y="19646"/>
                    <a:pt x="13463" y="21707"/>
                    <a:pt x="15284" y="23501"/>
                  </a:cubicBezTo>
                  <a:cubicBezTo>
                    <a:pt x="16595" y="24812"/>
                    <a:pt x="18014" y="26284"/>
                    <a:pt x="19325" y="27703"/>
                  </a:cubicBezTo>
                  <a:cubicBezTo>
                    <a:pt x="19753" y="28158"/>
                    <a:pt x="20235" y="29014"/>
                    <a:pt x="20637" y="29121"/>
                  </a:cubicBezTo>
                  <a:cubicBezTo>
                    <a:pt x="21386" y="29336"/>
                    <a:pt x="21895" y="28907"/>
                    <a:pt x="22591" y="28613"/>
                  </a:cubicBezTo>
                  <a:cubicBezTo>
                    <a:pt x="24036" y="27997"/>
                    <a:pt x="25508" y="27248"/>
                    <a:pt x="26739" y="26739"/>
                  </a:cubicBezTo>
                  <a:cubicBezTo>
                    <a:pt x="28693" y="25883"/>
                    <a:pt x="30674" y="25294"/>
                    <a:pt x="32467" y="24437"/>
                  </a:cubicBezTo>
                  <a:cubicBezTo>
                    <a:pt x="34341" y="23501"/>
                    <a:pt x="36214" y="22778"/>
                    <a:pt x="38222" y="22189"/>
                  </a:cubicBezTo>
                  <a:cubicBezTo>
                    <a:pt x="40309" y="21573"/>
                    <a:pt x="42424" y="21145"/>
                    <a:pt x="44405" y="20342"/>
                  </a:cubicBezTo>
                  <a:cubicBezTo>
                    <a:pt x="40283" y="16542"/>
                    <a:pt x="35599" y="12366"/>
                    <a:pt x="31691" y="8164"/>
                  </a:cubicBezTo>
                  <a:close/>
                  <a:moveTo>
                    <a:pt x="23099" y="696"/>
                  </a:moveTo>
                  <a:cubicBezTo>
                    <a:pt x="23260" y="509"/>
                    <a:pt x="23688" y="429"/>
                    <a:pt x="23875" y="643"/>
                  </a:cubicBezTo>
                  <a:cubicBezTo>
                    <a:pt x="24116" y="1473"/>
                    <a:pt x="22912" y="1526"/>
                    <a:pt x="23099" y="696"/>
                  </a:cubicBezTo>
                  <a:close/>
                  <a:moveTo>
                    <a:pt x="23099" y="1473"/>
                  </a:moveTo>
                  <a:cubicBezTo>
                    <a:pt x="23822" y="1580"/>
                    <a:pt x="24170" y="1285"/>
                    <a:pt x="24625" y="1125"/>
                  </a:cubicBezTo>
                  <a:cubicBezTo>
                    <a:pt x="24304" y="1954"/>
                    <a:pt x="22350" y="1928"/>
                    <a:pt x="22189" y="964"/>
                  </a:cubicBezTo>
                  <a:cubicBezTo>
                    <a:pt x="22591" y="1018"/>
                    <a:pt x="22778" y="1339"/>
                    <a:pt x="23099" y="1473"/>
                  </a:cubicBezTo>
                  <a:close/>
                  <a:moveTo>
                    <a:pt x="2757" y="7548"/>
                  </a:moveTo>
                  <a:cubicBezTo>
                    <a:pt x="2035" y="7682"/>
                    <a:pt x="2115" y="6210"/>
                    <a:pt x="2971" y="6692"/>
                  </a:cubicBezTo>
                  <a:cubicBezTo>
                    <a:pt x="3185" y="7013"/>
                    <a:pt x="3052" y="7495"/>
                    <a:pt x="2757" y="7548"/>
                  </a:cubicBezTo>
                  <a:close/>
                  <a:moveTo>
                    <a:pt x="20396" y="27221"/>
                  </a:moveTo>
                  <a:cubicBezTo>
                    <a:pt x="20717" y="26766"/>
                    <a:pt x="21386" y="27275"/>
                    <a:pt x="21359" y="27649"/>
                  </a:cubicBezTo>
                  <a:cubicBezTo>
                    <a:pt x="21306" y="28265"/>
                    <a:pt x="20235" y="28024"/>
                    <a:pt x="20396" y="27221"/>
                  </a:cubicBezTo>
                  <a:close/>
                  <a:moveTo>
                    <a:pt x="21252" y="26766"/>
                  </a:moveTo>
                  <a:cubicBezTo>
                    <a:pt x="21199" y="26739"/>
                    <a:pt x="21252" y="26579"/>
                    <a:pt x="21172" y="26579"/>
                  </a:cubicBezTo>
                  <a:cubicBezTo>
                    <a:pt x="20610" y="26552"/>
                    <a:pt x="20128" y="26605"/>
                    <a:pt x="19834" y="26820"/>
                  </a:cubicBezTo>
                  <a:cubicBezTo>
                    <a:pt x="19834" y="26284"/>
                    <a:pt x="20556" y="26204"/>
                    <a:pt x="21118" y="26257"/>
                  </a:cubicBezTo>
                  <a:cubicBezTo>
                    <a:pt x="21921" y="26365"/>
                    <a:pt x="23046" y="27034"/>
                    <a:pt x="23046" y="27649"/>
                  </a:cubicBezTo>
                  <a:cubicBezTo>
                    <a:pt x="22350" y="27462"/>
                    <a:pt x="22082" y="26846"/>
                    <a:pt x="21252" y="26766"/>
                  </a:cubicBezTo>
                  <a:close/>
                  <a:moveTo>
                    <a:pt x="41193" y="20637"/>
                  </a:moveTo>
                  <a:cubicBezTo>
                    <a:pt x="40818" y="20610"/>
                    <a:pt x="40871" y="20262"/>
                    <a:pt x="40684" y="19968"/>
                  </a:cubicBezTo>
                  <a:cubicBezTo>
                    <a:pt x="41005" y="19593"/>
                    <a:pt x="41674" y="19432"/>
                    <a:pt x="41755" y="19968"/>
                  </a:cubicBezTo>
                  <a:cubicBezTo>
                    <a:pt x="41808" y="20262"/>
                    <a:pt x="41541" y="20663"/>
                    <a:pt x="41193" y="20637"/>
                  </a:cubicBezTo>
                  <a:close/>
                  <a:moveTo>
                    <a:pt x="41755" y="18736"/>
                  </a:moveTo>
                  <a:cubicBezTo>
                    <a:pt x="41219" y="19218"/>
                    <a:pt x="40149" y="19566"/>
                    <a:pt x="40631" y="20744"/>
                  </a:cubicBezTo>
                  <a:cubicBezTo>
                    <a:pt x="39480" y="20208"/>
                    <a:pt x="40738" y="18469"/>
                    <a:pt x="41755" y="18736"/>
                  </a:cubicBezTo>
                  <a:close/>
                  <a:moveTo>
                    <a:pt x="40898" y="18442"/>
                  </a:moveTo>
                  <a:cubicBezTo>
                    <a:pt x="40390" y="18870"/>
                    <a:pt x="39721" y="19138"/>
                    <a:pt x="39560" y="19914"/>
                  </a:cubicBezTo>
                  <a:cubicBezTo>
                    <a:pt x="39667" y="20262"/>
                    <a:pt x="39961" y="20637"/>
                    <a:pt x="39881" y="20985"/>
                  </a:cubicBezTo>
                  <a:cubicBezTo>
                    <a:pt x="38382" y="21761"/>
                    <a:pt x="36776" y="21921"/>
                    <a:pt x="35117" y="22323"/>
                  </a:cubicBezTo>
                  <a:cubicBezTo>
                    <a:pt x="33083" y="22805"/>
                    <a:pt x="31289" y="24116"/>
                    <a:pt x="29335" y="24919"/>
                  </a:cubicBezTo>
                  <a:cubicBezTo>
                    <a:pt x="27301" y="25776"/>
                    <a:pt x="25267" y="26338"/>
                    <a:pt x="23420" y="27382"/>
                  </a:cubicBezTo>
                  <a:cubicBezTo>
                    <a:pt x="23046" y="27060"/>
                    <a:pt x="22778" y="26659"/>
                    <a:pt x="22376" y="26418"/>
                  </a:cubicBezTo>
                  <a:cubicBezTo>
                    <a:pt x="21788" y="26204"/>
                    <a:pt x="20075" y="25535"/>
                    <a:pt x="19566" y="26311"/>
                  </a:cubicBezTo>
                  <a:cubicBezTo>
                    <a:pt x="18710" y="25829"/>
                    <a:pt x="18067" y="25026"/>
                    <a:pt x="17425" y="24304"/>
                  </a:cubicBezTo>
                  <a:cubicBezTo>
                    <a:pt x="16782" y="23581"/>
                    <a:pt x="16167" y="22805"/>
                    <a:pt x="15551" y="22055"/>
                  </a:cubicBezTo>
                  <a:cubicBezTo>
                    <a:pt x="11831" y="17559"/>
                    <a:pt x="7709" y="13356"/>
                    <a:pt x="3988" y="8833"/>
                  </a:cubicBezTo>
                  <a:cubicBezTo>
                    <a:pt x="3855" y="8672"/>
                    <a:pt x="3694" y="8994"/>
                    <a:pt x="3533" y="8833"/>
                  </a:cubicBezTo>
                  <a:cubicBezTo>
                    <a:pt x="3319" y="8592"/>
                    <a:pt x="3640" y="8191"/>
                    <a:pt x="3212" y="8432"/>
                  </a:cubicBezTo>
                  <a:cubicBezTo>
                    <a:pt x="3373" y="7682"/>
                    <a:pt x="3507" y="6772"/>
                    <a:pt x="3319" y="5969"/>
                  </a:cubicBezTo>
                  <a:cubicBezTo>
                    <a:pt x="3855" y="6264"/>
                    <a:pt x="3721" y="7682"/>
                    <a:pt x="3533" y="8271"/>
                  </a:cubicBezTo>
                  <a:cubicBezTo>
                    <a:pt x="4095" y="7977"/>
                    <a:pt x="4015" y="6478"/>
                    <a:pt x="3721" y="5916"/>
                  </a:cubicBezTo>
                  <a:cubicBezTo>
                    <a:pt x="4738" y="5407"/>
                    <a:pt x="5996" y="5246"/>
                    <a:pt x="7200" y="5006"/>
                  </a:cubicBezTo>
                  <a:cubicBezTo>
                    <a:pt x="8271" y="4765"/>
                    <a:pt x="9475" y="4229"/>
                    <a:pt x="10626" y="3828"/>
                  </a:cubicBezTo>
                  <a:cubicBezTo>
                    <a:pt x="13035" y="2971"/>
                    <a:pt x="15257" y="2543"/>
                    <a:pt x="17826" y="1820"/>
                  </a:cubicBezTo>
                  <a:cubicBezTo>
                    <a:pt x="18362" y="1687"/>
                    <a:pt x="18977" y="1526"/>
                    <a:pt x="19673" y="1365"/>
                  </a:cubicBezTo>
                  <a:cubicBezTo>
                    <a:pt x="20262" y="1232"/>
                    <a:pt x="21172" y="910"/>
                    <a:pt x="21573" y="1018"/>
                  </a:cubicBezTo>
                  <a:cubicBezTo>
                    <a:pt x="21788" y="1044"/>
                    <a:pt x="21841" y="1285"/>
                    <a:pt x="22028" y="1419"/>
                  </a:cubicBezTo>
                  <a:cubicBezTo>
                    <a:pt x="22430" y="1687"/>
                    <a:pt x="23233" y="2035"/>
                    <a:pt x="23982" y="1928"/>
                  </a:cubicBezTo>
                  <a:cubicBezTo>
                    <a:pt x="24223" y="1874"/>
                    <a:pt x="24491" y="1580"/>
                    <a:pt x="24785" y="1606"/>
                  </a:cubicBezTo>
                  <a:cubicBezTo>
                    <a:pt x="25294" y="1660"/>
                    <a:pt x="25669" y="2543"/>
                    <a:pt x="25669" y="3105"/>
                  </a:cubicBezTo>
                  <a:cubicBezTo>
                    <a:pt x="26712" y="4604"/>
                    <a:pt x="28104" y="5755"/>
                    <a:pt x="29389" y="7040"/>
                  </a:cubicBezTo>
                  <a:cubicBezTo>
                    <a:pt x="30674" y="8325"/>
                    <a:pt x="31878" y="9636"/>
                    <a:pt x="33163" y="10921"/>
                  </a:cubicBezTo>
                  <a:cubicBezTo>
                    <a:pt x="35706" y="13464"/>
                    <a:pt x="38944" y="15337"/>
                    <a:pt x="40898" y="184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6"/>
            <p:cNvSpPr/>
            <p:nvPr/>
          </p:nvSpPr>
          <p:spPr>
            <a:xfrm>
              <a:off x="5303659" y="1412831"/>
              <a:ext cx="62055" cy="65534"/>
            </a:xfrm>
            <a:custGeom>
              <a:avLst/>
              <a:gdLst/>
              <a:ahLst/>
              <a:cxnLst/>
              <a:rect l="l" t="t" r="r" b="b"/>
              <a:pathLst>
                <a:path w="964" h="1018" extrusionOk="0">
                  <a:moveTo>
                    <a:pt x="0" y="0"/>
                  </a:moveTo>
                  <a:cubicBezTo>
                    <a:pt x="268" y="348"/>
                    <a:pt x="669" y="857"/>
                    <a:pt x="964" y="1017"/>
                  </a:cubicBezTo>
                  <a:cubicBezTo>
                    <a:pt x="536" y="777"/>
                    <a:pt x="536" y="10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6"/>
            <p:cNvSpPr/>
            <p:nvPr/>
          </p:nvSpPr>
          <p:spPr>
            <a:xfrm>
              <a:off x="5277782" y="1431757"/>
              <a:ext cx="1187222" cy="1388826"/>
            </a:xfrm>
            <a:custGeom>
              <a:avLst/>
              <a:gdLst/>
              <a:ahLst/>
              <a:cxnLst/>
              <a:rect l="l" t="t" r="r" b="b"/>
              <a:pathLst>
                <a:path w="18443" h="21574" extrusionOk="0">
                  <a:moveTo>
                    <a:pt x="509" y="616"/>
                  </a:moveTo>
                  <a:cubicBezTo>
                    <a:pt x="349" y="402"/>
                    <a:pt x="188" y="1"/>
                    <a:pt x="1" y="54"/>
                  </a:cubicBezTo>
                  <a:cubicBezTo>
                    <a:pt x="1" y="322"/>
                    <a:pt x="242" y="536"/>
                    <a:pt x="402" y="723"/>
                  </a:cubicBezTo>
                  <a:cubicBezTo>
                    <a:pt x="1687" y="2276"/>
                    <a:pt x="2891" y="3775"/>
                    <a:pt x="4176" y="5274"/>
                  </a:cubicBezTo>
                  <a:cubicBezTo>
                    <a:pt x="8914" y="10653"/>
                    <a:pt x="13410" y="16836"/>
                    <a:pt x="18442" y="21574"/>
                  </a:cubicBezTo>
                  <a:cubicBezTo>
                    <a:pt x="13732" y="16328"/>
                    <a:pt x="9128" y="10734"/>
                    <a:pt x="4551" y="5381"/>
                  </a:cubicBezTo>
                  <a:cubicBezTo>
                    <a:pt x="3213" y="3801"/>
                    <a:pt x="1714" y="2222"/>
                    <a:pt x="509" y="6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6"/>
            <p:cNvSpPr/>
            <p:nvPr/>
          </p:nvSpPr>
          <p:spPr>
            <a:xfrm>
              <a:off x="6356407" y="1490338"/>
              <a:ext cx="542789" cy="501481"/>
            </a:xfrm>
            <a:custGeom>
              <a:avLst/>
              <a:gdLst/>
              <a:ahLst/>
              <a:cxnLst/>
              <a:rect l="l" t="t" r="r" b="b"/>
              <a:pathLst>
                <a:path w="8432" h="7790" extrusionOk="0">
                  <a:moveTo>
                    <a:pt x="7307" y="1901"/>
                  </a:moveTo>
                  <a:cubicBezTo>
                    <a:pt x="7173" y="1687"/>
                    <a:pt x="7066" y="1366"/>
                    <a:pt x="6959" y="1232"/>
                  </a:cubicBezTo>
                  <a:cubicBezTo>
                    <a:pt x="6665" y="884"/>
                    <a:pt x="5942" y="456"/>
                    <a:pt x="5621" y="322"/>
                  </a:cubicBezTo>
                  <a:cubicBezTo>
                    <a:pt x="5166" y="135"/>
                    <a:pt x="4630" y="161"/>
                    <a:pt x="4149" y="1"/>
                  </a:cubicBezTo>
                  <a:cubicBezTo>
                    <a:pt x="3506" y="295"/>
                    <a:pt x="2703" y="402"/>
                    <a:pt x="1900" y="509"/>
                  </a:cubicBezTo>
                  <a:cubicBezTo>
                    <a:pt x="1526" y="884"/>
                    <a:pt x="937" y="1098"/>
                    <a:pt x="616" y="1607"/>
                  </a:cubicBezTo>
                  <a:cubicBezTo>
                    <a:pt x="294" y="2115"/>
                    <a:pt x="0" y="3159"/>
                    <a:pt x="54" y="3909"/>
                  </a:cubicBezTo>
                  <a:cubicBezTo>
                    <a:pt x="187" y="5300"/>
                    <a:pt x="1526" y="6264"/>
                    <a:pt x="2248" y="7067"/>
                  </a:cubicBezTo>
                  <a:cubicBezTo>
                    <a:pt x="3881" y="7790"/>
                    <a:pt x="6022" y="7415"/>
                    <a:pt x="7227" y="6344"/>
                  </a:cubicBezTo>
                  <a:cubicBezTo>
                    <a:pt x="7709" y="5916"/>
                    <a:pt x="8217" y="4845"/>
                    <a:pt x="8190" y="4096"/>
                  </a:cubicBezTo>
                  <a:cubicBezTo>
                    <a:pt x="8190" y="3935"/>
                    <a:pt x="8083" y="3694"/>
                    <a:pt x="7976" y="3373"/>
                  </a:cubicBezTo>
                  <a:cubicBezTo>
                    <a:pt x="7762" y="2677"/>
                    <a:pt x="7628" y="2383"/>
                    <a:pt x="7307" y="1901"/>
                  </a:cubicBezTo>
                  <a:close/>
                  <a:moveTo>
                    <a:pt x="6959" y="6237"/>
                  </a:moveTo>
                  <a:cubicBezTo>
                    <a:pt x="5996" y="7174"/>
                    <a:pt x="3908" y="7335"/>
                    <a:pt x="2409" y="6772"/>
                  </a:cubicBezTo>
                  <a:cubicBezTo>
                    <a:pt x="1793" y="6532"/>
                    <a:pt x="1740" y="6237"/>
                    <a:pt x="1338" y="5729"/>
                  </a:cubicBezTo>
                  <a:cubicBezTo>
                    <a:pt x="1178" y="5568"/>
                    <a:pt x="964" y="5434"/>
                    <a:pt x="883" y="5274"/>
                  </a:cubicBezTo>
                  <a:cubicBezTo>
                    <a:pt x="616" y="4845"/>
                    <a:pt x="321" y="3962"/>
                    <a:pt x="321" y="3480"/>
                  </a:cubicBezTo>
                  <a:cubicBezTo>
                    <a:pt x="268" y="2089"/>
                    <a:pt x="1793" y="590"/>
                    <a:pt x="3025" y="376"/>
                  </a:cubicBezTo>
                  <a:cubicBezTo>
                    <a:pt x="4309" y="135"/>
                    <a:pt x="5648" y="750"/>
                    <a:pt x="6451" y="1393"/>
                  </a:cubicBezTo>
                  <a:cubicBezTo>
                    <a:pt x="7655" y="2383"/>
                    <a:pt x="8431" y="4819"/>
                    <a:pt x="6959" y="623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6"/>
            <p:cNvSpPr/>
            <p:nvPr/>
          </p:nvSpPr>
          <p:spPr>
            <a:xfrm>
              <a:off x="6764722" y="1616127"/>
              <a:ext cx="74157" cy="163770"/>
            </a:xfrm>
            <a:custGeom>
              <a:avLst/>
              <a:gdLst/>
              <a:ahLst/>
              <a:cxnLst/>
              <a:rect l="l" t="t" r="r" b="b"/>
              <a:pathLst>
                <a:path w="1152" h="2544" extrusionOk="0">
                  <a:moveTo>
                    <a:pt x="0" y="1"/>
                  </a:moveTo>
                  <a:cubicBezTo>
                    <a:pt x="509" y="670"/>
                    <a:pt x="803" y="1580"/>
                    <a:pt x="1018" y="2543"/>
                  </a:cubicBezTo>
                  <a:cubicBezTo>
                    <a:pt x="1151" y="1285"/>
                    <a:pt x="563" y="42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6"/>
            <p:cNvSpPr/>
            <p:nvPr/>
          </p:nvSpPr>
          <p:spPr>
            <a:xfrm>
              <a:off x="5618956" y="1083746"/>
              <a:ext cx="2334662" cy="1654180"/>
            </a:xfrm>
            <a:custGeom>
              <a:avLst/>
              <a:gdLst/>
              <a:ahLst/>
              <a:cxnLst/>
              <a:rect l="l" t="t" r="r" b="b"/>
              <a:pathLst>
                <a:path w="36268" h="25696" extrusionOk="0">
                  <a:moveTo>
                    <a:pt x="33083" y="13945"/>
                  </a:moveTo>
                  <a:cubicBezTo>
                    <a:pt x="32761" y="13704"/>
                    <a:pt x="32467" y="13544"/>
                    <a:pt x="32173" y="13276"/>
                  </a:cubicBezTo>
                  <a:cubicBezTo>
                    <a:pt x="30754" y="12045"/>
                    <a:pt x="29335" y="10813"/>
                    <a:pt x="27970" y="9555"/>
                  </a:cubicBezTo>
                  <a:cubicBezTo>
                    <a:pt x="27408" y="9047"/>
                    <a:pt x="27060" y="8378"/>
                    <a:pt x="26498" y="7816"/>
                  </a:cubicBezTo>
                  <a:cubicBezTo>
                    <a:pt x="25695" y="6986"/>
                    <a:pt x="24812" y="6129"/>
                    <a:pt x="23929" y="5246"/>
                  </a:cubicBezTo>
                  <a:cubicBezTo>
                    <a:pt x="22564" y="3881"/>
                    <a:pt x="21145" y="2730"/>
                    <a:pt x="20369" y="910"/>
                  </a:cubicBezTo>
                  <a:cubicBezTo>
                    <a:pt x="19325" y="1338"/>
                    <a:pt x="17264" y="1231"/>
                    <a:pt x="17130" y="0"/>
                  </a:cubicBezTo>
                  <a:cubicBezTo>
                    <a:pt x="16622" y="402"/>
                    <a:pt x="15685" y="455"/>
                    <a:pt x="14828" y="642"/>
                  </a:cubicBezTo>
                  <a:cubicBezTo>
                    <a:pt x="14079" y="857"/>
                    <a:pt x="13330" y="1098"/>
                    <a:pt x="12687" y="1258"/>
                  </a:cubicBezTo>
                  <a:cubicBezTo>
                    <a:pt x="11162" y="1686"/>
                    <a:pt x="9582" y="1927"/>
                    <a:pt x="8244" y="2329"/>
                  </a:cubicBezTo>
                  <a:cubicBezTo>
                    <a:pt x="6772" y="2784"/>
                    <a:pt x="5407" y="3266"/>
                    <a:pt x="4042" y="3667"/>
                  </a:cubicBezTo>
                  <a:cubicBezTo>
                    <a:pt x="2650" y="4095"/>
                    <a:pt x="1312" y="4631"/>
                    <a:pt x="0" y="5139"/>
                  </a:cubicBezTo>
                  <a:cubicBezTo>
                    <a:pt x="268" y="5648"/>
                    <a:pt x="375" y="6986"/>
                    <a:pt x="0" y="7441"/>
                  </a:cubicBezTo>
                  <a:cubicBezTo>
                    <a:pt x="3292" y="11456"/>
                    <a:pt x="6959" y="15123"/>
                    <a:pt x="10439" y="18843"/>
                  </a:cubicBezTo>
                  <a:cubicBezTo>
                    <a:pt x="11617" y="20101"/>
                    <a:pt x="12875" y="21306"/>
                    <a:pt x="13865" y="22724"/>
                  </a:cubicBezTo>
                  <a:cubicBezTo>
                    <a:pt x="14026" y="23527"/>
                    <a:pt x="14989" y="23902"/>
                    <a:pt x="15310" y="24732"/>
                  </a:cubicBezTo>
                  <a:cubicBezTo>
                    <a:pt x="16408" y="23581"/>
                    <a:pt x="18602" y="24919"/>
                    <a:pt x="19325" y="25695"/>
                  </a:cubicBezTo>
                  <a:cubicBezTo>
                    <a:pt x="21520" y="24410"/>
                    <a:pt x="24009" y="23688"/>
                    <a:pt x="26445" y="22671"/>
                  </a:cubicBezTo>
                  <a:cubicBezTo>
                    <a:pt x="29175" y="21546"/>
                    <a:pt x="32199" y="20503"/>
                    <a:pt x="35144" y="19619"/>
                  </a:cubicBezTo>
                  <a:cubicBezTo>
                    <a:pt x="34528" y="18495"/>
                    <a:pt x="35518" y="17478"/>
                    <a:pt x="36268" y="17050"/>
                  </a:cubicBezTo>
                  <a:cubicBezTo>
                    <a:pt x="35117" y="16140"/>
                    <a:pt x="34234" y="14801"/>
                    <a:pt x="33083" y="13945"/>
                  </a:cubicBezTo>
                  <a:close/>
                  <a:moveTo>
                    <a:pt x="937" y="7950"/>
                  </a:moveTo>
                  <a:cubicBezTo>
                    <a:pt x="1526" y="8485"/>
                    <a:pt x="2142" y="8967"/>
                    <a:pt x="2570" y="9636"/>
                  </a:cubicBezTo>
                  <a:cubicBezTo>
                    <a:pt x="1874" y="9234"/>
                    <a:pt x="1285" y="8699"/>
                    <a:pt x="937" y="7950"/>
                  </a:cubicBezTo>
                  <a:close/>
                  <a:moveTo>
                    <a:pt x="20101" y="11242"/>
                  </a:moveTo>
                  <a:cubicBezTo>
                    <a:pt x="19914" y="12312"/>
                    <a:pt x="18870" y="12928"/>
                    <a:pt x="18067" y="13490"/>
                  </a:cubicBezTo>
                  <a:cubicBezTo>
                    <a:pt x="17639" y="13758"/>
                    <a:pt x="17184" y="14079"/>
                    <a:pt x="16729" y="14159"/>
                  </a:cubicBezTo>
                  <a:cubicBezTo>
                    <a:pt x="15150" y="14400"/>
                    <a:pt x="13437" y="13891"/>
                    <a:pt x="12446" y="12874"/>
                  </a:cubicBezTo>
                  <a:cubicBezTo>
                    <a:pt x="11215" y="11590"/>
                    <a:pt x="10305" y="8993"/>
                    <a:pt x="11911" y="7387"/>
                  </a:cubicBezTo>
                  <a:cubicBezTo>
                    <a:pt x="12232" y="7093"/>
                    <a:pt x="13169" y="6531"/>
                    <a:pt x="13597" y="6317"/>
                  </a:cubicBezTo>
                  <a:cubicBezTo>
                    <a:pt x="13865" y="6210"/>
                    <a:pt x="14213" y="6129"/>
                    <a:pt x="14534" y="6076"/>
                  </a:cubicBezTo>
                  <a:cubicBezTo>
                    <a:pt x="15765" y="5862"/>
                    <a:pt x="17371" y="6317"/>
                    <a:pt x="18147" y="6932"/>
                  </a:cubicBezTo>
                  <a:cubicBezTo>
                    <a:pt x="18495" y="7200"/>
                    <a:pt x="18656" y="7521"/>
                    <a:pt x="18924" y="7896"/>
                  </a:cubicBezTo>
                  <a:cubicBezTo>
                    <a:pt x="19191" y="8271"/>
                    <a:pt x="19566" y="8512"/>
                    <a:pt x="19700" y="8833"/>
                  </a:cubicBezTo>
                  <a:cubicBezTo>
                    <a:pt x="19914" y="9315"/>
                    <a:pt x="20235" y="10465"/>
                    <a:pt x="20101" y="112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6"/>
            <p:cNvSpPr/>
            <p:nvPr/>
          </p:nvSpPr>
          <p:spPr>
            <a:xfrm>
              <a:off x="7252344" y="2436329"/>
              <a:ext cx="951104" cy="330888"/>
            </a:xfrm>
            <a:custGeom>
              <a:avLst/>
              <a:gdLst/>
              <a:ahLst/>
              <a:cxnLst/>
              <a:rect l="l" t="t" r="r" b="b"/>
              <a:pathLst>
                <a:path w="14775" h="5140" extrusionOk="0">
                  <a:moveTo>
                    <a:pt x="14775" y="0"/>
                  </a:moveTo>
                  <a:cubicBezTo>
                    <a:pt x="9609" y="1499"/>
                    <a:pt x="4791" y="3319"/>
                    <a:pt x="0" y="5139"/>
                  </a:cubicBezTo>
                  <a:cubicBezTo>
                    <a:pt x="4738" y="3640"/>
                    <a:pt x="9984" y="1713"/>
                    <a:pt x="14775" y="0"/>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6"/>
            <p:cNvSpPr/>
            <p:nvPr/>
          </p:nvSpPr>
          <p:spPr>
            <a:xfrm>
              <a:off x="6735433" y="2455255"/>
              <a:ext cx="1473229" cy="568689"/>
            </a:xfrm>
            <a:custGeom>
              <a:avLst/>
              <a:gdLst/>
              <a:ahLst/>
              <a:cxnLst/>
              <a:rect l="l" t="t" r="r" b="b"/>
              <a:pathLst>
                <a:path w="22886" h="8834" extrusionOk="0">
                  <a:moveTo>
                    <a:pt x="5461" y="5969"/>
                  </a:moveTo>
                  <a:cubicBezTo>
                    <a:pt x="5059" y="6210"/>
                    <a:pt x="4684" y="6531"/>
                    <a:pt x="4283" y="6745"/>
                  </a:cubicBezTo>
                  <a:cubicBezTo>
                    <a:pt x="2971" y="7495"/>
                    <a:pt x="1018" y="8057"/>
                    <a:pt x="0" y="8833"/>
                  </a:cubicBezTo>
                  <a:cubicBezTo>
                    <a:pt x="5354" y="6398"/>
                    <a:pt x="11349" y="4176"/>
                    <a:pt x="17238" y="2302"/>
                  </a:cubicBezTo>
                  <a:cubicBezTo>
                    <a:pt x="18790" y="1794"/>
                    <a:pt x="20369" y="1366"/>
                    <a:pt x="21681" y="777"/>
                  </a:cubicBezTo>
                  <a:cubicBezTo>
                    <a:pt x="22109" y="563"/>
                    <a:pt x="22617" y="402"/>
                    <a:pt x="22885" y="1"/>
                  </a:cubicBezTo>
                  <a:cubicBezTo>
                    <a:pt x="18603" y="1366"/>
                    <a:pt x="14106" y="3052"/>
                    <a:pt x="9770" y="4497"/>
                  </a:cubicBezTo>
                  <a:cubicBezTo>
                    <a:pt x="8271" y="5006"/>
                    <a:pt x="6772" y="5273"/>
                    <a:pt x="5461" y="59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6"/>
            <p:cNvSpPr/>
            <p:nvPr/>
          </p:nvSpPr>
          <p:spPr>
            <a:xfrm>
              <a:off x="6721657" y="2748161"/>
              <a:ext cx="892525" cy="329149"/>
            </a:xfrm>
            <a:custGeom>
              <a:avLst/>
              <a:gdLst/>
              <a:ahLst/>
              <a:cxnLst/>
              <a:rect l="l" t="t" r="r" b="b"/>
              <a:pathLst>
                <a:path w="13865" h="5113" extrusionOk="0">
                  <a:moveTo>
                    <a:pt x="0" y="5113"/>
                  </a:moveTo>
                  <a:cubicBezTo>
                    <a:pt x="4684" y="3668"/>
                    <a:pt x="9234" y="1660"/>
                    <a:pt x="13865" y="1"/>
                  </a:cubicBezTo>
                  <a:cubicBezTo>
                    <a:pt x="9342" y="1232"/>
                    <a:pt x="5032" y="3105"/>
                    <a:pt x="777" y="4658"/>
                  </a:cubicBezTo>
                  <a:cubicBezTo>
                    <a:pt x="536" y="4738"/>
                    <a:pt x="81" y="4765"/>
                    <a:pt x="0" y="5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6"/>
            <p:cNvSpPr/>
            <p:nvPr/>
          </p:nvSpPr>
          <p:spPr>
            <a:xfrm>
              <a:off x="7882937" y="2599970"/>
              <a:ext cx="320511" cy="115553"/>
            </a:xfrm>
            <a:custGeom>
              <a:avLst/>
              <a:gdLst/>
              <a:ahLst/>
              <a:cxnLst/>
              <a:rect l="l" t="t" r="r" b="b"/>
              <a:pathLst>
                <a:path w="4979" h="1795" extrusionOk="0">
                  <a:moveTo>
                    <a:pt x="2516" y="1018"/>
                  </a:moveTo>
                  <a:cubicBezTo>
                    <a:pt x="3400" y="697"/>
                    <a:pt x="4363" y="536"/>
                    <a:pt x="4979" y="1"/>
                  </a:cubicBezTo>
                  <a:cubicBezTo>
                    <a:pt x="3239" y="322"/>
                    <a:pt x="1740" y="1286"/>
                    <a:pt x="0" y="1794"/>
                  </a:cubicBezTo>
                  <a:cubicBezTo>
                    <a:pt x="696" y="1660"/>
                    <a:pt x="1660" y="1312"/>
                    <a:pt x="2516" y="10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6"/>
            <p:cNvSpPr/>
            <p:nvPr/>
          </p:nvSpPr>
          <p:spPr>
            <a:xfrm>
              <a:off x="7584828" y="2665440"/>
              <a:ext cx="627246" cy="210313"/>
            </a:xfrm>
            <a:custGeom>
              <a:avLst/>
              <a:gdLst/>
              <a:ahLst/>
              <a:cxnLst/>
              <a:rect l="l" t="t" r="r" b="b"/>
              <a:pathLst>
                <a:path w="9744" h="3267" extrusionOk="0">
                  <a:moveTo>
                    <a:pt x="9744" y="1"/>
                  </a:moveTo>
                  <a:cubicBezTo>
                    <a:pt x="6666" y="1259"/>
                    <a:pt x="3320" y="2276"/>
                    <a:pt x="1" y="3266"/>
                  </a:cubicBezTo>
                  <a:cubicBezTo>
                    <a:pt x="3347" y="2303"/>
                    <a:pt x="6853" y="1446"/>
                    <a:pt x="97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6"/>
            <p:cNvSpPr/>
            <p:nvPr/>
          </p:nvSpPr>
          <p:spPr>
            <a:xfrm>
              <a:off x="7617593" y="2725759"/>
              <a:ext cx="239530" cy="74160"/>
            </a:xfrm>
            <a:custGeom>
              <a:avLst/>
              <a:gdLst/>
              <a:ahLst/>
              <a:cxnLst/>
              <a:rect l="l" t="t" r="r" b="b"/>
              <a:pathLst>
                <a:path w="3721" h="1152" extrusionOk="0">
                  <a:moveTo>
                    <a:pt x="3721" y="1"/>
                  </a:moveTo>
                  <a:cubicBezTo>
                    <a:pt x="2436" y="349"/>
                    <a:pt x="1151" y="697"/>
                    <a:pt x="0" y="1152"/>
                  </a:cubicBezTo>
                  <a:cubicBezTo>
                    <a:pt x="1366" y="884"/>
                    <a:pt x="2570" y="456"/>
                    <a:pt x="3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6"/>
            <p:cNvSpPr/>
            <p:nvPr/>
          </p:nvSpPr>
          <p:spPr>
            <a:xfrm>
              <a:off x="8041422" y="2761938"/>
              <a:ext cx="65531" cy="25943"/>
            </a:xfrm>
            <a:custGeom>
              <a:avLst/>
              <a:gdLst/>
              <a:ahLst/>
              <a:cxnLst/>
              <a:rect l="l" t="t" r="r" b="b"/>
              <a:pathLst>
                <a:path w="1018" h="403" extrusionOk="0">
                  <a:moveTo>
                    <a:pt x="1018" y="1"/>
                  </a:moveTo>
                  <a:cubicBezTo>
                    <a:pt x="723" y="161"/>
                    <a:pt x="268" y="188"/>
                    <a:pt x="1" y="402"/>
                  </a:cubicBezTo>
                  <a:cubicBezTo>
                    <a:pt x="322" y="295"/>
                    <a:pt x="964" y="188"/>
                    <a:pt x="1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6"/>
            <p:cNvSpPr/>
            <p:nvPr/>
          </p:nvSpPr>
          <p:spPr>
            <a:xfrm>
              <a:off x="7969067" y="2791228"/>
              <a:ext cx="58643" cy="19055"/>
            </a:xfrm>
            <a:custGeom>
              <a:avLst/>
              <a:gdLst/>
              <a:ahLst/>
              <a:cxnLst/>
              <a:rect l="l" t="t" r="r" b="b"/>
              <a:pathLst>
                <a:path w="911" h="296" extrusionOk="0">
                  <a:moveTo>
                    <a:pt x="911" y="1"/>
                  </a:moveTo>
                  <a:cubicBezTo>
                    <a:pt x="616" y="108"/>
                    <a:pt x="242" y="135"/>
                    <a:pt x="1" y="295"/>
                  </a:cubicBezTo>
                  <a:cubicBezTo>
                    <a:pt x="322" y="215"/>
                    <a:pt x="697" y="161"/>
                    <a:pt x="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6"/>
            <p:cNvSpPr/>
            <p:nvPr/>
          </p:nvSpPr>
          <p:spPr>
            <a:xfrm>
              <a:off x="7586566" y="3091087"/>
              <a:ext cx="5214" cy="64"/>
            </a:xfrm>
            <a:custGeom>
              <a:avLst/>
              <a:gdLst/>
              <a:ahLst/>
              <a:cxnLst/>
              <a:rect l="l" t="t" r="r" b="b"/>
              <a:pathLst>
                <a:path w="81" h="1" extrusionOk="0">
                  <a:moveTo>
                    <a:pt x="54" y="0"/>
                  </a:moveTo>
                  <a:lnTo>
                    <a:pt x="81" y="0"/>
                  </a:lnTo>
                  <a:lnTo>
                    <a:pt x="1" y="0"/>
                  </a:lnTo>
                  <a:lnTo>
                    <a:pt x="54" y="0"/>
                  </a:ln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6"/>
            <p:cNvSpPr/>
            <p:nvPr/>
          </p:nvSpPr>
          <p:spPr>
            <a:xfrm>
              <a:off x="7591716" y="2796443"/>
              <a:ext cx="666899" cy="292971"/>
            </a:xfrm>
            <a:custGeom>
              <a:avLst/>
              <a:gdLst/>
              <a:ahLst/>
              <a:cxnLst/>
              <a:rect l="l" t="t" r="r" b="b"/>
              <a:pathLst>
                <a:path w="10360" h="4551" extrusionOk="0">
                  <a:moveTo>
                    <a:pt x="9744" y="321"/>
                  </a:moveTo>
                  <a:cubicBezTo>
                    <a:pt x="9021" y="535"/>
                    <a:pt x="8405" y="883"/>
                    <a:pt x="7817" y="1178"/>
                  </a:cubicBezTo>
                  <a:cubicBezTo>
                    <a:pt x="5354" y="2489"/>
                    <a:pt x="2410" y="3266"/>
                    <a:pt x="1" y="4550"/>
                  </a:cubicBezTo>
                  <a:cubicBezTo>
                    <a:pt x="242" y="4550"/>
                    <a:pt x="750" y="4309"/>
                    <a:pt x="1152" y="4149"/>
                  </a:cubicBezTo>
                  <a:cubicBezTo>
                    <a:pt x="4257" y="3051"/>
                    <a:pt x="7040" y="1847"/>
                    <a:pt x="9851" y="669"/>
                  </a:cubicBezTo>
                  <a:cubicBezTo>
                    <a:pt x="10011" y="616"/>
                    <a:pt x="10359" y="589"/>
                    <a:pt x="10359" y="321"/>
                  </a:cubicBezTo>
                  <a:cubicBezTo>
                    <a:pt x="10225" y="0"/>
                    <a:pt x="9904" y="268"/>
                    <a:pt x="9744" y="3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6"/>
            <p:cNvSpPr/>
            <p:nvPr/>
          </p:nvSpPr>
          <p:spPr>
            <a:xfrm>
              <a:off x="7905338" y="2810219"/>
              <a:ext cx="60381" cy="24141"/>
            </a:xfrm>
            <a:custGeom>
              <a:avLst/>
              <a:gdLst/>
              <a:ahLst/>
              <a:cxnLst/>
              <a:rect l="l" t="t" r="r" b="b"/>
              <a:pathLst>
                <a:path w="938" h="375" extrusionOk="0">
                  <a:moveTo>
                    <a:pt x="134" y="375"/>
                  </a:moveTo>
                  <a:cubicBezTo>
                    <a:pt x="375" y="214"/>
                    <a:pt x="723" y="188"/>
                    <a:pt x="937" y="0"/>
                  </a:cubicBezTo>
                  <a:cubicBezTo>
                    <a:pt x="723" y="107"/>
                    <a:pt x="0" y="241"/>
                    <a:pt x="134" y="37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6"/>
            <p:cNvSpPr/>
            <p:nvPr/>
          </p:nvSpPr>
          <p:spPr>
            <a:xfrm>
              <a:off x="7340212" y="2885988"/>
              <a:ext cx="401491" cy="144844"/>
            </a:xfrm>
            <a:custGeom>
              <a:avLst/>
              <a:gdLst/>
              <a:ahLst/>
              <a:cxnLst/>
              <a:rect l="l" t="t" r="r" b="b"/>
              <a:pathLst>
                <a:path w="6237" h="2250" extrusionOk="0">
                  <a:moveTo>
                    <a:pt x="6237" y="1"/>
                  </a:moveTo>
                  <a:cubicBezTo>
                    <a:pt x="3988" y="590"/>
                    <a:pt x="1847" y="1259"/>
                    <a:pt x="0" y="2249"/>
                  </a:cubicBezTo>
                  <a:cubicBezTo>
                    <a:pt x="2061" y="1500"/>
                    <a:pt x="4122" y="724"/>
                    <a:pt x="6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6"/>
            <p:cNvSpPr/>
            <p:nvPr/>
          </p:nvSpPr>
          <p:spPr>
            <a:xfrm>
              <a:off x="6800899" y="2896353"/>
              <a:ext cx="1230287" cy="473929"/>
            </a:xfrm>
            <a:custGeom>
              <a:avLst/>
              <a:gdLst/>
              <a:ahLst/>
              <a:cxnLst/>
              <a:rect l="l" t="t" r="r" b="b"/>
              <a:pathLst>
                <a:path w="19112" h="7362" extrusionOk="0">
                  <a:moveTo>
                    <a:pt x="1" y="7254"/>
                  </a:moveTo>
                  <a:cubicBezTo>
                    <a:pt x="402" y="7361"/>
                    <a:pt x="777" y="7067"/>
                    <a:pt x="1125" y="6960"/>
                  </a:cubicBezTo>
                  <a:cubicBezTo>
                    <a:pt x="7174" y="4711"/>
                    <a:pt x="13410" y="2436"/>
                    <a:pt x="19111" y="1"/>
                  </a:cubicBezTo>
                  <a:cubicBezTo>
                    <a:pt x="13142" y="1981"/>
                    <a:pt x="7067" y="4577"/>
                    <a:pt x="1071" y="6745"/>
                  </a:cubicBezTo>
                  <a:cubicBezTo>
                    <a:pt x="643" y="6906"/>
                    <a:pt x="134" y="6986"/>
                    <a:pt x="1" y="72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6"/>
            <p:cNvSpPr/>
            <p:nvPr/>
          </p:nvSpPr>
          <p:spPr>
            <a:xfrm>
              <a:off x="6738844" y="2903241"/>
              <a:ext cx="766805" cy="287821"/>
            </a:xfrm>
            <a:custGeom>
              <a:avLst/>
              <a:gdLst/>
              <a:ahLst/>
              <a:cxnLst/>
              <a:rect l="l" t="t" r="r" b="b"/>
              <a:pathLst>
                <a:path w="11912" h="4471" extrusionOk="0">
                  <a:moveTo>
                    <a:pt x="670" y="3935"/>
                  </a:moveTo>
                  <a:cubicBezTo>
                    <a:pt x="456" y="3989"/>
                    <a:pt x="1" y="4042"/>
                    <a:pt x="55" y="4390"/>
                  </a:cubicBezTo>
                  <a:cubicBezTo>
                    <a:pt x="563" y="4470"/>
                    <a:pt x="1072" y="4230"/>
                    <a:pt x="1527" y="4042"/>
                  </a:cubicBezTo>
                  <a:cubicBezTo>
                    <a:pt x="4899" y="2650"/>
                    <a:pt x="8325" y="1178"/>
                    <a:pt x="11912" y="1"/>
                  </a:cubicBezTo>
                  <a:cubicBezTo>
                    <a:pt x="9128" y="884"/>
                    <a:pt x="5809" y="2008"/>
                    <a:pt x="2865" y="3052"/>
                  </a:cubicBezTo>
                  <a:cubicBezTo>
                    <a:pt x="2089" y="3346"/>
                    <a:pt x="1366" y="3694"/>
                    <a:pt x="670" y="393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6"/>
            <p:cNvSpPr/>
            <p:nvPr/>
          </p:nvSpPr>
          <p:spPr>
            <a:xfrm>
              <a:off x="6513154" y="2991113"/>
              <a:ext cx="127586" cy="458414"/>
            </a:xfrm>
            <a:custGeom>
              <a:avLst/>
              <a:gdLst/>
              <a:ahLst/>
              <a:cxnLst/>
              <a:rect l="l" t="t" r="r" b="b"/>
              <a:pathLst>
                <a:path w="1982" h="7121" extrusionOk="0">
                  <a:moveTo>
                    <a:pt x="1259" y="429"/>
                  </a:moveTo>
                  <a:cubicBezTo>
                    <a:pt x="1098" y="268"/>
                    <a:pt x="964" y="81"/>
                    <a:pt x="750" y="1"/>
                  </a:cubicBezTo>
                  <a:cubicBezTo>
                    <a:pt x="1" y="2463"/>
                    <a:pt x="590" y="5889"/>
                    <a:pt x="1981" y="7120"/>
                  </a:cubicBezTo>
                  <a:cubicBezTo>
                    <a:pt x="830" y="5702"/>
                    <a:pt x="670" y="2543"/>
                    <a:pt x="1259" y="42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6"/>
            <p:cNvSpPr/>
            <p:nvPr/>
          </p:nvSpPr>
          <p:spPr>
            <a:xfrm>
              <a:off x="6728545" y="3063470"/>
              <a:ext cx="155138" cy="63860"/>
            </a:xfrm>
            <a:custGeom>
              <a:avLst/>
              <a:gdLst/>
              <a:ahLst/>
              <a:cxnLst/>
              <a:rect l="l" t="t" r="r" b="b"/>
              <a:pathLst>
                <a:path w="2410" h="992" extrusionOk="0">
                  <a:moveTo>
                    <a:pt x="0" y="991"/>
                  </a:moveTo>
                  <a:cubicBezTo>
                    <a:pt x="803" y="857"/>
                    <a:pt x="1580" y="268"/>
                    <a:pt x="2409" y="1"/>
                  </a:cubicBezTo>
                  <a:cubicBezTo>
                    <a:pt x="1847" y="81"/>
                    <a:pt x="1125" y="456"/>
                    <a:pt x="562" y="670"/>
                  </a:cubicBezTo>
                  <a:cubicBezTo>
                    <a:pt x="375" y="750"/>
                    <a:pt x="54" y="723"/>
                    <a:pt x="0" y="9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6"/>
            <p:cNvSpPr/>
            <p:nvPr/>
          </p:nvSpPr>
          <p:spPr>
            <a:xfrm>
              <a:off x="6761246" y="3056582"/>
              <a:ext cx="496312" cy="198211"/>
            </a:xfrm>
            <a:custGeom>
              <a:avLst/>
              <a:gdLst/>
              <a:ahLst/>
              <a:cxnLst/>
              <a:rect l="l" t="t" r="r" b="b"/>
              <a:pathLst>
                <a:path w="7710" h="3079" extrusionOk="0">
                  <a:moveTo>
                    <a:pt x="7629" y="108"/>
                  </a:moveTo>
                  <a:cubicBezTo>
                    <a:pt x="4899" y="938"/>
                    <a:pt x="2517" y="2062"/>
                    <a:pt x="1" y="3079"/>
                  </a:cubicBezTo>
                  <a:cubicBezTo>
                    <a:pt x="1420" y="2998"/>
                    <a:pt x="2544" y="2115"/>
                    <a:pt x="3775" y="1660"/>
                  </a:cubicBezTo>
                  <a:cubicBezTo>
                    <a:pt x="5060" y="1178"/>
                    <a:pt x="6291" y="616"/>
                    <a:pt x="7629" y="161"/>
                  </a:cubicBezTo>
                  <a:cubicBezTo>
                    <a:pt x="7709" y="108"/>
                    <a:pt x="7709" y="1"/>
                    <a:pt x="7629" y="1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6"/>
            <p:cNvSpPr/>
            <p:nvPr/>
          </p:nvSpPr>
          <p:spPr>
            <a:xfrm>
              <a:off x="6811263" y="3172071"/>
              <a:ext cx="572078" cy="218875"/>
            </a:xfrm>
            <a:custGeom>
              <a:avLst/>
              <a:gdLst/>
              <a:ahLst/>
              <a:cxnLst/>
              <a:rect l="l" t="t" r="r" b="b"/>
              <a:pathLst>
                <a:path w="8887" h="3400" extrusionOk="0">
                  <a:moveTo>
                    <a:pt x="0" y="3239"/>
                  </a:moveTo>
                  <a:cubicBezTo>
                    <a:pt x="375" y="3399"/>
                    <a:pt x="723" y="3105"/>
                    <a:pt x="1071" y="2971"/>
                  </a:cubicBezTo>
                  <a:cubicBezTo>
                    <a:pt x="3667" y="1954"/>
                    <a:pt x="6290" y="964"/>
                    <a:pt x="8886" y="0"/>
                  </a:cubicBezTo>
                  <a:cubicBezTo>
                    <a:pt x="7548" y="348"/>
                    <a:pt x="6022" y="1044"/>
                    <a:pt x="4497" y="1552"/>
                  </a:cubicBezTo>
                  <a:cubicBezTo>
                    <a:pt x="2944" y="2061"/>
                    <a:pt x="1338" y="2543"/>
                    <a:pt x="0" y="32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6" name="Google Shape;356;p47"/>
          <p:cNvGrpSpPr/>
          <p:nvPr/>
        </p:nvGrpSpPr>
        <p:grpSpPr>
          <a:xfrm>
            <a:off x="-86107" y="4352200"/>
            <a:ext cx="1443300" cy="791300"/>
            <a:chOff x="7135575" y="539500"/>
            <a:chExt cx="1443300" cy="791300"/>
          </a:xfrm>
        </p:grpSpPr>
        <p:sp>
          <p:nvSpPr>
            <p:cNvPr id="357" name="Google Shape;357;p47"/>
            <p:cNvSpPr/>
            <p:nvPr/>
          </p:nvSpPr>
          <p:spPr>
            <a:xfrm>
              <a:off x="7576300" y="998875"/>
              <a:ext cx="425" cy="1750"/>
            </a:xfrm>
            <a:custGeom>
              <a:avLst/>
              <a:gdLst/>
              <a:ahLst/>
              <a:cxnLst/>
              <a:rect l="l" t="t" r="r" b="b"/>
              <a:pathLst>
                <a:path w="17" h="70" extrusionOk="0">
                  <a:moveTo>
                    <a:pt x="6" y="69"/>
                  </a:moveTo>
                  <a:cubicBezTo>
                    <a:pt x="10" y="47"/>
                    <a:pt x="13" y="23"/>
                    <a:pt x="17" y="1"/>
                  </a:cubicBezTo>
                  <a:lnTo>
                    <a:pt x="5" y="1"/>
                  </a:lnTo>
                  <a:lnTo>
                    <a:pt x="0" y="1"/>
                  </a:lnTo>
                  <a:cubicBezTo>
                    <a:pt x="2" y="23"/>
                    <a:pt x="4" y="47"/>
                    <a:pt x="6" y="69"/>
                  </a:cubicBezTo>
                  <a:close/>
                </a:path>
              </a:pathLst>
            </a:custGeom>
            <a:solidFill>
              <a:srgbClr val="340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7"/>
            <p:cNvSpPr/>
            <p:nvPr/>
          </p:nvSpPr>
          <p:spPr>
            <a:xfrm>
              <a:off x="7569250" y="998875"/>
              <a:ext cx="11050" cy="48175"/>
            </a:xfrm>
            <a:custGeom>
              <a:avLst/>
              <a:gdLst/>
              <a:ahLst/>
              <a:cxnLst/>
              <a:rect l="l" t="t" r="r" b="b"/>
              <a:pathLst>
                <a:path w="442" h="1927" extrusionOk="0">
                  <a:moveTo>
                    <a:pt x="299" y="1"/>
                  </a:moveTo>
                  <a:cubicBezTo>
                    <a:pt x="295" y="23"/>
                    <a:pt x="292" y="47"/>
                    <a:pt x="288" y="69"/>
                  </a:cubicBezTo>
                  <a:cubicBezTo>
                    <a:pt x="286" y="47"/>
                    <a:pt x="284" y="23"/>
                    <a:pt x="282" y="1"/>
                  </a:cubicBezTo>
                  <a:lnTo>
                    <a:pt x="6" y="1"/>
                  </a:lnTo>
                  <a:lnTo>
                    <a:pt x="0" y="1"/>
                  </a:lnTo>
                  <a:cubicBezTo>
                    <a:pt x="61" y="643"/>
                    <a:pt x="117" y="1285"/>
                    <a:pt x="161" y="1927"/>
                  </a:cubicBezTo>
                  <a:cubicBezTo>
                    <a:pt x="240" y="1273"/>
                    <a:pt x="336" y="633"/>
                    <a:pt x="442" y="1"/>
                  </a:cubicBez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7"/>
            <p:cNvSpPr/>
            <p:nvPr/>
          </p:nvSpPr>
          <p:spPr>
            <a:xfrm>
              <a:off x="7985700" y="998875"/>
              <a:ext cx="448150" cy="150550"/>
            </a:xfrm>
            <a:custGeom>
              <a:avLst/>
              <a:gdLst/>
              <a:ahLst/>
              <a:cxnLst/>
              <a:rect l="l" t="t" r="r" b="b"/>
              <a:pathLst>
                <a:path w="17926" h="6022" extrusionOk="0">
                  <a:moveTo>
                    <a:pt x="16899" y="1"/>
                  </a:moveTo>
                  <a:cubicBezTo>
                    <a:pt x="16612" y="107"/>
                    <a:pt x="16327" y="213"/>
                    <a:pt x="16037" y="322"/>
                  </a:cubicBezTo>
                  <a:cubicBezTo>
                    <a:pt x="12604" y="1616"/>
                    <a:pt x="9282" y="3022"/>
                    <a:pt x="5572" y="4078"/>
                  </a:cubicBezTo>
                  <a:cubicBezTo>
                    <a:pt x="4138" y="4486"/>
                    <a:pt x="2311" y="4991"/>
                    <a:pt x="763" y="5471"/>
                  </a:cubicBezTo>
                  <a:cubicBezTo>
                    <a:pt x="328" y="5604"/>
                    <a:pt x="1" y="5652"/>
                    <a:pt x="256" y="6019"/>
                  </a:cubicBezTo>
                  <a:cubicBezTo>
                    <a:pt x="289" y="6021"/>
                    <a:pt x="321" y="6022"/>
                    <a:pt x="354" y="6022"/>
                  </a:cubicBezTo>
                  <a:cubicBezTo>
                    <a:pt x="782" y="6022"/>
                    <a:pt x="1206" y="5850"/>
                    <a:pt x="1606" y="5724"/>
                  </a:cubicBezTo>
                  <a:cubicBezTo>
                    <a:pt x="2062" y="5581"/>
                    <a:pt x="2512" y="5411"/>
                    <a:pt x="2956" y="5259"/>
                  </a:cubicBezTo>
                  <a:cubicBezTo>
                    <a:pt x="5702" y="4323"/>
                    <a:pt x="8458" y="3530"/>
                    <a:pt x="11142" y="2559"/>
                  </a:cubicBezTo>
                  <a:cubicBezTo>
                    <a:pt x="11997" y="2250"/>
                    <a:pt x="12803" y="1803"/>
                    <a:pt x="13674" y="1462"/>
                  </a:cubicBezTo>
                  <a:cubicBezTo>
                    <a:pt x="15049" y="922"/>
                    <a:pt x="16491" y="459"/>
                    <a:pt x="179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7"/>
            <p:cNvSpPr/>
            <p:nvPr/>
          </p:nvSpPr>
          <p:spPr>
            <a:xfrm>
              <a:off x="7643950" y="1032250"/>
              <a:ext cx="896775" cy="265000"/>
            </a:xfrm>
            <a:custGeom>
              <a:avLst/>
              <a:gdLst/>
              <a:ahLst/>
              <a:cxnLst/>
              <a:rect l="l" t="t" r="r" b="b"/>
              <a:pathLst>
                <a:path w="35871" h="10600" extrusionOk="0">
                  <a:moveTo>
                    <a:pt x="16837" y="9241"/>
                  </a:moveTo>
                  <a:cubicBezTo>
                    <a:pt x="17806" y="8722"/>
                    <a:pt x="18807" y="8399"/>
                    <a:pt x="19622" y="7976"/>
                  </a:cubicBezTo>
                  <a:cubicBezTo>
                    <a:pt x="24753" y="5302"/>
                    <a:pt x="30059" y="2918"/>
                    <a:pt x="35277" y="464"/>
                  </a:cubicBezTo>
                  <a:cubicBezTo>
                    <a:pt x="35459" y="379"/>
                    <a:pt x="35871" y="326"/>
                    <a:pt x="35826" y="0"/>
                  </a:cubicBezTo>
                  <a:cubicBezTo>
                    <a:pt x="33184" y="1131"/>
                    <a:pt x="30145" y="2509"/>
                    <a:pt x="27512" y="3797"/>
                  </a:cubicBezTo>
                  <a:cubicBezTo>
                    <a:pt x="23916" y="5560"/>
                    <a:pt x="20553" y="7400"/>
                    <a:pt x="16879" y="9073"/>
                  </a:cubicBezTo>
                  <a:cubicBezTo>
                    <a:pt x="16491" y="9249"/>
                    <a:pt x="15980" y="9417"/>
                    <a:pt x="15487" y="9663"/>
                  </a:cubicBezTo>
                  <a:cubicBezTo>
                    <a:pt x="15009" y="9903"/>
                    <a:pt x="14502" y="10308"/>
                    <a:pt x="14052" y="10254"/>
                  </a:cubicBezTo>
                  <a:cubicBezTo>
                    <a:pt x="13865" y="10231"/>
                    <a:pt x="13695" y="10075"/>
                    <a:pt x="13462" y="9959"/>
                  </a:cubicBezTo>
                  <a:cubicBezTo>
                    <a:pt x="12821" y="9638"/>
                    <a:pt x="12087" y="9307"/>
                    <a:pt x="11520" y="9114"/>
                  </a:cubicBezTo>
                  <a:cubicBezTo>
                    <a:pt x="11007" y="8940"/>
                    <a:pt x="10454" y="8895"/>
                    <a:pt x="9959" y="8735"/>
                  </a:cubicBezTo>
                  <a:cubicBezTo>
                    <a:pt x="8463" y="8250"/>
                    <a:pt x="7238" y="7498"/>
                    <a:pt x="5824" y="6962"/>
                  </a:cubicBezTo>
                  <a:cubicBezTo>
                    <a:pt x="4874" y="6603"/>
                    <a:pt x="3922" y="6244"/>
                    <a:pt x="2955" y="5908"/>
                  </a:cubicBezTo>
                  <a:cubicBezTo>
                    <a:pt x="1993" y="5572"/>
                    <a:pt x="1018" y="5176"/>
                    <a:pt x="1" y="4979"/>
                  </a:cubicBezTo>
                  <a:cubicBezTo>
                    <a:pt x="2950" y="6278"/>
                    <a:pt x="6256" y="7266"/>
                    <a:pt x="9115" y="8650"/>
                  </a:cubicBezTo>
                  <a:cubicBezTo>
                    <a:pt x="10441" y="9292"/>
                    <a:pt x="11735" y="9705"/>
                    <a:pt x="13166" y="10212"/>
                  </a:cubicBezTo>
                  <a:cubicBezTo>
                    <a:pt x="13480" y="10323"/>
                    <a:pt x="13937" y="10599"/>
                    <a:pt x="14179" y="10591"/>
                  </a:cubicBezTo>
                  <a:cubicBezTo>
                    <a:pt x="14458" y="10581"/>
                    <a:pt x="15102" y="10149"/>
                    <a:pt x="15529" y="9959"/>
                  </a:cubicBezTo>
                  <a:cubicBezTo>
                    <a:pt x="16049" y="9726"/>
                    <a:pt x="16464" y="9440"/>
                    <a:pt x="16837" y="924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7"/>
            <p:cNvSpPr/>
            <p:nvPr/>
          </p:nvSpPr>
          <p:spPr>
            <a:xfrm>
              <a:off x="8001950" y="1043675"/>
              <a:ext cx="561325" cy="269200"/>
            </a:xfrm>
            <a:custGeom>
              <a:avLst/>
              <a:gdLst/>
              <a:ahLst/>
              <a:cxnLst/>
              <a:rect l="l" t="t" r="r" b="b"/>
              <a:pathLst>
                <a:path w="22453" h="10768" extrusionOk="0">
                  <a:moveTo>
                    <a:pt x="22307" y="7"/>
                  </a:moveTo>
                  <a:cubicBezTo>
                    <a:pt x="21163" y="681"/>
                    <a:pt x="19776" y="1150"/>
                    <a:pt x="18510" y="1696"/>
                  </a:cubicBezTo>
                  <a:cubicBezTo>
                    <a:pt x="17605" y="2086"/>
                    <a:pt x="16739" y="2538"/>
                    <a:pt x="15851" y="2961"/>
                  </a:cubicBezTo>
                  <a:cubicBezTo>
                    <a:pt x="14069" y="3809"/>
                    <a:pt x="12317" y="4698"/>
                    <a:pt x="10535" y="5535"/>
                  </a:cubicBezTo>
                  <a:cubicBezTo>
                    <a:pt x="9648" y="5952"/>
                    <a:pt x="8726" y="6324"/>
                    <a:pt x="7834" y="6759"/>
                  </a:cubicBezTo>
                  <a:cubicBezTo>
                    <a:pt x="7404" y="6968"/>
                    <a:pt x="7039" y="7265"/>
                    <a:pt x="6610" y="7477"/>
                  </a:cubicBezTo>
                  <a:cubicBezTo>
                    <a:pt x="5264" y="8142"/>
                    <a:pt x="3888" y="8645"/>
                    <a:pt x="2601" y="9375"/>
                  </a:cubicBezTo>
                  <a:cubicBezTo>
                    <a:pt x="1970" y="9733"/>
                    <a:pt x="1286" y="10076"/>
                    <a:pt x="619" y="10346"/>
                  </a:cubicBezTo>
                  <a:cubicBezTo>
                    <a:pt x="427" y="10423"/>
                    <a:pt x="1" y="10422"/>
                    <a:pt x="27" y="10767"/>
                  </a:cubicBezTo>
                  <a:cubicBezTo>
                    <a:pt x="4889" y="8884"/>
                    <a:pt x="9415" y="6316"/>
                    <a:pt x="14078" y="4142"/>
                  </a:cubicBezTo>
                  <a:cubicBezTo>
                    <a:pt x="16648" y="2945"/>
                    <a:pt x="19291" y="1613"/>
                    <a:pt x="21843" y="429"/>
                  </a:cubicBezTo>
                  <a:cubicBezTo>
                    <a:pt x="22046" y="335"/>
                    <a:pt x="22453" y="223"/>
                    <a:pt x="22349" y="49"/>
                  </a:cubicBezTo>
                  <a:cubicBezTo>
                    <a:pt x="22347" y="24"/>
                    <a:pt x="22343" y="0"/>
                    <a:pt x="22307" y="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7"/>
            <p:cNvSpPr/>
            <p:nvPr/>
          </p:nvSpPr>
          <p:spPr>
            <a:xfrm>
              <a:off x="7531100" y="1095850"/>
              <a:ext cx="8350" cy="8500"/>
            </a:xfrm>
            <a:custGeom>
              <a:avLst/>
              <a:gdLst/>
              <a:ahLst/>
              <a:cxnLst/>
              <a:rect l="l" t="t" r="r" b="b"/>
              <a:pathLst>
                <a:path w="334" h="340" extrusionOk="0">
                  <a:moveTo>
                    <a:pt x="253" y="282"/>
                  </a:moveTo>
                  <a:cubicBezTo>
                    <a:pt x="333" y="87"/>
                    <a:pt x="90" y="1"/>
                    <a:pt x="0" y="115"/>
                  </a:cubicBezTo>
                  <a:cubicBezTo>
                    <a:pt x="66" y="190"/>
                    <a:pt x="56" y="339"/>
                    <a:pt x="253" y="2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7"/>
            <p:cNvSpPr/>
            <p:nvPr/>
          </p:nvSpPr>
          <p:spPr>
            <a:xfrm>
              <a:off x="7523700" y="1098700"/>
              <a:ext cx="4225" cy="5450"/>
            </a:xfrm>
            <a:custGeom>
              <a:avLst/>
              <a:gdLst/>
              <a:ahLst/>
              <a:cxnLst/>
              <a:rect l="l" t="t" r="r" b="b"/>
              <a:pathLst>
                <a:path w="169" h="218" extrusionOk="0">
                  <a:moveTo>
                    <a:pt x="10" y="1"/>
                  </a:moveTo>
                  <a:cubicBezTo>
                    <a:pt x="7" y="1"/>
                    <a:pt x="3" y="1"/>
                    <a:pt x="0" y="1"/>
                  </a:cubicBezTo>
                  <a:cubicBezTo>
                    <a:pt x="34" y="79"/>
                    <a:pt x="9" y="217"/>
                    <a:pt x="120" y="217"/>
                  </a:cubicBezTo>
                  <a:cubicBezTo>
                    <a:pt x="134" y="217"/>
                    <a:pt x="150" y="215"/>
                    <a:pt x="169" y="211"/>
                  </a:cubicBezTo>
                  <a:cubicBezTo>
                    <a:pt x="146" y="111"/>
                    <a:pt x="133"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7"/>
            <p:cNvSpPr/>
            <p:nvPr/>
          </p:nvSpPr>
          <p:spPr>
            <a:xfrm>
              <a:off x="7551125" y="1098700"/>
              <a:ext cx="10675" cy="8475"/>
            </a:xfrm>
            <a:custGeom>
              <a:avLst/>
              <a:gdLst/>
              <a:ahLst/>
              <a:cxnLst/>
              <a:rect l="l" t="t" r="r" b="b"/>
              <a:pathLst>
                <a:path w="427" h="339" extrusionOk="0">
                  <a:moveTo>
                    <a:pt x="127" y="1"/>
                  </a:moveTo>
                  <a:lnTo>
                    <a:pt x="127" y="1"/>
                  </a:lnTo>
                  <a:cubicBezTo>
                    <a:pt x="129" y="129"/>
                    <a:pt x="37" y="164"/>
                    <a:pt x="0" y="254"/>
                  </a:cubicBezTo>
                  <a:cubicBezTo>
                    <a:pt x="120" y="261"/>
                    <a:pt x="176" y="331"/>
                    <a:pt x="296" y="338"/>
                  </a:cubicBezTo>
                  <a:cubicBezTo>
                    <a:pt x="275" y="206"/>
                    <a:pt x="426" y="243"/>
                    <a:pt x="380" y="85"/>
                  </a:cubicBezTo>
                  <a:cubicBezTo>
                    <a:pt x="302" y="51"/>
                    <a:pt x="226" y="14"/>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7"/>
            <p:cNvSpPr/>
            <p:nvPr/>
          </p:nvSpPr>
          <p:spPr>
            <a:xfrm>
              <a:off x="7508500" y="1099700"/>
              <a:ext cx="14175" cy="18000"/>
            </a:xfrm>
            <a:custGeom>
              <a:avLst/>
              <a:gdLst/>
              <a:ahLst/>
              <a:cxnLst/>
              <a:rect l="l" t="t" r="r" b="b"/>
              <a:pathLst>
                <a:path w="567" h="720" extrusionOk="0">
                  <a:moveTo>
                    <a:pt x="567" y="256"/>
                  </a:moveTo>
                  <a:cubicBezTo>
                    <a:pt x="343" y="1"/>
                    <a:pt x="0" y="541"/>
                    <a:pt x="229" y="720"/>
                  </a:cubicBezTo>
                  <a:cubicBezTo>
                    <a:pt x="262" y="486"/>
                    <a:pt x="510" y="468"/>
                    <a:pt x="567" y="2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7"/>
            <p:cNvSpPr/>
            <p:nvPr/>
          </p:nvSpPr>
          <p:spPr>
            <a:xfrm>
              <a:off x="7624950" y="1100625"/>
              <a:ext cx="351325" cy="55050"/>
            </a:xfrm>
            <a:custGeom>
              <a:avLst/>
              <a:gdLst/>
              <a:ahLst/>
              <a:cxnLst/>
              <a:rect l="l" t="t" r="r" b="b"/>
              <a:pathLst>
                <a:path w="14053" h="2202" extrusionOk="0">
                  <a:moveTo>
                    <a:pt x="1310" y="514"/>
                  </a:moveTo>
                  <a:cubicBezTo>
                    <a:pt x="3495" y="611"/>
                    <a:pt x="5545" y="858"/>
                    <a:pt x="7555" y="1104"/>
                  </a:cubicBezTo>
                  <a:cubicBezTo>
                    <a:pt x="9835" y="1385"/>
                    <a:pt x="11844" y="1925"/>
                    <a:pt x="14052" y="2202"/>
                  </a:cubicBezTo>
                  <a:cubicBezTo>
                    <a:pt x="14041" y="1946"/>
                    <a:pt x="13985" y="1735"/>
                    <a:pt x="13926" y="1527"/>
                  </a:cubicBezTo>
                  <a:cubicBezTo>
                    <a:pt x="11908" y="1362"/>
                    <a:pt x="9828" y="1005"/>
                    <a:pt x="7723" y="809"/>
                  </a:cubicBezTo>
                  <a:cubicBezTo>
                    <a:pt x="5430" y="596"/>
                    <a:pt x="2887" y="1"/>
                    <a:pt x="591" y="218"/>
                  </a:cubicBezTo>
                  <a:cubicBezTo>
                    <a:pt x="407" y="235"/>
                    <a:pt x="58" y="167"/>
                    <a:pt x="1" y="388"/>
                  </a:cubicBezTo>
                  <a:cubicBezTo>
                    <a:pt x="279" y="629"/>
                    <a:pt x="893" y="497"/>
                    <a:pt x="1310" y="5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7"/>
            <p:cNvSpPr/>
            <p:nvPr/>
          </p:nvSpPr>
          <p:spPr>
            <a:xfrm>
              <a:off x="7566950" y="1100975"/>
              <a:ext cx="20050" cy="21325"/>
            </a:xfrm>
            <a:custGeom>
              <a:avLst/>
              <a:gdLst/>
              <a:ahLst/>
              <a:cxnLst/>
              <a:rect l="l" t="t" r="r" b="b"/>
              <a:pathLst>
                <a:path w="802" h="853" extrusionOk="0">
                  <a:moveTo>
                    <a:pt x="802" y="669"/>
                  </a:moveTo>
                  <a:cubicBezTo>
                    <a:pt x="701" y="425"/>
                    <a:pt x="118" y="0"/>
                    <a:pt x="1" y="416"/>
                  </a:cubicBezTo>
                  <a:cubicBezTo>
                    <a:pt x="280" y="480"/>
                    <a:pt x="537" y="853"/>
                    <a:pt x="802" y="6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7"/>
            <p:cNvSpPr/>
            <p:nvPr/>
          </p:nvSpPr>
          <p:spPr>
            <a:xfrm>
              <a:off x="7765250" y="1106425"/>
              <a:ext cx="206200" cy="26075"/>
            </a:xfrm>
            <a:custGeom>
              <a:avLst/>
              <a:gdLst/>
              <a:ahLst/>
              <a:cxnLst/>
              <a:rect l="l" t="t" r="r" b="b"/>
              <a:pathLst>
                <a:path w="8248" h="1043" extrusionOk="0">
                  <a:moveTo>
                    <a:pt x="1" y="156"/>
                  </a:moveTo>
                  <a:cubicBezTo>
                    <a:pt x="2829" y="365"/>
                    <a:pt x="5404" y="829"/>
                    <a:pt x="8230" y="1042"/>
                  </a:cubicBezTo>
                  <a:cubicBezTo>
                    <a:pt x="8248" y="842"/>
                    <a:pt x="8168" y="738"/>
                    <a:pt x="8146" y="578"/>
                  </a:cubicBezTo>
                  <a:cubicBezTo>
                    <a:pt x="5602" y="204"/>
                    <a:pt x="2596" y="0"/>
                    <a:pt x="1" y="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7"/>
            <p:cNvSpPr/>
            <p:nvPr/>
          </p:nvSpPr>
          <p:spPr>
            <a:xfrm>
              <a:off x="7527925" y="1111350"/>
              <a:ext cx="63300" cy="38000"/>
            </a:xfrm>
            <a:custGeom>
              <a:avLst/>
              <a:gdLst/>
              <a:ahLst/>
              <a:cxnLst/>
              <a:rect l="l" t="t" r="r" b="b"/>
              <a:pathLst>
                <a:path w="2532" h="1520" extrusionOk="0">
                  <a:moveTo>
                    <a:pt x="1941" y="1225"/>
                  </a:moveTo>
                  <a:cubicBezTo>
                    <a:pt x="1230" y="1175"/>
                    <a:pt x="537" y="515"/>
                    <a:pt x="1" y="338"/>
                  </a:cubicBezTo>
                  <a:cubicBezTo>
                    <a:pt x="435" y="973"/>
                    <a:pt x="1539" y="1303"/>
                    <a:pt x="2532" y="1520"/>
                  </a:cubicBezTo>
                  <a:cubicBezTo>
                    <a:pt x="2285" y="614"/>
                    <a:pt x="1486" y="260"/>
                    <a:pt x="591" y="1"/>
                  </a:cubicBezTo>
                  <a:cubicBezTo>
                    <a:pt x="646" y="167"/>
                    <a:pt x="469" y="103"/>
                    <a:pt x="465" y="212"/>
                  </a:cubicBezTo>
                  <a:cubicBezTo>
                    <a:pt x="930" y="575"/>
                    <a:pt x="1588" y="747"/>
                    <a:pt x="1941" y="12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7"/>
            <p:cNvSpPr/>
            <p:nvPr/>
          </p:nvSpPr>
          <p:spPr>
            <a:xfrm>
              <a:off x="7626025" y="1115700"/>
              <a:ext cx="365025" cy="95900"/>
            </a:xfrm>
            <a:custGeom>
              <a:avLst/>
              <a:gdLst/>
              <a:ahLst/>
              <a:cxnLst/>
              <a:rect l="l" t="t" r="r" b="b"/>
              <a:pathLst>
                <a:path w="14601" h="3836" extrusionOk="0">
                  <a:moveTo>
                    <a:pt x="7512" y="924"/>
                  </a:moveTo>
                  <a:cubicBezTo>
                    <a:pt x="6493" y="738"/>
                    <a:pt x="5292" y="533"/>
                    <a:pt x="4474" y="333"/>
                  </a:cubicBezTo>
                  <a:cubicBezTo>
                    <a:pt x="3107" y="1"/>
                    <a:pt x="1488" y="161"/>
                    <a:pt x="0" y="164"/>
                  </a:cubicBezTo>
                  <a:cubicBezTo>
                    <a:pt x="2169" y="203"/>
                    <a:pt x="4196" y="385"/>
                    <a:pt x="5866" y="924"/>
                  </a:cubicBezTo>
                  <a:cubicBezTo>
                    <a:pt x="4334" y="853"/>
                    <a:pt x="3004" y="353"/>
                    <a:pt x="1477" y="417"/>
                  </a:cubicBezTo>
                  <a:cubicBezTo>
                    <a:pt x="6186" y="1222"/>
                    <a:pt x="10593" y="2330"/>
                    <a:pt x="14600" y="3836"/>
                  </a:cubicBezTo>
                  <a:cubicBezTo>
                    <a:pt x="14513" y="3571"/>
                    <a:pt x="14382" y="3350"/>
                    <a:pt x="14305" y="3077"/>
                  </a:cubicBezTo>
                  <a:cubicBezTo>
                    <a:pt x="11868" y="2475"/>
                    <a:pt x="9670" y="1635"/>
                    <a:pt x="7132" y="1135"/>
                  </a:cubicBezTo>
                  <a:cubicBezTo>
                    <a:pt x="9807" y="1400"/>
                    <a:pt x="11856" y="2290"/>
                    <a:pt x="14263" y="2823"/>
                  </a:cubicBezTo>
                  <a:cubicBezTo>
                    <a:pt x="14200" y="2646"/>
                    <a:pt x="14203" y="2404"/>
                    <a:pt x="14137" y="2232"/>
                  </a:cubicBezTo>
                  <a:cubicBezTo>
                    <a:pt x="12810" y="2246"/>
                    <a:pt x="11637" y="1674"/>
                    <a:pt x="10381" y="1430"/>
                  </a:cubicBezTo>
                  <a:cubicBezTo>
                    <a:pt x="9346" y="1230"/>
                    <a:pt x="8508" y="1105"/>
                    <a:pt x="7512" y="9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7"/>
            <p:cNvSpPr/>
            <p:nvPr/>
          </p:nvSpPr>
          <p:spPr>
            <a:xfrm>
              <a:off x="7588050" y="1119800"/>
              <a:ext cx="9500" cy="9225"/>
            </a:xfrm>
            <a:custGeom>
              <a:avLst/>
              <a:gdLst/>
              <a:ahLst/>
              <a:cxnLst/>
              <a:rect l="l" t="t" r="r" b="b"/>
              <a:pathLst>
                <a:path w="380" h="369" extrusionOk="0">
                  <a:moveTo>
                    <a:pt x="84" y="0"/>
                  </a:moveTo>
                  <a:cubicBezTo>
                    <a:pt x="81" y="45"/>
                    <a:pt x="74" y="88"/>
                    <a:pt x="24" y="88"/>
                  </a:cubicBezTo>
                  <a:cubicBezTo>
                    <a:pt x="17" y="88"/>
                    <a:pt x="9" y="87"/>
                    <a:pt x="0" y="86"/>
                  </a:cubicBezTo>
                  <a:lnTo>
                    <a:pt x="0" y="86"/>
                  </a:lnTo>
                  <a:cubicBezTo>
                    <a:pt x="42" y="204"/>
                    <a:pt x="149" y="368"/>
                    <a:pt x="281" y="368"/>
                  </a:cubicBezTo>
                  <a:cubicBezTo>
                    <a:pt x="313" y="368"/>
                    <a:pt x="346" y="359"/>
                    <a:pt x="380" y="337"/>
                  </a:cubicBezTo>
                  <a:cubicBezTo>
                    <a:pt x="311" y="197"/>
                    <a:pt x="255" y="4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7"/>
            <p:cNvSpPr/>
            <p:nvPr/>
          </p:nvSpPr>
          <p:spPr>
            <a:xfrm>
              <a:off x="7626025" y="1126600"/>
              <a:ext cx="369250" cy="108225"/>
            </a:xfrm>
            <a:custGeom>
              <a:avLst/>
              <a:gdLst/>
              <a:ahLst/>
              <a:cxnLst/>
              <a:rect l="l" t="t" r="r" b="b"/>
              <a:pathLst>
                <a:path w="14770" h="4329" extrusionOk="0">
                  <a:moveTo>
                    <a:pt x="0" y="23"/>
                  </a:moveTo>
                  <a:cubicBezTo>
                    <a:pt x="5460" y="893"/>
                    <a:pt x="10182" y="2726"/>
                    <a:pt x="14769" y="4328"/>
                  </a:cubicBezTo>
                  <a:cubicBezTo>
                    <a:pt x="14598" y="4246"/>
                    <a:pt x="14723" y="3868"/>
                    <a:pt x="14685" y="3653"/>
                  </a:cubicBezTo>
                  <a:cubicBezTo>
                    <a:pt x="11359" y="2298"/>
                    <a:pt x="7695" y="1513"/>
                    <a:pt x="3925" y="615"/>
                  </a:cubicBezTo>
                  <a:cubicBezTo>
                    <a:pt x="2664" y="313"/>
                    <a:pt x="1351" y="1"/>
                    <a:pt x="0" y="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7"/>
            <p:cNvSpPr/>
            <p:nvPr/>
          </p:nvSpPr>
          <p:spPr>
            <a:xfrm>
              <a:off x="7511900" y="1132225"/>
              <a:ext cx="89900" cy="44500"/>
            </a:xfrm>
            <a:custGeom>
              <a:avLst/>
              <a:gdLst/>
              <a:ahLst/>
              <a:cxnLst/>
              <a:rect l="l" t="t" r="r" b="b"/>
              <a:pathLst>
                <a:path w="3596" h="1780" extrusionOk="0">
                  <a:moveTo>
                    <a:pt x="219" y="10"/>
                  </a:moveTo>
                  <a:cubicBezTo>
                    <a:pt x="140" y="1"/>
                    <a:pt x="126" y="57"/>
                    <a:pt x="50" y="52"/>
                  </a:cubicBezTo>
                  <a:cubicBezTo>
                    <a:pt x="25" y="54"/>
                    <a:pt x="0" y="59"/>
                    <a:pt x="8" y="94"/>
                  </a:cubicBezTo>
                  <a:cubicBezTo>
                    <a:pt x="407" y="346"/>
                    <a:pt x="897" y="626"/>
                    <a:pt x="1443" y="896"/>
                  </a:cubicBezTo>
                  <a:cubicBezTo>
                    <a:pt x="2127" y="1234"/>
                    <a:pt x="2922" y="1779"/>
                    <a:pt x="3595" y="1402"/>
                  </a:cubicBezTo>
                  <a:cubicBezTo>
                    <a:pt x="3343" y="1169"/>
                    <a:pt x="2979" y="1210"/>
                    <a:pt x="2667" y="1150"/>
                  </a:cubicBezTo>
                  <a:cubicBezTo>
                    <a:pt x="1635" y="948"/>
                    <a:pt x="927" y="451"/>
                    <a:pt x="219"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7"/>
            <p:cNvSpPr/>
            <p:nvPr/>
          </p:nvSpPr>
          <p:spPr>
            <a:xfrm>
              <a:off x="7597250" y="1133525"/>
              <a:ext cx="8200" cy="14775"/>
            </a:xfrm>
            <a:custGeom>
              <a:avLst/>
              <a:gdLst/>
              <a:ahLst/>
              <a:cxnLst/>
              <a:rect l="l" t="t" r="r" b="b"/>
              <a:pathLst>
                <a:path w="328" h="591" extrusionOk="0">
                  <a:moveTo>
                    <a:pt x="96" y="0"/>
                  </a:moveTo>
                  <a:lnTo>
                    <a:pt x="96" y="0"/>
                  </a:lnTo>
                  <a:cubicBezTo>
                    <a:pt x="0" y="209"/>
                    <a:pt x="258" y="391"/>
                    <a:pt x="308" y="591"/>
                  </a:cubicBezTo>
                  <a:cubicBezTo>
                    <a:pt x="327" y="304"/>
                    <a:pt x="231" y="133"/>
                    <a:pt x="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7"/>
            <p:cNvSpPr/>
            <p:nvPr/>
          </p:nvSpPr>
          <p:spPr>
            <a:xfrm>
              <a:off x="7616525" y="1157775"/>
              <a:ext cx="370075" cy="159900"/>
            </a:xfrm>
            <a:custGeom>
              <a:avLst/>
              <a:gdLst/>
              <a:ahLst/>
              <a:cxnLst/>
              <a:rect l="l" t="t" r="r" b="b"/>
              <a:pathLst>
                <a:path w="14803" h="6396" extrusionOk="0">
                  <a:moveTo>
                    <a:pt x="14474" y="5908"/>
                  </a:moveTo>
                  <a:cubicBezTo>
                    <a:pt x="14298" y="5835"/>
                    <a:pt x="14074" y="5761"/>
                    <a:pt x="14010" y="5739"/>
                  </a:cubicBezTo>
                  <a:cubicBezTo>
                    <a:pt x="11614" y="4925"/>
                    <a:pt x="9715" y="3905"/>
                    <a:pt x="7512" y="3081"/>
                  </a:cubicBezTo>
                  <a:cubicBezTo>
                    <a:pt x="4913" y="2109"/>
                    <a:pt x="2538" y="1043"/>
                    <a:pt x="127" y="0"/>
                  </a:cubicBezTo>
                  <a:lnTo>
                    <a:pt x="1" y="0"/>
                  </a:lnTo>
                  <a:lnTo>
                    <a:pt x="1" y="170"/>
                  </a:lnTo>
                  <a:cubicBezTo>
                    <a:pt x="533" y="542"/>
                    <a:pt x="1168" y="761"/>
                    <a:pt x="1773" y="1013"/>
                  </a:cubicBezTo>
                  <a:cubicBezTo>
                    <a:pt x="2396" y="1272"/>
                    <a:pt x="3031" y="1525"/>
                    <a:pt x="3672" y="1772"/>
                  </a:cubicBezTo>
                  <a:cubicBezTo>
                    <a:pt x="6207" y="2749"/>
                    <a:pt x="8541" y="3927"/>
                    <a:pt x="11056" y="4938"/>
                  </a:cubicBezTo>
                  <a:cubicBezTo>
                    <a:pt x="12008" y="5319"/>
                    <a:pt x="13308" y="5897"/>
                    <a:pt x="14390" y="6203"/>
                  </a:cubicBezTo>
                  <a:cubicBezTo>
                    <a:pt x="14704" y="6292"/>
                    <a:pt x="14734" y="6396"/>
                    <a:pt x="14770" y="6161"/>
                  </a:cubicBezTo>
                  <a:cubicBezTo>
                    <a:pt x="14803" y="5952"/>
                    <a:pt x="14695" y="5998"/>
                    <a:pt x="14474" y="59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7"/>
            <p:cNvSpPr/>
            <p:nvPr/>
          </p:nvSpPr>
          <p:spPr>
            <a:xfrm>
              <a:off x="7532275" y="998875"/>
              <a:ext cx="950" cy="700"/>
            </a:xfrm>
            <a:custGeom>
              <a:avLst/>
              <a:gdLst/>
              <a:ahLst/>
              <a:cxnLst/>
              <a:rect l="l" t="t" r="r" b="b"/>
              <a:pathLst>
                <a:path w="38" h="28" extrusionOk="0">
                  <a:moveTo>
                    <a:pt x="1" y="1"/>
                  </a:moveTo>
                  <a:cubicBezTo>
                    <a:pt x="14" y="9"/>
                    <a:pt x="24" y="20"/>
                    <a:pt x="38" y="27"/>
                  </a:cubicBezTo>
                  <a:cubicBezTo>
                    <a:pt x="32" y="18"/>
                    <a:pt x="27" y="10"/>
                    <a:pt x="22" y="1"/>
                  </a:cubicBezTo>
                  <a:lnTo>
                    <a:pt x="7" y="1"/>
                  </a:lnTo>
                  <a:close/>
                </a:path>
              </a:pathLst>
            </a:custGeom>
            <a:solidFill>
              <a:srgbClr val="FF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7"/>
            <p:cNvSpPr/>
            <p:nvPr/>
          </p:nvSpPr>
          <p:spPr>
            <a:xfrm>
              <a:off x="7998950" y="1005875"/>
              <a:ext cx="534325" cy="243550"/>
            </a:xfrm>
            <a:custGeom>
              <a:avLst/>
              <a:gdLst/>
              <a:ahLst/>
              <a:cxnLst/>
              <a:rect l="l" t="t" r="r" b="b"/>
              <a:pathLst>
                <a:path w="21373" h="9742" extrusionOk="0">
                  <a:moveTo>
                    <a:pt x="10697" y="3672"/>
                  </a:moveTo>
                  <a:cubicBezTo>
                    <a:pt x="7112" y="4851"/>
                    <a:pt x="3660" y="6371"/>
                    <a:pt x="21" y="7426"/>
                  </a:cubicBezTo>
                  <a:cubicBezTo>
                    <a:pt x="0" y="7813"/>
                    <a:pt x="30" y="8148"/>
                    <a:pt x="147" y="8397"/>
                  </a:cubicBezTo>
                  <a:cubicBezTo>
                    <a:pt x="2209" y="7759"/>
                    <a:pt x="3950" y="6799"/>
                    <a:pt x="6139" y="6287"/>
                  </a:cubicBezTo>
                  <a:cubicBezTo>
                    <a:pt x="4231" y="7150"/>
                    <a:pt x="2195" y="7885"/>
                    <a:pt x="147" y="8608"/>
                  </a:cubicBezTo>
                  <a:cubicBezTo>
                    <a:pt x="85" y="8924"/>
                    <a:pt x="246" y="9016"/>
                    <a:pt x="274" y="9241"/>
                  </a:cubicBezTo>
                  <a:cubicBezTo>
                    <a:pt x="3849" y="8132"/>
                    <a:pt x="6844" y="6219"/>
                    <a:pt x="10444" y="5275"/>
                  </a:cubicBezTo>
                  <a:cubicBezTo>
                    <a:pt x="8757" y="6045"/>
                    <a:pt x="6975" y="6575"/>
                    <a:pt x="5338" y="7384"/>
                  </a:cubicBezTo>
                  <a:cubicBezTo>
                    <a:pt x="3880" y="8105"/>
                    <a:pt x="2447" y="8728"/>
                    <a:pt x="907" y="9283"/>
                  </a:cubicBezTo>
                  <a:cubicBezTo>
                    <a:pt x="745" y="9342"/>
                    <a:pt x="354" y="9376"/>
                    <a:pt x="358" y="9663"/>
                  </a:cubicBezTo>
                  <a:cubicBezTo>
                    <a:pt x="679" y="9741"/>
                    <a:pt x="1005" y="9566"/>
                    <a:pt x="1287" y="9452"/>
                  </a:cubicBezTo>
                  <a:cubicBezTo>
                    <a:pt x="2203" y="9086"/>
                    <a:pt x="3091" y="8633"/>
                    <a:pt x="4030" y="8271"/>
                  </a:cubicBezTo>
                  <a:cubicBezTo>
                    <a:pt x="6549" y="7299"/>
                    <a:pt x="9040" y="6246"/>
                    <a:pt x="11456" y="5191"/>
                  </a:cubicBezTo>
                  <a:cubicBezTo>
                    <a:pt x="12510" y="4730"/>
                    <a:pt x="13674" y="4282"/>
                    <a:pt x="14662" y="3798"/>
                  </a:cubicBezTo>
                  <a:cubicBezTo>
                    <a:pt x="14787" y="3738"/>
                    <a:pt x="15079" y="3659"/>
                    <a:pt x="14958" y="3587"/>
                  </a:cubicBezTo>
                  <a:cubicBezTo>
                    <a:pt x="13739" y="4084"/>
                    <a:pt x="12507" y="4567"/>
                    <a:pt x="11245" y="5022"/>
                  </a:cubicBezTo>
                  <a:cubicBezTo>
                    <a:pt x="14397" y="3434"/>
                    <a:pt x="18017" y="2314"/>
                    <a:pt x="21076" y="634"/>
                  </a:cubicBezTo>
                  <a:cubicBezTo>
                    <a:pt x="15906" y="2186"/>
                    <a:pt x="11277" y="4506"/>
                    <a:pt x="6393" y="6204"/>
                  </a:cubicBezTo>
                  <a:cubicBezTo>
                    <a:pt x="8861" y="5130"/>
                    <a:pt x="11403" y="4110"/>
                    <a:pt x="13945" y="3123"/>
                  </a:cubicBezTo>
                  <a:cubicBezTo>
                    <a:pt x="15203" y="2634"/>
                    <a:pt x="16466" y="2169"/>
                    <a:pt x="17659" y="1519"/>
                  </a:cubicBezTo>
                  <a:cubicBezTo>
                    <a:pt x="18543" y="1037"/>
                    <a:pt x="19533" y="680"/>
                    <a:pt x="20486" y="380"/>
                  </a:cubicBezTo>
                  <a:cubicBezTo>
                    <a:pt x="20806" y="279"/>
                    <a:pt x="21262" y="252"/>
                    <a:pt x="21373" y="0"/>
                  </a:cubicBezTo>
                  <a:cubicBezTo>
                    <a:pt x="19558" y="462"/>
                    <a:pt x="17822" y="1208"/>
                    <a:pt x="16055" y="1814"/>
                  </a:cubicBezTo>
                  <a:cubicBezTo>
                    <a:pt x="14263" y="2431"/>
                    <a:pt x="12492" y="3080"/>
                    <a:pt x="10697" y="36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7"/>
            <p:cNvSpPr/>
            <p:nvPr/>
          </p:nvSpPr>
          <p:spPr>
            <a:xfrm>
              <a:off x="7998400" y="1007975"/>
              <a:ext cx="511650" cy="178300"/>
            </a:xfrm>
            <a:custGeom>
              <a:avLst/>
              <a:gdLst/>
              <a:ahLst/>
              <a:cxnLst/>
              <a:rect l="l" t="t" r="r" b="b"/>
              <a:pathLst>
                <a:path w="20466" h="7132" extrusionOk="0">
                  <a:moveTo>
                    <a:pt x="20466" y="1"/>
                  </a:moveTo>
                  <a:cubicBezTo>
                    <a:pt x="16975" y="1045"/>
                    <a:pt x="13472" y="2138"/>
                    <a:pt x="10043" y="3334"/>
                  </a:cubicBezTo>
                  <a:cubicBezTo>
                    <a:pt x="6870" y="4441"/>
                    <a:pt x="3761" y="5812"/>
                    <a:pt x="592" y="6836"/>
                  </a:cubicBezTo>
                  <a:cubicBezTo>
                    <a:pt x="405" y="6897"/>
                    <a:pt x="91" y="6888"/>
                    <a:pt x="1" y="7132"/>
                  </a:cubicBezTo>
                  <a:cubicBezTo>
                    <a:pt x="3440" y="6213"/>
                    <a:pt x="6711" y="4639"/>
                    <a:pt x="10170" y="3546"/>
                  </a:cubicBezTo>
                  <a:cubicBezTo>
                    <a:pt x="13625" y="2452"/>
                    <a:pt x="17074" y="1232"/>
                    <a:pt x="20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7"/>
            <p:cNvSpPr/>
            <p:nvPr/>
          </p:nvSpPr>
          <p:spPr>
            <a:xfrm>
              <a:off x="7593200" y="1015350"/>
              <a:ext cx="6100" cy="12725"/>
            </a:xfrm>
            <a:custGeom>
              <a:avLst/>
              <a:gdLst/>
              <a:ahLst/>
              <a:cxnLst/>
              <a:rect l="l" t="t" r="r" b="b"/>
              <a:pathLst>
                <a:path w="244" h="509" extrusionOk="0">
                  <a:moveTo>
                    <a:pt x="131" y="1"/>
                  </a:moveTo>
                  <a:lnTo>
                    <a:pt x="131" y="1"/>
                  </a:lnTo>
                  <a:cubicBezTo>
                    <a:pt x="166" y="173"/>
                    <a:pt x="0" y="508"/>
                    <a:pt x="79" y="508"/>
                  </a:cubicBezTo>
                  <a:cubicBezTo>
                    <a:pt x="82" y="508"/>
                    <a:pt x="85" y="508"/>
                    <a:pt x="89" y="507"/>
                  </a:cubicBezTo>
                  <a:cubicBezTo>
                    <a:pt x="94" y="356"/>
                    <a:pt x="244" y="129"/>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7"/>
            <p:cNvSpPr/>
            <p:nvPr/>
          </p:nvSpPr>
          <p:spPr>
            <a:xfrm>
              <a:off x="7744175" y="1088175"/>
              <a:ext cx="212225" cy="15800"/>
            </a:xfrm>
            <a:custGeom>
              <a:avLst/>
              <a:gdLst/>
              <a:ahLst/>
              <a:cxnLst/>
              <a:rect l="l" t="t" r="r" b="b"/>
              <a:pathLst>
                <a:path w="8489" h="632" extrusionOk="0">
                  <a:moveTo>
                    <a:pt x="8313" y="547"/>
                  </a:moveTo>
                  <a:cubicBezTo>
                    <a:pt x="5950" y="0"/>
                    <a:pt x="2764" y="70"/>
                    <a:pt x="1" y="168"/>
                  </a:cubicBezTo>
                  <a:cubicBezTo>
                    <a:pt x="2568" y="528"/>
                    <a:pt x="5671" y="349"/>
                    <a:pt x="8313" y="632"/>
                  </a:cubicBezTo>
                  <a:cubicBezTo>
                    <a:pt x="8488" y="627"/>
                    <a:pt x="8322" y="605"/>
                    <a:pt x="8313" y="5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7"/>
            <p:cNvSpPr/>
            <p:nvPr/>
          </p:nvSpPr>
          <p:spPr>
            <a:xfrm>
              <a:off x="7797125" y="1131225"/>
              <a:ext cx="181275" cy="33575"/>
            </a:xfrm>
            <a:custGeom>
              <a:avLst/>
              <a:gdLst/>
              <a:ahLst/>
              <a:cxnLst/>
              <a:rect l="l" t="t" r="r" b="b"/>
              <a:pathLst>
                <a:path w="7251" h="1343" extrusionOk="0">
                  <a:moveTo>
                    <a:pt x="115" y="0"/>
                  </a:moveTo>
                  <a:cubicBezTo>
                    <a:pt x="45" y="0"/>
                    <a:pt x="1" y="52"/>
                    <a:pt x="85" y="52"/>
                  </a:cubicBezTo>
                  <a:cubicBezTo>
                    <a:pt x="94" y="52"/>
                    <a:pt x="105" y="52"/>
                    <a:pt x="118" y="50"/>
                  </a:cubicBezTo>
                  <a:lnTo>
                    <a:pt x="161" y="50"/>
                  </a:lnTo>
                  <a:cubicBezTo>
                    <a:pt x="1916" y="351"/>
                    <a:pt x="3631" y="771"/>
                    <a:pt x="5393" y="1104"/>
                  </a:cubicBezTo>
                  <a:cubicBezTo>
                    <a:pt x="5895" y="1200"/>
                    <a:pt x="6398" y="1343"/>
                    <a:pt x="6893" y="1343"/>
                  </a:cubicBezTo>
                  <a:cubicBezTo>
                    <a:pt x="7013" y="1343"/>
                    <a:pt x="7132" y="1335"/>
                    <a:pt x="7250" y="1315"/>
                  </a:cubicBezTo>
                  <a:cubicBezTo>
                    <a:pt x="7172" y="1133"/>
                    <a:pt x="6962" y="1102"/>
                    <a:pt x="6747" y="1102"/>
                  </a:cubicBezTo>
                  <a:cubicBezTo>
                    <a:pt x="6639" y="1102"/>
                    <a:pt x="6530" y="1110"/>
                    <a:pt x="6436" y="1110"/>
                  </a:cubicBezTo>
                  <a:cubicBezTo>
                    <a:pt x="6394" y="1110"/>
                    <a:pt x="6356" y="1109"/>
                    <a:pt x="6322" y="1104"/>
                  </a:cubicBezTo>
                  <a:cubicBezTo>
                    <a:pt x="4317" y="854"/>
                    <a:pt x="2326" y="122"/>
                    <a:pt x="161" y="8"/>
                  </a:cubicBezTo>
                  <a:cubicBezTo>
                    <a:pt x="145" y="2"/>
                    <a:pt x="129"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7"/>
            <p:cNvSpPr/>
            <p:nvPr/>
          </p:nvSpPr>
          <p:spPr>
            <a:xfrm>
              <a:off x="7628125" y="1132975"/>
              <a:ext cx="19025" cy="3375"/>
            </a:xfrm>
            <a:custGeom>
              <a:avLst/>
              <a:gdLst/>
              <a:ahLst/>
              <a:cxnLst/>
              <a:rect l="l" t="t" r="r" b="b"/>
              <a:pathLst>
                <a:path w="761" h="135" extrusionOk="0">
                  <a:moveTo>
                    <a:pt x="117" y="0"/>
                  </a:moveTo>
                  <a:cubicBezTo>
                    <a:pt x="76" y="0"/>
                    <a:pt x="37" y="7"/>
                    <a:pt x="0" y="22"/>
                  </a:cubicBezTo>
                  <a:cubicBezTo>
                    <a:pt x="157" y="58"/>
                    <a:pt x="398" y="135"/>
                    <a:pt x="592" y="135"/>
                  </a:cubicBezTo>
                  <a:cubicBezTo>
                    <a:pt x="655" y="135"/>
                    <a:pt x="712" y="127"/>
                    <a:pt x="760" y="107"/>
                  </a:cubicBezTo>
                  <a:lnTo>
                    <a:pt x="760" y="107"/>
                  </a:lnTo>
                  <a:cubicBezTo>
                    <a:pt x="742" y="108"/>
                    <a:pt x="724" y="109"/>
                    <a:pt x="706" y="109"/>
                  </a:cubicBezTo>
                  <a:cubicBezTo>
                    <a:pt x="495" y="109"/>
                    <a:pt x="287"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7"/>
            <p:cNvSpPr/>
            <p:nvPr/>
          </p:nvSpPr>
          <p:spPr>
            <a:xfrm>
              <a:off x="7648175" y="1136500"/>
              <a:ext cx="9975" cy="2375"/>
            </a:xfrm>
            <a:custGeom>
              <a:avLst/>
              <a:gdLst/>
              <a:ahLst/>
              <a:cxnLst/>
              <a:rect l="l" t="t" r="r" b="b"/>
              <a:pathLst>
                <a:path w="399" h="95" extrusionOk="0">
                  <a:moveTo>
                    <a:pt x="91" y="0"/>
                  </a:moveTo>
                  <a:cubicBezTo>
                    <a:pt x="57" y="0"/>
                    <a:pt x="27" y="13"/>
                    <a:pt x="1" y="50"/>
                  </a:cubicBezTo>
                  <a:cubicBezTo>
                    <a:pt x="14" y="47"/>
                    <a:pt x="30" y="45"/>
                    <a:pt x="47" y="45"/>
                  </a:cubicBezTo>
                  <a:cubicBezTo>
                    <a:pt x="145" y="45"/>
                    <a:pt x="288" y="94"/>
                    <a:pt x="353" y="94"/>
                  </a:cubicBezTo>
                  <a:cubicBezTo>
                    <a:pt x="384" y="94"/>
                    <a:pt x="398" y="83"/>
                    <a:pt x="381" y="50"/>
                  </a:cubicBezTo>
                  <a:lnTo>
                    <a:pt x="381" y="50"/>
                  </a:lnTo>
                  <a:cubicBezTo>
                    <a:pt x="365" y="54"/>
                    <a:pt x="350" y="56"/>
                    <a:pt x="334" y="56"/>
                  </a:cubicBezTo>
                  <a:cubicBezTo>
                    <a:pt x="247" y="56"/>
                    <a:pt x="162" y="0"/>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7"/>
            <p:cNvSpPr/>
            <p:nvPr/>
          </p:nvSpPr>
          <p:spPr>
            <a:xfrm>
              <a:off x="7665050" y="1140600"/>
              <a:ext cx="33775" cy="5650"/>
            </a:xfrm>
            <a:custGeom>
              <a:avLst/>
              <a:gdLst/>
              <a:ahLst/>
              <a:cxnLst/>
              <a:rect l="l" t="t" r="r" b="b"/>
              <a:pathLst>
                <a:path w="1351" h="226" extrusionOk="0">
                  <a:moveTo>
                    <a:pt x="159" y="1"/>
                  </a:moveTo>
                  <a:cubicBezTo>
                    <a:pt x="105" y="1"/>
                    <a:pt x="52" y="4"/>
                    <a:pt x="0" y="12"/>
                  </a:cubicBezTo>
                  <a:cubicBezTo>
                    <a:pt x="430" y="46"/>
                    <a:pt x="915" y="225"/>
                    <a:pt x="1284" y="225"/>
                  </a:cubicBezTo>
                  <a:cubicBezTo>
                    <a:pt x="1307" y="225"/>
                    <a:pt x="1329" y="225"/>
                    <a:pt x="1351" y="223"/>
                  </a:cubicBezTo>
                  <a:cubicBezTo>
                    <a:pt x="964" y="179"/>
                    <a:pt x="539"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7"/>
            <p:cNvSpPr/>
            <p:nvPr/>
          </p:nvSpPr>
          <p:spPr>
            <a:xfrm>
              <a:off x="7646150" y="1139925"/>
              <a:ext cx="350500" cy="127900"/>
            </a:xfrm>
            <a:custGeom>
              <a:avLst/>
              <a:gdLst/>
              <a:ahLst/>
              <a:cxnLst/>
              <a:rect l="l" t="t" r="r" b="b"/>
              <a:pathLst>
                <a:path w="14020" h="5116" extrusionOk="0">
                  <a:moveTo>
                    <a:pt x="13332" y="4386"/>
                  </a:moveTo>
                  <a:cubicBezTo>
                    <a:pt x="10253" y="3102"/>
                    <a:pt x="7089" y="2158"/>
                    <a:pt x="3964" y="1051"/>
                  </a:cubicBezTo>
                  <a:cubicBezTo>
                    <a:pt x="2805" y="642"/>
                    <a:pt x="1595" y="331"/>
                    <a:pt x="250" y="124"/>
                  </a:cubicBezTo>
                  <a:cubicBezTo>
                    <a:pt x="251" y="0"/>
                    <a:pt x="0" y="148"/>
                    <a:pt x="208" y="124"/>
                  </a:cubicBezTo>
                  <a:cubicBezTo>
                    <a:pt x="2492" y="732"/>
                    <a:pt x="4726" y="1389"/>
                    <a:pt x="6580" y="2360"/>
                  </a:cubicBezTo>
                  <a:cubicBezTo>
                    <a:pt x="6848" y="2500"/>
                    <a:pt x="7068" y="2733"/>
                    <a:pt x="7339" y="2867"/>
                  </a:cubicBezTo>
                  <a:cubicBezTo>
                    <a:pt x="7760" y="3073"/>
                    <a:pt x="8376" y="3197"/>
                    <a:pt x="8901" y="3373"/>
                  </a:cubicBezTo>
                  <a:cubicBezTo>
                    <a:pt x="9444" y="3555"/>
                    <a:pt x="9907" y="3836"/>
                    <a:pt x="10336" y="4006"/>
                  </a:cubicBezTo>
                  <a:cubicBezTo>
                    <a:pt x="10875" y="4219"/>
                    <a:pt x="11504" y="4353"/>
                    <a:pt x="12192" y="4554"/>
                  </a:cubicBezTo>
                  <a:cubicBezTo>
                    <a:pt x="12417" y="4620"/>
                    <a:pt x="12722" y="4697"/>
                    <a:pt x="13162" y="4807"/>
                  </a:cubicBezTo>
                  <a:cubicBezTo>
                    <a:pt x="13340" y="4851"/>
                    <a:pt x="13989" y="5116"/>
                    <a:pt x="14006" y="4849"/>
                  </a:cubicBezTo>
                  <a:cubicBezTo>
                    <a:pt x="14020" y="4655"/>
                    <a:pt x="13506" y="4459"/>
                    <a:pt x="13332" y="43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7"/>
            <p:cNvSpPr/>
            <p:nvPr/>
          </p:nvSpPr>
          <p:spPr>
            <a:xfrm>
              <a:off x="7732575" y="1156700"/>
              <a:ext cx="263925" cy="91900"/>
            </a:xfrm>
            <a:custGeom>
              <a:avLst/>
              <a:gdLst/>
              <a:ahLst/>
              <a:cxnLst/>
              <a:rect l="l" t="t" r="r" b="b"/>
              <a:pathLst>
                <a:path w="10557" h="3676" extrusionOk="0">
                  <a:moveTo>
                    <a:pt x="10043" y="3208"/>
                  </a:moveTo>
                  <a:cubicBezTo>
                    <a:pt x="6831" y="2016"/>
                    <a:pt x="3351" y="719"/>
                    <a:pt x="1" y="1"/>
                  </a:cubicBezTo>
                  <a:cubicBezTo>
                    <a:pt x="3059" y="1062"/>
                    <a:pt x="6292" y="2173"/>
                    <a:pt x="9199" y="3293"/>
                  </a:cubicBezTo>
                  <a:cubicBezTo>
                    <a:pt x="9644" y="3464"/>
                    <a:pt x="10147" y="3675"/>
                    <a:pt x="10507" y="3630"/>
                  </a:cubicBezTo>
                  <a:cubicBezTo>
                    <a:pt x="10556" y="3356"/>
                    <a:pt x="10203" y="3267"/>
                    <a:pt x="10043" y="32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7"/>
            <p:cNvSpPr/>
            <p:nvPr/>
          </p:nvSpPr>
          <p:spPr>
            <a:xfrm>
              <a:off x="8008950" y="1155675"/>
              <a:ext cx="239475" cy="109725"/>
            </a:xfrm>
            <a:custGeom>
              <a:avLst/>
              <a:gdLst/>
              <a:ahLst/>
              <a:cxnLst/>
              <a:rect l="l" t="t" r="r" b="b"/>
              <a:pathLst>
                <a:path w="9579" h="4389" extrusionOk="0">
                  <a:moveTo>
                    <a:pt x="296" y="4388"/>
                  </a:moveTo>
                  <a:cubicBezTo>
                    <a:pt x="1837" y="3769"/>
                    <a:pt x="3319" y="2797"/>
                    <a:pt x="4938" y="2152"/>
                  </a:cubicBezTo>
                  <a:cubicBezTo>
                    <a:pt x="6560" y="1506"/>
                    <a:pt x="8236" y="876"/>
                    <a:pt x="9579" y="1"/>
                  </a:cubicBezTo>
                  <a:cubicBezTo>
                    <a:pt x="8005" y="661"/>
                    <a:pt x="6464" y="1400"/>
                    <a:pt x="4853" y="2026"/>
                  </a:cubicBezTo>
                  <a:cubicBezTo>
                    <a:pt x="3249" y="2649"/>
                    <a:pt x="1659" y="3362"/>
                    <a:pt x="0" y="3924"/>
                  </a:cubicBezTo>
                  <a:cubicBezTo>
                    <a:pt x="71" y="4107"/>
                    <a:pt x="179" y="4252"/>
                    <a:pt x="296" y="4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7"/>
            <p:cNvSpPr/>
            <p:nvPr/>
          </p:nvSpPr>
          <p:spPr>
            <a:xfrm>
              <a:off x="7373275" y="731600"/>
              <a:ext cx="46125" cy="26375"/>
            </a:xfrm>
            <a:custGeom>
              <a:avLst/>
              <a:gdLst/>
              <a:ahLst/>
              <a:cxnLst/>
              <a:rect l="l" t="t" r="r" b="b"/>
              <a:pathLst>
                <a:path w="1845" h="1055" extrusionOk="0">
                  <a:moveTo>
                    <a:pt x="31" y="1054"/>
                  </a:moveTo>
                  <a:cubicBezTo>
                    <a:pt x="621" y="716"/>
                    <a:pt x="1489" y="431"/>
                    <a:pt x="1845" y="0"/>
                  </a:cubicBezTo>
                  <a:cubicBezTo>
                    <a:pt x="1407" y="143"/>
                    <a:pt x="1095" y="338"/>
                    <a:pt x="706" y="548"/>
                  </a:cubicBezTo>
                  <a:cubicBezTo>
                    <a:pt x="418" y="704"/>
                    <a:pt x="1" y="829"/>
                    <a:pt x="31" y="10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7"/>
            <p:cNvSpPr/>
            <p:nvPr/>
          </p:nvSpPr>
          <p:spPr>
            <a:xfrm>
              <a:off x="7288425" y="849300"/>
              <a:ext cx="52925" cy="22625"/>
            </a:xfrm>
            <a:custGeom>
              <a:avLst/>
              <a:gdLst/>
              <a:ahLst/>
              <a:cxnLst/>
              <a:rect l="l" t="t" r="r" b="b"/>
              <a:pathLst>
                <a:path w="2117" h="905" extrusionOk="0">
                  <a:moveTo>
                    <a:pt x="49" y="19"/>
                  </a:moveTo>
                  <a:cubicBezTo>
                    <a:pt x="17" y="27"/>
                    <a:pt x="0" y="54"/>
                    <a:pt x="7" y="102"/>
                  </a:cubicBezTo>
                  <a:cubicBezTo>
                    <a:pt x="548" y="532"/>
                    <a:pt x="1368" y="682"/>
                    <a:pt x="2117" y="904"/>
                  </a:cubicBezTo>
                  <a:cubicBezTo>
                    <a:pt x="1691" y="373"/>
                    <a:pt x="883" y="0"/>
                    <a:pt x="49" y="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7"/>
            <p:cNvSpPr/>
            <p:nvPr/>
          </p:nvSpPr>
          <p:spPr>
            <a:xfrm>
              <a:off x="7370800" y="764300"/>
              <a:ext cx="10625" cy="11400"/>
            </a:xfrm>
            <a:custGeom>
              <a:avLst/>
              <a:gdLst/>
              <a:ahLst/>
              <a:cxnLst/>
              <a:rect l="l" t="t" r="r" b="b"/>
              <a:pathLst>
                <a:path w="425" h="456" extrusionOk="0">
                  <a:moveTo>
                    <a:pt x="130" y="0"/>
                  </a:moveTo>
                  <a:cubicBezTo>
                    <a:pt x="0" y="174"/>
                    <a:pt x="262" y="456"/>
                    <a:pt x="425" y="338"/>
                  </a:cubicBezTo>
                  <a:cubicBezTo>
                    <a:pt x="340" y="210"/>
                    <a:pt x="324" y="17"/>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7"/>
            <p:cNvSpPr/>
            <p:nvPr/>
          </p:nvSpPr>
          <p:spPr>
            <a:xfrm>
              <a:off x="7566000" y="636650"/>
              <a:ext cx="229075" cy="90725"/>
            </a:xfrm>
            <a:custGeom>
              <a:avLst/>
              <a:gdLst/>
              <a:ahLst/>
              <a:cxnLst/>
              <a:rect l="l" t="t" r="r" b="b"/>
              <a:pathLst>
                <a:path w="9163" h="3629" extrusionOk="0">
                  <a:moveTo>
                    <a:pt x="9073" y="0"/>
                  </a:moveTo>
                  <a:cubicBezTo>
                    <a:pt x="5905" y="1066"/>
                    <a:pt x="2714" y="2109"/>
                    <a:pt x="1" y="3628"/>
                  </a:cubicBezTo>
                  <a:cubicBezTo>
                    <a:pt x="3186" y="2608"/>
                    <a:pt x="6064" y="1281"/>
                    <a:pt x="9116" y="127"/>
                  </a:cubicBezTo>
                  <a:cubicBezTo>
                    <a:pt x="9163" y="66"/>
                    <a:pt x="9161" y="24"/>
                    <a:pt x="9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7"/>
            <p:cNvSpPr/>
            <p:nvPr/>
          </p:nvSpPr>
          <p:spPr>
            <a:xfrm>
              <a:off x="7822375" y="609875"/>
              <a:ext cx="52750" cy="19425"/>
            </a:xfrm>
            <a:custGeom>
              <a:avLst/>
              <a:gdLst/>
              <a:ahLst/>
              <a:cxnLst/>
              <a:rect l="l" t="t" r="r" b="b"/>
              <a:pathLst>
                <a:path w="2110" h="777" extrusionOk="0">
                  <a:moveTo>
                    <a:pt x="971" y="270"/>
                  </a:moveTo>
                  <a:cubicBezTo>
                    <a:pt x="622" y="385"/>
                    <a:pt x="166" y="484"/>
                    <a:pt x="0" y="776"/>
                  </a:cubicBezTo>
                  <a:cubicBezTo>
                    <a:pt x="781" y="615"/>
                    <a:pt x="1558" y="449"/>
                    <a:pt x="2109" y="58"/>
                  </a:cubicBezTo>
                  <a:cubicBezTo>
                    <a:pt x="1742" y="1"/>
                    <a:pt x="1333" y="150"/>
                    <a:pt x="971" y="2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7"/>
            <p:cNvSpPr/>
            <p:nvPr/>
          </p:nvSpPr>
          <p:spPr>
            <a:xfrm>
              <a:off x="7135575" y="539500"/>
              <a:ext cx="1443300" cy="791300"/>
            </a:xfrm>
            <a:custGeom>
              <a:avLst/>
              <a:gdLst/>
              <a:ahLst/>
              <a:cxnLst/>
              <a:rect l="l" t="t" r="r" b="b"/>
              <a:pathLst>
                <a:path w="57732" h="31652" extrusionOk="0">
                  <a:moveTo>
                    <a:pt x="56582" y="19289"/>
                  </a:moveTo>
                  <a:cubicBezTo>
                    <a:pt x="56548" y="18972"/>
                    <a:pt x="56507" y="18663"/>
                    <a:pt x="56444" y="18376"/>
                  </a:cubicBezTo>
                  <a:lnTo>
                    <a:pt x="56450" y="18376"/>
                  </a:lnTo>
                  <a:cubicBezTo>
                    <a:pt x="56392" y="18108"/>
                    <a:pt x="56316" y="17859"/>
                    <a:pt x="56208" y="17642"/>
                  </a:cubicBezTo>
                  <a:cubicBezTo>
                    <a:pt x="56203" y="16792"/>
                    <a:pt x="55856" y="15948"/>
                    <a:pt x="55574" y="15237"/>
                  </a:cubicBezTo>
                  <a:cubicBezTo>
                    <a:pt x="55311" y="15122"/>
                    <a:pt x="55021" y="15031"/>
                    <a:pt x="54815" y="14857"/>
                  </a:cubicBezTo>
                  <a:cubicBezTo>
                    <a:pt x="55011" y="14717"/>
                    <a:pt x="55322" y="14759"/>
                    <a:pt x="55448" y="14647"/>
                  </a:cubicBezTo>
                  <a:cubicBezTo>
                    <a:pt x="55080" y="13791"/>
                    <a:pt x="54145" y="13502"/>
                    <a:pt x="53296" y="13128"/>
                  </a:cubicBezTo>
                  <a:cubicBezTo>
                    <a:pt x="53558" y="13149"/>
                    <a:pt x="53755" y="13107"/>
                    <a:pt x="53929" y="13043"/>
                  </a:cubicBezTo>
                  <a:cubicBezTo>
                    <a:pt x="53648" y="12506"/>
                    <a:pt x="52893" y="12445"/>
                    <a:pt x="52199" y="12410"/>
                  </a:cubicBezTo>
                  <a:cubicBezTo>
                    <a:pt x="46538" y="12127"/>
                    <a:pt x="42020" y="13660"/>
                    <a:pt x="37177" y="14308"/>
                  </a:cubicBezTo>
                  <a:cubicBezTo>
                    <a:pt x="38504" y="12560"/>
                    <a:pt x="40588" y="11377"/>
                    <a:pt x="42621" y="10174"/>
                  </a:cubicBezTo>
                  <a:cubicBezTo>
                    <a:pt x="44093" y="9301"/>
                    <a:pt x="45528" y="8429"/>
                    <a:pt x="47178" y="7558"/>
                  </a:cubicBezTo>
                  <a:cubicBezTo>
                    <a:pt x="47447" y="7415"/>
                    <a:pt x="48617" y="6879"/>
                    <a:pt x="48613" y="6587"/>
                  </a:cubicBezTo>
                  <a:cubicBezTo>
                    <a:pt x="48607" y="6202"/>
                    <a:pt x="48064" y="6295"/>
                    <a:pt x="47642" y="6333"/>
                  </a:cubicBezTo>
                  <a:cubicBezTo>
                    <a:pt x="44795" y="6595"/>
                    <a:pt x="42081" y="7317"/>
                    <a:pt x="39709" y="8022"/>
                  </a:cubicBezTo>
                  <a:cubicBezTo>
                    <a:pt x="40631" y="5917"/>
                    <a:pt x="42264" y="4528"/>
                    <a:pt x="43465" y="2705"/>
                  </a:cubicBezTo>
                  <a:cubicBezTo>
                    <a:pt x="41982" y="2368"/>
                    <a:pt x="40656" y="3119"/>
                    <a:pt x="39372" y="3464"/>
                  </a:cubicBezTo>
                  <a:cubicBezTo>
                    <a:pt x="39769" y="2598"/>
                    <a:pt x="40482" y="2032"/>
                    <a:pt x="40764" y="1101"/>
                  </a:cubicBezTo>
                  <a:cubicBezTo>
                    <a:pt x="40473" y="795"/>
                    <a:pt x="39783" y="991"/>
                    <a:pt x="39330" y="1017"/>
                  </a:cubicBezTo>
                  <a:cubicBezTo>
                    <a:pt x="39423" y="717"/>
                    <a:pt x="39606" y="506"/>
                    <a:pt x="39667" y="173"/>
                  </a:cubicBezTo>
                  <a:cubicBezTo>
                    <a:pt x="39345" y="1"/>
                    <a:pt x="38819" y="16"/>
                    <a:pt x="38443" y="46"/>
                  </a:cubicBezTo>
                  <a:cubicBezTo>
                    <a:pt x="36108" y="228"/>
                    <a:pt x="33797" y="729"/>
                    <a:pt x="31945" y="1396"/>
                  </a:cubicBezTo>
                  <a:cubicBezTo>
                    <a:pt x="31985" y="1013"/>
                    <a:pt x="32074" y="683"/>
                    <a:pt x="32071" y="257"/>
                  </a:cubicBezTo>
                  <a:cubicBezTo>
                    <a:pt x="30923" y="198"/>
                    <a:pt x="29734" y="490"/>
                    <a:pt x="28612" y="721"/>
                  </a:cubicBezTo>
                  <a:cubicBezTo>
                    <a:pt x="27500" y="949"/>
                    <a:pt x="26465" y="1311"/>
                    <a:pt x="25405" y="1607"/>
                  </a:cubicBezTo>
                  <a:cubicBezTo>
                    <a:pt x="23269" y="2205"/>
                    <a:pt x="21301" y="3072"/>
                    <a:pt x="19328" y="3760"/>
                  </a:cubicBezTo>
                  <a:cubicBezTo>
                    <a:pt x="17287" y="4471"/>
                    <a:pt x="15236" y="5143"/>
                    <a:pt x="13337" y="5996"/>
                  </a:cubicBezTo>
                  <a:cubicBezTo>
                    <a:pt x="11461" y="6838"/>
                    <a:pt x="9559" y="7615"/>
                    <a:pt x="8104" y="8907"/>
                  </a:cubicBezTo>
                  <a:cubicBezTo>
                    <a:pt x="8345" y="9539"/>
                    <a:pt x="9259" y="10087"/>
                    <a:pt x="9581" y="10638"/>
                  </a:cubicBezTo>
                  <a:cubicBezTo>
                    <a:pt x="7576" y="11108"/>
                    <a:pt x="5598" y="11604"/>
                    <a:pt x="4011" y="12494"/>
                  </a:cubicBezTo>
                  <a:cubicBezTo>
                    <a:pt x="3815" y="12786"/>
                    <a:pt x="3592" y="13002"/>
                    <a:pt x="3421" y="13295"/>
                  </a:cubicBezTo>
                  <a:cubicBezTo>
                    <a:pt x="3241" y="13603"/>
                    <a:pt x="3146" y="13966"/>
                    <a:pt x="2957" y="14266"/>
                  </a:cubicBezTo>
                  <a:cubicBezTo>
                    <a:pt x="2508" y="14975"/>
                    <a:pt x="1624" y="15546"/>
                    <a:pt x="1395" y="16461"/>
                  </a:cubicBezTo>
                  <a:cubicBezTo>
                    <a:pt x="730" y="16645"/>
                    <a:pt x="0" y="17310"/>
                    <a:pt x="551" y="18064"/>
                  </a:cubicBezTo>
                  <a:cubicBezTo>
                    <a:pt x="628" y="18169"/>
                    <a:pt x="780" y="18274"/>
                    <a:pt x="972" y="18376"/>
                  </a:cubicBezTo>
                  <a:lnTo>
                    <a:pt x="967" y="18376"/>
                  </a:lnTo>
                  <a:cubicBezTo>
                    <a:pt x="1519" y="18669"/>
                    <a:pt x="2409" y="18937"/>
                    <a:pt x="2824" y="19119"/>
                  </a:cubicBezTo>
                  <a:cubicBezTo>
                    <a:pt x="4478" y="19844"/>
                    <a:pt x="5736" y="20346"/>
                    <a:pt x="7424" y="20975"/>
                  </a:cubicBezTo>
                  <a:cubicBezTo>
                    <a:pt x="8878" y="21518"/>
                    <a:pt x="10458" y="22099"/>
                    <a:pt x="11897" y="22663"/>
                  </a:cubicBezTo>
                  <a:cubicBezTo>
                    <a:pt x="12667" y="22965"/>
                    <a:pt x="13496" y="23166"/>
                    <a:pt x="14133" y="23507"/>
                  </a:cubicBezTo>
                  <a:cubicBezTo>
                    <a:pt x="14461" y="23683"/>
                    <a:pt x="14692" y="24025"/>
                    <a:pt x="15019" y="24267"/>
                  </a:cubicBezTo>
                  <a:cubicBezTo>
                    <a:pt x="15333" y="24499"/>
                    <a:pt x="15718" y="24658"/>
                    <a:pt x="16116" y="24858"/>
                  </a:cubicBezTo>
                  <a:cubicBezTo>
                    <a:pt x="16823" y="25214"/>
                    <a:pt x="17661" y="25809"/>
                    <a:pt x="18606" y="25702"/>
                  </a:cubicBezTo>
                  <a:cubicBezTo>
                    <a:pt x="18881" y="25670"/>
                    <a:pt x="19140" y="25443"/>
                    <a:pt x="19323" y="25449"/>
                  </a:cubicBezTo>
                  <a:cubicBezTo>
                    <a:pt x="19541" y="25455"/>
                    <a:pt x="19912" y="25731"/>
                    <a:pt x="20209" y="25871"/>
                  </a:cubicBezTo>
                  <a:cubicBezTo>
                    <a:pt x="22372" y="26887"/>
                    <a:pt x="24763" y="27751"/>
                    <a:pt x="26792" y="28698"/>
                  </a:cubicBezTo>
                  <a:cubicBezTo>
                    <a:pt x="29311" y="29873"/>
                    <a:pt x="31926" y="30964"/>
                    <a:pt x="34598" y="31651"/>
                  </a:cubicBezTo>
                  <a:cubicBezTo>
                    <a:pt x="38360" y="29835"/>
                    <a:pt x="42433" y="28148"/>
                    <a:pt x="46329" y="26081"/>
                  </a:cubicBezTo>
                  <a:cubicBezTo>
                    <a:pt x="49535" y="24380"/>
                    <a:pt x="53292" y="22929"/>
                    <a:pt x="56498" y="21144"/>
                  </a:cubicBezTo>
                  <a:cubicBezTo>
                    <a:pt x="56942" y="20897"/>
                    <a:pt x="57713" y="20586"/>
                    <a:pt x="57722" y="20174"/>
                  </a:cubicBezTo>
                  <a:cubicBezTo>
                    <a:pt x="57732" y="19661"/>
                    <a:pt x="57155" y="19336"/>
                    <a:pt x="56582" y="19289"/>
                  </a:cubicBezTo>
                  <a:close/>
                  <a:moveTo>
                    <a:pt x="55612" y="19289"/>
                  </a:moveTo>
                  <a:cubicBezTo>
                    <a:pt x="52553" y="20969"/>
                    <a:pt x="48932" y="22089"/>
                    <a:pt x="45780" y="23677"/>
                  </a:cubicBezTo>
                  <a:cubicBezTo>
                    <a:pt x="47042" y="23222"/>
                    <a:pt x="48274" y="22738"/>
                    <a:pt x="49493" y="22242"/>
                  </a:cubicBezTo>
                  <a:cubicBezTo>
                    <a:pt x="49614" y="22314"/>
                    <a:pt x="49322" y="22393"/>
                    <a:pt x="49198" y="22453"/>
                  </a:cubicBezTo>
                  <a:cubicBezTo>
                    <a:pt x="48209" y="22937"/>
                    <a:pt x="47045" y="23385"/>
                    <a:pt x="45991" y="23846"/>
                  </a:cubicBezTo>
                  <a:cubicBezTo>
                    <a:pt x="43575" y="24901"/>
                    <a:pt x="41085" y="25953"/>
                    <a:pt x="38565" y="26926"/>
                  </a:cubicBezTo>
                  <a:cubicBezTo>
                    <a:pt x="37627" y="27288"/>
                    <a:pt x="36738" y="27741"/>
                    <a:pt x="35822" y="28107"/>
                  </a:cubicBezTo>
                  <a:cubicBezTo>
                    <a:pt x="35540" y="28221"/>
                    <a:pt x="35214" y="28396"/>
                    <a:pt x="34893" y="28318"/>
                  </a:cubicBezTo>
                  <a:cubicBezTo>
                    <a:pt x="34889" y="28031"/>
                    <a:pt x="35280" y="27997"/>
                    <a:pt x="35442" y="27938"/>
                  </a:cubicBezTo>
                  <a:cubicBezTo>
                    <a:pt x="36982" y="27382"/>
                    <a:pt x="38415" y="26760"/>
                    <a:pt x="39873" y="26039"/>
                  </a:cubicBezTo>
                  <a:cubicBezTo>
                    <a:pt x="41510" y="25230"/>
                    <a:pt x="43292" y="24700"/>
                    <a:pt x="44979" y="23930"/>
                  </a:cubicBezTo>
                  <a:cubicBezTo>
                    <a:pt x="41380" y="24874"/>
                    <a:pt x="38384" y="26786"/>
                    <a:pt x="34810" y="27896"/>
                  </a:cubicBezTo>
                  <a:cubicBezTo>
                    <a:pt x="34781" y="27671"/>
                    <a:pt x="34620" y="27579"/>
                    <a:pt x="34683" y="27263"/>
                  </a:cubicBezTo>
                  <a:cubicBezTo>
                    <a:pt x="36730" y="26540"/>
                    <a:pt x="38766" y="25805"/>
                    <a:pt x="40675" y="24942"/>
                  </a:cubicBezTo>
                  <a:cubicBezTo>
                    <a:pt x="38485" y="25454"/>
                    <a:pt x="36744" y="26414"/>
                    <a:pt x="34683" y="27052"/>
                  </a:cubicBezTo>
                  <a:cubicBezTo>
                    <a:pt x="34566" y="26803"/>
                    <a:pt x="34535" y="26468"/>
                    <a:pt x="34556" y="26081"/>
                  </a:cubicBezTo>
                  <a:cubicBezTo>
                    <a:pt x="38195" y="25026"/>
                    <a:pt x="41647" y="23506"/>
                    <a:pt x="45232" y="22326"/>
                  </a:cubicBezTo>
                  <a:cubicBezTo>
                    <a:pt x="47027" y="21735"/>
                    <a:pt x="48798" y="21085"/>
                    <a:pt x="50591" y="20469"/>
                  </a:cubicBezTo>
                  <a:cubicBezTo>
                    <a:pt x="52357" y="19862"/>
                    <a:pt x="54093" y="19116"/>
                    <a:pt x="55908" y="18655"/>
                  </a:cubicBezTo>
                  <a:cubicBezTo>
                    <a:pt x="55798" y="18907"/>
                    <a:pt x="55341" y="18934"/>
                    <a:pt x="55021" y="19035"/>
                  </a:cubicBezTo>
                  <a:cubicBezTo>
                    <a:pt x="54069" y="19335"/>
                    <a:pt x="53078" y="19692"/>
                    <a:pt x="52195" y="20174"/>
                  </a:cubicBezTo>
                  <a:cubicBezTo>
                    <a:pt x="51001" y="20824"/>
                    <a:pt x="49739" y="21289"/>
                    <a:pt x="48480" y="21778"/>
                  </a:cubicBezTo>
                  <a:cubicBezTo>
                    <a:pt x="45938" y="22765"/>
                    <a:pt x="43396" y="23785"/>
                    <a:pt x="40928" y="24859"/>
                  </a:cubicBezTo>
                  <a:cubicBezTo>
                    <a:pt x="45813" y="23161"/>
                    <a:pt x="50442" y="20841"/>
                    <a:pt x="55612" y="19289"/>
                  </a:cubicBezTo>
                  <a:close/>
                  <a:moveTo>
                    <a:pt x="44514" y="24647"/>
                  </a:moveTo>
                  <a:cubicBezTo>
                    <a:pt x="43171" y="25523"/>
                    <a:pt x="41495" y="26153"/>
                    <a:pt x="39873" y="26799"/>
                  </a:cubicBezTo>
                  <a:cubicBezTo>
                    <a:pt x="38254" y="27444"/>
                    <a:pt x="36772" y="28416"/>
                    <a:pt x="35231" y="29035"/>
                  </a:cubicBezTo>
                  <a:cubicBezTo>
                    <a:pt x="35114" y="28899"/>
                    <a:pt x="35006" y="28754"/>
                    <a:pt x="34935" y="28571"/>
                  </a:cubicBezTo>
                  <a:cubicBezTo>
                    <a:pt x="36594" y="28009"/>
                    <a:pt x="38184" y="27296"/>
                    <a:pt x="39788" y="26673"/>
                  </a:cubicBezTo>
                  <a:cubicBezTo>
                    <a:pt x="41399" y="26047"/>
                    <a:pt x="42940" y="25308"/>
                    <a:pt x="44514" y="24647"/>
                  </a:cubicBezTo>
                  <a:close/>
                  <a:moveTo>
                    <a:pt x="19618" y="23507"/>
                  </a:moveTo>
                  <a:cubicBezTo>
                    <a:pt x="20969" y="23485"/>
                    <a:pt x="22282" y="23797"/>
                    <a:pt x="23543" y="24099"/>
                  </a:cubicBezTo>
                  <a:cubicBezTo>
                    <a:pt x="27312" y="24997"/>
                    <a:pt x="30977" y="25782"/>
                    <a:pt x="34303" y="27137"/>
                  </a:cubicBezTo>
                  <a:cubicBezTo>
                    <a:pt x="34341" y="27352"/>
                    <a:pt x="34216" y="27730"/>
                    <a:pt x="34387" y="27812"/>
                  </a:cubicBezTo>
                  <a:cubicBezTo>
                    <a:pt x="29800" y="26210"/>
                    <a:pt x="25078" y="24377"/>
                    <a:pt x="19618" y="23507"/>
                  </a:cubicBezTo>
                  <a:close/>
                  <a:moveTo>
                    <a:pt x="20462" y="23846"/>
                  </a:moveTo>
                  <a:cubicBezTo>
                    <a:pt x="20266" y="23928"/>
                    <a:pt x="19909" y="23809"/>
                    <a:pt x="19702" y="23761"/>
                  </a:cubicBezTo>
                  <a:cubicBezTo>
                    <a:pt x="19902" y="23675"/>
                    <a:pt x="20182" y="23872"/>
                    <a:pt x="20462" y="23846"/>
                  </a:cubicBezTo>
                  <a:close/>
                  <a:moveTo>
                    <a:pt x="32657" y="22579"/>
                  </a:moveTo>
                  <a:cubicBezTo>
                    <a:pt x="30015" y="22296"/>
                    <a:pt x="26912" y="22475"/>
                    <a:pt x="24345" y="22115"/>
                  </a:cubicBezTo>
                  <a:cubicBezTo>
                    <a:pt x="27108" y="22017"/>
                    <a:pt x="30294" y="21947"/>
                    <a:pt x="32657" y="22494"/>
                  </a:cubicBezTo>
                  <a:cubicBezTo>
                    <a:pt x="32666" y="22552"/>
                    <a:pt x="32832" y="22574"/>
                    <a:pt x="32657" y="22579"/>
                  </a:cubicBezTo>
                  <a:close/>
                  <a:moveTo>
                    <a:pt x="33333" y="23255"/>
                  </a:moveTo>
                  <a:cubicBezTo>
                    <a:pt x="33355" y="23415"/>
                    <a:pt x="33435" y="23519"/>
                    <a:pt x="33417" y="23719"/>
                  </a:cubicBezTo>
                  <a:cubicBezTo>
                    <a:pt x="30591" y="23506"/>
                    <a:pt x="28016" y="23042"/>
                    <a:pt x="25188" y="22833"/>
                  </a:cubicBezTo>
                  <a:cubicBezTo>
                    <a:pt x="27783" y="22677"/>
                    <a:pt x="30789" y="22881"/>
                    <a:pt x="33333" y="23255"/>
                  </a:cubicBezTo>
                  <a:close/>
                  <a:moveTo>
                    <a:pt x="27298" y="23255"/>
                  </a:moveTo>
                  <a:cubicBezTo>
                    <a:pt x="29403" y="23451"/>
                    <a:pt x="31483" y="23808"/>
                    <a:pt x="33501" y="23972"/>
                  </a:cubicBezTo>
                  <a:cubicBezTo>
                    <a:pt x="33560" y="24180"/>
                    <a:pt x="33617" y="24391"/>
                    <a:pt x="33627" y="24647"/>
                  </a:cubicBezTo>
                  <a:cubicBezTo>
                    <a:pt x="31419" y="24371"/>
                    <a:pt x="29410" y="23831"/>
                    <a:pt x="27130" y="23549"/>
                  </a:cubicBezTo>
                  <a:cubicBezTo>
                    <a:pt x="25120" y="23303"/>
                    <a:pt x="23070" y="23056"/>
                    <a:pt x="20885" y="22959"/>
                  </a:cubicBezTo>
                  <a:cubicBezTo>
                    <a:pt x="20468" y="22942"/>
                    <a:pt x="19854" y="23074"/>
                    <a:pt x="19576" y="22833"/>
                  </a:cubicBezTo>
                  <a:cubicBezTo>
                    <a:pt x="19633" y="22612"/>
                    <a:pt x="19982" y="22682"/>
                    <a:pt x="20166" y="22664"/>
                  </a:cubicBezTo>
                  <a:cubicBezTo>
                    <a:pt x="22463" y="22446"/>
                    <a:pt x="25006" y="23042"/>
                    <a:pt x="27298" y="23255"/>
                  </a:cubicBezTo>
                  <a:close/>
                  <a:moveTo>
                    <a:pt x="33923" y="26124"/>
                  </a:moveTo>
                  <a:cubicBezTo>
                    <a:pt x="34000" y="26398"/>
                    <a:pt x="34131" y="26619"/>
                    <a:pt x="34218" y="26884"/>
                  </a:cubicBezTo>
                  <a:cubicBezTo>
                    <a:pt x="30211" y="25378"/>
                    <a:pt x="25804" y="24270"/>
                    <a:pt x="21095" y="23465"/>
                  </a:cubicBezTo>
                  <a:cubicBezTo>
                    <a:pt x="22622" y="23401"/>
                    <a:pt x="23952" y="23900"/>
                    <a:pt x="25484" y="23972"/>
                  </a:cubicBezTo>
                  <a:cubicBezTo>
                    <a:pt x="23814" y="23433"/>
                    <a:pt x="21787" y="23251"/>
                    <a:pt x="19618" y="23212"/>
                  </a:cubicBezTo>
                  <a:cubicBezTo>
                    <a:pt x="21106" y="23209"/>
                    <a:pt x="22725" y="23048"/>
                    <a:pt x="24092" y="23381"/>
                  </a:cubicBezTo>
                  <a:cubicBezTo>
                    <a:pt x="24910" y="23580"/>
                    <a:pt x="26111" y="23786"/>
                    <a:pt x="27130" y="23972"/>
                  </a:cubicBezTo>
                  <a:cubicBezTo>
                    <a:pt x="28126" y="24153"/>
                    <a:pt x="28964" y="24278"/>
                    <a:pt x="29999" y="24478"/>
                  </a:cubicBezTo>
                  <a:cubicBezTo>
                    <a:pt x="31256" y="24722"/>
                    <a:pt x="32428" y="25293"/>
                    <a:pt x="33755" y="25280"/>
                  </a:cubicBezTo>
                  <a:cubicBezTo>
                    <a:pt x="33821" y="25452"/>
                    <a:pt x="33818" y="25694"/>
                    <a:pt x="33881" y="25871"/>
                  </a:cubicBezTo>
                  <a:cubicBezTo>
                    <a:pt x="31474" y="25337"/>
                    <a:pt x="29425" y="24447"/>
                    <a:pt x="26750" y="24182"/>
                  </a:cubicBezTo>
                  <a:cubicBezTo>
                    <a:pt x="29288" y="24683"/>
                    <a:pt x="31486" y="25523"/>
                    <a:pt x="33923" y="26124"/>
                  </a:cubicBezTo>
                  <a:close/>
                  <a:moveTo>
                    <a:pt x="31855" y="24773"/>
                  </a:moveTo>
                  <a:cubicBezTo>
                    <a:pt x="30093" y="24441"/>
                    <a:pt x="28378" y="24020"/>
                    <a:pt x="26623" y="23719"/>
                  </a:cubicBezTo>
                  <a:lnTo>
                    <a:pt x="26580" y="23719"/>
                  </a:lnTo>
                  <a:cubicBezTo>
                    <a:pt x="26428" y="23737"/>
                    <a:pt x="26523" y="23642"/>
                    <a:pt x="26623" y="23677"/>
                  </a:cubicBezTo>
                  <a:cubicBezTo>
                    <a:pt x="28788" y="23791"/>
                    <a:pt x="30779" y="24523"/>
                    <a:pt x="32784" y="24773"/>
                  </a:cubicBezTo>
                  <a:cubicBezTo>
                    <a:pt x="33048" y="24807"/>
                    <a:pt x="33577" y="24669"/>
                    <a:pt x="33711" y="24984"/>
                  </a:cubicBezTo>
                  <a:cubicBezTo>
                    <a:pt x="33103" y="25084"/>
                    <a:pt x="32478" y="24892"/>
                    <a:pt x="31855" y="24773"/>
                  </a:cubicBezTo>
                  <a:close/>
                  <a:moveTo>
                    <a:pt x="34387" y="28318"/>
                  </a:moveTo>
                  <a:cubicBezTo>
                    <a:pt x="34027" y="28363"/>
                    <a:pt x="33524" y="28152"/>
                    <a:pt x="33079" y="27981"/>
                  </a:cubicBezTo>
                  <a:cubicBezTo>
                    <a:pt x="30172" y="26861"/>
                    <a:pt x="26939" y="25750"/>
                    <a:pt x="23881" y="24690"/>
                  </a:cubicBezTo>
                  <a:cubicBezTo>
                    <a:pt x="27231" y="25407"/>
                    <a:pt x="30711" y="26704"/>
                    <a:pt x="33923" y="27896"/>
                  </a:cubicBezTo>
                  <a:cubicBezTo>
                    <a:pt x="34083" y="27955"/>
                    <a:pt x="34436" y="28044"/>
                    <a:pt x="34387" y="28318"/>
                  </a:cubicBezTo>
                  <a:close/>
                  <a:moveTo>
                    <a:pt x="22530" y="24267"/>
                  </a:moveTo>
                  <a:cubicBezTo>
                    <a:pt x="22154" y="24292"/>
                    <a:pt x="21636" y="24092"/>
                    <a:pt x="21179" y="24056"/>
                  </a:cubicBezTo>
                  <a:cubicBezTo>
                    <a:pt x="21597" y="23992"/>
                    <a:pt x="22088" y="24217"/>
                    <a:pt x="22530" y="24267"/>
                  </a:cubicBezTo>
                  <a:close/>
                  <a:moveTo>
                    <a:pt x="20885" y="23930"/>
                  </a:moveTo>
                  <a:cubicBezTo>
                    <a:pt x="20943" y="24044"/>
                    <a:pt x="20635" y="23897"/>
                    <a:pt x="20505" y="23930"/>
                  </a:cubicBezTo>
                  <a:cubicBezTo>
                    <a:pt x="20596" y="23800"/>
                    <a:pt x="20742" y="23970"/>
                    <a:pt x="20885" y="23930"/>
                  </a:cubicBezTo>
                  <a:close/>
                  <a:moveTo>
                    <a:pt x="20673" y="24141"/>
                  </a:moveTo>
                  <a:cubicBezTo>
                    <a:pt x="22018" y="24348"/>
                    <a:pt x="23228" y="24659"/>
                    <a:pt x="24387" y="25068"/>
                  </a:cubicBezTo>
                  <a:cubicBezTo>
                    <a:pt x="27512" y="26175"/>
                    <a:pt x="30676" y="27119"/>
                    <a:pt x="33755" y="28403"/>
                  </a:cubicBezTo>
                  <a:cubicBezTo>
                    <a:pt x="33929" y="28476"/>
                    <a:pt x="34443" y="28672"/>
                    <a:pt x="34429" y="28866"/>
                  </a:cubicBezTo>
                  <a:cubicBezTo>
                    <a:pt x="34412" y="29133"/>
                    <a:pt x="33763" y="28868"/>
                    <a:pt x="33585" y="28824"/>
                  </a:cubicBezTo>
                  <a:cubicBezTo>
                    <a:pt x="33145" y="28714"/>
                    <a:pt x="32840" y="28637"/>
                    <a:pt x="32615" y="28571"/>
                  </a:cubicBezTo>
                  <a:cubicBezTo>
                    <a:pt x="31927" y="28370"/>
                    <a:pt x="31298" y="28236"/>
                    <a:pt x="30759" y="28023"/>
                  </a:cubicBezTo>
                  <a:cubicBezTo>
                    <a:pt x="30330" y="27853"/>
                    <a:pt x="29867" y="27572"/>
                    <a:pt x="29324" y="27390"/>
                  </a:cubicBezTo>
                  <a:cubicBezTo>
                    <a:pt x="28799" y="27214"/>
                    <a:pt x="28183" y="27090"/>
                    <a:pt x="27762" y="26884"/>
                  </a:cubicBezTo>
                  <a:cubicBezTo>
                    <a:pt x="27491" y="26750"/>
                    <a:pt x="27271" y="26517"/>
                    <a:pt x="27003" y="26377"/>
                  </a:cubicBezTo>
                  <a:cubicBezTo>
                    <a:pt x="25148" y="25406"/>
                    <a:pt x="22915" y="24749"/>
                    <a:pt x="20631" y="24141"/>
                  </a:cubicBezTo>
                  <a:cubicBezTo>
                    <a:pt x="20423" y="24165"/>
                    <a:pt x="20674" y="24017"/>
                    <a:pt x="20673" y="24141"/>
                  </a:cubicBezTo>
                  <a:close/>
                  <a:moveTo>
                    <a:pt x="35147" y="24901"/>
                  </a:moveTo>
                  <a:cubicBezTo>
                    <a:pt x="37597" y="24045"/>
                    <a:pt x="40247" y="23150"/>
                    <a:pt x="42700" y="22327"/>
                  </a:cubicBezTo>
                  <a:cubicBezTo>
                    <a:pt x="45624" y="21345"/>
                    <a:pt x="48567" y="20369"/>
                    <a:pt x="51139" y="19161"/>
                  </a:cubicBezTo>
                  <a:cubicBezTo>
                    <a:pt x="47027" y="20653"/>
                    <a:pt x="42751" y="22123"/>
                    <a:pt x="38438" y="23549"/>
                  </a:cubicBezTo>
                  <a:cubicBezTo>
                    <a:pt x="37463" y="23873"/>
                    <a:pt x="36385" y="24253"/>
                    <a:pt x="35274" y="24647"/>
                  </a:cubicBezTo>
                  <a:cubicBezTo>
                    <a:pt x="34941" y="24765"/>
                    <a:pt x="34428" y="25056"/>
                    <a:pt x="34345" y="24859"/>
                  </a:cubicBezTo>
                  <a:cubicBezTo>
                    <a:pt x="34230" y="24584"/>
                    <a:pt x="34543" y="24545"/>
                    <a:pt x="34768" y="24478"/>
                  </a:cubicBezTo>
                  <a:cubicBezTo>
                    <a:pt x="38041" y="23501"/>
                    <a:pt x="41169" y="22465"/>
                    <a:pt x="44345" y="21398"/>
                  </a:cubicBezTo>
                  <a:cubicBezTo>
                    <a:pt x="46006" y="20841"/>
                    <a:pt x="47545" y="20067"/>
                    <a:pt x="49198" y="19499"/>
                  </a:cubicBezTo>
                  <a:cubicBezTo>
                    <a:pt x="50354" y="19102"/>
                    <a:pt x="51525" y="18749"/>
                    <a:pt x="52703" y="18376"/>
                  </a:cubicBezTo>
                  <a:lnTo>
                    <a:pt x="52708" y="18376"/>
                  </a:lnTo>
                  <a:cubicBezTo>
                    <a:pt x="53240" y="18207"/>
                    <a:pt x="53774" y="18036"/>
                    <a:pt x="54309" y="17853"/>
                  </a:cubicBezTo>
                  <a:cubicBezTo>
                    <a:pt x="54373" y="17984"/>
                    <a:pt x="54145" y="17942"/>
                    <a:pt x="54055" y="17980"/>
                  </a:cubicBezTo>
                  <a:cubicBezTo>
                    <a:pt x="53761" y="18105"/>
                    <a:pt x="53439" y="18240"/>
                    <a:pt x="53107" y="18376"/>
                  </a:cubicBezTo>
                  <a:lnTo>
                    <a:pt x="53404" y="18376"/>
                  </a:lnTo>
                  <a:lnTo>
                    <a:pt x="55080" y="18376"/>
                  </a:lnTo>
                  <a:cubicBezTo>
                    <a:pt x="54446" y="18616"/>
                    <a:pt x="53773" y="18750"/>
                    <a:pt x="53123" y="18950"/>
                  </a:cubicBezTo>
                  <a:cubicBezTo>
                    <a:pt x="52219" y="19229"/>
                    <a:pt x="51317" y="19578"/>
                    <a:pt x="50422" y="19879"/>
                  </a:cubicBezTo>
                  <a:cubicBezTo>
                    <a:pt x="48598" y="20491"/>
                    <a:pt x="46773" y="21029"/>
                    <a:pt x="44979" y="21651"/>
                  </a:cubicBezTo>
                  <a:cubicBezTo>
                    <a:pt x="41386" y="22896"/>
                    <a:pt x="37959" y="24373"/>
                    <a:pt x="34471" y="25618"/>
                  </a:cubicBezTo>
                  <a:cubicBezTo>
                    <a:pt x="34244" y="25053"/>
                    <a:pt x="34829" y="25011"/>
                    <a:pt x="35147" y="24901"/>
                  </a:cubicBezTo>
                  <a:close/>
                  <a:moveTo>
                    <a:pt x="35105" y="25575"/>
                  </a:moveTo>
                  <a:cubicBezTo>
                    <a:pt x="38274" y="24551"/>
                    <a:pt x="41383" y="23180"/>
                    <a:pt x="44556" y="22073"/>
                  </a:cubicBezTo>
                  <a:cubicBezTo>
                    <a:pt x="47985" y="20877"/>
                    <a:pt x="51488" y="19784"/>
                    <a:pt x="54979" y="18740"/>
                  </a:cubicBezTo>
                  <a:cubicBezTo>
                    <a:pt x="51587" y="19970"/>
                    <a:pt x="48138" y="21191"/>
                    <a:pt x="44683" y="22285"/>
                  </a:cubicBezTo>
                  <a:cubicBezTo>
                    <a:pt x="41223" y="23378"/>
                    <a:pt x="37953" y="24952"/>
                    <a:pt x="34514" y="25871"/>
                  </a:cubicBezTo>
                  <a:cubicBezTo>
                    <a:pt x="34604" y="25627"/>
                    <a:pt x="34918" y="25636"/>
                    <a:pt x="35105" y="25575"/>
                  </a:cubicBezTo>
                  <a:close/>
                  <a:moveTo>
                    <a:pt x="55574" y="16883"/>
                  </a:moveTo>
                  <a:cubicBezTo>
                    <a:pt x="55761" y="17240"/>
                    <a:pt x="55298" y="17253"/>
                    <a:pt x="55153" y="17305"/>
                  </a:cubicBezTo>
                  <a:cubicBezTo>
                    <a:pt x="54107" y="17681"/>
                    <a:pt x="53024" y="18028"/>
                    <a:pt x="51936" y="18376"/>
                  </a:cubicBezTo>
                  <a:lnTo>
                    <a:pt x="51931" y="18376"/>
                  </a:lnTo>
                  <a:cubicBezTo>
                    <a:pt x="50496" y="18834"/>
                    <a:pt x="49054" y="19297"/>
                    <a:pt x="47679" y="19837"/>
                  </a:cubicBezTo>
                  <a:cubicBezTo>
                    <a:pt x="46808" y="20178"/>
                    <a:pt x="46002" y="20625"/>
                    <a:pt x="45147" y="20934"/>
                  </a:cubicBezTo>
                  <a:cubicBezTo>
                    <a:pt x="42463" y="21905"/>
                    <a:pt x="39706" y="22698"/>
                    <a:pt x="36961" y="23634"/>
                  </a:cubicBezTo>
                  <a:cubicBezTo>
                    <a:pt x="36517" y="23786"/>
                    <a:pt x="36067" y="23955"/>
                    <a:pt x="35611" y="24099"/>
                  </a:cubicBezTo>
                  <a:cubicBezTo>
                    <a:pt x="35180" y="24234"/>
                    <a:pt x="34722" y="24424"/>
                    <a:pt x="34261" y="24394"/>
                  </a:cubicBezTo>
                  <a:cubicBezTo>
                    <a:pt x="34006" y="24027"/>
                    <a:pt x="34333" y="23979"/>
                    <a:pt x="34768" y="23846"/>
                  </a:cubicBezTo>
                  <a:cubicBezTo>
                    <a:pt x="36316" y="23366"/>
                    <a:pt x="38143" y="22861"/>
                    <a:pt x="39577" y="22453"/>
                  </a:cubicBezTo>
                  <a:cubicBezTo>
                    <a:pt x="43287" y="21397"/>
                    <a:pt x="46609" y="19991"/>
                    <a:pt x="50042" y="18697"/>
                  </a:cubicBezTo>
                  <a:cubicBezTo>
                    <a:pt x="50332" y="18588"/>
                    <a:pt x="50617" y="18482"/>
                    <a:pt x="50904" y="18376"/>
                  </a:cubicBezTo>
                  <a:lnTo>
                    <a:pt x="50910" y="18376"/>
                  </a:lnTo>
                  <a:cubicBezTo>
                    <a:pt x="51481" y="18163"/>
                    <a:pt x="52051" y="17951"/>
                    <a:pt x="52621" y="17727"/>
                  </a:cubicBezTo>
                  <a:cubicBezTo>
                    <a:pt x="53541" y="17365"/>
                    <a:pt x="54507" y="17135"/>
                    <a:pt x="55490" y="16882"/>
                  </a:cubicBezTo>
                  <a:cubicBezTo>
                    <a:pt x="55519" y="16883"/>
                    <a:pt x="55547" y="16883"/>
                    <a:pt x="55574" y="16883"/>
                  </a:cubicBezTo>
                  <a:close/>
                  <a:moveTo>
                    <a:pt x="55448" y="16376"/>
                  </a:moveTo>
                  <a:cubicBezTo>
                    <a:pt x="55574" y="16684"/>
                    <a:pt x="55114" y="16713"/>
                    <a:pt x="54984" y="16756"/>
                  </a:cubicBezTo>
                  <a:cubicBezTo>
                    <a:pt x="53467" y="17265"/>
                    <a:pt x="51961" y="17815"/>
                    <a:pt x="50458" y="18376"/>
                  </a:cubicBezTo>
                  <a:lnTo>
                    <a:pt x="50454" y="18376"/>
                  </a:lnTo>
                  <a:cubicBezTo>
                    <a:pt x="48613" y="19061"/>
                    <a:pt x="46777" y="19763"/>
                    <a:pt x="44937" y="20427"/>
                  </a:cubicBezTo>
                  <a:cubicBezTo>
                    <a:pt x="43187" y="21058"/>
                    <a:pt x="41331" y="21737"/>
                    <a:pt x="39450" y="22284"/>
                  </a:cubicBezTo>
                  <a:cubicBezTo>
                    <a:pt x="37866" y="22744"/>
                    <a:pt x="36241" y="23410"/>
                    <a:pt x="34556" y="23803"/>
                  </a:cubicBezTo>
                  <a:cubicBezTo>
                    <a:pt x="34356" y="23850"/>
                    <a:pt x="34080" y="23977"/>
                    <a:pt x="34008" y="23634"/>
                  </a:cubicBezTo>
                  <a:cubicBezTo>
                    <a:pt x="34233" y="23337"/>
                    <a:pt x="34649" y="23264"/>
                    <a:pt x="34977" y="23170"/>
                  </a:cubicBezTo>
                  <a:cubicBezTo>
                    <a:pt x="36106" y="22850"/>
                    <a:pt x="37177" y="22582"/>
                    <a:pt x="38269" y="22157"/>
                  </a:cubicBezTo>
                  <a:cubicBezTo>
                    <a:pt x="39644" y="21622"/>
                    <a:pt x="41033" y="21072"/>
                    <a:pt x="42447" y="20638"/>
                  </a:cubicBezTo>
                  <a:cubicBezTo>
                    <a:pt x="43866" y="20203"/>
                    <a:pt x="45239" y="19589"/>
                    <a:pt x="46624" y="19077"/>
                  </a:cubicBezTo>
                  <a:cubicBezTo>
                    <a:pt x="47321" y="18819"/>
                    <a:pt x="48030" y="18594"/>
                    <a:pt x="48737" y="18376"/>
                  </a:cubicBezTo>
                  <a:lnTo>
                    <a:pt x="48741" y="18376"/>
                  </a:lnTo>
                  <a:cubicBezTo>
                    <a:pt x="49478" y="18147"/>
                    <a:pt x="50213" y="17927"/>
                    <a:pt x="50933" y="17684"/>
                  </a:cubicBezTo>
                  <a:cubicBezTo>
                    <a:pt x="50946" y="17680"/>
                    <a:pt x="50963" y="17687"/>
                    <a:pt x="50975" y="17684"/>
                  </a:cubicBezTo>
                  <a:cubicBezTo>
                    <a:pt x="51210" y="17643"/>
                    <a:pt x="50742" y="17802"/>
                    <a:pt x="50722" y="17811"/>
                  </a:cubicBezTo>
                  <a:cubicBezTo>
                    <a:pt x="50263" y="18010"/>
                    <a:pt x="49783" y="18196"/>
                    <a:pt x="49295" y="18376"/>
                  </a:cubicBezTo>
                  <a:lnTo>
                    <a:pt x="49290" y="18376"/>
                  </a:lnTo>
                  <a:cubicBezTo>
                    <a:pt x="47281" y="19113"/>
                    <a:pt x="45100" y="19743"/>
                    <a:pt x="43375" y="20722"/>
                  </a:cubicBezTo>
                  <a:cubicBezTo>
                    <a:pt x="45301" y="19844"/>
                    <a:pt x="47434" y="19250"/>
                    <a:pt x="49493" y="18528"/>
                  </a:cubicBezTo>
                  <a:cubicBezTo>
                    <a:pt x="49634" y="18478"/>
                    <a:pt x="49773" y="18426"/>
                    <a:pt x="49912" y="18376"/>
                  </a:cubicBezTo>
                  <a:lnTo>
                    <a:pt x="49917" y="18376"/>
                  </a:lnTo>
                  <a:cubicBezTo>
                    <a:pt x="51285" y="17882"/>
                    <a:pt x="52625" y="17333"/>
                    <a:pt x="53971" y="16798"/>
                  </a:cubicBezTo>
                  <a:cubicBezTo>
                    <a:pt x="54443" y="16611"/>
                    <a:pt x="54927" y="16315"/>
                    <a:pt x="55448" y="16376"/>
                  </a:cubicBezTo>
                  <a:close/>
                  <a:moveTo>
                    <a:pt x="51144" y="17642"/>
                  </a:moveTo>
                  <a:cubicBezTo>
                    <a:pt x="52168" y="17034"/>
                    <a:pt x="53484" y="16719"/>
                    <a:pt x="54647" y="16250"/>
                  </a:cubicBezTo>
                  <a:cubicBezTo>
                    <a:pt x="53556" y="16791"/>
                    <a:pt x="52322" y="17188"/>
                    <a:pt x="51144" y="17642"/>
                  </a:cubicBezTo>
                  <a:close/>
                  <a:moveTo>
                    <a:pt x="54858" y="15449"/>
                  </a:moveTo>
                  <a:cubicBezTo>
                    <a:pt x="52304" y="16425"/>
                    <a:pt x="49730" y="17404"/>
                    <a:pt x="47138" y="18376"/>
                  </a:cubicBezTo>
                  <a:lnTo>
                    <a:pt x="47133" y="18376"/>
                  </a:lnTo>
                  <a:cubicBezTo>
                    <a:pt x="45146" y="19121"/>
                    <a:pt x="43150" y="19864"/>
                    <a:pt x="41139" y="20596"/>
                  </a:cubicBezTo>
                  <a:cubicBezTo>
                    <a:pt x="40371" y="20876"/>
                    <a:pt x="39520" y="21062"/>
                    <a:pt x="38734" y="21356"/>
                  </a:cubicBezTo>
                  <a:cubicBezTo>
                    <a:pt x="37655" y="21758"/>
                    <a:pt x="36788" y="22214"/>
                    <a:pt x="35527" y="22369"/>
                  </a:cubicBezTo>
                  <a:cubicBezTo>
                    <a:pt x="35479" y="22361"/>
                    <a:pt x="35503" y="22327"/>
                    <a:pt x="35527" y="22327"/>
                  </a:cubicBezTo>
                  <a:cubicBezTo>
                    <a:pt x="37139" y="21361"/>
                    <a:pt x="39199" y="20836"/>
                    <a:pt x="41096" y="20047"/>
                  </a:cubicBezTo>
                  <a:cubicBezTo>
                    <a:pt x="42483" y="19472"/>
                    <a:pt x="43882" y="18898"/>
                    <a:pt x="45275" y="18376"/>
                  </a:cubicBezTo>
                  <a:lnTo>
                    <a:pt x="45279" y="18376"/>
                  </a:lnTo>
                  <a:cubicBezTo>
                    <a:pt x="45293" y="18370"/>
                    <a:pt x="45307" y="18365"/>
                    <a:pt x="45321" y="18359"/>
                  </a:cubicBezTo>
                  <a:cubicBezTo>
                    <a:pt x="48174" y="17290"/>
                    <a:pt x="50940" y="16028"/>
                    <a:pt x="53845" y="15110"/>
                  </a:cubicBezTo>
                  <a:cubicBezTo>
                    <a:pt x="54191" y="15214"/>
                    <a:pt x="54529" y="15326"/>
                    <a:pt x="54858" y="15449"/>
                  </a:cubicBezTo>
                  <a:close/>
                  <a:moveTo>
                    <a:pt x="54773" y="14351"/>
                  </a:moveTo>
                  <a:cubicBezTo>
                    <a:pt x="51118" y="15422"/>
                    <a:pt x="47680" y="16946"/>
                    <a:pt x="44213" y="18376"/>
                  </a:cubicBezTo>
                  <a:lnTo>
                    <a:pt x="44207" y="18376"/>
                  </a:lnTo>
                  <a:cubicBezTo>
                    <a:pt x="44085" y="18426"/>
                    <a:pt x="43962" y="18478"/>
                    <a:pt x="43839" y="18529"/>
                  </a:cubicBezTo>
                  <a:cubicBezTo>
                    <a:pt x="40562" y="19872"/>
                    <a:pt x="37112" y="20682"/>
                    <a:pt x="34007" y="22327"/>
                  </a:cubicBezTo>
                  <a:cubicBezTo>
                    <a:pt x="31988" y="21440"/>
                    <a:pt x="29123" y="21482"/>
                    <a:pt x="26327" y="21482"/>
                  </a:cubicBezTo>
                  <a:cubicBezTo>
                    <a:pt x="24930" y="21482"/>
                    <a:pt x="23561" y="21543"/>
                    <a:pt x="22277" y="21693"/>
                  </a:cubicBezTo>
                  <a:cubicBezTo>
                    <a:pt x="20955" y="21847"/>
                    <a:pt x="19737" y="22048"/>
                    <a:pt x="18648" y="22327"/>
                  </a:cubicBezTo>
                  <a:cubicBezTo>
                    <a:pt x="18409" y="22354"/>
                    <a:pt x="18444" y="22657"/>
                    <a:pt x="18141" y="22622"/>
                  </a:cubicBezTo>
                  <a:cubicBezTo>
                    <a:pt x="19010" y="21875"/>
                    <a:pt x="20241" y="21636"/>
                    <a:pt x="21433" y="21398"/>
                  </a:cubicBezTo>
                  <a:cubicBezTo>
                    <a:pt x="24373" y="20812"/>
                    <a:pt x="28675" y="20605"/>
                    <a:pt x="31771" y="21272"/>
                  </a:cubicBezTo>
                  <a:cubicBezTo>
                    <a:pt x="32397" y="21406"/>
                    <a:pt x="33096" y="21647"/>
                    <a:pt x="33669" y="21609"/>
                  </a:cubicBezTo>
                  <a:cubicBezTo>
                    <a:pt x="34350" y="21565"/>
                    <a:pt x="35288" y="20820"/>
                    <a:pt x="35948" y="20469"/>
                  </a:cubicBezTo>
                  <a:cubicBezTo>
                    <a:pt x="36765" y="20036"/>
                    <a:pt x="37605" y="19711"/>
                    <a:pt x="38312" y="19414"/>
                  </a:cubicBezTo>
                  <a:cubicBezTo>
                    <a:pt x="39102" y="19083"/>
                    <a:pt x="39869" y="18725"/>
                    <a:pt x="40617" y="18376"/>
                  </a:cubicBezTo>
                  <a:lnTo>
                    <a:pt x="40621" y="18376"/>
                  </a:lnTo>
                  <a:cubicBezTo>
                    <a:pt x="41433" y="17996"/>
                    <a:pt x="42223" y="17626"/>
                    <a:pt x="43000" y="17305"/>
                  </a:cubicBezTo>
                  <a:cubicBezTo>
                    <a:pt x="44608" y="16642"/>
                    <a:pt x="46212" y="16006"/>
                    <a:pt x="47811" y="15321"/>
                  </a:cubicBezTo>
                  <a:cubicBezTo>
                    <a:pt x="49465" y="14614"/>
                    <a:pt x="51194" y="13981"/>
                    <a:pt x="52832" y="13338"/>
                  </a:cubicBezTo>
                  <a:cubicBezTo>
                    <a:pt x="53560" y="13595"/>
                    <a:pt x="54148" y="13991"/>
                    <a:pt x="54773" y="14351"/>
                  </a:cubicBezTo>
                  <a:close/>
                  <a:moveTo>
                    <a:pt x="17635" y="24099"/>
                  </a:moveTo>
                  <a:cubicBezTo>
                    <a:pt x="17282" y="23622"/>
                    <a:pt x="16624" y="23449"/>
                    <a:pt x="16159" y="23086"/>
                  </a:cubicBezTo>
                  <a:cubicBezTo>
                    <a:pt x="16162" y="22977"/>
                    <a:pt x="16340" y="23041"/>
                    <a:pt x="16285" y="22875"/>
                  </a:cubicBezTo>
                  <a:cubicBezTo>
                    <a:pt x="17180" y="23134"/>
                    <a:pt x="17979" y="23488"/>
                    <a:pt x="18226" y="24394"/>
                  </a:cubicBezTo>
                  <a:cubicBezTo>
                    <a:pt x="17233" y="24177"/>
                    <a:pt x="16129" y="23847"/>
                    <a:pt x="15694" y="23212"/>
                  </a:cubicBezTo>
                  <a:cubicBezTo>
                    <a:pt x="16231" y="23389"/>
                    <a:pt x="16924" y="24048"/>
                    <a:pt x="17635" y="24099"/>
                  </a:cubicBezTo>
                  <a:close/>
                  <a:moveTo>
                    <a:pt x="15525" y="22369"/>
                  </a:moveTo>
                  <a:cubicBezTo>
                    <a:pt x="15658" y="22363"/>
                    <a:pt x="15670" y="22477"/>
                    <a:pt x="15694" y="22579"/>
                  </a:cubicBezTo>
                  <a:cubicBezTo>
                    <a:pt x="15527" y="22621"/>
                    <a:pt x="15563" y="22457"/>
                    <a:pt x="15525" y="22369"/>
                  </a:cubicBezTo>
                  <a:close/>
                  <a:moveTo>
                    <a:pt x="15821" y="22369"/>
                  </a:moveTo>
                  <a:cubicBezTo>
                    <a:pt x="15911" y="22255"/>
                    <a:pt x="16154" y="22342"/>
                    <a:pt x="16074" y="22538"/>
                  </a:cubicBezTo>
                  <a:cubicBezTo>
                    <a:pt x="15877" y="22593"/>
                    <a:pt x="15887" y="22444"/>
                    <a:pt x="15821" y="22369"/>
                  </a:cubicBezTo>
                  <a:close/>
                  <a:moveTo>
                    <a:pt x="16918" y="22706"/>
                  </a:moveTo>
                  <a:cubicBezTo>
                    <a:pt x="16798" y="22699"/>
                    <a:pt x="16742" y="22629"/>
                    <a:pt x="16622" y="22622"/>
                  </a:cubicBezTo>
                  <a:cubicBezTo>
                    <a:pt x="16659" y="22532"/>
                    <a:pt x="16751" y="22497"/>
                    <a:pt x="16749" y="22369"/>
                  </a:cubicBezTo>
                  <a:cubicBezTo>
                    <a:pt x="16848" y="22382"/>
                    <a:pt x="16924" y="22419"/>
                    <a:pt x="17002" y="22453"/>
                  </a:cubicBezTo>
                  <a:cubicBezTo>
                    <a:pt x="17048" y="22611"/>
                    <a:pt x="16897" y="22574"/>
                    <a:pt x="16918" y="22706"/>
                  </a:cubicBezTo>
                  <a:close/>
                  <a:moveTo>
                    <a:pt x="17256" y="22875"/>
                  </a:moveTo>
                  <a:cubicBezTo>
                    <a:pt x="17373" y="22459"/>
                    <a:pt x="17956" y="22884"/>
                    <a:pt x="18057" y="23128"/>
                  </a:cubicBezTo>
                  <a:cubicBezTo>
                    <a:pt x="17792" y="23312"/>
                    <a:pt x="17535" y="22939"/>
                    <a:pt x="17256" y="22875"/>
                  </a:cubicBezTo>
                  <a:close/>
                  <a:moveTo>
                    <a:pt x="18099" y="23298"/>
                  </a:moveTo>
                  <a:cubicBezTo>
                    <a:pt x="18171" y="23312"/>
                    <a:pt x="18179" y="23264"/>
                    <a:pt x="18183" y="23212"/>
                  </a:cubicBezTo>
                  <a:cubicBezTo>
                    <a:pt x="18354" y="23252"/>
                    <a:pt x="18410" y="23409"/>
                    <a:pt x="18479" y="23549"/>
                  </a:cubicBezTo>
                  <a:cubicBezTo>
                    <a:pt x="18303" y="23662"/>
                    <a:pt x="18151" y="23445"/>
                    <a:pt x="18099" y="23298"/>
                  </a:cubicBezTo>
                  <a:close/>
                  <a:moveTo>
                    <a:pt x="18436" y="19035"/>
                  </a:moveTo>
                  <a:cubicBezTo>
                    <a:pt x="18549" y="19162"/>
                    <a:pt x="18399" y="19390"/>
                    <a:pt x="18394" y="19541"/>
                  </a:cubicBezTo>
                  <a:cubicBezTo>
                    <a:pt x="18291" y="19570"/>
                    <a:pt x="18472" y="19214"/>
                    <a:pt x="18436" y="19035"/>
                  </a:cubicBezTo>
                  <a:close/>
                  <a:moveTo>
                    <a:pt x="18906" y="16292"/>
                  </a:moveTo>
                  <a:cubicBezTo>
                    <a:pt x="18927" y="16833"/>
                    <a:pt x="18688" y="17481"/>
                    <a:pt x="18653" y="18106"/>
                  </a:cubicBezTo>
                  <a:cubicBezTo>
                    <a:pt x="18594" y="17526"/>
                    <a:pt x="18813" y="16861"/>
                    <a:pt x="18906" y="16292"/>
                  </a:cubicBezTo>
                  <a:close/>
                  <a:moveTo>
                    <a:pt x="41144" y="14097"/>
                  </a:moveTo>
                  <a:cubicBezTo>
                    <a:pt x="44812" y="13350"/>
                    <a:pt x="48316" y="12717"/>
                    <a:pt x="52663" y="12917"/>
                  </a:cubicBezTo>
                  <a:cubicBezTo>
                    <a:pt x="49502" y="14165"/>
                    <a:pt x="46263" y="15447"/>
                    <a:pt x="43084" y="16756"/>
                  </a:cubicBezTo>
                  <a:cubicBezTo>
                    <a:pt x="41756" y="17304"/>
                    <a:pt x="40421" y="17825"/>
                    <a:pt x="39115" y="18376"/>
                  </a:cubicBezTo>
                  <a:lnTo>
                    <a:pt x="39110" y="18376"/>
                  </a:lnTo>
                  <a:cubicBezTo>
                    <a:pt x="37288" y="19143"/>
                    <a:pt x="35525" y="19969"/>
                    <a:pt x="33923" y="21018"/>
                  </a:cubicBezTo>
                  <a:cubicBezTo>
                    <a:pt x="32216" y="20522"/>
                    <a:pt x="29780" y="20318"/>
                    <a:pt x="27593" y="20216"/>
                  </a:cubicBezTo>
                  <a:cubicBezTo>
                    <a:pt x="25194" y="20104"/>
                    <a:pt x="22855" y="20479"/>
                    <a:pt x="21095" y="20892"/>
                  </a:cubicBezTo>
                  <a:cubicBezTo>
                    <a:pt x="23041" y="20068"/>
                    <a:pt x="25040" y="19217"/>
                    <a:pt x="27044" y="18376"/>
                  </a:cubicBezTo>
                  <a:lnTo>
                    <a:pt x="27049" y="18376"/>
                  </a:lnTo>
                  <a:cubicBezTo>
                    <a:pt x="28077" y="17944"/>
                    <a:pt x="29106" y="17515"/>
                    <a:pt x="30131" y="17094"/>
                  </a:cubicBezTo>
                  <a:cubicBezTo>
                    <a:pt x="30638" y="16885"/>
                    <a:pt x="31176" y="16726"/>
                    <a:pt x="31692" y="16503"/>
                  </a:cubicBezTo>
                  <a:cubicBezTo>
                    <a:pt x="32171" y="16295"/>
                    <a:pt x="32648" y="16003"/>
                    <a:pt x="33126" y="15827"/>
                  </a:cubicBezTo>
                  <a:cubicBezTo>
                    <a:pt x="33725" y="15609"/>
                    <a:pt x="34409" y="15527"/>
                    <a:pt x="35067" y="15321"/>
                  </a:cubicBezTo>
                  <a:cubicBezTo>
                    <a:pt x="36921" y="14742"/>
                    <a:pt x="39015" y="14531"/>
                    <a:pt x="41144" y="14097"/>
                  </a:cubicBezTo>
                  <a:close/>
                  <a:moveTo>
                    <a:pt x="40426" y="8401"/>
                  </a:moveTo>
                  <a:cubicBezTo>
                    <a:pt x="42437" y="7518"/>
                    <a:pt x="44858" y="7024"/>
                    <a:pt x="47346" y="6713"/>
                  </a:cubicBezTo>
                  <a:cubicBezTo>
                    <a:pt x="47449" y="6700"/>
                    <a:pt x="47681" y="6639"/>
                    <a:pt x="47895" y="6671"/>
                  </a:cubicBezTo>
                  <a:cubicBezTo>
                    <a:pt x="45889" y="7817"/>
                    <a:pt x="43751" y="8830"/>
                    <a:pt x="41862" y="10131"/>
                  </a:cubicBezTo>
                  <a:cubicBezTo>
                    <a:pt x="39979" y="11428"/>
                    <a:pt x="37943" y="12522"/>
                    <a:pt x="36671" y="14436"/>
                  </a:cubicBezTo>
                  <a:cubicBezTo>
                    <a:pt x="33314" y="15163"/>
                    <a:pt x="30430" y="16753"/>
                    <a:pt x="27303" y="17684"/>
                  </a:cubicBezTo>
                  <a:cubicBezTo>
                    <a:pt x="26810" y="17832"/>
                    <a:pt x="26328" y="18109"/>
                    <a:pt x="25839" y="18376"/>
                  </a:cubicBezTo>
                  <a:lnTo>
                    <a:pt x="25834" y="18376"/>
                  </a:lnTo>
                  <a:cubicBezTo>
                    <a:pt x="25566" y="18522"/>
                    <a:pt x="25296" y="18665"/>
                    <a:pt x="25019" y="18782"/>
                  </a:cubicBezTo>
                  <a:cubicBezTo>
                    <a:pt x="23765" y="19311"/>
                    <a:pt x="22478" y="19737"/>
                    <a:pt x="21265" y="20259"/>
                  </a:cubicBezTo>
                  <a:cubicBezTo>
                    <a:pt x="20477" y="20597"/>
                    <a:pt x="19676" y="20783"/>
                    <a:pt x="18901" y="21229"/>
                  </a:cubicBezTo>
                  <a:cubicBezTo>
                    <a:pt x="19594" y="20195"/>
                    <a:pt x="20470" y="19271"/>
                    <a:pt x="21412" y="18376"/>
                  </a:cubicBezTo>
                  <a:lnTo>
                    <a:pt x="21416" y="18376"/>
                  </a:lnTo>
                  <a:cubicBezTo>
                    <a:pt x="22078" y="17747"/>
                    <a:pt x="22771" y="17131"/>
                    <a:pt x="23463" y="16503"/>
                  </a:cubicBezTo>
                  <a:cubicBezTo>
                    <a:pt x="24612" y="15460"/>
                    <a:pt x="25884" y="14279"/>
                    <a:pt x="27219" y="13253"/>
                  </a:cubicBezTo>
                  <a:cubicBezTo>
                    <a:pt x="27426" y="13095"/>
                    <a:pt x="27707" y="12972"/>
                    <a:pt x="27936" y="12789"/>
                  </a:cubicBezTo>
                  <a:cubicBezTo>
                    <a:pt x="28168" y="12605"/>
                    <a:pt x="28321" y="12341"/>
                    <a:pt x="28527" y="12241"/>
                  </a:cubicBezTo>
                  <a:cubicBezTo>
                    <a:pt x="28926" y="12049"/>
                    <a:pt x="29437" y="12010"/>
                    <a:pt x="29878" y="11862"/>
                  </a:cubicBezTo>
                  <a:cubicBezTo>
                    <a:pt x="31140" y="11437"/>
                    <a:pt x="32316" y="10981"/>
                    <a:pt x="33632" y="10553"/>
                  </a:cubicBezTo>
                  <a:cubicBezTo>
                    <a:pt x="34294" y="10641"/>
                    <a:pt x="34891" y="10245"/>
                    <a:pt x="35574" y="10004"/>
                  </a:cubicBezTo>
                  <a:cubicBezTo>
                    <a:pt x="37186" y="9437"/>
                    <a:pt x="38952" y="9050"/>
                    <a:pt x="40426" y="8401"/>
                  </a:cubicBezTo>
                  <a:close/>
                  <a:moveTo>
                    <a:pt x="42325" y="3001"/>
                  </a:moveTo>
                  <a:lnTo>
                    <a:pt x="42368" y="3001"/>
                  </a:lnTo>
                  <a:cubicBezTo>
                    <a:pt x="42598" y="3039"/>
                    <a:pt x="42274" y="3015"/>
                    <a:pt x="42283" y="3085"/>
                  </a:cubicBezTo>
                  <a:cubicBezTo>
                    <a:pt x="41637" y="3333"/>
                    <a:pt x="40959" y="3488"/>
                    <a:pt x="40299" y="3718"/>
                  </a:cubicBezTo>
                  <a:cubicBezTo>
                    <a:pt x="39670" y="3937"/>
                    <a:pt x="39101" y="4276"/>
                    <a:pt x="38485" y="4478"/>
                  </a:cubicBezTo>
                  <a:cubicBezTo>
                    <a:pt x="37202" y="4896"/>
                    <a:pt x="35893" y="5245"/>
                    <a:pt x="34814" y="5953"/>
                  </a:cubicBezTo>
                  <a:cubicBezTo>
                    <a:pt x="37458" y="5109"/>
                    <a:pt x="39986" y="4150"/>
                    <a:pt x="42535" y="3211"/>
                  </a:cubicBezTo>
                  <a:cubicBezTo>
                    <a:pt x="42610" y="3379"/>
                    <a:pt x="42321" y="3573"/>
                    <a:pt x="42156" y="3760"/>
                  </a:cubicBezTo>
                  <a:cubicBezTo>
                    <a:pt x="41051" y="5011"/>
                    <a:pt x="39821" y="6464"/>
                    <a:pt x="39202" y="8232"/>
                  </a:cubicBezTo>
                  <a:cubicBezTo>
                    <a:pt x="35840" y="9512"/>
                    <a:pt x="32380" y="10373"/>
                    <a:pt x="28949" y="11692"/>
                  </a:cubicBezTo>
                  <a:cubicBezTo>
                    <a:pt x="28349" y="11922"/>
                    <a:pt x="28169" y="11990"/>
                    <a:pt x="27725" y="12410"/>
                  </a:cubicBezTo>
                  <a:cubicBezTo>
                    <a:pt x="27220" y="12887"/>
                    <a:pt x="26564" y="13337"/>
                    <a:pt x="25995" y="13760"/>
                  </a:cubicBezTo>
                  <a:cubicBezTo>
                    <a:pt x="24120" y="15151"/>
                    <a:pt x="22417" y="16737"/>
                    <a:pt x="20816" y="18376"/>
                  </a:cubicBezTo>
                  <a:lnTo>
                    <a:pt x="20811" y="18376"/>
                  </a:lnTo>
                  <a:cubicBezTo>
                    <a:pt x="20379" y="18818"/>
                    <a:pt x="19952" y="19263"/>
                    <a:pt x="19534" y="19710"/>
                  </a:cubicBezTo>
                  <a:cubicBezTo>
                    <a:pt x="19771" y="19275"/>
                    <a:pt x="20019" y="18828"/>
                    <a:pt x="20273" y="18376"/>
                  </a:cubicBezTo>
                  <a:lnTo>
                    <a:pt x="19989" y="18376"/>
                  </a:lnTo>
                  <a:lnTo>
                    <a:pt x="19984" y="18376"/>
                  </a:lnTo>
                  <a:cubicBezTo>
                    <a:pt x="19740" y="18787"/>
                    <a:pt x="19493" y="19191"/>
                    <a:pt x="19239" y="19583"/>
                  </a:cubicBezTo>
                  <a:cubicBezTo>
                    <a:pt x="19447" y="19197"/>
                    <a:pt x="19655" y="18791"/>
                    <a:pt x="19867" y="18376"/>
                  </a:cubicBezTo>
                  <a:lnTo>
                    <a:pt x="19872" y="18376"/>
                  </a:lnTo>
                  <a:cubicBezTo>
                    <a:pt x="20549" y="17046"/>
                    <a:pt x="21259" y="15612"/>
                    <a:pt x="22113" y="14394"/>
                  </a:cubicBezTo>
                  <a:cubicBezTo>
                    <a:pt x="23056" y="13047"/>
                    <a:pt x="23987" y="11716"/>
                    <a:pt x="24856" y="10342"/>
                  </a:cubicBezTo>
                  <a:cubicBezTo>
                    <a:pt x="27622" y="9040"/>
                    <a:pt x="30265" y="7475"/>
                    <a:pt x="33126" y="6207"/>
                  </a:cubicBezTo>
                  <a:cubicBezTo>
                    <a:pt x="33851" y="5885"/>
                    <a:pt x="34566" y="5540"/>
                    <a:pt x="35321" y="5279"/>
                  </a:cubicBezTo>
                  <a:cubicBezTo>
                    <a:pt x="36074" y="5019"/>
                    <a:pt x="36854" y="4776"/>
                    <a:pt x="37642" y="4520"/>
                  </a:cubicBezTo>
                  <a:cubicBezTo>
                    <a:pt x="39174" y="4020"/>
                    <a:pt x="40682" y="3362"/>
                    <a:pt x="42325" y="3001"/>
                  </a:cubicBezTo>
                  <a:close/>
                  <a:moveTo>
                    <a:pt x="40131" y="1396"/>
                  </a:moveTo>
                  <a:cubicBezTo>
                    <a:pt x="40190" y="1573"/>
                    <a:pt x="39958" y="1752"/>
                    <a:pt x="39836" y="1902"/>
                  </a:cubicBezTo>
                  <a:cubicBezTo>
                    <a:pt x="39426" y="2403"/>
                    <a:pt x="38922" y="2981"/>
                    <a:pt x="38696" y="3675"/>
                  </a:cubicBezTo>
                  <a:cubicBezTo>
                    <a:pt x="37144" y="4215"/>
                    <a:pt x="35309" y="4672"/>
                    <a:pt x="33760" y="5237"/>
                  </a:cubicBezTo>
                  <a:cubicBezTo>
                    <a:pt x="32686" y="5627"/>
                    <a:pt x="31678" y="6215"/>
                    <a:pt x="30679" y="6756"/>
                  </a:cubicBezTo>
                  <a:cubicBezTo>
                    <a:pt x="28694" y="7830"/>
                    <a:pt x="26762" y="8949"/>
                    <a:pt x="24603" y="9878"/>
                  </a:cubicBezTo>
                  <a:cubicBezTo>
                    <a:pt x="23556" y="11385"/>
                    <a:pt x="22487" y="12870"/>
                    <a:pt x="21481" y="14436"/>
                  </a:cubicBezTo>
                  <a:cubicBezTo>
                    <a:pt x="20677" y="15681"/>
                    <a:pt x="20003" y="17008"/>
                    <a:pt x="19330" y="18376"/>
                  </a:cubicBezTo>
                  <a:lnTo>
                    <a:pt x="19325" y="18376"/>
                  </a:lnTo>
                  <a:cubicBezTo>
                    <a:pt x="19156" y="18720"/>
                    <a:pt x="18988" y="19066"/>
                    <a:pt x="18817" y="19414"/>
                  </a:cubicBezTo>
                  <a:cubicBezTo>
                    <a:pt x="18846" y="19066"/>
                    <a:pt x="18884" y="18720"/>
                    <a:pt x="18926" y="18376"/>
                  </a:cubicBezTo>
                  <a:lnTo>
                    <a:pt x="18930" y="18376"/>
                  </a:lnTo>
                  <a:cubicBezTo>
                    <a:pt x="19264" y="15638"/>
                    <a:pt x="19988" y="13029"/>
                    <a:pt x="20763" y="10511"/>
                  </a:cubicBezTo>
                  <a:cubicBezTo>
                    <a:pt x="20965" y="9852"/>
                    <a:pt x="21095" y="9017"/>
                    <a:pt x="21396" y="8527"/>
                  </a:cubicBezTo>
                  <a:cubicBezTo>
                    <a:pt x="21880" y="7742"/>
                    <a:pt x="23653" y="7089"/>
                    <a:pt x="24476" y="6587"/>
                  </a:cubicBezTo>
                  <a:cubicBezTo>
                    <a:pt x="25011" y="6261"/>
                    <a:pt x="25614" y="6054"/>
                    <a:pt x="26206" y="5785"/>
                  </a:cubicBezTo>
                  <a:cubicBezTo>
                    <a:pt x="26776" y="5526"/>
                    <a:pt x="27374" y="5151"/>
                    <a:pt x="27894" y="4983"/>
                  </a:cubicBezTo>
                  <a:cubicBezTo>
                    <a:pt x="28419" y="4814"/>
                    <a:pt x="28998" y="4775"/>
                    <a:pt x="29539" y="4646"/>
                  </a:cubicBezTo>
                  <a:cubicBezTo>
                    <a:pt x="31012" y="4292"/>
                    <a:pt x="32409" y="3637"/>
                    <a:pt x="34055" y="3295"/>
                  </a:cubicBezTo>
                  <a:cubicBezTo>
                    <a:pt x="34835" y="3133"/>
                    <a:pt x="35575" y="2847"/>
                    <a:pt x="36333" y="2620"/>
                  </a:cubicBezTo>
                  <a:cubicBezTo>
                    <a:pt x="37095" y="2393"/>
                    <a:pt x="37890" y="2296"/>
                    <a:pt x="38612" y="1987"/>
                  </a:cubicBezTo>
                  <a:cubicBezTo>
                    <a:pt x="37901" y="1961"/>
                    <a:pt x="37154" y="2224"/>
                    <a:pt x="36418" y="2409"/>
                  </a:cubicBezTo>
                  <a:cubicBezTo>
                    <a:pt x="36044" y="2503"/>
                    <a:pt x="35672" y="2603"/>
                    <a:pt x="35321" y="2705"/>
                  </a:cubicBezTo>
                  <a:cubicBezTo>
                    <a:pt x="34653" y="2899"/>
                    <a:pt x="34181" y="3069"/>
                    <a:pt x="33422" y="3085"/>
                  </a:cubicBezTo>
                  <a:cubicBezTo>
                    <a:pt x="33011" y="3093"/>
                    <a:pt x="33553" y="3013"/>
                    <a:pt x="33760" y="2958"/>
                  </a:cubicBezTo>
                  <a:cubicBezTo>
                    <a:pt x="34096" y="2867"/>
                    <a:pt x="34910" y="2625"/>
                    <a:pt x="35237" y="2536"/>
                  </a:cubicBezTo>
                  <a:cubicBezTo>
                    <a:pt x="36898" y="2078"/>
                    <a:pt x="38139" y="1455"/>
                    <a:pt x="40131" y="1396"/>
                  </a:cubicBezTo>
                  <a:close/>
                  <a:moveTo>
                    <a:pt x="18949" y="16165"/>
                  </a:moveTo>
                  <a:cubicBezTo>
                    <a:pt x="19338" y="13390"/>
                    <a:pt x="20123" y="10646"/>
                    <a:pt x="20889" y="8106"/>
                  </a:cubicBezTo>
                  <a:cubicBezTo>
                    <a:pt x="21236" y="7931"/>
                    <a:pt x="21577" y="7753"/>
                    <a:pt x="21902" y="7558"/>
                  </a:cubicBezTo>
                  <a:cubicBezTo>
                    <a:pt x="21793" y="7758"/>
                    <a:pt x="21373" y="8012"/>
                    <a:pt x="21142" y="8232"/>
                  </a:cubicBezTo>
                  <a:cubicBezTo>
                    <a:pt x="20204" y="10755"/>
                    <a:pt x="19619" y="13438"/>
                    <a:pt x="18949" y="16165"/>
                  </a:cubicBezTo>
                  <a:close/>
                  <a:moveTo>
                    <a:pt x="23548" y="6756"/>
                  </a:moveTo>
                  <a:cubicBezTo>
                    <a:pt x="23540" y="6811"/>
                    <a:pt x="22980" y="7026"/>
                    <a:pt x="22789" y="7177"/>
                  </a:cubicBezTo>
                  <a:cubicBezTo>
                    <a:pt x="22696" y="7094"/>
                    <a:pt x="23353" y="6844"/>
                    <a:pt x="23548" y="6756"/>
                  </a:cubicBezTo>
                  <a:close/>
                  <a:moveTo>
                    <a:pt x="28232" y="4688"/>
                  </a:moveTo>
                  <a:cubicBezTo>
                    <a:pt x="29538" y="4096"/>
                    <a:pt x="31023" y="3683"/>
                    <a:pt x="32536" y="3295"/>
                  </a:cubicBezTo>
                  <a:cubicBezTo>
                    <a:pt x="31122" y="3780"/>
                    <a:pt x="29765" y="4323"/>
                    <a:pt x="28232" y="4688"/>
                  </a:cubicBezTo>
                  <a:close/>
                  <a:moveTo>
                    <a:pt x="34308" y="1312"/>
                  </a:moveTo>
                  <a:cubicBezTo>
                    <a:pt x="34703" y="1187"/>
                    <a:pt x="35068" y="959"/>
                    <a:pt x="35447" y="891"/>
                  </a:cubicBezTo>
                  <a:cubicBezTo>
                    <a:pt x="35943" y="800"/>
                    <a:pt x="36549" y="759"/>
                    <a:pt x="37135" y="679"/>
                  </a:cubicBezTo>
                  <a:cubicBezTo>
                    <a:pt x="37735" y="597"/>
                    <a:pt x="38362" y="500"/>
                    <a:pt x="38823" y="469"/>
                  </a:cubicBezTo>
                  <a:cubicBezTo>
                    <a:pt x="39305" y="436"/>
                    <a:pt x="38696" y="920"/>
                    <a:pt x="38612" y="1143"/>
                  </a:cubicBezTo>
                  <a:cubicBezTo>
                    <a:pt x="38047" y="1249"/>
                    <a:pt x="37436" y="1394"/>
                    <a:pt x="36840" y="1565"/>
                  </a:cubicBezTo>
                  <a:cubicBezTo>
                    <a:pt x="36257" y="1733"/>
                    <a:pt x="35747" y="2013"/>
                    <a:pt x="35279" y="2156"/>
                  </a:cubicBezTo>
                  <a:cubicBezTo>
                    <a:pt x="34591" y="2367"/>
                    <a:pt x="33867" y="2470"/>
                    <a:pt x="33168" y="2662"/>
                  </a:cubicBezTo>
                  <a:cubicBezTo>
                    <a:pt x="29671" y="3625"/>
                    <a:pt x="26731" y="4723"/>
                    <a:pt x="23674" y="6250"/>
                  </a:cubicBezTo>
                  <a:cubicBezTo>
                    <a:pt x="23171" y="6500"/>
                    <a:pt x="22604" y="6809"/>
                    <a:pt x="21944" y="7136"/>
                  </a:cubicBezTo>
                  <a:cubicBezTo>
                    <a:pt x="21485" y="7363"/>
                    <a:pt x="20503" y="7775"/>
                    <a:pt x="20341" y="8106"/>
                  </a:cubicBezTo>
                  <a:cubicBezTo>
                    <a:pt x="20272" y="8246"/>
                    <a:pt x="20336" y="8460"/>
                    <a:pt x="20299" y="8613"/>
                  </a:cubicBezTo>
                  <a:cubicBezTo>
                    <a:pt x="20195" y="9041"/>
                    <a:pt x="19944" y="9467"/>
                    <a:pt x="19792" y="9920"/>
                  </a:cubicBezTo>
                  <a:cubicBezTo>
                    <a:pt x="19334" y="11281"/>
                    <a:pt x="19101" y="12805"/>
                    <a:pt x="18695" y="14266"/>
                  </a:cubicBezTo>
                  <a:cubicBezTo>
                    <a:pt x="18324" y="15601"/>
                    <a:pt x="18028" y="16966"/>
                    <a:pt x="17793" y="18376"/>
                  </a:cubicBezTo>
                  <a:lnTo>
                    <a:pt x="17788" y="18376"/>
                  </a:lnTo>
                  <a:cubicBezTo>
                    <a:pt x="17683" y="19008"/>
                    <a:pt x="17586" y="19648"/>
                    <a:pt x="17508" y="20301"/>
                  </a:cubicBezTo>
                  <a:cubicBezTo>
                    <a:pt x="17464" y="19660"/>
                    <a:pt x="17408" y="19018"/>
                    <a:pt x="17347" y="18376"/>
                  </a:cubicBezTo>
                  <a:lnTo>
                    <a:pt x="17353" y="18376"/>
                  </a:lnTo>
                  <a:cubicBezTo>
                    <a:pt x="17239" y="17166"/>
                    <a:pt x="17106" y="15952"/>
                    <a:pt x="16965" y="14731"/>
                  </a:cubicBezTo>
                  <a:cubicBezTo>
                    <a:pt x="16691" y="12346"/>
                    <a:pt x="16713" y="9798"/>
                    <a:pt x="16206" y="7684"/>
                  </a:cubicBezTo>
                  <a:cubicBezTo>
                    <a:pt x="16727" y="8634"/>
                    <a:pt x="16569" y="9913"/>
                    <a:pt x="16754" y="11186"/>
                  </a:cubicBezTo>
                  <a:cubicBezTo>
                    <a:pt x="16781" y="11370"/>
                    <a:pt x="16839" y="11549"/>
                    <a:pt x="16880" y="11734"/>
                  </a:cubicBezTo>
                  <a:cubicBezTo>
                    <a:pt x="17110" y="12764"/>
                    <a:pt x="17064" y="14189"/>
                    <a:pt x="17260" y="15405"/>
                  </a:cubicBezTo>
                  <a:cubicBezTo>
                    <a:pt x="17423" y="16411"/>
                    <a:pt x="17552" y="17398"/>
                    <a:pt x="17634" y="18376"/>
                  </a:cubicBezTo>
                  <a:lnTo>
                    <a:pt x="17646" y="18376"/>
                  </a:lnTo>
                  <a:lnTo>
                    <a:pt x="17650" y="18376"/>
                  </a:lnTo>
                  <a:cubicBezTo>
                    <a:pt x="17910" y="16743"/>
                    <a:pt x="17490" y="15045"/>
                    <a:pt x="17344" y="13337"/>
                  </a:cubicBezTo>
                  <a:cubicBezTo>
                    <a:pt x="17172" y="11311"/>
                    <a:pt x="17285" y="8957"/>
                    <a:pt x="16585" y="7473"/>
                  </a:cubicBezTo>
                  <a:cubicBezTo>
                    <a:pt x="17954" y="6736"/>
                    <a:pt x="19512" y="6192"/>
                    <a:pt x="21100" y="5616"/>
                  </a:cubicBezTo>
                  <a:cubicBezTo>
                    <a:pt x="24132" y="4516"/>
                    <a:pt x="27151" y="3118"/>
                    <a:pt x="30510" y="2283"/>
                  </a:cubicBezTo>
                  <a:cubicBezTo>
                    <a:pt x="31762" y="1971"/>
                    <a:pt x="33070" y="1706"/>
                    <a:pt x="34308" y="1312"/>
                  </a:cubicBezTo>
                  <a:close/>
                  <a:moveTo>
                    <a:pt x="8864" y="8950"/>
                  </a:moveTo>
                  <a:cubicBezTo>
                    <a:pt x="10777" y="7466"/>
                    <a:pt x="13179" y="6578"/>
                    <a:pt x="15572" y="5575"/>
                  </a:cubicBezTo>
                  <a:cubicBezTo>
                    <a:pt x="16352" y="5247"/>
                    <a:pt x="17140" y="4854"/>
                    <a:pt x="17936" y="4604"/>
                  </a:cubicBezTo>
                  <a:cubicBezTo>
                    <a:pt x="20411" y="3826"/>
                    <a:pt x="22776" y="2802"/>
                    <a:pt x="25447" y="2072"/>
                  </a:cubicBezTo>
                  <a:cubicBezTo>
                    <a:pt x="26296" y="1840"/>
                    <a:pt x="27102" y="1451"/>
                    <a:pt x="27936" y="1228"/>
                  </a:cubicBezTo>
                  <a:cubicBezTo>
                    <a:pt x="28547" y="1064"/>
                    <a:pt x="29203" y="1097"/>
                    <a:pt x="29793" y="975"/>
                  </a:cubicBezTo>
                  <a:cubicBezTo>
                    <a:pt x="30401" y="848"/>
                    <a:pt x="31029" y="698"/>
                    <a:pt x="31607" y="553"/>
                  </a:cubicBezTo>
                  <a:cubicBezTo>
                    <a:pt x="31617" y="760"/>
                    <a:pt x="31475" y="1260"/>
                    <a:pt x="31523" y="1524"/>
                  </a:cubicBezTo>
                  <a:cubicBezTo>
                    <a:pt x="30086" y="1809"/>
                    <a:pt x="28730" y="2324"/>
                    <a:pt x="27388" y="2789"/>
                  </a:cubicBezTo>
                  <a:cubicBezTo>
                    <a:pt x="26033" y="3259"/>
                    <a:pt x="24666" y="3599"/>
                    <a:pt x="23379" y="4139"/>
                  </a:cubicBezTo>
                  <a:cubicBezTo>
                    <a:pt x="22115" y="4671"/>
                    <a:pt x="20864" y="5201"/>
                    <a:pt x="19623" y="5744"/>
                  </a:cubicBezTo>
                  <a:cubicBezTo>
                    <a:pt x="18368" y="6292"/>
                    <a:pt x="17050" y="6675"/>
                    <a:pt x="15825" y="7305"/>
                  </a:cubicBezTo>
                  <a:cubicBezTo>
                    <a:pt x="15806" y="7751"/>
                    <a:pt x="15974" y="8203"/>
                    <a:pt x="16037" y="8697"/>
                  </a:cubicBezTo>
                  <a:cubicBezTo>
                    <a:pt x="16227" y="10208"/>
                    <a:pt x="16237" y="11951"/>
                    <a:pt x="16375" y="13549"/>
                  </a:cubicBezTo>
                  <a:cubicBezTo>
                    <a:pt x="16515" y="15186"/>
                    <a:pt x="16831" y="16738"/>
                    <a:pt x="16955" y="18376"/>
                  </a:cubicBezTo>
                  <a:lnTo>
                    <a:pt x="16950" y="18376"/>
                  </a:lnTo>
                  <a:cubicBezTo>
                    <a:pt x="16986" y="18855"/>
                    <a:pt x="17008" y="19339"/>
                    <a:pt x="17002" y="19837"/>
                  </a:cubicBezTo>
                  <a:cubicBezTo>
                    <a:pt x="16813" y="19330"/>
                    <a:pt x="16599" y="18846"/>
                    <a:pt x="16369" y="18376"/>
                  </a:cubicBezTo>
                  <a:lnTo>
                    <a:pt x="16375" y="18376"/>
                  </a:lnTo>
                  <a:cubicBezTo>
                    <a:pt x="15563" y="16713"/>
                    <a:pt x="14526" y="15256"/>
                    <a:pt x="13421" y="13888"/>
                  </a:cubicBezTo>
                  <a:cubicBezTo>
                    <a:pt x="13066" y="13448"/>
                    <a:pt x="12619" y="13087"/>
                    <a:pt x="12281" y="12621"/>
                  </a:cubicBezTo>
                  <a:cubicBezTo>
                    <a:pt x="11313" y="11284"/>
                    <a:pt x="10106" y="10073"/>
                    <a:pt x="8864" y="8950"/>
                  </a:cubicBezTo>
                  <a:close/>
                  <a:moveTo>
                    <a:pt x="9074" y="11186"/>
                  </a:moveTo>
                  <a:cubicBezTo>
                    <a:pt x="9354" y="11108"/>
                    <a:pt x="9779" y="10951"/>
                    <a:pt x="9918" y="10975"/>
                  </a:cubicBezTo>
                  <a:cubicBezTo>
                    <a:pt x="10139" y="11012"/>
                    <a:pt x="10624" y="11662"/>
                    <a:pt x="10847" y="11904"/>
                  </a:cubicBezTo>
                  <a:cubicBezTo>
                    <a:pt x="11748" y="12880"/>
                    <a:pt x="12705" y="13745"/>
                    <a:pt x="13590" y="14689"/>
                  </a:cubicBezTo>
                  <a:cubicBezTo>
                    <a:pt x="14641" y="15811"/>
                    <a:pt x="15211" y="17201"/>
                    <a:pt x="15895" y="18376"/>
                  </a:cubicBezTo>
                  <a:lnTo>
                    <a:pt x="15890" y="18376"/>
                  </a:lnTo>
                  <a:cubicBezTo>
                    <a:pt x="15895" y="18385"/>
                    <a:pt x="15900" y="18393"/>
                    <a:pt x="15906" y="18402"/>
                  </a:cubicBezTo>
                  <a:cubicBezTo>
                    <a:pt x="15892" y="18394"/>
                    <a:pt x="15881" y="18384"/>
                    <a:pt x="15869" y="18376"/>
                  </a:cubicBezTo>
                  <a:lnTo>
                    <a:pt x="15875" y="18376"/>
                  </a:lnTo>
                  <a:cubicBezTo>
                    <a:pt x="15349" y="18041"/>
                    <a:pt x="15079" y="17261"/>
                    <a:pt x="14476" y="16968"/>
                  </a:cubicBezTo>
                  <a:cubicBezTo>
                    <a:pt x="14389" y="16924"/>
                    <a:pt x="14274" y="17003"/>
                    <a:pt x="14180" y="16968"/>
                  </a:cubicBezTo>
                  <a:cubicBezTo>
                    <a:pt x="13990" y="16896"/>
                    <a:pt x="13765" y="16589"/>
                    <a:pt x="13547" y="16418"/>
                  </a:cubicBezTo>
                  <a:cubicBezTo>
                    <a:pt x="12901" y="15913"/>
                    <a:pt x="12184" y="15472"/>
                    <a:pt x="11437" y="15068"/>
                  </a:cubicBezTo>
                  <a:cubicBezTo>
                    <a:pt x="12711" y="16091"/>
                    <a:pt x="14217" y="17079"/>
                    <a:pt x="15379" y="18376"/>
                  </a:cubicBezTo>
                  <a:lnTo>
                    <a:pt x="15374" y="18376"/>
                  </a:lnTo>
                  <a:cubicBezTo>
                    <a:pt x="15805" y="18857"/>
                    <a:pt x="16189" y="19379"/>
                    <a:pt x="16496" y="19963"/>
                  </a:cubicBezTo>
                  <a:cubicBezTo>
                    <a:pt x="16034" y="19558"/>
                    <a:pt x="15515" y="18955"/>
                    <a:pt x="14983" y="18376"/>
                  </a:cubicBezTo>
                  <a:lnTo>
                    <a:pt x="14988" y="18376"/>
                  </a:lnTo>
                  <a:cubicBezTo>
                    <a:pt x="14678" y="18038"/>
                    <a:pt x="14364" y="17708"/>
                    <a:pt x="14053" y="17431"/>
                  </a:cubicBezTo>
                  <a:cubicBezTo>
                    <a:pt x="13275" y="16736"/>
                    <a:pt x="12325" y="16124"/>
                    <a:pt x="11438" y="15533"/>
                  </a:cubicBezTo>
                  <a:cubicBezTo>
                    <a:pt x="10502" y="14909"/>
                    <a:pt x="9505" y="14484"/>
                    <a:pt x="8484" y="13972"/>
                  </a:cubicBezTo>
                  <a:cubicBezTo>
                    <a:pt x="7981" y="13718"/>
                    <a:pt x="7492" y="13471"/>
                    <a:pt x="6965" y="13253"/>
                  </a:cubicBezTo>
                  <a:cubicBezTo>
                    <a:pt x="6466" y="13048"/>
                    <a:pt x="5839" y="12981"/>
                    <a:pt x="5446" y="12536"/>
                  </a:cubicBezTo>
                  <a:cubicBezTo>
                    <a:pt x="6561" y="12037"/>
                    <a:pt x="7705" y="11571"/>
                    <a:pt x="9074" y="11186"/>
                  </a:cubicBezTo>
                  <a:close/>
                  <a:moveTo>
                    <a:pt x="4602" y="13001"/>
                  </a:moveTo>
                  <a:cubicBezTo>
                    <a:pt x="7019" y="13610"/>
                    <a:pt x="8784" y="14761"/>
                    <a:pt x="10678" y="15955"/>
                  </a:cubicBezTo>
                  <a:cubicBezTo>
                    <a:pt x="11376" y="16395"/>
                    <a:pt x="12157" y="16711"/>
                    <a:pt x="12787" y="17136"/>
                  </a:cubicBezTo>
                  <a:cubicBezTo>
                    <a:pt x="13191" y="17408"/>
                    <a:pt x="13641" y="17869"/>
                    <a:pt x="14053" y="18233"/>
                  </a:cubicBezTo>
                  <a:cubicBezTo>
                    <a:pt x="14109" y="18282"/>
                    <a:pt x="14162" y="18328"/>
                    <a:pt x="14217" y="18376"/>
                  </a:cubicBezTo>
                  <a:lnTo>
                    <a:pt x="14212" y="18376"/>
                  </a:lnTo>
                  <a:cubicBezTo>
                    <a:pt x="14793" y="18883"/>
                    <a:pt x="15272" y="19281"/>
                    <a:pt x="15652" y="19921"/>
                  </a:cubicBezTo>
                  <a:cubicBezTo>
                    <a:pt x="15074" y="19517"/>
                    <a:pt x="14386" y="18932"/>
                    <a:pt x="13752" y="18376"/>
                  </a:cubicBezTo>
                  <a:lnTo>
                    <a:pt x="13758" y="18376"/>
                  </a:lnTo>
                  <a:cubicBezTo>
                    <a:pt x="13687" y="18314"/>
                    <a:pt x="13616" y="18252"/>
                    <a:pt x="13547" y="18190"/>
                  </a:cubicBezTo>
                  <a:cubicBezTo>
                    <a:pt x="13172" y="17860"/>
                    <a:pt x="12706" y="17622"/>
                    <a:pt x="12324" y="17305"/>
                  </a:cubicBezTo>
                  <a:cubicBezTo>
                    <a:pt x="10826" y="16062"/>
                    <a:pt x="8951" y="15142"/>
                    <a:pt x="7091" y="14182"/>
                  </a:cubicBezTo>
                  <a:cubicBezTo>
                    <a:pt x="6164" y="13703"/>
                    <a:pt x="5199" y="13242"/>
                    <a:pt x="4095" y="13085"/>
                  </a:cubicBezTo>
                  <a:cubicBezTo>
                    <a:pt x="4159" y="12753"/>
                    <a:pt x="4460" y="12965"/>
                    <a:pt x="4602" y="13001"/>
                  </a:cubicBezTo>
                  <a:close/>
                  <a:moveTo>
                    <a:pt x="4770" y="13591"/>
                  </a:moveTo>
                  <a:cubicBezTo>
                    <a:pt x="5760" y="13818"/>
                    <a:pt x="6599" y="14187"/>
                    <a:pt x="7428" y="14604"/>
                  </a:cubicBezTo>
                  <a:cubicBezTo>
                    <a:pt x="8540" y="15163"/>
                    <a:pt x="9643" y="15718"/>
                    <a:pt x="10594" y="16376"/>
                  </a:cubicBezTo>
                  <a:cubicBezTo>
                    <a:pt x="11084" y="16717"/>
                    <a:pt x="11660" y="16971"/>
                    <a:pt x="12113" y="17347"/>
                  </a:cubicBezTo>
                  <a:cubicBezTo>
                    <a:pt x="12522" y="17687"/>
                    <a:pt x="12879" y="18053"/>
                    <a:pt x="13284" y="18376"/>
                  </a:cubicBezTo>
                  <a:lnTo>
                    <a:pt x="13279" y="18376"/>
                  </a:lnTo>
                  <a:cubicBezTo>
                    <a:pt x="13324" y="18413"/>
                    <a:pt x="13368" y="18451"/>
                    <a:pt x="13416" y="18486"/>
                  </a:cubicBezTo>
                  <a:cubicBezTo>
                    <a:pt x="14367" y="19196"/>
                    <a:pt x="15313" y="19917"/>
                    <a:pt x="15948" y="20892"/>
                  </a:cubicBezTo>
                  <a:cubicBezTo>
                    <a:pt x="15040" y="19983"/>
                    <a:pt x="14019" y="19163"/>
                    <a:pt x="12955" y="18376"/>
                  </a:cubicBezTo>
                  <a:lnTo>
                    <a:pt x="12960" y="18376"/>
                  </a:lnTo>
                  <a:cubicBezTo>
                    <a:pt x="12160" y="17783"/>
                    <a:pt x="11334" y="17208"/>
                    <a:pt x="10509" y="16629"/>
                  </a:cubicBezTo>
                  <a:cubicBezTo>
                    <a:pt x="9543" y="15953"/>
                    <a:pt x="8521" y="15392"/>
                    <a:pt x="7429" y="14815"/>
                  </a:cubicBezTo>
                  <a:cubicBezTo>
                    <a:pt x="6351" y="14246"/>
                    <a:pt x="5207" y="13630"/>
                    <a:pt x="3842" y="13507"/>
                  </a:cubicBezTo>
                  <a:cubicBezTo>
                    <a:pt x="4118" y="13300"/>
                    <a:pt x="4491" y="13528"/>
                    <a:pt x="4770" y="13591"/>
                  </a:cubicBezTo>
                  <a:close/>
                  <a:moveTo>
                    <a:pt x="10045" y="16883"/>
                  </a:moveTo>
                  <a:cubicBezTo>
                    <a:pt x="8205" y="15633"/>
                    <a:pt x="6327" y="14281"/>
                    <a:pt x="3884" y="13718"/>
                  </a:cubicBezTo>
                  <a:cubicBezTo>
                    <a:pt x="5199" y="13800"/>
                    <a:pt x="6251" y="14383"/>
                    <a:pt x="7260" y="14942"/>
                  </a:cubicBezTo>
                  <a:cubicBezTo>
                    <a:pt x="7760" y="15218"/>
                    <a:pt x="8303" y="15440"/>
                    <a:pt x="8780" y="15701"/>
                  </a:cubicBezTo>
                  <a:cubicBezTo>
                    <a:pt x="10010" y="16374"/>
                    <a:pt x="11110" y="17298"/>
                    <a:pt x="12197" y="18148"/>
                  </a:cubicBezTo>
                  <a:cubicBezTo>
                    <a:pt x="12295" y="18225"/>
                    <a:pt x="12394" y="18300"/>
                    <a:pt x="12492" y="18376"/>
                  </a:cubicBezTo>
                  <a:lnTo>
                    <a:pt x="12487" y="18376"/>
                  </a:lnTo>
                  <a:cubicBezTo>
                    <a:pt x="13518" y="19162"/>
                    <a:pt x="14566" y="19881"/>
                    <a:pt x="15399" y="20808"/>
                  </a:cubicBezTo>
                  <a:cubicBezTo>
                    <a:pt x="14314" y="20020"/>
                    <a:pt x="13231" y="19192"/>
                    <a:pt x="12127" y="18376"/>
                  </a:cubicBezTo>
                  <a:lnTo>
                    <a:pt x="12132" y="18376"/>
                  </a:lnTo>
                  <a:cubicBezTo>
                    <a:pt x="11447" y="17869"/>
                    <a:pt x="10756" y="17366"/>
                    <a:pt x="10045" y="16883"/>
                  </a:cubicBezTo>
                  <a:close/>
                  <a:moveTo>
                    <a:pt x="3589" y="13844"/>
                  </a:moveTo>
                  <a:cubicBezTo>
                    <a:pt x="6251" y="14529"/>
                    <a:pt x="8375" y="15952"/>
                    <a:pt x="10341" y="17389"/>
                  </a:cubicBezTo>
                  <a:cubicBezTo>
                    <a:pt x="10795" y="17723"/>
                    <a:pt x="11253" y="18050"/>
                    <a:pt x="11709" y="18376"/>
                  </a:cubicBezTo>
                  <a:lnTo>
                    <a:pt x="11705" y="18376"/>
                  </a:lnTo>
                  <a:cubicBezTo>
                    <a:pt x="13237" y="19471"/>
                    <a:pt x="14762" y="20551"/>
                    <a:pt x="16201" y="21779"/>
                  </a:cubicBezTo>
                  <a:cubicBezTo>
                    <a:pt x="14469" y="20805"/>
                    <a:pt x="12925" y="19583"/>
                    <a:pt x="11345" y="18376"/>
                  </a:cubicBezTo>
                  <a:lnTo>
                    <a:pt x="11351" y="18376"/>
                  </a:lnTo>
                  <a:cubicBezTo>
                    <a:pt x="9076" y="16640"/>
                    <a:pt x="6727" y="14936"/>
                    <a:pt x="3631" y="14055"/>
                  </a:cubicBezTo>
                  <a:cubicBezTo>
                    <a:pt x="5366" y="14839"/>
                    <a:pt x="7217" y="15505"/>
                    <a:pt x="8610" y="16629"/>
                  </a:cubicBezTo>
                  <a:cubicBezTo>
                    <a:pt x="7058" y="15833"/>
                    <a:pt x="5500" y="14676"/>
                    <a:pt x="3421" y="14267"/>
                  </a:cubicBezTo>
                  <a:cubicBezTo>
                    <a:pt x="3423" y="14073"/>
                    <a:pt x="3540" y="13992"/>
                    <a:pt x="3589" y="13844"/>
                  </a:cubicBezTo>
                  <a:close/>
                  <a:moveTo>
                    <a:pt x="15484" y="22664"/>
                  </a:moveTo>
                  <a:cubicBezTo>
                    <a:pt x="15427" y="22876"/>
                    <a:pt x="15179" y="22894"/>
                    <a:pt x="15146" y="23128"/>
                  </a:cubicBezTo>
                  <a:cubicBezTo>
                    <a:pt x="14918" y="22949"/>
                    <a:pt x="15260" y="22409"/>
                    <a:pt x="15484" y="22664"/>
                  </a:cubicBezTo>
                  <a:close/>
                  <a:moveTo>
                    <a:pt x="3336" y="14394"/>
                  </a:moveTo>
                  <a:cubicBezTo>
                    <a:pt x="5329" y="14732"/>
                    <a:pt x="6955" y="16049"/>
                    <a:pt x="8568" y="16883"/>
                  </a:cubicBezTo>
                  <a:cubicBezTo>
                    <a:pt x="9149" y="17183"/>
                    <a:pt x="9742" y="17438"/>
                    <a:pt x="10299" y="17727"/>
                  </a:cubicBezTo>
                  <a:cubicBezTo>
                    <a:pt x="10537" y="17851"/>
                    <a:pt x="10804" y="18113"/>
                    <a:pt x="11069" y="18376"/>
                  </a:cubicBezTo>
                  <a:lnTo>
                    <a:pt x="11064" y="18376"/>
                  </a:lnTo>
                  <a:cubicBezTo>
                    <a:pt x="11329" y="18638"/>
                    <a:pt x="11592" y="18899"/>
                    <a:pt x="11828" y="19027"/>
                  </a:cubicBezTo>
                  <a:cubicBezTo>
                    <a:pt x="11370" y="18820"/>
                    <a:pt x="10925" y="18602"/>
                    <a:pt x="10487" y="18376"/>
                  </a:cubicBezTo>
                  <a:lnTo>
                    <a:pt x="10492" y="18376"/>
                  </a:lnTo>
                  <a:cubicBezTo>
                    <a:pt x="8089" y="17136"/>
                    <a:pt x="5899" y="15683"/>
                    <a:pt x="3040" y="14900"/>
                  </a:cubicBezTo>
                  <a:cubicBezTo>
                    <a:pt x="3118" y="14709"/>
                    <a:pt x="3233" y="14559"/>
                    <a:pt x="3336" y="14394"/>
                  </a:cubicBezTo>
                  <a:close/>
                  <a:moveTo>
                    <a:pt x="8610" y="17600"/>
                  </a:moveTo>
                  <a:cubicBezTo>
                    <a:pt x="9084" y="17880"/>
                    <a:pt x="9572" y="18132"/>
                    <a:pt x="10062" y="18376"/>
                  </a:cubicBezTo>
                  <a:lnTo>
                    <a:pt x="10057" y="18376"/>
                  </a:lnTo>
                  <a:cubicBezTo>
                    <a:pt x="11387" y="19038"/>
                    <a:pt x="12742" y="19642"/>
                    <a:pt x="13922" y="20554"/>
                  </a:cubicBezTo>
                  <a:cubicBezTo>
                    <a:pt x="12459" y="19892"/>
                    <a:pt x="11028" y="19143"/>
                    <a:pt x="9593" y="18376"/>
                  </a:cubicBezTo>
                  <a:lnTo>
                    <a:pt x="9598" y="18376"/>
                  </a:lnTo>
                  <a:cubicBezTo>
                    <a:pt x="7421" y="17212"/>
                    <a:pt x="5234" y="16012"/>
                    <a:pt x="2914" y="15026"/>
                  </a:cubicBezTo>
                  <a:cubicBezTo>
                    <a:pt x="5017" y="15601"/>
                    <a:pt x="6867" y="16572"/>
                    <a:pt x="8610" y="17600"/>
                  </a:cubicBezTo>
                  <a:close/>
                  <a:moveTo>
                    <a:pt x="10462" y="20554"/>
                  </a:moveTo>
                  <a:cubicBezTo>
                    <a:pt x="9554" y="20476"/>
                    <a:pt x="8750" y="19997"/>
                    <a:pt x="7846" y="19626"/>
                  </a:cubicBezTo>
                  <a:cubicBezTo>
                    <a:pt x="6845" y="19215"/>
                    <a:pt x="5936" y="18804"/>
                    <a:pt x="4961" y="18376"/>
                  </a:cubicBezTo>
                  <a:lnTo>
                    <a:pt x="4966" y="18376"/>
                  </a:lnTo>
                  <a:cubicBezTo>
                    <a:pt x="4577" y="18205"/>
                    <a:pt x="4179" y="18031"/>
                    <a:pt x="3757" y="17854"/>
                  </a:cubicBezTo>
                  <a:cubicBezTo>
                    <a:pt x="3152" y="17597"/>
                    <a:pt x="1990" y="17233"/>
                    <a:pt x="1816" y="16714"/>
                  </a:cubicBezTo>
                  <a:cubicBezTo>
                    <a:pt x="3225" y="17154"/>
                    <a:pt x="4560" y="17745"/>
                    <a:pt x="5877" y="18376"/>
                  </a:cubicBezTo>
                  <a:lnTo>
                    <a:pt x="5871" y="18376"/>
                  </a:lnTo>
                  <a:cubicBezTo>
                    <a:pt x="7400" y="19108"/>
                    <a:pt x="8902" y="19891"/>
                    <a:pt x="10462" y="20554"/>
                  </a:cubicBezTo>
                  <a:close/>
                  <a:moveTo>
                    <a:pt x="1015" y="17263"/>
                  </a:moveTo>
                  <a:cubicBezTo>
                    <a:pt x="877" y="17150"/>
                    <a:pt x="1169" y="17111"/>
                    <a:pt x="1184" y="17010"/>
                  </a:cubicBezTo>
                  <a:cubicBezTo>
                    <a:pt x="1322" y="17123"/>
                    <a:pt x="1030" y="17161"/>
                    <a:pt x="1015" y="17263"/>
                  </a:cubicBezTo>
                  <a:close/>
                  <a:moveTo>
                    <a:pt x="12783" y="22536"/>
                  </a:moveTo>
                  <a:cubicBezTo>
                    <a:pt x="11155" y="21892"/>
                    <a:pt x="9534" y="21090"/>
                    <a:pt x="7846" y="20469"/>
                  </a:cubicBezTo>
                  <a:cubicBezTo>
                    <a:pt x="5993" y="19789"/>
                    <a:pt x="4097" y="19180"/>
                    <a:pt x="2335" y="18376"/>
                  </a:cubicBezTo>
                  <a:lnTo>
                    <a:pt x="2339" y="18376"/>
                  </a:lnTo>
                  <a:cubicBezTo>
                    <a:pt x="1948" y="18198"/>
                    <a:pt x="1560" y="18013"/>
                    <a:pt x="1184" y="17811"/>
                  </a:cubicBezTo>
                  <a:cubicBezTo>
                    <a:pt x="1259" y="17674"/>
                    <a:pt x="1377" y="17359"/>
                    <a:pt x="1521" y="17431"/>
                  </a:cubicBezTo>
                  <a:cubicBezTo>
                    <a:pt x="2193" y="17757"/>
                    <a:pt x="2879" y="18069"/>
                    <a:pt x="3572" y="18376"/>
                  </a:cubicBezTo>
                  <a:lnTo>
                    <a:pt x="3567" y="18376"/>
                  </a:lnTo>
                  <a:cubicBezTo>
                    <a:pt x="6102" y="19497"/>
                    <a:pt x="8747" y="20517"/>
                    <a:pt x="11305" y="21651"/>
                  </a:cubicBezTo>
                  <a:cubicBezTo>
                    <a:pt x="12120" y="22012"/>
                    <a:pt x="12955" y="22287"/>
                    <a:pt x="13795" y="22664"/>
                  </a:cubicBezTo>
                  <a:cubicBezTo>
                    <a:pt x="14019" y="22765"/>
                    <a:pt x="14350" y="22883"/>
                    <a:pt x="14471" y="23128"/>
                  </a:cubicBezTo>
                  <a:cubicBezTo>
                    <a:pt x="13879" y="23049"/>
                    <a:pt x="13343" y="22760"/>
                    <a:pt x="12783" y="22536"/>
                  </a:cubicBezTo>
                  <a:close/>
                  <a:moveTo>
                    <a:pt x="13289" y="21609"/>
                  </a:moveTo>
                  <a:cubicBezTo>
                    <a:pt x="11766" y="20844"/>
                    <a:pt x="10157" y="20060"/>
                    <a:pt x="8605" y="19247"/>
                  </a:cubicBezTo>
                  <a:cubicBezTo>
                    <a:pt x="8077" y="18969"/>
                    <a:pt x="7557" y="18673"/>
                    <a:pt x="7034" y="18376"/>
                  </a:cubicBezTo>
                  <a:lnTo>
                    <a:pt x="6638" y="18376"/>
                  </a:lnTo>
                  <a:lnTo>
                    <a:pt x="6631" y="18376"/>
                  </a:lnTo>
                  <a:cubicBezTo>
                    <a:pt x="7168" y="18675"/>
                    <a:pt x="7698" y="18980"/>
                    <a:pt x="8225" y="19289"/>
                  </a:cubicBezTo>
                  <a:cubicBezTo>
                    <a:pt x="7571" y="18976"/>
                    <a:pt x="6908" y="18674"/>
                    <a:pt x="6240" y="18376"/>
                  </a:cubicBezTo>
                  <a:lnTo>
                    <a:pt x="6246" y="18376"/>
                  </a:lnTo>
                  <a:cubicBezTo>
                    <a:pt x="4822" y="17740"/>
                    <a:pt x="3372" y="17132"/>
                    <a:pt x="1902" y="16545"/>
                  </a:cubicBezTo>
                  <a:cubicBezTo>
                    <a:pt x="1868" y="16386"/>
                    <a:pt x="2096" y="16159"/>
                    <a:pt x="2197" y="15997"/>
                  </a:cubicBezTo>
                  <a:cubicBezTo>
                    <a:pt x="4067" y="16577"/>
                    <a:pt x="5711" y="17479"/>
                    <a:pt x="7332" y="18376"/>
                  </a:cubicBezTo>
                  <a:lnTo>
                    <a:pt x="7327" y="18376"/>
                  </a:lnTo>
                  <a:cubicBezTo>
                    <a:pt x="7753" y="18612"/>
                    <a:pt x="8178" y="18848"/>
                    <a:pt x="8605" y="19077"/>
                  </a:cubicBezTo>
                  <a:cubicBezTo>
                    <a:pt x="10660" y="20181"/>
                    <a:pt x="12725" y="21231"/>
                    <a:pt x="14850" y="22327"/>
                  </a:cubicBezTo>
                  <a:cubicBezTo>
                    <a:pt x="14306" y="22147"/>
                    <a:pt x="13805" y="21868"/>
                    <a:pt x="13289" y="21609"/>
                  </a:cubicBezTo>
                  <a:close/>
                  <a:moveTo>
                    <a:pt x="14429" y="21735"/>
                  </a:moveTo>
                  <a:cubicBezTo>
                    <a:pt x="12605" y="20824"/>
                    <a:pt x="10625" y="19945"/>
                    <a:pt x="8817" y="18950"/>
                  </a:cubicBezTo>
                  <a:cubicBezTo>
                    <a:pt x="8472" y="18761"/>
                    <a:pt x="8127" y="18569"/>
                    <a:pt x="7781" y="18376"/>
                  </a:cubicBezTo>
                  <a:lnTo>
                    <a:pt x="7787" y="18376"/>
                  </a:lnTo>
                  <a:cubicBezTo>
                    <a:pt x="6061" y="17413"/>
                    <a:pt x="4303" y="16449"/>
                    <a:pt x="2323" y="15869"/>
                  </a:cubicBezTo>
                  <a:cubicBezTo>
                    <a:pt x="2383" y="15663"/>
                    <a:pt x="2512" y="15524"/>
                    <a:pt x="2661" y="15405"/>
                  </a:cubicBezTo>
                  <a:cubicBezTo>
                    <a:pt x="4510" y="16426"/>
                    <a:pt x="6402" y="17403"/>
                    <a:pt x="8297" y="18376"/>
                  </a:cubicBezTo>
                  <a:lnTo>
                    <a:pt x="8650" y="18376"/>
                  </a:lnTo>
                  <a:lnTo>
                    <a:pt x="8655" y="18376"/>
                  </a:lnTo>
                  <a:cubicBezTo>
                    <a:pt x="7893" y="17895"/>
                    <a:pt x="7063" y="17488"/>
                    <a:pt x="6248" y="17052"/>
                  </a:cubicBezTo>
                  <a:cubicBezTo>
                    <a:pt x="5097" y="16436"/>
                    <a:pt x="3874" y="15910"/>
                    <a:pt x="2745" y="15279"/>
                  </a:cubicBezTo>
                  <a:cubicBezTo>
                    <a:pt x="3027" y="15201"/>
                    <a:pt x="3302" y="15394"/>
                    <a:pt x="3547" y="15490"/>
                  </a:cubicBezTo>
                  <a:cubicBezTo>
                    <a:pt x="4386" y="15817"/>
                    <a:pt x="5131" y="16260"/>
                    <a:pt x="5909" y="16671"/>
                  </a:cubicBezTo>
                  <a:cubicBezTo>
                    <a:pt x="6944" y="17218"/>
                    <a:pt x="8041" y="17652"/>
                    <a:pt x="9033" y="18233"/>
                  </a:cubicBezTo>
                  <a:cubicBezTo>
                    <a:pt x="9115" y="18281"/>
                    <a:pt x="9199" y="18327"/>
                    <a:pt x="9283" y="18376"/>
                  </a:cubicBezTo>
                  <a:lnTo>
                    <a:pt x="9277" y="18376"/>
                  </a:lnTo>
                  <a:cubicBezTo>
                    <a:pt x="11212" y="19488"/>
                    <a:pt x="13241" y="20422"/>
                    <a:pt x="15019" y="21651"/>
                  </a:cubicBezTo>
                  <a:cubicBezTo>
                    <a:pt x="15118" y="21675"/>
                    <a:pt x="15118" y="21779"/>
                    <a:pt x="15019" y="21693"/>
                  </a:cubicBezTo>
                  <a:cubicBezTo>
                    <a:pt x="13741" y="20974"/>
                    <a:pt x="12569" y="20149"/>
                    <a:pt x="11054" y="19667"/>
                  </a:cubicBezTo>
                  <a:cubicBezTo>
                    <a:pt x="11692" y="20129"/>
                    <a:pt x="12425" y="20451"/>
                    <a:pt x="13121" y="20850"/>
                  </a:cubicBezTo>
                  <a:cubicBezTo>
                    <a:pt x="13807" y="21243"/>
                    <a:pt x="14489" y="21658"/>
                    <a:pt x="15147" y="22073"/>
                  </a:cubicBezTo>
                  <a:cubicBezTo>
                    <a:pt x="14860" y="22120"/>
                    <a:pt x="14656" y="21850"/>
                    <a:pt x="14429" y="21735"/>
                  </a:cubicBezTo>
                  <a:close/>
                  <a:moveTo>
                    <a:pt x="16496" y="24605"/>
                  </a:moveTo>
                  <a:cubicBezTo>
                    <a:pt x="15950" y="24335"/>
                    <a:pt x="15460" y="24055"/>
                    <a:pt x="15061" y="23803"/>
                  </a:cubicBezTo>
                  <a:cubicBezTo>
                    <a:pt x="15053" y="23768"/>
                    <a:pt x="15078" y="23763"/>
                    <a:pt x="15103" y="23761"/>
                  </a:cubicBezTo>
                  <a:cubicBezTo>
                    <a:pt x="15179" y="23765"/>
                    <a:pt x="15193" y="23710"/>
                    <a:pt x="15272" y="23719"/>
                  </a:cubicBezTo>
                  <a:cubicBezTo>
                    <a:pt x="15980" y="24160"/>
                    <a:pt x="16688" y="24657"/>
                    <a:pt x="17720" y="24859"/>
                  </a:cubicBezTo>
                  <a:cubicBezTo>
                    <a:pt x="18032" y="24919"/>
                    <a:pt x="18396" y="24878"/>
                    <a:pt x="18648" y="25111"/>
                  </a:cubicBezTo>
                  <a:cubicBezTo>
                    <a:pt x="17975" y="25488"/>
                    <a:pt x="17180" y="24943"/>
                    <a:pt x="16496" y="24605"/>
                  </a:cubicBezTo>
                  <a:close/>
                  <a:moveTo>
                    <a:pt x="18563" y="23761"/>
                  </a:moveTo>
                  <a:cubicBezTo>
                    <a:pt x="18698" y="23894"/>
                    <a:pt x="18794" y="24065"/>
                    <a:pt x="18775" y="24352"/>
                  </a:cubicBezTo>
                  <a:cubicBezTo>
                    <a:pt x="18725" y="24152"/>
                    <a:pt x="18467" y="23970"/>
                    <a:pt x="18563" y="23761"/>
                  </a:cubicBezTo>
                  <a:close/>
                  <a:moveTo>
                    <a:pt x="34007" y="30892"/>
                  </a:moveTo>
                  <a:cubicBezTo>
                    <a:pt x="33971" y="31127"/>
                    <a:pt x="33942" y="31024"/>
                    <a:pt x="33627" y="30934"/>
                  </a:cubicBezTo>
                  <a:cubicBezTo>
                    <a:pt x="32546" y="30628"/>
                    <a:pt x="31246" y="30051"/>
                    <a:pt x="30294" y="29669"/>
                  </a:cubicBezTo>
                  <a:cubicBezTo>
                    <a:pt x="27779" y="28659"/>
                    <a:pt x="25445" y="27480"/>
                    <a:pt x="22910" y="26503"/>
                  </a:cubicBezTo>
                  <a:cubicBezTo>
                    <a:pt x="22269" y="26257"/>
                    <a:pt x="21634" y="26003"/>
                    <a:pt x="21011" y="25744"/>
                  </a:cubicBezTo>
                  <a:cubicBezTo>
                    <a:pt x="20406" y="25492"/>
                    <a:pt x="19771" y="25273"/>
                    <a:pt x="19239" y="24901"/>
                  </a:cubicBezTo>
                  <a:lnTo>
                    <a:pt x="19239" y="24731"/>
                  </a:lnTo>
                  <a:lnTo>
                    <a:pt x="19365" y="24731"/>
                  </a:lnTo>
                  <a:cubicBezTo>
                    <a:pt x="21775" y="25775"/>
                    <a:pt x="24151" y="26840"/>
                    <a:pt x="26749" y="27812"/>
                  </a:cubicBezTo>
                  <a:cubicBezTo>
                    <a:pt x="28953" y="28636"/>
                    <a:pt x="30852" y="29656"/>
                    <a:pt x="33248" y="30470"/>
                  </a:cubicBezTo>
                  <a:cubicBezTo>
                    <a:pt x="33312" y="30492"/>
                    <a:pt x="33536" y="30567"/>
                    <a:pt x="33711" y="30639"/>
                  </a:cubicBezTo>
                  <a:cubicBezTo>
                    <a:pt x="33933" y="30729"/>
                    <a:pt x="34041" y="30683"/>
                    <a:pt x="34007" y="30892"/>
                  </a:cubicBezTo>
                  <a:close/>
                  <a:moveTo>
                    <a:pt x="34514" y="30302"/>
                  </a:moveTo>
                  <a:cubicBezTo>
                    <a:pt x="34272" y="30309"/>
                    <a:pt x="33815" y="30034"/>
                    <a:pt x="33501" y="29922"/>
                  </a:cubicBezTo>
                  <a:cubicBezTo>
                    <a:pt x="32070" y="29415"/>
                    <a:pt x="30776" y="29002"/>
                    <a:pt x="29450" y="28360"/>
                  </a:cubicBezTo>
                  <a:cubicBezTo>
                    <a:pt x="26591" y="26976"/>
                    <a:pt x="23285" y="25988"/>
                    <a:pt x="20336" y="24690"/>
                  </a:cubicBezTo>
                  <a:cubicBezTo>
                    <a:pt x="21353" y="24887"/>
                    <a:pt x="22328" y="25282"/>
                    <a:pt x="23290" y="25618"/>
                  </a:cubicBezTo>
                  <a:cubicBezTo>
                    <a:pt x="24257" y="25955"/>
                    <a:pt x="25209" y="26313"/>
                    <a:pt x="26159" y="26673"/>
                  </a:cubicBezTo>
                  <a:cubicBezTo>
                    <a:pt x="27572" y="27208"/>
                    <a:pt x="28798" y="27960"/>
                    <a:pt x="30294" y="28445"/>
                  </a:cubicBezTo>
                  <a:cubicBezTo>
                    <a:pt x="30789" y="28605"/>
                    <a:pt x="31342" y="28650"/>
                    <a:pt x="31855" y="28824"/>
                  </a:cubicBezTo>
                  <a:cubicBezTo>
                    <a:pt x="32422" y="29017"/>
                    <a:pt x="33156" y="29348"/>
                    <a:pt x="33797" y="29669"/>
                  </a:cubicBezTo>
                  <a:cubicBezTo>
                    <a:pt x="34030" y="29786"/>
                    <a:pt x="34200" y="29941"/>
                    <a:pt x="34387" y="29964"/>
                  </a:cubicBezTo>
                  <a:cubicBezTo>
                    <a:pt x="34837" y="30018"/>
                    <a:pt x="35344" y="29613"/>
                    <a:pt x="35822" y="29373"/>
                  </a:cubicBezTo>
                  <a:cubicBezTo>
                    <a:pt x="36315" y="29127"/>
                    <a:pt x="36826" y="28959"/>
                    <a:pt x="37214" y="28783"/>
                  </a:cubicBezTo>
                  <a:cubicBezTo>
                    <a:pt x="40888" y="27111"/>
                    <a:pt x="44251" y="25271"/>
                    <a:pt x="47847" y="23507"/>
                  </a:cubicBezTo>
                  <a:cubicBezTo>
                    <a:pt x="50480" y="22219"/>
                    <a:pt x="53519" y="20841"/>
                    <a:pt x="56161" y="19710"/>
                  </a:cubicBezTo>
                  <a:cubicBezTo>
                    <a:pt x="56205" y="20036"/>
                    <a:pt x="55794" y="20089"/>
                    <a:pt x="55611" y="20174"/>
                  </a:cubicBezTo>
                  <a:cubicBezTo>
                    <a:pt x="50393" y="22628"/>
                    <a:pt x="45088" y="25012"/>
                    <a:pt x="39957" y="27686"/>
                  </a:cubicBezTo>
                  <a:cubicBezTo>
                    <a:pt x="39142" y="28109"/>
                    <a:pt x="38141" y="28432"/>
                    <a:pt x="37172" y="28951"/>
                  </a:cubicBezTo>
                  <a:cubicBezTo>
                    <a:pt x="36799" y="29150"/>
                    <a:pt x="36384" y="29436"/>
                    <a:pt x="35864" y="29669"/>
                  </a:cubicBezTo>
                  <a:cubicBezTo>
                    <a:pt x="35437" y="29859"/>
                    <a:pt x="34793" y="30292"/>
                    <a:pt x="34514" y="30302"/>
                  </a:cubicBezTo>
                  <a:close/>
                  <a:moveTo>
                    <a:pt x="56498" y="20596"/>
                  </a:moveTo>
                  <a:cubicBezTo>
                    <a:pt x="53946" y="21780"/>
                    <a:pt x="51303" y="23111"/>
                    <a:pt x="48733" y="24309"/>
                  </a:cubicBezTo>
                  <a:cubicBezTo>
                    <a:pt x="44070" y="26483"/>
                    <a:pt x="39544" y="29051"/>
                    <a:pt x="34683" y="30934"/>
                  </a:cubicBezTo>
                  <a:cubicBezTo>
                    <a:pt x="34656" y="30589"/>
                    <a:pt x="35082" y="30590"/>
                    <a:pt x="35274" y="30512"/>
                  </a:cubicBezTo>
                  <a:cubicBezTo>
                    <a:pt x="35941" y="30243"/>
                    <a:pt x="36625" y="29900"/>
                    <a:pt x="37256" y="29542"/>
                  </a:cubicBezTo>
                  <a:cubicBezTo>
                    <a:pt x="38543" y="28812"/>
                    <a:pt x="39919" y="28309"/>
                    <a:pt x="41265" y="27643"/>
                  </a:cubicBezTo>
                  <a:cubicBezTo>
                    <a:pt x="41694" y="27432"/>
                    <a:pt x="42059" y="27135"/>
                    <a:pt x="42489" y="26926"/>
                  </a:cubicBezTo>
                  <a:cubicBezTo>
                    <a:pt x="43381" y="26491"/>
                    <a:pt x="44303" y="26119"/>
                    <a:pt x="45190" y="25702"/>
                  </a:cubicBezTo>
                  <a:cubicBezTo>
                    <a:pt x="46972" y="24865"/>
                    <a:pt x="48724" y="23976"/>
                    <a:pt x="50506" y="23128"/>
                  </a:cubicBezTo>
                  <a:cubicBezTo>
                    <a:pt x="51394" y="22705"/>
                    <a:pt x="52260" y="22252"/>
                    <a:pt x="53165" y="21863"/>
                  </a:cubicBezTo>
                  <a:cubicBezTo>
                    <a:pt x="54431" y="21317"/>
                    <a:pt x="55818" y="20847"/>
                    <a:pt x="56962" y="20174"/>
                  </a:cubicBezTo>
                  <a:cubicBezTo>
                    <a:pt x="56998" y="20167"/>
                    <a:pt x="57002" y="20191"/>
                    <a:pt x="57004" y="20216"/>
                  </a:cubicBezTo>
                  <a:cubicBezTo>
                    <a:pt x="57108" y="20390"/>
                    <a:pt x="56701" y="20502"/>
                    <a:pt x="56498" y="20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7"/>
            <p:cNvSpPr/>
            <p:nvPr/>
          </p:nvSpPr>
          <p:spPr>
            <a:xfrm>
              <a:off x="7540700" y="731600"/>
              <a:ext cx="35750" cy="267300"/>
            </a:xfrm>
            <a:custGeom>
              <a:avLst/>
              <a:gdLst/>
              <a:ahLst/>
              <a:cxnLst/>
              <a:rect l="l" t="t" r="r" b="b"/>
              <a:pathLst>
                <a:path w="1430" h="10692" extrusionOk="0">
                  <a:moveTo>
                    <a:pt x="1429" y="10692"/>
                  </a:moveTo>
                  <a:cubicBezTo>
                    <a:pt x="1348" y="9715"/>
                    <a:pt x="1218" y="8727"/>
                    <a:pt x="1056" y="7723"/>
                  </a:cubicBezTo>
                  <a:cubicBezTo>
                    <a:pt x="859" y="6505"/>
                    <a:pt x="905" y="5080"/>
                    <a:pt x="677" y="4050"/>
                  </a:cubicBezTo>
                  <a:cubicBezTo>
                    <a:pt x="634" y="3865"/>
                    <a:pt x="576" y="3686"/>
                    <a:pt x="549" y="3502"/>
                  </a:cubicBezTo>
                  <a:cubicBezTo>
                    <a:pt x="364" y="2229"/>
                    <a:pt x="523" y="950"/>
                    <a:pt x="1" y="0"/>
                  </a:cubicBezTo>
                  <a:cubicBezTo>
                    <a:pt x="508" y="2114"/>
                    <a:pt x="486" y="4662"/>
                    <a:pt x="760" y="7047"/>
                  </a:cubicBezTo>
                  <a:cubicBezTo>
                    <a:pt x="901" y="8269"/>
                    <a:pt x="1034" y="9482"/>
                    <a:pt x="1148" y="10692"/>
                  </a:cubicBezTo>
                  <a:lnTo>
                    <a:pt x="1424" y="106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7"/>
            <p:cNvSpPr/>
            <p:nvPr/>
          </p:nvSpPr>
          <p:spPr>
            <a:xfrm>
              <a:off x="7550200" y="550375"/>
              <a:ext cx="568000" cy="448525"/>
            </a:xfrm>
            <a:custGeom>
              <a:avLst/>
              <a:gdLst/>
              <a:ahLst/>
              <a:cxnLst/>
              <a:rect l="l" t="t" r="r" b="b"/>
              <a:pathLst>
                <a:path w="22720" h="17941" extrusionOk="0">
                  <a:moveTo>
                    <a:pt x="3208" y="9486"/>
                  </a:moveTo>
                  <a:cubicBezTo>
                    <a:pt x="3359" y="9032"/>
                    <a:pt x="3611" y="8607"/>
                    <a:pt x="3714" y="8178"/>
                  </a:cubicBezTo>
                  <a:cubicBezTo>
                    <a:pt x="3751" y="8025"/>
                    <a:pt x="3688" y="7812"/>
                    <a:pt x="3756" y="7671"/>
                  </a:cubicBezTo>
                  <a:cubicBezTo>
                    <a:pt x="3918" y="7340"/>
                    <a:pt x="4900" y="6928"/>
                    <a:pt x="5359" y="6701"/>
                  </a:cubicBezTo>
                  <a:cubicBezTo>
                    <a:pt x="6019" y="6374"/>
                    <a:pt x="6586" y="6065"/>
                    <a:pt x="7089" y="5815"/>
                  </a:cubicBezTo>
                  <a:cubicBezTo>
                    <a:pt x="10146" y="4288"/>
                    <a:pt x="13087" y="3190"/>
                    <a:pt x="16583" y="2227"/>
                  </a:cubicBezTo>
                  <a:cubicBezTo>
                    <a:pt x="17282" y="2035"/>
                    <a:pt x="18006" y="1932"/>
                    <a:pt x="18694" y="1721"/>
                  </a:cubicBezTo>
                  <a:cubicBezTo>
                    <a:pt x="19162" y="1578"/>
                    <a:pt x="19672" y="1298"/>
                    <a:pt x="20255" y="1130"/>
                  </a:cubicBezTo>
                  <a:cubicBezTo>
                    <a:pt x="20851" y="959"/>
                    <a:pt x="21462" y="814"/>
                    <a:pt x="22027" y="708"/>
                  </a:cubicBezTo>
                  <a:cubicBezTo>
                    <a:pt x="22111" y="485"/>
                    <a:pt x="22720" y="1"/>
                    <a:pt x="22238" y="34"/>
                  </a:cubicBezTo>
                  <a:cubicBezTo>
                    <a:pt x="21777" y="65"/>
                    <a:pt x="21150" y="162"/>
                    <a:pt x="20550" y="245"/>
                  </a:cubicBezTo>
                  <a:cubicBezTo>
                    <a:pt x="19964" y="324"/>
                    <a:pt x="19358" y="365"/>
                    <a:pt x="18862" y="456"/>
                  </a:cubicBezTo>
                  <a:cubicBezTo>
                    <a:pt x="18483" y="524"/>
                    <a:pt x="18118" y="752"/>
                    <a:pt x="17723" y="877"/>
                  </a:cubicBezTo>
                  <a:cubicBezTo>
                    <a:pt x="16485" y="1272"/>
                    <a:pt x="15177" y="1536"/>
                    <a:pt x="13925" y="1848"/>
                  </a:cubicBezTo>
                  <a:cubicBezTo>
                    <a:pt x="10567" y="2683"/>
                    <a:pt x="7547" y="4081"/>
                    <a:pt x="4515" y="5181"/>
                  </a:cubicBezTo>
                  <a:cubicBezTo>
                    <a:pt x="2927" y="5758"/>
                    <a:pt x="1369" y="6302"/>
                    <a:pt x="0" y="7038"/>
                  </a:cubicBezTo>
                  <a:cubicBezTo>
                    <a:pt x="701" y="8522"/>
                    <a:pt x="587" y="10876"/>
                    <a:pt x="760" y="12903"/>
                  </a:cubicBezTo>
                  <a:cubicBezTo>
                    <a:pt x="905" y="14610"/>
                    <a:pt x="1325" y="16308"/>
                    <a:pt x="1065" y="17941"/>
                  </a:cubicBezTo>
                  <a:lnTo>
                    <a:pt x="1204" y="17941"/>
                  </a:lnTo>
                  <a:lnTo>
                    <a:pt x="1208" y="17941"/>
                  </a:lnTo>
                  <a:cubicBezTo>
                    <a:pt x="1443" y="16531"/>
                    <a:pt x="1739" y="15166"/>
                    <a:pt x="2110" y="13831"/>
                  </a:cubicBezTo>
                  <a:cubicBezTo>
                    <a:pt x="2516" y="12370"/>
                    <a:pt x="2749" y="10846"/>
                    <a:pt x="3208" y="9486"/>
                  </a:cubicBezTo>
                  <a:close/>
                  <a:moveTo>
                    <a:pt x="11858" y="2650"/>
                  </a:moveTo>
                  <a:cubicBezTo>
                    <a:pt x="12220" y="2530"/>
                    <a:pt x="12629" y="2381"/>
                    <a:pt x="12996" y="2438"/>
                  </a:cubicBezTo>
                  <a:cubicBezTo>
                    <a:pt x="12445" y="2829"/>
                    <a:pt x="11668" y="2995"/>
                    <a:pt x="10887" y="3156"/>
                  </a:cubicBezTo>
                  <a:cubicBezTo>
                    <a:pt x="11053" y="2864"/>
                    <a:pt x="11510" y="2765"/>
                    <a:pt x="11858" y="2650"/>
                  </a:cubicBezTo>
                  <a:close/>
                  <a:moveTo>
                    <a:pt x="633" y="7079"/>
                  </a:moveTo>
                  <a:cubicBezTo>
                    <a:pt x="3346" y="5560"/>
                    <a:pt x="6537" y="4517"/>
                    <a:pt x="9705" y="3451"/>
                  </a:cubicBezTo>
                  <a:cubicBezTo>
                    <a:pt x="9793" y="3475"/>
                    <a:pt x="9795" y="3517"/>
                    <a:pt x="9748" y="3578"/>
                  </a:cubicBezTo>
                  <a:cubicBezTo>
                    <a:pt x="6696" y="4732"/>
                    <a:pt x="3819" y="6059"/>
                    <a:pt x="633" y="70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7"/>
            <p:cNvSpPr/>
            <p:nvPr/>
          </p:nvSpPr>
          <p:spPr>
            <a:xfrm>
              <a:off x="7357175" y="553325"/>
              <a:ext cx="568825" cy="482100"/>
            </a:xfrm>
            <a:custGeom>
              <a:avLst/>
              <a:gdLst/>
              <a:ahLst/>
              <a:cxnLst/>
              <a:rect l="l" t="t" r="r" b="b"/>
              <a:pathLst>
                <a:path w="22753" h="19284" extrusionOk="0">
                  <a:moveTo>
                    <a:pt x="22743" y="0"/>
                  </a:moveTo>
                  <a:cubicBezTo>
                    <a:pt x="22165" y="145"/>
                    <a:pt x="21538" y="295"/>
                    <a:pt x="20929" y="422"/>
                  </a:cubicBezTo>
                  <a:cubicBezTo>
                    <a:pt x="20339" y="544"/>
                    <a:pt x="19684" y="511"/>
                    <a:pt x="19072" y="675"/>
                  </a:cubicBezTo>
                  <a:cubicBezTo>
                    <a:pt x="18238" y="898"/>
                    <a:pt x="17432" y="1287"/>
                    <a:pt x="16583" y="1519"/>
                  </a:cubicBezTo>
                  <a:cubicBezTo>
                    <a:pt x="13912" y="2249"/>
                    <a:pt x="11547" y="3273"/>
                    <a:pt x="9072" y="4051"/>
                  </a:cubicBezTo>
                  <a:cubicBezTo>
                    <a:pt x="8276" y="4301"/>
                    <a:pt x="7488" y="4694"/>
                    <a:pt x="6708" y="5022"/>
                  </a:cubicBezTo>
                  <a:cubicBezTo>
                    <a:pt x="4316" y="6025"/>
                    <a:pt x="1913" y="6912"/>
                    <a:pt x="0" y="8397"/>
                  </a:cubicBezTo>
                  <a:cubicBezTo>
                    <a:pt x="1242" y="9520"/>
                    <a:pt x="2449" y="10731"/>
                    <a:pt x="3417" y="12068"/>
                  </a:cubicBezTo>
                  <a:cubicBezTo>
                    <a:pt x="3755" y="12533"/>
                    <a:pt x="4203" y="12895"/>
                    <a:pt x="4557" y="13334"/>
                  </a:cubicBezTo>
                  <a:cubicBezTo>
                    <a:pt x="5662" y="14703"/>
                    <a:pt x="6699" y="16160"/>
                    <a:pt x="7511" y="17823"/>
                  </a:cubicBezTo>
                  <a:lnTo>
                    <a:pt x="7505" y="17823"/>
                  </a:lnTo>
                  <a:cubicBezTo>
                    <a:pt x="7735" y="18293"/>
                    <a:pt x="7949" y="18777"/>
                    <a:pt x="8138" y="19284"/>
                  </a:cubicBezTo>
                  <a:cubicBezTo>
                    <a:pt x="8144" y="18786"/>
                    <a:pt x="8122" y="18301"/>
                    <a:pt x="8086" y="17823"/>
                  </a:cubicBezTo>
                  <a:lnTo>
                    <a:pt x="8092" y="17823"/>
                  </a:lnTo>
                  <a:cubicBezTo>
                    <a:pt x="7967" y="16185"/>
                    <a:pt x="7651" y="14633"/>
                    <a:pt x="7511" y="12996"/>
                  </a:cubicBezTo>
                  <a:cubicBezTo>
                    <a:pt x="7373" y="11398"/>
                    <a:pt x="7363" y="9655"/>
                    <a:pt x="7173" y="8144"/>
                  </a:cubicBezTo>
                  <a:cubicBezTo>
                    <a:pt x="7110" y="7650"/>
                    <a:pt x="6942" y="7198"/>
                    <a:pt x="6962" y="6752"/>
                  </a:cubicBezTo>
                  <a:cubicBezTo>
                    <a:pt x="8186" y="6121"/>
                    <a:pt x="9504" y="5739"/>
                    <a:pt x="10759" y="5190"/>
                  </a:cubicBezTo>
                  <a:cubicBezTo>
                    <a:pt x="12001" y="4648"/>
                    <a:pt x="13252" y="4118"/>
                    <a:pt x="14515" y="3586"/>
                  </a:cubicBezTo>
                  <a:cubicBezTo>
                    <a:pt x="15803" y="3046"/>
                    <a:pt x="17169" y="2706"/>
                    <a:pt x="18524" y="2236"/>
                  </a:cubicBezTo>
                  <a:cubicBezTo>
                    <a:pt x="19867" y="1770"/>
                    <a:pt x="21222" y="1256"/>
                    <a:pt x="22659" y="970"/>
                  </a:cubicBezTo>
                  <a:cubicBezTo>
                    <a:pt x="22611" y="707"/>
                    <a:pt x="22753" y="207"/>
                    <a:pt x="22743" y="0"/>
                  </a:cubicBezTo>
                  <a:close/>
                  <a:moveTo>
                    <a:pt x="675" y="8439"/>
                  </a:moveTo>
                  <a:cubicBezTo>
                    <a:pt x="869" y="8456"/>
                    <a:pt x="885" y="8649"/>
                    <a:pt x="970" y="8777"/>
                  </a:cubicBezTo>
                  <a:cubicBezTo>
                    <a:pt x="807" y="8895"/>
                    <a:pt x="545" y="8613"/>
                    <a:pt x="675" y="8439"/>
                  </a:cubicBezTo>
                  <a:close/>
                  <a:moveTo>
                    <a:pt x="675" y="8185"/>
                  </a:moveTo>
                  <a:cubicBezTo>
                    <a:pt x="645" y="7960"/>
                    <a:pt x="1062" y="7835"/>
                    <a:pt x="1350" y="7679"/>
                  </a:cubicBezTo>
                  <a:cubicBezTo>
                    <a:pt x="1739" y="7469"/>
                    <a:pt x="2051" y="7274"/>
                    <a:pt x="2489" y="7131"/>
                  </a:cubicBezTo>
                  <a:cubicBezTo>
                    <a:pt x="2133" y="7562"/>
                    <a:pt x="1265" y="7847"/>
                    <a:pt x="675" y="81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7"/>
            <p:cNvSpPr/>
            <p:nvPr/>
          </p:nvSpPr>
          <p:spPr>
            <a:xfrm>
              <a:off x="7608100" y="705475"/>
              <a:ext cx="724875" cy="364775"/>
            </a:xfrm>
            <a:custGeom>
              <a:avLst/>
              <a:gdLst/>
              <a:ahLst/>
              <a:cxnLst/>
              <a:rect l="l" t="t" r="r" b="b"/>
              <a:pathLst>
                <a:path w="28995" h="14591" extrusionOk="0">
                  <a:moveTo>
                    <a:pt x="28445" y="74"/>
                  </a:moveTo>
                  <a:cubicBezTo>
                    <a:pt x="25957" y="385"/>
                    <a:pt x="23536" y="878"/>
                    <a:pt x="21525" y="1762"/>
                  </a:cubicBezTo>
                  <a:cubicBezTo>
                    <a:pt x="20051" y="2411"/>
                    <a:pt x="18285" y="2798"/>
                    <a:pt x="16673" y="3365"/>
                  </a:cubicBezTo>
                  <a:cubicBezTo>
                    <a:pt x="15990" y="3606"/>
                    <a:pt x="15393" y="4002"/>
                    <a:pt x="14731" y="3914"/>
                  </a:cubicBezTo>
                  <a:cubicBezTo>
                    <a:pt x="13415" y="4342"/>
                    <a:pt x="12239" y="4798"/>
                    <a:pt x="10977" y="5223"/>
                  </a:cubicBezTo>
                  <a:cubicBezTo>
                    <a:pt x="10536" y="5371"/>
                    <a:pt x="10025" y="5410"/>
                    <a:pt x="9626" y="5602"/>
                  </a:cubicBezTo>
                  <a:cubicBezTo>
                    <a:pt x="9420" y="5702"/>
                    <a:pt x="9267" y="5966"/>
                    <a:pt x="9035" y="6150"/>
                  </a:cubicBezTo>
                  <a:cubicBezTo>
                    <a:pt x="8806" y="6333"/>
                    <a:pt x="8525" y="6456"/>
                    <a:pt x="8318" y="6614"/>
                  </a:cubicBezTo>
                  <a:cubicBezTo>
                    <a:pt x="6983" y="7640"/>
                    <a:pt x="5711" y="8821"/>
                    <a:pt x="4562" y="9864"/>
                  </a:cubicBezTo>
                  <a:cubicBezTo>
                    <a:pt x="3870" y="10492"/>
                    <a:pt x="3177" y="11108"/>
                    <a:pt x="2515" y="11737"/>
                  </a:cubicBezTo>
                  <a:lnTo>
                    <a:pt x="2511" y="11737"/>
                  </a:lnTo>
                  <a:cubicBezTo>
                    <a:pt x="1569" y="12632"/>
                    <a:pt x="693" y="13556"/>
                    <a:pt x="0" y="14590"/>
                  </a:cubicBezTo>
                  <a:cubicBezTo>
                    <a:pt x="775" y="14144"/>
                    <a:pt x="1576" y="13958"/>
                    <a:pt x="2364" y="13620"/>
                  </a:cubicBezTo>
                  <a:cubicBezTo>
                    <a:pt x="3577" y="13098"/>
                    <a:pt x="4864" y="12672"/>
                    <a:pt x="6118" y="12143"/>
                  </a:cubicBezTo>
                  <a:cubicBezTo>
                    <a:pt x="6395" y="12026"/>
                    <a:pt x="6665" y="11883"/>
                    <a:pt x="6933" y="11737"/>
                  </a:cubicBezTo>
                  <a:lnTo>
                    <a:pt x="6938" y="11737"/>
                  </a:lnTo>
                  <a:cubicBezTo>
                    <a:pt x="7427" y="11470"/>
                    <a:pt x="7909" y="11193"/>
                    <a:pt x="8402" y="11045"/>
                  </a:cubicBezTo>
                  <a:cubicBezTo>
                    <a:pt x="11529" y="10114"/>
                    <a:pt x="14413" y="8524"/>
                    <a:pt x="17770" y="7797"/>
                  </a:cubicBezTo>
                  <a:cubicBezTo>
                    <a:pt x="19042" y="5883"/>
                    <a:pt x="21078" y="4789"/>
                    <a:pt x="22961" y="3492"/>
                  </a:cubicBezTo>
                  <a:cubicBezTo>
                    <a:pt x="24850" y="2191"/>
                    <a:pt x="26988" y="1178"/>
                    <a:pt x="28994" y="32"/>
                  </a:cubicBezTo>
                  <a:cubicBezTo>
                    <a:pt x="28780" y="0"/>
                    <a:pt x="28548" y="62"/>
                    <a:pt x="28445" y="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7"/>
            <p:cNvSpPr/>
            <p:nvPr/>
          </p:nvSpPr>
          <p:spPr>
            <a:xfrm>
              <a:off x="7589100" y="872950"/>
              <a:ext cx="915825" cy="232975"/>
            </a:xfrm>
            <a:custGeom>
              <a:avLst/>
              <a:gdLst/>
              <a:ahLst/>
              <a:cxnLst/>
              <a:rect l="l" t="t" r="r" b="b"/>
              <a:pathLst>
                <a:path w="36633" h="9319" extrusionOk="0">
                  <a:moveTo>
                    <a:pt x="34691" y="0"/>
                  </a:moveTo>
                  <a:cubicBezTo>
                    <a:pt x="33053" y="643"/>
                    <a:pt x="31324" y="1276"/>
                    <a:pt x="29670" y="1984"/>
                  </a:cubicBezTo>
                  <a:cubicBezTo>
                    <a:pt x="28072" y="2668"/>
                    <a:pt x="26467" y="3304"/>
                    <a:pt x="24859" y="3967"/>
                  </a:cubicBezTo>
                  <a:cubicBezTo>
                    <a:pt x="24082" y="4288"/>
                    <a:pt x="23292" y="4659"/>
                    <a:pt x="22480" y="5038"/>
                  </a:cubicBezTo>
                  <a:lnTo>
                    <a:pt x="22476" y="5038"/>
                  </a:lnTo>
                  <a:cubicBezTo>
                    <a:pt x="21728" y="5387"/>
                    <a:pt x="20961" y="5745"/>
                    <a:pt x="20171" y="6076"/>
                  </a:cubicBezTo>
                  <a:cubicBezTo>
                    <a:pt x="19464" y="6373"/>
                    <a:pt x="18624" y="6698"/>
                    <a:pt x="17807" y="7131"/>
                  </a:cubicBezTo>
                  <a:cubicBezTo>
                    <a:pt x="17147" y="7482"/>
                    <a:pt x="16209" y="8227"/>
                    <a:pt x="15529" y="8271"/>
                  </a:cubicBezTo>
                  <a:cubicBezTo>
                    <a:pt x="14955" y="8308"/>
                    <a:pt x="14256" y="8068"/>
                    <a:pt x="13630" y="7934"/>
                  </a:cubicBezTo>
                  <a:cubicBezTo>
                    <a:pt x="10534" y="7267"/>
                    <a:pt x="6232" y="7474"/>
                    <a:pt x="3292" y="8060"/>
                  </a:cubicBezTo>
                  <a:cubicBezTo>
                    <a:pt x="2100" y="8298"/>
                    <a:pt x="869" y="8537"/>
                    <a:pt x="0" y="9284"/>
                  </a:cubicBezTo>
                  <a:cubicBezTo>
                    <a:pt x="303" y="9319"/>
                    <a:pt x="268" y="9016"/>
                    <a:pt x="507" y="8989"/>
                  </a:cubicBezTo>
                  <a:cubicBezTo>
                    <a:pt x="1596" y="8710"/>
                    <a:pt x="2814" y="8509"/>
                    <a:pt x="4136" y="8355"/>
                  </a:cubicBezTo>
                  <a:cubicBezTo>
                    <a:pt x="5420" y="8205"/>
                    <a:pt x="6789" y="8144"/>
                    <a:pt x="8186" y="8144"/>
                  </a:cubicBezTo>
                  <a:cubicBezTo>
                    <a:pt x="10982" y="8144"/>
                    <a:pt x="13847" y="8102"/>
                    <a:pt x="15866" y="8989"/>
                  </a:cubicBezTo>
                  <a:cubicBezTo>
                    <a:pt x="18971" y="7344"/>
                    <a:pt x="22421" y="6534"/>
                    <a:pt x="25698" y="5191"/>
                  </a:cubicBezTo>
                  <a:cubicBezTo>
                    <a:pt x="25822" y="5140"/>
                    <a:pt x="25944" y="5088"/>
                    <a:pt x="26066" y="5038"/>
                  </a:cubicBezTo>
                  <a:lnTo>
                    <a:pt x="26072" y="5038"/>
                  </a:lnTo>
                  <a:cubicBezTo>
                    <a:pt x="29539" y="3608"/>
                    <a:pt x="32977" y="2084"/>
                    <a:pt x="36632" y="1013"/>
                  </a:cubicBezTo>
                  <a:cubicBezTo>
                    <a:pt x="36007" y="653"/>
                    <a:pt x="35419" y="257"/>
                    <a:pt x="34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7"/>
            <p:cNvSpPr/>
            <p:nvPr/>
          </p:nvSpPr>
          <p:spPr>
            <a:xfrm>
              <a:off x="7600400" y="946775"/>
              <a:ext cx="8325" cy="45400"/>
            </a:xfrm>
            <a:custGeom>
              <a:avLst/>
              <a:gdLst/>
              <a:ahLst/>
              <a:cxnLst/>
              <a:rect l="l" t="t" r="r" b="b"/>
              <a:pathLst>
                <a:path w="333" h="1816" extrusionOk="0">
                  <a:moveTo>
                    <a:pt x="313" y="1"/>
                  </a:moveTo>
                  <a:lnTo>
                    <a:pt x="313" y="1"/>
                  </a:lnTo>
                  <a:cubicBezTo>
                    <a:pt x="220" y="570"/>
                    <a:pt x="1" y="1235"/>
                    <a:pt x="60" y="1815"/>
                  </a:cubicBezTo>
                  <a:cubicBezTo>
                    <a:pt x="95" y="1190"/>
                    <a:pt x="333" y="542"/>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7"/>
            <p:cNvSpPr/>
            <p:nvPr/>
          </p:nvSpPr>
          <p:spPr>
            <a:xfrm>
              <a:off x="7180975" y="957325"/>
              <a:ext cx="216175" cy="96025"/>
            </a:xfrm>
            <a:custGeom>
              <a:avLst/>
              <a:gdLst/>
              <a:ahLst/>
              <a:cxnLst/>
              <a:rect l="l" t="t" r="r" b="b"/>
              <a:pathLst>
                <a:path w="8647" h="3841" extrusionOk="0">
                  <a:moveTo>
                    <a:pt x="4055" y="1663"/>
                  </a:moveTo>
                  <a:lnTo>
                    <a:pt x="4061" y="1663"/>
                  </a:lnTo>
                  <a:cubicBezTo>
                    <a:pt x="2744" y="1032"/>
                    <a:pt x="1409" y="441"/>
                    <a:pt x="0" y="1"/>
                  </a:cubicBezTo>
                  <a:cubicBezTo>
                    <a:pt x="174" y="520"/>
                    <a:pt x="1336" y="884"/>
                    <a:pt x="1942" y="1140"/>
                  </a:cubicBezTo>
                  <a:cubicBezTo>
                    <a:pt x="2363" y="1318"/>
                    <a:pt x="2762" y="1492"/>
                    <a:pt x="3150" y="1663"/>
                  </a:cubicBezTo>
                  <a:lnTo>
                    <a:pt x="3145" y="1663"/>
                  </a:lnTo>
                  <a:cubicBezTo>
                    <a:pt x="4120" y="2091"/>
                    <a:pt x="5029" y="2502"/>
                    <a:pt x="6030" y="2913"/>
                  </a:cubicBezTo>
                  <a:cubicBezTo>
                    <a:pt x="6934" y="3284"/>
                    <a:pt x="7738" y="3763"/>
                    <a:pt x="8646" y="3841"/>
                  </a:cubicBezTo>
                  <a:cubicBezTo>
                    <a:pt x="7086" y="3178"/>
                    <a:pt x="5584" y="2395"/>
                    <a:pt x="4055" y="16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7"/>
            <p:cNvSpPr/>
            <p:nvPr/>
          </p:nvSpPr>
          <p:spPr>
            <a:xfrm>
              <a:off x="8408300" y="961575"/>
              <a:ext cx="121300" cy="37325"/>
            </a:xfrm>
            <a:custGeom>
              <a:avLst/>
              <a:gdLst/>
              <a:ahLst/>
              <a:cxnLst/>
              <a:rect l="l" t="t" r="r" b="b"/>
              <a:pathLst>
                <a:path w="4852" h="1493" extrusionOk="0">
                  <a:moveTo>
                    <a:pt x="4581" y="0"/>
                  </a:moveTo>
                  <a:cubicBezTo>
                    <a:pt x="3598" y="252"/>
                    <a:pt x="2632" y="482"/>
                    <a:pt x="1712" y="844"/>
                  </a:cubicBezTo>
                  <a:cubicBezTo>
                    <a:pt x="1142" y="1068"/>
                    <a:pt x="572" y="1280"/>
                    <a:pt x="1" y="1493"/>
                  </a:cubicBezTo>
                  <a:lnTo>
                    <a:pt x="1027" y="1493"/>
                  </a:lnTo>
                  <a:cubicBezTo>
                    <a:pt x="2115" y="1145"/>
                    <a:pt x="3198" y="798"/>
                    <a:pt x="4244" y="422"/>
                  </a:cubicBezTo>
                  <a:cubicBezTo>
                    <a:pt x="4389" y="370"/>
                    <a:pt x="4852" y="357"/>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7"/>
            <p:cNvSpPr/>
            <p:nvPr/>
          </p:nvSpPr>
          <p:spPr>
            <a:xfrm>
              <a:off x="7165150" y="973475"/>
              <a:ext cx="332200" cy="144225"/>
            </a:xfrm>
            <a:custGeom>
              <a:avLst/>
              <a:gdLst/>
              <a:ahLst/>
              <a:cxnLst/>
              <a:rect l="l" t="t" r="r" b="b"/>
              <a:pathLst>
                <a:path w="13288" h="5769" extrusionOk="0">
                  <a:moveTo>
                    <a:pt x="12612" y="5305"/>
                  </a:moveTo>
                  <a:cubicBezTo>
                    <a:pt x="11772" y="4928"/>
                    <a:pt x="10937" y="4653"/>
                    <a:pt x="10122" y="4292"/>
                  </a:cubicBezTo>
                  <a:cubicBezTo>
                    <a:pt x="7564" y="3158"/>
                    <a:pt x="4919" y="2138"/>
                    <a:pt x="2384" y="1017"/>
                  </a:cubicBezTo>
                  <a:lnTo>
                    <a:pt x="2389" y="1017"/>
                  </a:lnTo>
                  <a:cubicBezTo>
                    <a:pt x="1697" y="710"/>
                    <a:pt x="1010" y="398"/>
                    <a:pt x="338" y="72"/>
                  </a:cubicBezTo>
                  <a:cubicBezTo>
                    <a:pt x="194" y="0"/>
                    <a:pt x="76" y="315"/>
                    <a:pt x="1" y="452"/>
                  </a:cubicBezTo>
                  <a:cubicBezTo>
                    <a:pt x="377" y="654"/>
                    <a:pt x="765" y="839"/>
                    <a:pt x="1156" y="1017"/>
                  </a:cubicBezTo>
                  <a:lnTo>
                    <a:pt x="1152" y="1017"/>
                  </a:lnTo>
                  <a:cubicBezTo>
                    <a:pt x="2914" y="1821"/>
                    <a:pt x="4810" y="2430"/>
                    <a:pt x="6663" y="3110"/>
                  </a:cubicBezTo>
                  <a:cubicBezTo>
                    <a:pt x="8351" y="3731"/>
                    <a:pt x="9972" y="4533"/>
                    <a:pt x="11600" y="5177"/>
                  </a:cubicBezTo>
                  <a:cubicBezTo>
                    <a:pt x="12160" y="5401"/>
                    <a:pt x="12696" y="5690"/>
                    <a:pt x="13288" y="5769"/>
                  </a:cubicBezTo>
                  <a:cubicBezTo>
                    <a:pt x="13168" y="5524"/>
                    <a:pt x="12836" y="5406"/>
                    <a:pt x="12612" y="530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7"/>
            <p:cNvSpPr/>
            <p:nvPr/>
          </p:nvSpPr>
          <p:spPr>
            <a:xfrm>
              <a:off x="7605975" y="574400"/>
              <a:ext cx="534375" cy="450475"/>
            </a:xfrm>
            <a:custGeom>
              <a:avLst/>
              <a:gdLst/>
              <a:ahLst/>
              <a:cxnLst/>
              <a:rect l="l" t="t" r="r" b="b"/>
              <a:pathLst>
                <a:path w="21375" h="18019" extrusionOk="0">
                  <a:moveTo>
                    <a:pt x="21315" y="0"/>
                  </a:moveTo>
                  <a:cubicBezTo>
                    <a:pt x="19323" y="59"/>
                    <a:pt x="18082" y="682"/>
                    <a:pt x="16421" y="1140"/>
                  </a:cubicBezTo>
                  <a:cubicBezTo>
                    <a:pt x="16094" y="1230"/>
                    <a:pt x="15280" y="1471"/>
                    <a:pt x="14944" y="1562"/>
                  </a:cubicBezTo>
                  <a:cubicBezTo>
                    <a:pt x="14737" y="1617"/>
                    <a:pt x="14195" y="1697"/>
                    <a:pt x="14606" y="1689"/>
                  </a:cubicBezTo>
                  <a:cubicBezTo>
                    <a:pt x="15365" y="1673"/>
                    <a:pt x="15836" y="1503"/>
                    <a:pt x="16505" y="1309"/>
                  </a:cubicBezTo>
                  <a:cubicBezTo>
                    <a:pt x="16856" y="1207"/>
                    <a:pt x="17228" y="1107"/>
                    <a:pt x="17602" y="1013"/>
                  </a:cubicBezTo>
                  <a:cubicBezTo>
                    <a:pt x="18338" y="829"/>
                    <a:pt x="19085" y="566"/>
                    <a:pt x="19796" y="592"/>
                  </a:cubicBezTo>
                  <a:cubicBezTo>
                    <a:pt x="19074" y="900"/>
                    <a:pt x="18279" y="997"/>
                    <a:pt x="17517" y="1224"/>
                  </a:cubicBezTo>
                  <a:cubicBezTo>
                    <a:pt x="16759" y="1452"/>
                    <a:pt x="16019" y="1737"/>
                    <a:pt x="15238" y="1899"/>
                  </a:cubicBezTo>
                  <a:cubicBezTo>
                    <a:pt x="13593" y="2241"/>
                    <a:pt x="12196" y="2898"/>
                    <a:pt x="10723" y="3250"/>
                  </a:cubicBezTo>
                  <a:cubicBezTo>
                    <a:pt x="10182" y="3380"/>
                    <a:pt x="9603" y="3418"/>
                    <a:pt x="9078" y="3588"/>
                  </a:cubicBezTo>
                  <a:cubicBezTo>
                    <a:pt x="8558" y="3756"/>
                    <a:pt x="7960" y="4130"/>
                    <a:pt x="7390" y="4389"/>
                  </a:cubicBezTo>
                  <a:cubicBezTo>
                    <a:pt x="6798" y="4659"/>
                    <a:pt x="6195" y="4865"/>
                    <a:pt x="5660" y="5191"/>
                  </a:cubicBezTo>
                  <a:cubicBezTo>
                    <a:pt x="4837" y="5693"/>
                    <a:pt x="3063" y="6346"/>
                    <a:pt x="2580" y="7131"/>
                  </a:cubicBezTo>
                  <a:cubicBezTo>
                    <a:pt x="2279" y="7621"/>
                    <a:pt x="2149" y="8456"/>
                    <a:pt x="1947" y="9115"/>
                  </a:cubicBezTo>
                  <a:cubicBezTo>
                    <a:pt x="1172" y="11633"/>
                    <a:pt x="447" y="14242"/>
                    <a:pt x="114" y="16980"/>
                  </a:cubicBezTo>
                  <a:lnTo>
                    <a:pt x="109" y="16980"/>
                  </a:lnTo>
                  <a:cubicBezTo>
                    <a:pt x="68" y="17324"/>
                    <a:pt x="30" y="17670"/>
                    <a:pt x="1" y="18018"/>
                  </a:cubicBezTo>
                  <a:cubicBezTo>
                    <a:pt x="172" y="17670"/>
                    <a:pt x="340" y="17324"/>
                    <a:pt x="509" y="16980"/>
                  </a:cubicBezTo>
                  <a:lnTo>
                    <a:pt x="514" y="16980"/>
                  </a:lnTo>
                  <a:cubicBezTo>
                    <a:pt x="1187" y="15612"/>
                    <a:pt x="1861" y="14286"/>
                    <a:pt x="2665" y="13040"/>
                  </a:cubicBezTo>
                  <a:cubicBezTo>
                    <a:pt x="3671" y="11474"/>
                    <a:pt x="4740" y="9989"/>
                    <a:pt x="5787" y="8483"/>
                  </a:cubicBezTo>
                  <a:cubicBezTo>
                    <a:pt x="7945" y="7553"/>
                    <a:pt x="9877" y="6434"/>
                    <a:pt x="11863" y="5360"/>
                  </a:cubicBezTo>
                  <a:cubicBezTo>
                    <a:pt x="12862" y="4819"/>
                    <a:pt x="13870" y="4231"/>
                    <a:pt x="14944" y="3841"/>
                  </a:cubicBezTo>
                  <a:cubicBezTo>
                    <a:pt x="16493" y="3276"/>
                    <a:pt x="18327" y="2819"/>
                    <a:pt x="19880" y="2279"/>
                  </a:cubicBezTo>
                  <a:cubicBezTo>
                    <a:pt x="20106" y="1585"/>
                    <a:pt x="20610" y="1007"/>
                    <a:pt x="21020" y="507"/>
                  </a:cubicBezTo>
                  <a:cubicBezTo>
                    <a:pt x="21142" y="357"/>
                    <a:pt x="21374" y="177"/>
                    <a:pt x="21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7"/>
            <p:cNvSpPr/>
            <p:nvPr/>
          </p:nvSpPr>
          <p:spPr>
            <a:xfrm>
              <a:off x="7616525" y="614500"/>
              <a:ext cx="584325" cy="417775"/>
            </a:xfrm>
            <a:custGeom>
              <a:avLst/>
              <a:gdLst/>
              <a:ahLst/>
              <a:cxnLst/>
              <a:rect l="l" t="t" r="r" b="b"/>
              <a:pathLst>
                <a:path w="23373" h="16711" extrusionOk="0">
                  <a:moveTo>
                    <a:pt x="23298" y="211"/>
                  </a:moveTo>
                  <a:cubicBezTo>
                    <a:pt x="20748" y="1150"/>
                    <a:pt x="18220" y="2109"/>
                    <a:pt x="15577" y="2953"/>
                  </a:cubicBezTo>
                  <a:cubicBezTo>
                    <a:pt x="16655" y="2245"/>
                    <a:pt x="17964" y="1896"/>
                    <a:pt x="19247" y="1478"/>
                  </a:cubicBezTo>
                  <a:cubicBezTo>
                    <a:pt x="19863" y="1276"/>
                    <a:pt x="20432" y="937"/>
                    <a:pt x="21061" y="718"/>
                  </a:cubicBezTo>
                  <a:cubicBezTo>
                    <a:pt x="21721" y="488"/>
                    <a:pt x="22399" y="333"/>
                    <a:pt x="23045" y="85"/>
                  </a:cubicBezTo>
                  <a:cubicBezTo>
                    <a:pt x="23037" y="15"/>
                    <a:pt x="23360" y="39"/>
                    <a:pt x="23130" y="1"/>
                  </a:cubicBezTo>
                  <a:lnTo>
                    <a:pt x="23087" y="1"/>
                  </a:lnTo>
                  <a:cubicBezTo>
                    <a:pt x="21444" y="362"/>
                    <a:pt x="19936" y="1020"/>
                    <a:pt x="18403" y="1520"/>
                  </a:cubicBezTo>
                  <a:cubicBezTo>
                    <a:pt x="17616" y="1776"/>
                    <a:pt x="16836" y="2019"/>
                    <a:pt x="16083" y="2279"/>
                  </a:cubicBezTo>
                  <a:cubicBezTo>
                    <a:pt x="15328" y="2540"/>
                    <a:pt x="14613" y="2885"/>
                    <a:pt x="13888" y="3207"/>
                  </a:cubicBezTo>
                  <a:cubicBezTo>
                    <a:pt x="11027" y="4475"/>
                    <a:pt x="8384" y="6040"/>
                    <a:pt x="5618" y="7343"/>
                  </a:cubicBezTo>
                  <a:cubicBezTo>
                    <a:pt x="4749" y="8716"/>
                    <a:pt x="3818" y="10047"/>
                    <a:pt x="2875" y="11394"/>
                  </a:cubicBezTo>
                  <a:cubicBezTo>
                    <a:pt x="2021" y="12612"/>
                    <a:pt x="1311" y="14046"/>
                    <a:pt x="634" y="15376"/>
                  </a:cubicBezTo>
                  <a:lnTo>
                    <a:pt x="629" y="15376"/>
                  </a:lnTo>
                  <a:cubicBezTo>
                    <a:pt x="417" y="15791"/>
                    <a:pt x="209" y="16197"/>
                    <a:pt x="1" y="16583"/>
                  </a:cubicBezTo>
                  <a:cubicBezTo>
                    <a:pt x="255" y="16191"/>
                    <a:pt x="502" y="15787"/>
                    <a:pt x="746" y="15376"/>
                  </a:cubicBezTo>
                  <a:lnTo>
                    <a:pt x="751" y="15376"/>
                  </a:lnTo>
                  <a:cubicBezTo>
                    <a:pt x="2121" y="13070"/>
                    <a:pt x="3371" y="10546"/>
                    <a:pt x="5027" y="8692"/>
                  </a:cubicBezTo>
                  <a:cubicBezTo>
                    <a:pt x="4705" y="9497"/>
                    <a:pt x="4306" y="10021"/>
                    <a:pt x="3846" y="10718"/>
                  </a:cubicBezTo>
                  <a:cubicBezTo>
                    <a:pt x="2867" y="12204"/>
                    <a:pt x="1911" y="13825"/>
                    <a:pt x="1040" y="15376"/>
                  </a:cubicBezTo>
                  <a:lnTo>
                    <a:pt x="1035" y="15376"/>
                  </a:lnTo>
                  <a:cubicBezTo>
                    <a:pt x="781" y="15828"/>
                    <a:pt x="533" y="16275"/>
                    <a:pt x="296" y="16710"/>
                  </a:cubicBezTo>
                  <a:cubicBezTo>
                    <a:pt x="714" y="16263"/>
                    <a:pt x="1141" y="15818"/>
                    <a:pt x="1573" y="15376"/>
                  </a:cubicBezTo>
                  <a:lnTo>
                    <a:pt x="1578" y="15376"/>
                  </a:lnTo>
                  <a:cubicBezTo>
                    <a:pt x="3179" y="13737"/>
                    <a:pt x="4882" y="12151"/>
                    <a:pt x="6757" y="10760"/>
                  </a:cubicBezTo>
                  <a:cubicBezTo>
                    <a:pt x="7326" y="10337"/>
                    <a:pt x="7982" y="9887"/>
                    <a:pt x="8487" y="9410"/>
                  </a:cubicBezTo>
                  <a:cubicBezTo>
                    <a:pt x="8931" y="8990"/>
                    <a:pt x="9111" y="8922"/>
                    <a:pt x="9711" y="8692"/>
                  </a:cubicBezTo>
                  <a:cubicBezTo>
                    <a:pt x="13142" y="7373"/>
                    <a:pt x="16602" y="6512"/>
                    <a:pt x="19964" y="5232"/>
                  </a:cubicBezTo>
                  <a:cubicBezTo>
                    <a:pt x="20582" y="3464"/>
                    <a:pt x="21813" y="2011"/>
                    <a:pt x="22918" y="760"/>
                  </a:cubicBezTo>
                  <a:cubicBezTo>
                    <a:pt x="23083" y="573"/>
                    <a:pt x="23372" y="379"/>
                    <a:pt x="23298" y="211"/>
                  </a:cubicBezTo>
                  <a:close/>
                  <a:moveTo>
                    <a:pt x="5280" y="8566"/>
                  </a:moveTo>
                  <a:cubicBezTo>
                    <a:pt x="5229" y="7963"/>
                    <a:pt x="5710" y="7678"/>
                    <a:pt x="6083" y="7638"/>
                  </a:cubicBezTo>
                  <a:cubicBezTo>
                    <a:pt x="5923" y="8055"/>
                    <a:pt x="5704" y="8413"/>
                    <a:pt x="5280" y="8566"/>
                  </a:cubicBezTo>
                  <a:close/>
                  <a:moveTo>
                    <a:pt x="13846" y="3629"/>
                  </a:moveTo>
                  <a:cubicBezTo>
                    <a:pt x="11392" y="4917"/>
                    <a:pt x="9017" y="6283"/>
                    <a:pt x="6462" y="7469"/>
                  </a:cubicBezTo>
                  <a:cubicBezTo>
                    <a:pt x="7408" y="6493"/>
                    <a:pt x="8764" y="6015"/>
                    <a:pt x="10006" y="5359"/>
                  </a:cubicBezTo>
                  <a:cubicBezTo>
                    <a:pt x="11241" y="4707"/>
                    <a:pt x="12561" y="4154"/>
                    <a:pt x="13804" y="3545"/>
                  </a:cubicBezTo>
                  <a:cubicBezTo>
                    <a:pt x="13912" y="3543"/>
                    <a:pt x="13855" y="3577"/>
                    <a:pt x="13846" y="36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7"/>
            <p:cNvSpPr/>
            <p:nvPr/>
          </p:nvSpPr>
          <p:spPr>
            <a:xfrm>
              <a:off x="7841375" y="621850"/>
              <a:ext cx="107600" cy="34875"/>
            </a:xfrm>
            <a:custGeom>
              <a:avLst/>
              <a:gdLst/>
              <a:ahLst/>
              <a:cxnLst/>
              <a:rect l="l" t="t" r="r" b="b"/>
              <a:pathLst>
                <a:path w="4304" h="1395" extrusionOk="0">
                  <a:moveTo>
                    <a:pt x="4304" y="1"/>
                  </a:moveTo>
                  <a:lnTo>
                    <a:pt x="4304" y="1"/>
                  </a:lnTo>
                  <a:cubicBezTo>
                    <a:pt x="2791" y="389"/>
                    <a:pt x="1306" y="802"/>
                    <a:pt x="0" y="1394"/>
                  </a:cubicBezTo>
                  <a:cubicBezTo>
                    <a:pt x="1533" y="1029"/>
                    <a:pt x="2890" y="486"/>
                    <a:pt x="4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7"/>
            <p:cNvSpPr/>
            <p:nvPr/>
          </p:nvSpPr>
          <p:spPr>
            <a:xfrm>
              <a:off x="7702975" y="708375"/>
              <a:ext cx="21300" cy="10575"/>
            </a:xfrm>
            <a:custGeom>
              <a:avLst/>
              <a:gdLst/>
              <a:ahLst/>
              <a:cxnLst/>
              <a:rect l="l" t="t" r="r" b="b"/>
              <a:pathLst>
                <a:path w="852" h="423" extrusionOk="0">
                  <a:moveTo>
                    <a:pt x="852" y="1"/>
                  </a:moveTo>
                  <a:cubicBezTo>
                    <a:pt x="657" y="89"/>
                    <a:pt x="0" y="339"/>
                    <a:pt x="93" y="422"/>
                  </a:cubicBezTo>
                  <a:cubicBezTo>
                    <a:pt x="284" y="271"/>
                    <a:pt x="844" y="56"/>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7"/>
            <p:cNvSpPr/>
            <p:nvPr/>
          </p:nvSpPr>
          <p:spPr>
            <a:xfrm>
              <a:off x="7609275" y="728425"/>
              <a:ext cx="73875" cy="215225"/>
            </a:xfrm>
            <a:custGeom>
              <a:avLst/>
              <a:gdLst/>
              <a:ahLst/>
              <a:cxnLst/>
              <a:rect l="l" t="t" r="r" b="b"/>
              <a:pathLst>
                <a:path w="2955" h="8609" extrusionOk="0">
                  <a:moveTo>
                    <a:pt x="2954" y="1"/>
                  </a:moveTo>
                  <a:cubicBezTo>
                    <a:pt x="2629" y="196"/>
                    <a:pt x="2288" y="374"/>
                    <a:pt x="1941" y="549"/>
                  </a:cubicBezTo>
                  <a:cubicBezTo>
                    <a:pt x="1175" y="3089"/>
                    <a:pt x="390" y="5833"/>
                    <a:pt x="1" y="8608"/>
                  </a:cubicBezTo>
                  <a:cubicBezTo>
                    <a:pt x="671" y="5881"/>
                    <a:pt x="1256" y="3198"/>
                    <a:pt x="2194" y="675"/>
                  </a:cubicBezTo>
                  <a:cubicBezTo>
                    <a:pt x="2425" y="455"/>
                    <a:pt x="2845" y="201"/>
                    <a:pt x="2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7"/>
            <p:cNvSpPr/>
            <p:nvPr/>
          </p:nvSpPr>
          <p:spPr>
            <a:xfrm>
              <a:off x="7271700" y="813275"/>
              <a:ext cx="276275" cy="225325"/>
            </a:xfrm>
            <a:custGeom>
              <a:avLst/>
              <a:gdLst/>
              <a:ahLst/>
              <a:cxnLst/>
              <a:rect l="l" t="t" r="r" b="b"/>
              <a:pathLst>
                <a:path w="11051" h="9013" extrusionOk="0">
                  <a:moveTo>
                    <a:pt x="9929" y="7425"/>
                  </a:moveTo>
                  <a:lnTo>
                    <a:pt x="9934" y="7425"/>
                  </a:lnTo>
                  <a:cubicBezTo>
                    <a:pt x="8772" y="6128"/>
                    <a:pt x="7266" y="5140"/>
                    <a:pt x="5992" y="4117"/>
                  </a:cubicBezTo>
                  <a:cubicBezTo>
                    <a:pt x="6739" y="4521"/>
                    <a:pt x="7456" y="4962"/>
                    <a:pt x="8102" y="5467"/>
                  </a:cubicBezTo>
                  <a:cubicBezTo>
                    <a:pt x="8320" y="5638"/>
                    <a:pt x="8545" y="5945"/>
                    <a:pt x="8735" y="6017"/>
                  </a:cubicBezTo>
                  <a:cubicBezTo>
                    <a:pt x="8829" y="6052"/>
                    <a:pt x="8944" y="5973"/>
                    <a:pt x="9031" y="6017"/>
                  </a:cubicBezTo>
                  <a:cubicBezTo>
                    <a:pt x="9634" y="6310"/>
                    <a:pt x="9904" y="7090"/>
                    <a:pt x="10430" y="7425"/>
                  </a:cubicBezTo>
                  <a:lnTo>
                    <a:pt x="10445" y="7425"/>
                  </a:lnTo>
                  <a:lnTo>
                    <a:pt x="10450" y="7425"/>
                  </a:lnTo>
                  <a:cubicBezTo>
                    <a:pt x="9766" y="6251"/>
                    <a:pt x="9196" y="4860"/>
                    <a:pt x="8145" y="3738"/>
                  </a:cubicBezTo>
                  <a:cubicBezTo>
                    <a:pt x="7260" y="2794"/>
                    <a:pt x="6303" y="1930"/>
                    <a:pt x="5402" y="953"/>
                  </a:cubicBezTo>
                  <a:cubicBezTo>
                    <a:pt x="5179" y="711"/>
                    <a:pt x="4694" y="61"/>
                    <a:pt x="4473" y="24"/>
                  </a:cubicBezTo>
                  <a:cubicBezTo>
                    <a:pt x="4334" y="0"/>
                    <a:pt x="3909" y="157"/>
                    <a:pt x="3629" y="235"/>
                  </a:cubicBezTo>
                  <a:cubicBezTo>
                    <a:pt x="2260" y="620"/>
                    <a:pt x="1116" y="1086"/>
                    <a:pt x="1" y="1585"/>
                  </a:cubicBezTo>
                  <a:cubicBezTo>
                    <a:pt x="394" y="2031"/>
                    <a:pt x="1021" y="2097"/>
                    <a:pt x="1520" y="2303"/>
                  </a:cubicBezTo>
                  <a:cubicBezTo>
                    <a:pt x="2047" y="2520"/>
                    <a:pt x="2536" y="2767"/>
                    <a:pt x="3039" y="3021"/>
                  </a:cubicBezTo>
                  <a:cubicBezTo>
                    <a:pt x="4060" y="3533"/>
                    <a:pt x="5057" y="3958"/>
                    <a:pt x="5993" y="4582"/>
                  </a:cubicBezTo>
                  <a:cubicBezTo>
                    <a:pt x="6880" y="5173"/>
                    <a:pt x="7831" y="5785"/>
                    <a:pt x="8608" y="6480"/>
                  </a:cubicBezTo>
                  <a:cubicBezTo>
                    <a:pt x="8919" y="6757"/>
                    <a:pt x="9233" y="7087"/>
                    <a:pt x="9543" y="7425"/>
                  </a:cubicBezTo>
                  <a:lnTo>
                    <a:pt x="9538" y="7425"/>
                  </a:lnTo>
                  <a:cubicBezTo>
                    <a:pt x="10070" y="8005"/>
                    <a:pt x="10589" y="8607"/>
                    <a:pt x="11051" y="9012"/>
                  </a:cubicBezTo>
                  <a:cubicBezTo>
                    <a:pt x="10744" y="8428"/>
                    <a:pt x="10360" y="7906"/>
                    <a:pt x="9929" y="7425"/>
                  </a:cubicBezTo>
                  <a:close/>
                  <a:moveTo>
                    <a:pt x="676" y="1543"/>
                  </a:moveTo>
                  <a:cubicBezTo>
                    <a:pt x="669" y="1495"/>
                    <a:pt x="686" y="1468"/>
                    <a:pt x="718" y="1460"/>
                  </a:cubicBezTo>
                  <a:cubicBezTo>
                    <a:pt x="1552" y="1441"/>
                    <a:pt x="2360" y="1814"/>
                    <a:pt x="2786" y="2345"/>
                  </a:cubicBezTo>
                  <a:cubicBezTo>
                    <a:pt x="2037" y="2123"/>
                    <a:pt x="1217" y="1973"/>
                    <a:pt x="676" y="15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7"/>
            <p:cNvSpPr/>
            <p:nvPr/>
          </p:nvSpPr>
          <p:spPr>
            <a:xfrm>
              <a:off x="7237950" y="858325"/>
              <a:ext cx="288925" cy="179225"/>
            </a:xfrm>
            <a:custGeom>
              <a:avLst/>
              <a:gdLst/>
              <a:ahLst/>
              <a:cxnLst/>
              <a:rect l="l" t="t" r="r" b="b"/>
              <a:pathLst>
                <a:path w="11557" h="7169" extrusionOk="0">
                  <a:moveTo>
                    <a:pt x="11557" y="7168"/>
                  </a:moveTo>
                  <a:cubicBezTo>
                    <a:pt x="11177" y="6528"/>
                    <a:pt x="10698" y="6130"/>
                    <a:pt x="10117" y="5623"/>
                  </a:cubicBezTo>
                  <a:lnTo>
                    <a:pt x="10122" y="5623"/>
                  </a:lnTo>
                  <a:cubicBezTo>
                    <a:pt x="10067" y="5575"/>
                    <a:pt x="10014" y="5529"/>
                    <a:pt x="9958" y="5480"/>
                  </a:cubicBezTo>
                  <a:cubicBezTo>
                    <a:pt x="9546" y="5116"/>
                    <a:pt x="9096" y="4655"/>
                    <a:pt x="8692" y="4383"/>
                  </a:cubicBezTo>
                  <a:cubicBezTo>
                    <a:pt x="8062" y="3958"/>
                    <a:pt x="7281" y="3642"/>
                    <a:pt x="6583" y="3202"/>
                  </a:cubicBezTo>
                  <a:cubicBezTo>
                    <a:pt x="4689" y="2008"/>
                    <a:pt x="2924" y="857"/>
                    <a:pt x="507" y="248"/>
                  </a:cubicBezTo>
                  <a:cubicBezTo>
                    <a:pt x="365" y="212"/>
                    <a:pt x="65" y="0"/>
                    <a:pt x="0" y="332"/>
                  </a:cubicBezTo>
                  <a:cubicBezTo>
                    <a:pt x="1103" y="489"/>
                    <a:pt x="2069" y="950"/>
                    <a:pt x="2996" y="1429"/>
                  </a:cubicBezTo>
                  <a:cubicBezTo>
                    <a:pt x="4855" y="2389"/>
                    <a:pt x="6730" y="3309"/>
                    <a:pt x="8229" y="4552"/>
                  </a:cubicBezTo>
                  <a:cubicBezTo>
                    <a:pt x="8610" y="4869"/>
                    <a:pt x="9077" y="5107"/>
                    <a:pt x="9452" y="5437"/>
                  </a:cubicBezTo>
                  <a:cubicBezTo>
                    <a:pt x="9521" y="5499"/>
                    <a:pt x="9592" y="5561"/>
                    <a:pt x="9662" y="5623"/>
                  </a:cubicBezTo>
                  <a:lnTo>
                    <a:pt x="9657" y="5623"/>
                  </a:lnTo>
                  <a:cubicBezTo>
                    <a:pt x="10291" y="6179"/>
                    <a:pt x="10979" y="6764"/>
                    <a:pt x="11557" y="7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7"/>
            <p:cNvSpPr/>
            <p:nvPr/>
          </p:nvSpPr>
          <p:spPr>
            <a:xfrm>
              <a:off x="7662925" y="857425"/>
              <a:ext cx="789225" cy="207525"/>
            </a:xfrm>
            <a:custGeom>
              <a:avLst/>
              <a:gdLst/>
              <a:ahLst/>
              <a:cxnLst/>
              <a:rect l="l" t="t" r="r" b="b"/>
              <a:pathLst>
                <a:path w="31569" h="8301" extrusionOk="0">
                  <a:moveTo>
                    <a:pt x="20050" y="1380"/>
                  </a:moveTo>
                  <a:cubicBezTo>
                    <a:pt x="17921" y="1814"/>
                    <a:pt x="15826" y="2025"/>
                    <a:pt x="13973" y="2605"/>
                  </a:cubicBezTo>
                  <a:cubicBezTo>
                    <a:pt x="13315" y="2810"/>
                    <a:pt x="12631" y="2892"/>
                    <a:pt x="12032" y="3111"/>
                  </a:cubicBezTo>
                  <a:cubicBezTo>
                    <a:pt x="11554" y="3286"/>
                    <a:pt x="11077" y="3579"/>
                    <a:pt x="10598" y="3786"/>
                  </a:cubicBezTo>
                  <a:cubicBezTo>
                    <a:pt x="10082" y="4009"/>
                    <a:pt x="9544" y="4168"/>
                    <a:pt x="9037" y="4377"/>
                  </a:cubicBezTo>
                  <a:cubicBezTo>
                    <a:pt x="8012" y="4798"/>
                    <a:pt x="6984" y="5227"/>
                    <a:pt x="5955" y="5659"/>
                  </a:cubicBezTo>
                  <a:lnTo>
                    <a:pt x="5950" y="5659"/>
                  </a:lnTo>
                  <a:cubicBezTo>
                    <a:pt x="3946" y="6500"/>
                    <a:pt x="1947" y="7351"/>
                    <a:pt x="1" y="8175"/>
                  </a:cubicBezTo>
                  <a:cubicBezTo>
                    <a:pt x="1761" y="7762"/>
                    <a:pt x="4100" y="7387"/>
                    <a:pt x="6499" y="7499"/>
                  </a:cubicBezTo>
                  <a:cubicBezTo>
                    <a:pt x="8686" y="7601"/>
                    <a:pt x="11122" y="7805"/>
                    <a:pt x="12829" y="8301"/>
                  </a:cubicBezTo>
                  <a:cubicBezTo>
                    <a:pt x="14431" y="7252"/>
                    <a:pt x="16194" y="6426"/>
                    <a:pt x="18016" y="5659"/>
                  </a:cubicBezTo>
                  <a:lnTo>
                    <a:pt x="18021" y="5659"/>
                  </a:lnTo>
                  <a:cubicBezTo>
                    <a:pt x="19327" y="5108"/>
                    <a:pt x="20662" y="4587"/>
                    <a:pt x="21990" y="4039"/>
                  </a:cubicBezTo>
                  <a:cubicBezTo>
                    <a:pt x="25169" y="2730"/>
                    <a:pt x="28408" y="1448"/>
                    <a:pt x="31569" y="200"/>
                  </a:cubicBezTo>
                  <a:cubicBezTo>
                    <a:pt x="27222" y="0"/>
                    <a:pt x="23719" y="633"/>
                    <a:pt x="20050" y="13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7"/>
            <p:cNvSpPr/>
            <p:nvPr/>
          </p:nvSpPr>
          <p:spPr>
            <a:xfrm>
              <a:off x="7231625" y="872000"/>
              <a:ext cx="302650" cy="189825"/>
            </a:xfrm>
            <a:custGeom>
              <a:avLst/>
              <a:gdLst/>
              <a:ahLst/>
              <a:cxnLst/>
              <a:rect l="l" t="t" r="r" b="b"/>
              <a:pathLst>
                <a:path w="12106" h="7593" extrusionOk="0">
                  <a:moveTo>
                    <a:pt x="12106" y="7592"/>
                  </a:moveTo>
                  <a:cubicBezTo>
                    <a:pt x="11471" y="6617"/>
                    <a:pt x="10525" y="5896"/>
                    <a:pt x="9574" y="5186"/>
                  </a:cubicBezTo>
                  <a:cubicBezTo>
                    <a:pt x="9526" y="5151"/>
                    <a:pt x="9482" y="5113"/>
                    <a:pt x="9437" y="5076"/>
                  </a:cubicBezTo>
                  <a:lnTo>
                    <a:pt x="9442" y="5076"/>
                  </a:lnTo>
                  <a:cubicBezTo>
                    <a:pt x="9037" y="4753"/>
                    <a:pt x="8680" y="4387"/>
                    <a:pt x="8271" y="4047"/>
                  </a:cubicBezTo>
                  <a:cubicBezTo>
                    <a:pt x="7818" y="3672"/>
                    <a:pt x="7242" y="3417"/>
                    <a:pt x="6752" y="3076"/>
                  </a:cubicBezTo>
                  <a:cubicBezTo>
                    <a:pt x="5801" y="2418"/>
                    <a:pt x="4698" y="1863"/>
                    <a:pt x="3586" y="1304"/>
                  </a:cubicBezTo>
                  <a:cubicBezTo>
                    <a:pt x="2757" y="887"/>
                    <a:pt x="1918" y="518"/>
                    <a:pt x="928" y="291"/>
                  </a:cubicBezTo>
                  <a:cubicBezTo>
                    <a:pt x="649" y="228"/>
                    <a:pt x="276" y="0"/>
                    <a:pt x="0" y="207"/>
                  </a:cubicBezTo>
                  <a:cubicBezTo>
                    <a:pt x="1365" y="330"/>
                    <a:pt x="2509" y="946"/>
                    <a:pt x="3587" y="1515"/>
                  </a:cubicBezTo>
                  <a:cubicBezTo>
                    <a:pt x="4679" y="2092"/>
                    <a:pt x="5701" y="2653"/>
                    <a:pt x="6667" y="3329"/>
                  </a:cubicBezTo>
                  <a:cubicBezTo>
                    <a:pt x="7492" y="3908"/>
                    <a:pt x="8317" y="4483"/>
                    <a:pt x="9118" y="5076"/>
                  </a:cubicBezTo>
                  <a:lnTo>
                    <a:pt x="9113" y="5076"/>
                  </a:lnTo>
                  <a:cubicBezTo>
                    <a:pt x="10177" y="5863"/>
                    <a:pt x="11198" y="6683"/>
                    <a:pt x="12106" y="75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7"/>
            <p:cNvSpPr/>
            <p:nvPr/>
          </p:nvSpPr>
          <p:spPr>
            <a:xfrm>
              <a:off x="7232675" y="882425"/>
              <a:ext cx="287875" cy="177275"/>
            </a:xfrm>
            <a:custGeom>
              <a:avLst/>
              <a:gdLst/>
              <a:ahLst/>
              <a:cxnLst/>
              <a:rect l="l" t="t" r="r" b="b"/>
              <a:pathLst>
                <a:path w="11515" h="7091" extrusionOk="0">
                  <a:moveTo>
                    <a:pt x="0" y="1"/>
                  </a:moveTo>
                  <a:lnTo>
                    <a:pt x="0" y="1"/>
                  </a:lnTo>
                  <a:cubicBezTo>
                    <a:pt x="2443" y="564"/>
                    <a:pt x="4320" y="1916"/>
                    <a:pt x="6161" y="3166"/>
                  </a:cubicBezTo>
                  <a:cubicBezTo>
                    <a:pt x="6871" y="3649"/>
                    <a:pt x="7563" y="4153"/>
                    <a:pt x="8248" y="4659"/>
                  </a:cubicBezTo>
                  <a:lnTo>
                    <a:pt x="8243" y="4659"/>
                  </a:lnTo>
                  <a:cubicBezTo>
                    <a:pt x="9347" y="5475"/>
                    <a:pt x="10430" y="6303"/>
                    <a:pt x="11515" y="7091"/>
                  </a:cubicBezTo>
                  <a:cubicBezTo>
                    <a:pt x="10682" y="6164"/>
                    <a:pt x="9634" y="5445"/>
                    <a:pt x="8603" y="4659"/>
                  </a:cubicBezTo>
                  <a:lnTo>
                    <a:pt x="8608" y="4659"/>
                  </a:lnTo>
                  <a:cubicBezTo>
                    <a:pt x="8510" y="4583"/>
                    <a:pt x="8411" y="4508"/>
                    <a:pt x="8313" y="4431"/>
                  </a:cubicBezTo>
                  <a:cubicBezTo>
                    <a:pt x="7225" y="3582"/>
                    <a:pt x="6126" y="2657"/>
                    <a:pt x="4895" y="1985"/>
                  </a:cubicBezTo>
                  <a:cubicBezTo>
                    <a:pt x="4419" y="1723"/>
                    <a:pt x="3876" y="1501"/>
                    <a:pt x="3376" y="1225"/>
                  </a:cubicBezTo>
                  <a:cubicBezTo>
                    <a:pt x="2367" y="666"/>
                    <a:pt x="1315" y="8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7"/>
            <p:cNvSpPr/>
            <p:nvPr/>
          </p:nvSpPr>
          <p:spPr>
            <a:xfrm>
              <a:off x="7221075" y="885600"/>
              <a:ext cx="319525" cy="198350"/>
            </a:xfrm>
            <a:custGeom>
              <a:avLst/>
              <a:gdLst/>
              <a:ahLst/>
              <a:cxnLst/>
              <a:rect l="l" t="t" r="r" b="b"/>
              <a:pathLst>
                <a:path w="12781" h="7934" extrusionOk="0">
                  <a:moveTo>
                    <a:pt x="12781" y="7934"/>
                  </a:moveTo>
                  <a:cubicBezTo>
                    <a:pt x="11342" y="6706"/>
                    <a:pt x="9817" y="5627"/>
                    <a:pt x="8285" y="4532"/>
                  </a:cubicBezTo>
                  <a:lnTo>
                    <a:pt x="8289" y="4532"/>
                  </a:lnTo>
                  <a:cubicBezTo>
                    <a:pt x="7833" y="4206"/>
                    <a:pt x="7375" y="3879"/>
                    <a:pt x="6921" y="3545"/>
                  </a:cubicBezTo>
                  <a:cubicBezTo>
                    <a:pt x="4955" y="2108"/>
                    <a:pt x="2831" y="685"/>
                    <a:pt x="169" y="0"/>
                  </a:cubicBezTo>
                  <a:cubicBezTo>
                    <a:pt x="120" y="148"/>
                    <a:pt x="3" y="228"/>
                    <a:pt x="1" y="422"/>
                  </a:cubicBezTo>
                  <a:cubicBezTo>
                    <a:pt x="2080" y="832"/>
                    <a:pt x="3638" y="1988"/>
                    <a:pt x="5190" y="2785"/>
                  </a:cubicBezTo>
                  <a:cubicBezTo>
                    <a:pt x="3797" y="1661"/>
                    <a:pt x="1946" y="994"/>
                    <a:pt x="211" y="211"/>
                  </a:cubicBezTo>
                  <a:cubicBezTo>
                    <a:pt x="3307" y="1090"/>
                    <a:pt x="5656" y="2795"/>
                    <a:pt x="7930" y="4532"/>
                  </a:cubicBezTo>
                  <a:lnTo>
                    <a:pt x="7925" y="4532"/>
                  </a:lnTo>
                  <a:cubicBezTo>
                    <a:pt x="9505" y="5739"/>
                    <a:pt x="11049" y="6961"/>
                    <a:pt x="12781" y="79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7"/>
            <p:cNvSpPr/>
            <p:nvPr/>
          </p:nvSpPr>
          <p:spPr>
            <a:xfrm>
              <a:off x="7211575" y="899325"/>
              <a:ext cx="219700" cy="115850"/>
            </a:xfrm>
            <a:custGeom>
              <a:avLst/>
              <a:gdLst/>
              <a:ahLst/>
              <a:cxnLst/>
              <a:rect l="l" t="t" r="r" b="b"/>
              <a:pathLst>
                <a:path w="8788" h="4634" extrusionOk="0">
                  <a:moveTo>
                    <a:pt x="8788" y="4634"/>
                  </a:moveTo>
                  <a:cubicBezTo>
                    <a:pt x="8552" y="4507"/>
                    <a:pt x="8289" y="4245"/>
                    <a:pt x="8024" y="3983"/>
                  </a:cubicBezTo>
                  <a:lnTo>
                    <a:pt x="8029" y="3983"/>
                  </a:lnTo>
                  <a:cubicBezTo>
                    <a:pt x="7764" y="3720"/>
                    <a:pt x="7497" y="3458"/>
                    <a:pt x="7258" y="3334"/>
                  </a:cubicBezTo>
                  <a:cubicBezTo>
                    <a:pt x="6701" y="3045"/>
                    <a:pt x="6109" y="2790"/>
                    <a:pt x="5528" y="2489"/>
                  </a:cubicBezTo>
                  <a:cubicBezTo>
                    <a:pt x="3915" y="1656"/>
                    <a:pt x="2288" y="339"/>
                    <a:pt x="295" y="1"/>
                  </a:cubicBezTo>
                  <a:cubicBezTo>
                    <a:pt x="193" y="166"/>
                    <a:pt x="77" y="316"/>
                    <a:pt x="0" y="507"/>
                  </a:cubicBezTo>
                  <a:cubicBezTo>
                    <a:pt x="2859" y="1290"/>
                    <a:pt x="5048" y="2743"/>
                    <a:pt x="7452" y="3983"/>
                  </a:cubicBezTo>
                  <a:lnTo>
                    <a:pt x="7446" y="3983"/>
                  </a:lnTo>
                  <a:cubicBezTo>
                    <a:pt x="7885" y="4209"/>
                    <a:pt x="8330" y="4427"/>
                    <a:pt x="8788" y="4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7"/>
            <p:cNvSpPr/>
            <p:nvPr/>
          </p:nvSpPr>
          <p:spPr>
            <a:xfrm>
              <a:off x="7208425" y="915150"/>
              <a:ext cx="275200" cy="138200"/>
            </a:xfrm>
            <a:custGeom>
              <a:avLst/>
              <a:gdLst/>
              <a:ahLst/>
              <a:cxnLst/>
              <a:rect l="l" t="t" r="r" b="b"/>
              <a:pathLst>
                <a:path w="11008" h="5528" extrusionOk="0">
                  <a:moveTo>
                    <a:pt x="1" y="0"/>
                  </a:moveTo>
                  <a:lnTo>
                    <a:pt x="1" y="0"/>
                  </a:lnTo>
                  <a:cubicBezTo>
                    <a:pt x="2321" y="986"/>
                    <a:pt x="4507" y="2186"/>
                    <a:pt x="6684" y="3350"/>
                  </a:cubicBezTo>
                  <a:lnTo>
                    <a:pt x="6679" y="3350"/>
                  </a:lnTo>
                  <a:cubicBezTo>
                    <a:pt x="8114" y="4117"/>
                    <a:pt x="9545" y="4867"/>
                    <a:pt x="11008" y="5528"/>
                  </a:cubicBezTo>
                  <a:cubicBezTo>
                    <a:pt x="9828" y="4616"/>
                    <a:pt x="8473" y="4012"/>
                    <a:pt x="7143" y="3350"/>
                  </a:cubicBezTo>
                  <a:lnTo>
                    <a:pt x="7148" y="3350"/>
                  </a:lnTo>
                  <a:cubicBezTo>
                    <a:pt x="6658" y="3106"/>
                    <a:pt x="6170" y="2854"/>
                    <a:pt x="5696" y="2574"/>
                  </a:cubicBezTo>
                  <a:cubicBezTo>
                    <a:pt x="3953" y="1546"/>
                    <a:pt x="2103" y="57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7"/>
            <p:cNvSpPr/>
            <p:nvPr/>
          </p:nvSpPr>
          <p:spPr>
            <a:xfrm>
              <a:off x="8022550" y="917250"/>
              <a:ext cx="484475" cy="181475"/>
            </a:xfrm>
            <a:custGeom>
              <a:avLst/>
              <a:gdLst/>
              <a:ahLst/>
              <a:cxnLst/>
              <a:rect l="l" t="t" r="r" b="b"/>
              <a:pathLst>
                <a:path w="19379" h="7259" extrusionOk="0">
                  <a:moveTo>
                    <a:pt x="18366" y="0"/>
                  </a:moveTo>
                  <a:cubicBezTo>
                    <a:pt x="15461" y="918"/>
                    <a:pt x="12695" y="2180"/>
                    <a:pt x="9842" y="3250"/>
                  </a:cubicBezTo>
                  <a:cubicBezTo>
                    <a:pt x="9828" y="3255"/>
                    <a:pt x="9814" y="3260"/>
                    <a:pt x="9800" y="3266"/>
                  </a:cubicBezTo>
                  <a:lnTo>
                    <a:pt x="9796" y="3266"/>
                  </a:lnTo>
                  <a:cubicBezTo>
                    <a:pt x="8403" y="3789"/>
                    <a:pt x="7004" y="4362"/>
                    <a:pt x="5617" y="4938"/>
                  </a:cubicBezTo>
                  <a:cubicBezTo>
                    <a:pt x="3720" y="5726"/>
                    <a:pt x="1660" y="6251"/>
                    <a:pt x="48" y="7217"/>
                  </a:cubicBezTo>
                  <a:cubicBezTo>
                    <a:pt x="24" y="7217"/>
                    <a:pt x="0" y="7251"/>
                    <a:pt x="48" y="7259"/>
                  </a:cubicBezTo>
                  <a:cubicBezTo>
                    <a:pt x="1310" y="7104"/>
                    <a:pt x="2176" y="6648"/>
                    <a:pt x="3255" y="6246"/>
                  </a:cubicBezTo>
                  <a:cubicBezTo>
                    <a:pt x="4041" y="5952"/>
                    <a:pt x="4892" y="5766"/>
                    <a:pt x="5660" y="5487"/>
                  </a:cubicBezTo>
                  <a:cubicBezTo>
                    <a:pt x="7671" y="4754"/>
                    <a:pt x="9667" y="4011"/>
                    <a:pt x="11654" y="3266"/>
                  </a:cubicBezTo>
                  <a:lnTo>
                    <a:pt x="11659" y="3266"/>
                  </a:lnTo>
                  <a:cubicBezTo>
                    <a:pt x="14251" y="2294"/>
                    <a:pt x="16825" y="1315"/>
                    <a:pt x="19379" y="339"/>
                  </a:cubicBezTo>
                  <a:cubicBezTo>
                    <a:pt x="19050" y="216"/>
                    <a:pt x="18712" y="104"/>
                    <a:pt x="18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7"/>
            <p:cNvSpPr/>
            <p:nvPr/>
          </p:nvSpPr>
          <p:spPr>
            <a:xfrm>
              <a:off x="7193625" y="919500"/>
              <a:ext cx="320600" cy="173000"/>
            </a:xfrm>
            <a:custGeom>
              <a:avLst/>
              <a:gdLst/>
              <a:ahLst/>
              <a:cxnLst/>
              <a:rect l="l" t="t" r="r" b="b"/>
              <a:pathLst>
                <a:path w="12824" h="6920" extrusionOk="0">
                  <a:moveTo>
                    <a:pt x="10798" y="5650"/>
                  </a:moveTo>
                  <a:cubicBezTo>
                    <a:pt x="10102" y="5251"/>
                    <a:pt x="9369" y="4929"/>
                    <a:pt x="8730" y="4468"/>
                  </a:cubicBezTo>
                  <a:cubicBezTo>
                    <a:pt x="10246" y="4950"/>
                    <a:pt x="11418" y="5775"/>
                    <a:pt x="12697" y="6493"/>
                  </a:cubicBezTo>
                  <a:cubicBezTo>
                    <a:pt x="12796" y="6579"/>
                    <a:pt x="12796" y="6475"/>
                    <a:pt x="12697" y="6451"/>
                  </a:cubicBezTo>
                  <a:cubicBezTo>
                    <a:pt x="10918" y="5222"/>
                    <a:pt x="8890" y="4288"/>
                    <a:pt x="6954" y="3176"/>
                  </a:cubicBezTo>
                  <a:lnTo>
                    <a:pt x="6960" y="3176"/>
                  </a:lnTo>
                  <a:cubicBezTo>
                    <a:pt x="6877" y="3127"/>
                    <a:pt x="6793" y="3082"/>
                    <a:pt x="6710" y="3033"/>
                  </a:cubicBezTo>
                  <a:cubicBezTo>
                    <a:pt x="5719" y="2452"/>
                    <a:pt x="4621" y="2018"/>
                    <a:pt x="3587" y="1471"/>
                  </a:cubicBezTo>
                  <a:cubicBezTo>
                    <a:pt x="2809" y="1061"/>
                    <a:pt x="2063" y="617"/>
                    <a:pt x="1225" y="291"/>
                  </a:cubicBezTo>
                  <a:cubicBezTo>
                    <a:pt x="979" y="195"/>
                    <a:pt x="704" y="1"/>
                    <a:pt x="423" y="79"/>
                  </a:cubicBezTo>
                  <a:cubicBezTo>
                    <a:pt x="1552" y="710"/>
                    <a:pt x="2774" y="1236"/>
                    <a:pt x="3925" y="1852"/>
                  </a:cubicBezTo>
                  <a:cubicBezTo>
                    <a:pt x="4740" y="2288"/>
                    <a:pt x="5570" y="2695"/>
                    <a:pt x="6332" y="3176"/>
                  </a:cubicBezTo>
                  <a:lnTo>
                    <a:pt x="6327" y="3176"/>
                  </a:lnTo>
                  <a:cubicBezTo>
                    <a:pt x="6650" y="3380"/>
                    <a:pt x="6962" y="3596"/>
                    <a:pt x="7254" y="3835"/>
                  </a:cubicBezTo>
                  <a:cubicBezTo>
                    <a:pt x="6826" y="3615"/>
                    <a:pt x="6397" y="3396"/>
                    <a:pt x="5969" y="3176"/>
                  </a:cubicBezTo>
                  <a:lnTo>
                    <a:pt x="5974" y="3176"/>
                  </a:lnTo>
                  <a:cubicBezTo>
                    <a:pt x="4079" y="2203"/>
                    <a:pt x="2188" y="1226"/>
                    <a:pt x="339" y="207"/>
                  </a:cubicBezTo>
                  <a:cubicBezTo>
                    <a:pt x="190" y="324"/>
                    <a:pt x="61" y="463"/>
                    <a:pt x="0" y="670"/>
                  </a:cubicBezTo>
                  <a:cubicBezTo>
                    <a:pt x="1981" y="1249"/>
                    <a:pt x="3738" y="2213"/>
                    <a:pt x="5464" y="3176"/>
                  </a:cubicBezTo>
                  <a:lnTo>
                    <a:pt x="5459" y="3176"/>
                  </a:lnTo>
                  <a:cubicBezTo>
                    <a:pt x="5805" y="3369"/>
                    <a:pt x="6149" y="3561"/>
                    <a:pt x="6494" y="3750"/>
                  </a:cubicBezTo>
                  <a:cubicBezTo>
                    <a:pt x="8302" y="4746"/>
                    <a:pt x="10283" y="5624"/>
                    <a:pt x="12106" y="6536"/>
                  </a:cubicBezTo>
                  <a:cubicBezTo>
                    <a:pt x="12334" y="6651"/>
                    <a:pt x="12537" y="6920"/>
                    <a:pt x="12824" y="6873"/>
                  </a:cubicBezTo>
                  <a:cubicBezTo>
                    <a:pt x="12166" y="6458"/>
                    <a:pt x="11484" y="6043"/>
                    <a:pt x="10798" y="56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7"/>
            <p:cNvSpPr/>
            <p:nvPr/>
          </p:nvSpPr>
          <p:spPr>
            <a:xfrm>
              <a:off x="7182250" y="939400"/>
              <a:ext cx="324600" cy="158275"/>
            </a:xfrm>
            <a:custGeom>
              <a:avLst/>
              <a:gdLst/>
              <a:ahLst/>
              <a:cxnLst/>
              <a:rect l="l" t="t" r="r" b="b"/>
              <a:pathLst>
                <a:path w="12984" h="6331" extrusionOk="0">
                  <a:moveTo>
                    <a:pt x="6738" y="3081"/>
                  </a:moveTo>
                  <a:cubicBezTo>
                    <a:pt x="6311" y="2852"/>
                    <a:pt x="5886" y="2616"/>
                    <a:pt x="5460" y="2380"/>
                  </a:cubicBezTo>
                  <a:lnTo>
                    <a:pt x="5465" y="2380"/>
                  </a:lnTo>
                  <a:cubicBezTo>
                    <a:pt x="3844" y="1483"/>
                    <a:pt x="2200" y="581"/>
                    <a:pt x="330" y="1"/>
                  </a:cubicBezTo>
                  <a:cubicBezTo>
                    <a:pt x="229" y="163"/>
                    <a:pt x="1" y="390"/>
                    <a:pt x="35" y="549"/>
                  </a:cubicBezTo>
                  <a:cubicBezTo>
                    <a:pt x="1505" y="1136"/>
                    <a:pt x="2955" y="1744"/>
                    <a:pt x="4379" y="2380"/>
                  </a:cubicBezTo>
                  <a:lnTo>
                    <a:pt x="4373" y="2380"/>
                  </a:lnTo>
                  <a:cubicBezTo>
                    <a:pt x="5041" y="2678"/>
                    <a:pt x="5704" y="2980"/>
                    <a:pt x="6358" y="3293"/>
                  </a:cubicBezTo>
                  <a:cubicBezTo>
                    <a:pt x="5831" y="2984"/>
                    <a:pt x="5301" y="2679"/>
                    <a:pt x="4764" y="2380"/>
                  </a:cubicBezTo>
                  <a:lnTo>
                    <a:pt x="4771" y="2380"/>
                  </a:lnTo>
                  <a:cubicBezTo>
                    <a:pt x="3365" y="1596"/>
                    <a:pt x="1909" y="863"/>
                    <a:pt x="287" y="296"/>
                  </a:cubicBezTo>
                  <a:cubicBezTo>
                    <a:pt x="2137" y="673"/>
                    <a:pt x="3669" y="1526"/>
                    <a:pt x="5174" y="2380"/>
                  </a:cubicBezTo>
                  <a:lnTo>
                    <a:pt x="5167" y="2380"/>
                  </a:lnTo>
                  <a:cubicBezTo>
                    <a:pt x="5690" y="2677"/>
                    <a:pt x="6210" y="2973"/>
                    <a:pt x="6738" y="3251"/>
                  </a:cubicBezTo>
                  <a:cubicBezTo>
                    <a:pt x="8290" y="4064"/>
                    <a:pt x="9899" y="4848"/>
                    <a:pt x="11422" y="5613"/>
                  </a:cubicBezTo>
                  <a:cubicBezTo>
                    <a:pt x="11938" y="5872"/>
                    <a:pt x="12439" y="6151"/>
                    <a:pt x="12983" y="6331"/>
                  </a:cubicBezTo>
                  <a:cubicBezTo>
                    <a:pt x="10858" y="5235"/>
                    <a:pt x="8793" y="4185"/>
                    <a:pt x="6738" y="30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7"/>
            <p:cNvSpPr/>
            <p:nvPr/>
          </p:nvSpPr>
          <p:spPr>
            <a:xfrm>
              <a:off x="8414175" y="945725"/>
              <a:ext cx="87575" cy="34850"/>
            </a:xfrm>
            <a:custGeom>
              <a:avLst/>
              <a:gdLst/>
              <a:ahLst/>
              <a:cxnLst/>
              <a:rect l="l" t="t" r="r" b="b"/>
              <a:pathLst>
                <a:path w="3503" h="1394" extrusionOk="0">
                  <a:moveTo>
                    <a:pt x="3503" y="1"/>
                  </a:moveTo>
                  <a:lnTo>
                    <a:pt x="3503" y="1"/>
                  </a:lnTo>
                  <a:cubicBezTo>
                    <a:pt x="2340" y="470"/>
                    <a:pt x="1024" y="785"/>
                    <a:pt x="0" y="1393"/>
                  </a:cubicBezTo>
                  <a:cubicBezTo>
                    <a:pt x="1178" y="939"/>
                    <a:pt x="2412" y="542"/>
                    <a:pt x="3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7"/>
            <p:cNvSpPr/>
            <p:nvPr/>
          </p:nvSpPr>
          <p:spPr>
            <a:xfrm>
              <a:off x="7985725" y="947350"/>
              <a:ext cx="539225" cy="191625"/>
            </a:xfrm>
            <a:custGeom>
              <a:avLst/>
              <a:gdLst/>
              <a:ahLst/>
              <a:cxnLst/>
              <a:rect l="l" t="t" r="r" b="b"/>
              <a:pathLst>
                <a:path w="21569" h="7665" extrusionOk="0">
                  <a:moveTo>
                    <a:pt x="21442" y="62"/>
                  </a:moveTo>
                  <a:cubicBezTo>
                    <a:pt x="20921" y="1"/>
                    <a:pt x="20437" y="297"/>
                    <a:pt x="19965" y="484"/>
                  </a:cubicBezTo>
                  <a:cubicBezTo>
                    <a:pt x="18619" y="1020"/>
                    <a:pt x="17279" y="1568"/>
                    <a:pt x="15911" y="2062"/>
                  </a:cubicBezTo>
                  <a:lnTo>
                    <a:pt x="15906" y="2062"/>
                  </a:lnTo>
                  <a:cubicBezTo>
                    <a:pt x="15766" y="2112"/>
                    <a:pt x="15628" y="2165"/>
                    <a:pt x="15487" y="2215"/>
                  </a:cubicBezTo>
                  <a:cubicBezTo>
                    <a:pt x="13428" y="2936"/>
                    <a:pt x="11295" y="3530"/>
                    <a:pt x="9369" y="4409"/>
                  </a:cubicBezTo>
                  <a:cubicBezTo>
                    <a:pt x="11094" y="3430"/>
                    <a:pt x="13275" y="2800"/>
                    <a:pt x="15284" y="2062"/>
                  </a:cubicBezTo>
                  <a:lnTo>
                    <a:pt x="15289" y="2062"/>
                  </a:lnTo>
                  <a:cubicBezTo>
                    <a:pt x="15777" y="1883"/>
                    <a:pt x="16257" y="1696"/>
                    <a:pt x="16716" y="1497"/>
                  </a:cubicBezTo>
                  <a:cubicBezTo>
                    <a:pt x="16736" y="1489"/>
                    <a:pt x="17204" y="1329"/>
                    <a:pt x="16969" y="1370"/>
                  </a:cubicBezTo>
                  <a:cubicBezTo>
                    <a:pt x="16957" y="1373"/>
                    <a:pt x="16940" y="1366"/>
                    <a:pt x="16927" y="1370"/>
                  </a:cubicBezTo>
                  <a:cubicBezTo>
                    <a:pt x="16207" y="1613"/>
                    <a:pt x="15472" y="1833"/>
                    <a:pt x="14735" y="2062"/>
                  </a:cubicBezTo>
                  <a:lnTo>
                    <a:pt x="14731" y="2062"/>
                  </a:lnTo>
                  <a:cubicBezTo>
                    <a:pt x="14023" y="2281"/>
                    <a:pt x="13315" y="2505"/>
                    <a:pt x="12618" y="2763"/>
                  </a:cubicBezTo>
                  <a:cubicBezTo>
                    <a:pt x="11233" y="3275"/>
                    <a:pt x="9860" y="3889"/>
                    <a:pt x="8441" y="4324"/>
                  </a:cubicBezTo>
                  <a:cubicBezTo>
                    <a:pt x="7027" y="4758"/>
                    <a:pt x="5638" y="5308"/>
                    <a:pt x="4263" y="5843"/>
                  </a:cubicBezTo>
                  <a:cubicBezTo>
                    <a:pt x="3171" y="6268"/>
                    <a:pt x="2100" y="6536"/>
                    <a:pt x="971" y="6856"/>
                  </a:cubicBezTo>
                  <a:cubicBezTo>
                    <a:pt x="643" y="6950"/>
                    <a:pt x="226" y="7023"/>
                    <a:pt x="1" y="7320"/>
                  </a:cubicBezTo>
                  <a:cubicBezTo>
                    <a:pt x="74" y="7664"/>
                    <a:pt x="350" y="7536"/>
                    <a:pt x="550" y="7489"/>
                  </a:cubicBezTo>
                  <a:cubicBezTo>
                    <a:pt x="2235" y="7096"/>
                    <a:pt x="3860" y="6431"/>
                    <a:pt x="5444" y="5971"/>
                  </a:cubicBezTo>
                  <a:cubicBezTo>
                    <a:pt x="7325" y="5423"/>
                    <a:pt x="9181" y="4744"/>
                    <a:pt x="10931" y="4113"/>
                  </a:cubicBezTo>
                  <a:cubicBezTo>
                    <a:pt x="12771" y="3449"/>
                    <a:pt x="14607" y="2747"/>
                    <a:pt x="16447" y="2062"/>
                  </a:cubicBezTo>
                  <a:lnTo>
                    <a:pt x="16452" y="2062"/>
                  </a:lnTo>
                  <a:cubicBezTo>
                    <a:pt x="17955" y="1501"/>
                    <a:pt x="19461" y="952"/>
                    <a:pt x="20978" y="442"/>
                  </a:cubicBezTo>
                  <a:cubicBezTo>
                    <a:pt x="21108" y="399"/>
                    <a:pt x="21568" y="370"/>
                    <a:pt x="21442" y="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7"/>
            <p:cNvSpPr/>
            <p:nvPr/>
          </p:nvSpPr>
          <p:spPr>
            <a:xfrm>
              <a:off x="7991300" y="980550"/>
              <a:ext cx="540000" cy="199400"/>
            </a:xfrm>
            <a:custGeom>
              <a:avLst/>
              <a:gdLst/>
              <a:ahLst/>
              <a:cxnLst/>
              <a:rect l="l" t="t" r="r" b="b"/>
              <a:pathLst>
                <a:path w="21600" h="7976" extrusionOk="0">
                  <a:moveTo>
                    <a:pt x="21515" y="0"/>
                  </a:moveTo>
                  <a:cubicBezTo>
                    <a:pt x="20758" y="163"/>
                    <a:pt x="19964" y="447"/>
                    <a:pt x="19180" y="734"/>
                  </a:cubicBezTo>
                  <a:lnTo>
                    <a:pt x="19175" y="734"/>
                  </a:lnTo>
                  <a:cubicBezTo>
                    <a:pt x="18457" y="997"/>
                    <a:pt x="17746" y="1261"/>
                    <a:pt x="17080" y="1435"/>
                  </a:cubicBezTo>
                  <a:cubicBezTo>
                    <a:pt x="17633" y="1233"/>
                    <a:pt x="18268" y="981"/>
                    <a:pt x="18873" y="734"/>
                  </a:cubicBezTo>
                  <a:lnTo>
                    <a:pt x="18878" y="734"/>
                  </a:lnTo>
                  <a:cubicBezTo>
                    <a:pt x="19210" y="598"/>
                    <a:pt x="19532" y="463"/>
                    <a:pt x="19826" y="338"/>
                  </a:cubicBezTo>
                  <a:cubicBezTo>
                    <a:pt x="19916" y="300"/>
                    <a:pt x="20144" y="342"/>
                    <a:pt x="20080" y="211"/>
                  </a:cubicBezTo>
                  <a:cubicBezTo>
                    <a:pt x="19545" y="394"/>
                    <a:pt x="19011" y="566"/>
                    <a:pt x="18479" y="734"/>
                  </a:cubicBezTo>
                  <a:lnTo>
                    <a:pt x="18474" y="734"/>
                  </a:lnTo>
                  <a:cubicBezTo>
                    <a:pt x="17296" y="1106"/>
                    <a:pt x="16125" y="1460"/>
                    <a:pt x="14969" y="1857"/>
                  </a:cubicBezTo>
                  <a:cubicBezTo>
                    <a:pt x="13316" y="2425"/>
                    <a:pt x="11777" y="3199"/>
                    <a:pt x="10116" y="3756"/>
                  </a:cubicBezTo>
                  <a:cubicBezTo>
                    <a:pt x="6940" y="4823"/>
                    <a:pt x="3811" y="5859"/>
                    <a:pt x="539" y="6836"/>
                  </a:cubicBezTo>
                  <a:cubicBezTo>
                    <a:pt x="314" y="6903"/>
                    <a:pt x="1" y="6942"/>
                    <a:pt x="116" y="7217"/>
                  </a:cubicBezTo>
                  <a:cubicBezTo>
                    <a:pt x="199" y="7414"/>
                    <a:pt x="712" y="7123"/>
                    <a:pt x="1045" y="7005"/>
                  </a:cubicBezTo>
                  <a:cubicBezTo>
                    <a:pt x="2156" y="6611"/>
                    <a:pt x="3234" y="6231"/>
                    <a:pt x="4209" y="5907"/>
                  </a:cubicBezTo>
                  <a:cubicBezTo>
                    <a:pt x="8522" y="4481"/>
                    <a:pt x="12798" y="3011"/>
                    <a:pt x="16910" y="1519"/>
                  </a:cubicBezTo>
                  <a:cubicBezTo>
                    <a:pt x="14337" y="2727"/>
                    <a:pt x="11395" y="3703"/>
                    <a:pt x="8471" y="4685"/>
                  </a:cubicBezTo>
                  <a:cubicBezTo>
                    <a:pt x="6018" y="5508"/>
                    <a:pt x="3368" y="6403"/>
                    <a:pt x="918" y="7259"/>
                  </a:cubicBezTo>
                  <a:cubicBezTo>
                    <a:pt x="600" y="7369"/>
                    <a:pt x="15" y="7411"/>
                    <a:pt x="242" y="7976"/>
                  </a:cubicBezTo>
                  <a:cubicBezTo>
                    <a:pt x="3730" y="6731"/>
                    <a:pt x="7157" y="5254"/>
                    <a:pt x="10750" y="4009"/>
                  </a:cubicBezTo>
                  <a:cubicBezTo>
                    <a:pt x="12544" y="3387"/>
                    <a:pt x="14369" y="2849"/>
                    <a:pt x="16193" y="2237"/>
                  </a:cubicBezTo>
                  <a:cubicBezTo>
                    <a:pt x="17088" y="1937"/>
                    <a:pt x="17990" y="1587"/>
                    <a:pt x="18894" y="1308"/>
                  </a:cubicBezTo>
                  <a:cubicBezTo>
                    <a:pt x="19544" y="1109"/>
                    <a:pt x="20217" y="974"/>
                    <a:pt x="20851" y="734"/>
                  </a:cubicBezTo>
                  <a:lnTo>
                    <a:pt x="20855" y="734"/>
                  </a:lnTo>
                  <a:cubicBezTo>
                    <a:pt x="21111" y="637"/>
                    <a:pt x="21361" y="524"/>
                    <a:pt x="21599" y="380"/>
                  </a:cubicBezTo>
                  <a:cubicBezTo>
                    <a:pt x="21527" y="296"/>
                    <a:pt x="21553" y="116"/>
                    <a:pt x="2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7"/>
            <p:cNvSpPr/>
            <p:nvPr/>
          </p:nvSpPr>
          <p:spPr>
            <a:xfrm>
              <a:off x="7747250" y="805425"/>
              <a:ext cx="21350" cy="23250"/>
            </a:xfrm>
            <a:custGeom>
              <a:avLst/>
              <a:gdLst/>
              <a:ahLst/>
              <a:cxnLst/>
              <a:rect l="l" t="t" r="r" b="b"/>
              <a:pathLst>
                <a:path w="854" h="930" extrusionOk="0">
                  <a:moveTo>
                    <a:pt x="854" y="1"/>
                  </a:moveTo>
                  <a:cubicBezTo>
                    <a:pt x="481" y="41"/>
                    <a:pt x="0" y="326"/>
                    <a:pt x="51" y="929"/>
                  </a:cubicBezTo>
                  <a:cubicBezTo>
                    <a:pt x="475" y="776"/>
                    <a:pt x="694" y="418"/>
                    <a:pt x="8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7"/>
            <p:cNvSpPr/>
            <p:nvPr/>
          </p:nvSpPr>
          <p:spPr>
            <a:xfrm>
              <a:off x="7778050" y="703050"/>
              <a:ext cx="186275" cy="98200"/>
            </a:xfrm>
            <a:custGeom>
              <a:avLst/>
              <a:gdLst/>
              <a:ahLst/>
              <a:cxnLst/>
              <a:rect l="l" t="t" r="r" b="b"/>
              <a:pathLst>
                <a:path w="7451" h="3928" extrusionOk="0">
                  <a:moveTo>
                    <a:pt x="7343" y="3"/>
                  </a:moveTo>
                  <a:cubicBezTo>
                    <a:pt x="6100" y="612"/>
                    <a:pt x="4780" y="1165"/>
                    <a:pt x="3545" y="1817"/>
                  </a:cubicBezTo>
                  <a:cubicBezTo>
                    <a:pt x="2303" y="2473"/>
                    <a:pt x="947" y="2951"/>
                    <a:pt x="0" y="3927"/>
                  </a:cubicBezTo>
                  <a:cubicBezTo>
                    <a:pt x="2556" y="2741"/>
                    <a:pt x="4931" y="1375"/>
                    <a:pt x="7385" y="87"/>
                  </a:cubicBezTo>
                  <a:cubicBezTo>
                    <a:pt x="7394" y="35"/>
                    <a:pt x="7451" y="1"/>
                    <a:pt x="7343"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7"/>
            <p:cNvSpPr/>
            <p:nvPr/>
          </p:nvSpPr>
          <p:spPr>
            <a:xfrm>
              <a:off x="7635300" y="831775"/>
              <a:ext cx="106925" cy="167125"/>
            </a:xfrm>
            <a:custGeom>
              <a:avLst/>
              <a:gdLst/>
              <a:ahLst/>
              <a:cxnLst/>
              <a:rect l="l" t="t" r="r" b="b"/>
              <a:pathLst>
                <a:path w="4277" h="6685" extrusionOk="0">
                  <a:moveTo>
                    <a:pt x="3095" y="2027"/>
                  </a:moveTo>
                  <a:cubicBezTo>
                    <a:pt x="3555" y="1330"/>
                    <a:pt x="3954" y="806"/>
                    <a:pt x="4276" y="1"/>
                  </a:cubicBezTo>
                  <a:cubicBezTo>
                    <a:pt x="2620" y="1855"/>
                    <a:pt x="1370" y="4379"/>
                    <a:pt x="0" y="6685"/>
                  </a:cubicBezTo>
                  <a:lnTo>
                    <a:pt x="284" y="6685"/>
                  </a:lnTo>
                  <a:lnTo>
                    <a:pt x="289" y="6685"/>
                  </a:lnTo>
                  <a:cubicBezTo>
                    <a:pt x="1159" y="5134"/>
                    <a:pt x="2116" y="3514"/>
                    <a:pt x="3095" y="20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81862" y="268819"/>
            <a:ext cx="8768619" cy="369332"/>
          </a:xfrm>
          <a:prstGeom prst="rect">
            <a:avLst/>
          </a:prstGeom>
        </p:spPr>
        <p:txBody>
          <a:bodyPr wrap="square">
            <a:spAutoFit/>
          </a:bodyPr>
          <a:lstStyle/>
          <a:p>
            <a:r>
              <a:rPr lang="en-GB" sz="1800" b="1" dirty="0">
                <a:latin typeface="Times New Roman" panose="02020603050405020304" pitchFamily="18" charset="0"/>
                <a:ea typeface="Times New Roman" panose="02020603050405020304" pitchFamily="18" charset="0"/>
              </a:rPr>
              <a:t>I. </a:t>
            </a:r>
            <a:r>
              <a:rPr lang="en-GB" sz="1800" b="1" dirty="0" err="1">
                <a:latin typeface="Times New Roman" panose="02020603050405020304" pitchFamily="18" charset="0"/>
                <a:ea typeface="Times New Roman" panose="02020603050405020304" pitchFamily="18" charset="0"/>
              </a:rPr>
              <a:t>Yêu</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cầu</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và</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các</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bước</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viết</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bài</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văn</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kể</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lại</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sự</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việc</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có</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thật</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liên</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quan</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đến</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nhân</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vật</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lịch</a:t>
            </a:r>
            <a:r>
              <a:rPr lang="en-GB" sz="1800" b="1" dirty="0">
                <a:latin typeface="Times New Roman" panose="02020603050405020304" pitchFamily="18" charset="0"/>
                <a:ea typeface="Times New Roman" panose="02020603050405020304" pitchFamily="18" charset="0"/>
              </a:rPr>
              <a:t> </a:t>
            </a:r>
            <a:r>
              <a:rPr lang="en-GB" sz="1800" b="1" dirty="0" err="1">
                <a:latin typeface="Times New Roman" panose="02020603050405020304" pitchFamily="18" charset="0"/>
                <a:ea typeface="Times New Roman" panose="02020603050405020304" pitchFamily="18" charset="0"/>
              </a:rPr>
              <a:t>sử</a:t>
            </a:r>
            <a:r>
              <a:rPr lang="en-GB" sz="1800" b="1" dirty="0">
                <a:latin typeface="Times New Roman" panose="02020603050405020304" pitchFamily="18" charset="0"/>
                <a:ea typeface="Times New Roman" panose="02020603050405020304" pitchFamily="18" charset="0"/>
              </a:rPr>
              <a:t>.</a:t>
            </a:r>
            <a:endParaRPr lang="en-US" sz="1800" dirty="0">
              <a:latin typeface="Calibri" panose="020F0502020204030204" pitchFamily="34" charset="0"/>
              <a:ea typeface="Calibri" panose="020F0502020204030204" pitchFamily="34" charset="0"/>
            </a:endParaRPr>
          </a:p>
        </p:txBody>
      </p:sp>
      <p:sp>
        <p:nvSpPr>
          <p:cNvPr id="5" name="Rectangle 4"/>
          <p:cNvSpPr/>
          <p:nvPr/>
        </p:nvSpPr>
        <p:spPr>
          <a:xfrm>
            <a:off x="290180" y="591950"/>
            <a:ext cx="8283549" cy="584775"/>
          </a:xfrm>
          <a:prstGeom prst="rect">
            <a:avLst/>
          </a:prstGeom>
        </p:spPr>
        <p:txBody>
          <a:bodyPr wrap="square">
            <a:spAutoFit/>
          </a:bodyPr>
          <a:lstStyle/>
          <a:p>
            <a:r>
              <a:rPr lang="en-US" sz="1600" b="1" dirty="0">
                <a:latin typeface="Times New Roman" panose="02020603050405020304" pitchFamily="18" charset="0"/>
                <a:ea typeface="Times New Roman" panose="02020603050405020304" pitchFamily="18" charset="0"/>
              </a:rPr>
              <a:t>1. </a:t>
            </a:r>
            <a:r>
              <a:rPr lang="en-US" sz="1600" b="1" dirty="0" err="1">
                <a:latin typeface="Times New Roman" panose="02020603050405020304" pitchFamily="18" charset="0"/>
                <a:ea typeface="Times New Roman" panose="02020603050405020304" pitchFamily="18" charset="0"/>
              </a:rPr>
              <a:t>Phân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tích</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bài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viết</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tham</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khảo</a:t>
            </a:r>
            <a:r>
              <a:rPr lang="en-US" sz="1600" b="1"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Calibri" panose="020F0502020204030204" pitchFamily="34" charset="0"/>
              </a:rPr>
              <a:t>“</a:t>
            </a:r>
            <a:r>
              <a:rPr lang="en-US" sz="1600" b="1" dirty="0" err="1">
                <a:solidFill>
                  <a:srgbClr val="222324"/>
                </a:solidFill>
                <a:latin typeface="Times New Roman" panose="02020603050405020304" pitchFamily="18" charset="0"/>
                <a:ea typeface="Calibri" panose="020F0502020204030204" pitchFamily="34" charset="0"/>
              </a:rPr>
              <a:t>Thô-mát</a:t>
            </a:r>
            <a:r>
              <a:rPr lang="en-US" sz="1600" b="1" dirty="0">
                <a:solidFill>
                  <a:srgbClr val="222324"/>
                </a:solidFill>
                <a:latin typeface="Times New Roman" panose="02020603050405020304" pitchFamily="18" charset="0"/>
                <a:ea typeface="Calibri" panose="020F0502020204030204" pitchFamily="34" charset="0"/>
              </a:rPr>
              <a:t> Ê-</a:t>
            </a:r>
            <a:r>
              <a:rPr lang="en-US" sz="1600" b="1" dirty="0" err="1">
                <a:solidFill>
                  <a:srgbClr val="222324"/>
                </a:solidFill>
                <a:latin typeface="Times New Roman" panose="02020603050405020304" pitchFamily="18" charset="0"/>
                <a:ea typeface="Calibri" panose="020F0502020204030204" pitchFamily="34" charset="0"/>
              </a:rPr>
              <a:t>đi</a:t>
            </a:r>
            <a:r>
              <a:rPr lang="en-US" sz="1600" b="1" dirty="0">
                <a:solidFill>
                  <a:srgbClr val="222324"/>
                </a:solidFill>
                <a:latin typeface="Times New Roman" panose="02020603050405020304" pitchFamily="18" charset="0"/>
                <a:ea typeface="Calibri" panose="020F0502020204030204" pitchFamily="34" charset="0"/>
              </a:rPr>
              <a:t>-</a:t>
            </a:r>
            <a:r>
              <a:rPr lang="en-US" sz="1600" b="1" dirty="0" err="1">
                <a:solidFill>
                  <a:srgbClr val="222324"/>
                </a:solidFill>
                <a:latin typeface="Times New Roman" panose="02020603050405020304" pitchFamily="18" charset="0"/>
                <a:ea typeface="Calibri" panose="020F0502020204030204" pitchFamily="34" charset="0"/>
              </a:rPr>
              <a:t>xơn</a:t>
            </a:r>
            <a:r>
              <a:rPr lang="en-US" sz="1600" b="1" dirty="0">
                <a:solidFill>
                  <a:srgbClr val="222324"/>
                </a:solidFill>
                <a:latin typeface="Times New Roman" panose="02020603050405020304" pitchFamily="18" charset="0"/>
                <a:ea typeface="Calibri" panose="020F0502020204030204" pitchFamily="34" charset="0"/>
              </a:rPr>
              <a:t> (Thomas Edison) </a:t>
            </a:r>
            <a:r>
              <a:rPr lang="en-US" sz="1600" b="1" dirty="0" err="1">
                <a:solidFill>
                  <a:srgbClr val="222324"/>
                </a:solidFill>
                <a:latin typeface="Times New Roman" panose="02020603050405020304" pitchFamily="18" charset="0"/>
                <a:ea typeface="Calibri" panose="020F0502020204030204" pitchFamily="34" charset="0"/>
              </a:rPr>
              <a:t>và</a:t>
            </a:r>
            <a:r>
              <a:rPr lang="en-US" sz="1600" b="1" dirty="0">
                <a:solidFill>
                  <a:srgbClr val="222324"/>
                </a:solidFill>
                <a:latin typeface="Times New Roman" panose="02020603050405020304" pitchFamily="18" charset="0"/>
                <a:ea typeface="Calibri" panose="020F0502020204030204" pitchFamily="34" charset="0"/>
              </a:rPr>
              <a:t> </a:t>
            </a:r>
            <a:r>
              <a:rPr lang="en-US" sz="1600" b="1" dirty="0" err="1">
                <a:solidFill>
                  <a:srgbClr val="222324"/>
                </a:solidFill>
                <a:latin typeface="Times New Roman" panose="02020603050405020304" pitchFamily="18" charset="0"/>
                <a:ea typeface="Calibri" panose="020F0502020204030204" pitchFamily="34" charset="0"/>
              </a:rPr>
              <a:t>màn</a:t>
            </a:r>
            <a:r>
              <a:rPr lang="en-US" sz="1600" b="1" dirty="0">
                <a:solidFill>
                  <a:srgbClr val="222324"/>
                </a:solidFill>
                <a:latin typeface="Times New Roman" panose="02020603050405020304" pitchFamily="18" charset="0"/>
                <a:ea typeface="Calibri" panose="020F0502020204030204" pitchFamily="34" charset="0"/>
              </a:rPr>
              <a:t> “</a:t>
            </a:r>
            <a:r>
              <a:rPr lang="en-US" sz="1600" b="1" dirty="0" err="1">
                <a:solidFill>
                  <a:srgbClr val="222324"/>
                </a:solidFill>
                <a:latin typeface="Times New Roman" panose="02020603050405020304" pitchFamily="18" charset="0"/>
                <a:ea typeface="Calibri" panose="020F0502020204030204" pitchFamily="34" charset="0"/>
              </a:rPr>
              <a:t>trình</a:t>
            </a:r>
            <a:r>
              <a:rPr lang="en-US" sz="1600" b="1" dirty="0">
                <a:solidFill>
                  <a:srgbClr val="222324"/>
                </a:solidFill>
                <a:latin typeface="Times New Roman" panose="02020603050405020304" pitchFamily="18" charset="0"/>
                <a:ea typeface="Calibri" panose="020F0502020204030204" pitchFamily="34" charset="0"/>
              </a:rPr>
              <a:t> </a:t>
            </a:r>
            <a:r>
              <a:rPr lang="en-US" sz="1600" b="1" dirty="0" err="1">
                <a:solidFill>
                  <a:srgbClr val="222324"/>
                </a:solidFill>
                <a:latin typeface="Times New Roman" panose="02020603050405020304" pitchFamily="18" charset="0"/>
                <a:ea typeface="Calibri" panose="020F0502020204030204" pitchFamily="34" charset="0"/>
              </a:rPr>
              <a:t>diễn</a:t>
            </a:r>
            <a:r>
              <a:rPr lang="en-US" sz="1600" b="1" dirty="0">
                <a:solidFill>
                  <a:srgbClr val="222324"/>
                </a:solidFill>
                <a:latin typeface="Times New Roman" panose="02020603050405020304" pitchFamily="18" charset="0"/>
                <a:ea typeface="Calibri" panose="020F0502020204030204" pitchFamily="34" charset="0"/>
              </a:rPr>
              <a:t>” </a:t>
            </a:r>
            <a:r>
              <a:rPr lang="en-US" sz="1600" b="1" dirty="0" err="1">
                <a:solidFill>
                  <a:srgbClr val="222324"/>
                </a:solidFill>
                <a:latin typeface="Times New Roman" panose="02020603050405020304" pitchFamily="18" charset="0"/>
                <a:ea typeface="Calibri" panose="020F0502020204030204" pitchFamily="34" charset="0"/>
              </a:rPr>
              <a:t>ánh</a:t>
            </a:r>
            <a:r>
              <a:rPr lang="en-US" sz="1600" b="1" dirty="0">
                <a:solidFill>
                  <a:srgbClr val="222324"/>
                </a:solidFill>
                <a:latin typeface="Times New Roman" panose="02020603050405020304" pitchFamily="18" charset="0"/>
                <a:ea typeface="Calibri" panose="020F0502020204030204" pitchFamily="34" charset="0"/>
              </a:rPr>
              <a:t> </a:t>
            </a:r>
            <a:r>
              <a:rPr lang="en-US" sz="1600" b="1" dirty="0" err="1">
                <a:solidFill>
                  <a:srgbClr val="222324"/>
                </a:solidFill>
                <a:latin typeface="Times New Roman" panose="02020603050405020304" pitchFamily="18" charset="0"/>
                <a:ea typeface="Calibri" panose="020F0502020204030204" pitchFamily="34" charset="0"/>
              </a:rPr>
              <a:t>sáng</a:t>
            </a:r>
            <a:r>
              <a:rPr lang="en-US" sz="1600" b="1" dirty="0">
                <a:solidFill>
                  <a:srgbClr val="222324"/>
                </a:solidFill>
                <a:latin typeface="Times New Roman" panose="02020603050405020304" pitchFamily="18" charset="0"/>
                <a:ea typeface="Calibri" panose="020F0502020204030204" pitchFamily="34" charset="0"/>
              </a:rPr>
              <a:t>”</a:t>
            </a:r>
            <a:endParaRPr lang="en-US" sz="1600" dirty="0">
              <a:latin typeface="Calibri" panose="020F0502020204030204" pitchFamily="34" charset="0"/>
              <a:ea typeface="Calibri" panose="020F0502020204030204" pitchFamily="34" charset="0"/>
            </a:endParaRPr>
          </a:p>
        </p:txBody>
      </p:sp>
      <p:pic>
        <p:nvPicPr>
          <p:cNvPr id="80" name="Picture 79"/>
          <p:cNvPicPr/>
          <p:nvPr/>
        </p:nvPicPr>
        <p:blipFill>
          <a:blip r:embed="rId3"/>
          <a:stretch>
            <a:fillRect/>
          </a:stretch>
        </p:blipFill>
        <p:spPr>
          <a:xfrm>
            <a:off x="2593022" y="963872"/>
            <a:ext cx="6550978" cy="4179628"/>
          </a:xfrm>
          <a:prstGeom prst="rect">
            <a:avLst/>
          </a:prstGeom>
        </p:spPr>
      </p:pic>
      <p:sp>
        <p:nvSpPr>
          <p:cNvPr id="6" name="Rectangle 5"/>
          <p:cNvSpPr/>
          <p:nvPr/>
        </p:nvSpPr>
        <p:spPr>
          <a:xfrm>
            <a:off x="353093" y="1598800"/>
            <a:ext cx="2087077" cy="1049482"/>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latin typeface="Times New Roman" panose="02020603050405020304" pitchFamily="18" charset="0"/>
                <a:cs typeface="Times New Roman" panose="02020603050405020304" pitchFamily="18" charset="0"/>
              </a:rPr>
              <a:t>THẢO LUẬN NHÓM</a:t>
            </a:r>
          </a:p>
          <a:p>
            <a:pPr algn="ctr"/>
            <a:r>
              <a:rPr lang="en-US" sz="1600" dirty="0">
                <a:latin typeface="Times New Roman" panose="02020603050405020304" pitchFamily="18" charset="0"/>
                <a:cs typeface="Times New Roman" panose="02020603050405020304" pitchFamily="18" charset="0"/>
              </a:rPr>
              <a:t>THỜI GIAN: 5 PHÚT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ppt_x"/>
                                          </p:val>
                                        </p:tav>
                                        <p:tav tm="100000">
                                          <p:val>
                                            <p:strVal val="#ppt_x"/>
                                          </p:val>
                                        </p:tav>
                                      </p:tavLst>
                                    </p:anim>
                                    <p:anim calcmode="lin" valueType="num">
                                      <p:cBhvr additive="base">
                                        <p:cTn id="2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6" name="Google Shape;356;p47"/>
          <p:cNvGrpSpPr/>
          <p:nvPr/>
        </p:nvGrpSpPr>
        <p:grpSpPr>
          <a:xfrm>
            <a:off x="-86107" y="4352200"/>
            <a:ext cx="1443300" cy="791300"/>
            <a:chOff x="7135575" y="539500"/>
            <a:chExt cx="1443300" cy="791300"/>
          </a:xfrm>
        </p:grpSpPr>
        <p:sp>
          <p:nvSpPr>
            <p:cNvPr id="357" name="Google Shape;357;p47"/>
            <p:cNvSpPr/>
            <p:nvPr/>
          </p:nvSpPr>
          <p:spPr>
            <a:xfrm>
              <a:off x="7576300" y="998875"/>
              <a:ext cx="425" cy="1750"/>
            </a:xfrm>
            <a:custGeom>
              <a:avLst/>
              <a:gdLst/>
              <a:ahLst/>
              <a:cxnLst/>
              <a:rect l="l" t="t" r="r" b="b"/>
              <a:pathLst>
                <a:path w="17" h="70" extrusionOk="0">
                  <a:moveTo>
                    <a:pt x="6" y="69"/>
                  </a:moveTo>
                  <a:cubicBezTo>
                    <a:pt x="10" y="47"/>
                    <a:pt x="13" y="23"/>
                    <a:pt x="17" y="1"/>
                  </a:cubicBezTo>
                  <a:lnTo>
                    <a:pt x="5" y="1"/>
                  </a:lnTo>
                  <a:lnTo>
                    <a:pt x="0" y="1"/>
                  </a:lnTo>
                  <a:cubicBezTo>
                    <a:pt x="2" y="23"/>
                    <a:pt x="4" y="47"/>
                    <a:pt x="6" y="69"/>
                  </a:cubicBezTo>
                  <a:close/>
                </a:path>
              </a:pathLst>
            </a:custGeom>
            <a:solidFill>
              <a:srgbClr val="340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7"/>
            <p:cNvSpPr/>
            <p:nvPr/>
          </p:nvSpPr>
          <p:spPr>
            <a:xfrm>
              <a:off x="7569250" y="998875"/>
              <a:ext cx="11050" cy="48175"/>
            </a:xfrm>
            <a:custGeom>
              <a:avLst/>
              <a:gdLst/>
              <a:ahLst/>
              <a:cxnLst/>
              <a:rect l="l" t="t" r="r" b="b"/>
              <a:pathLst>
                <a:path w="442" h="1927" extrusionOk="0">
                  <a:moveTo>
                    <a:pt x="299" y="1"/>
                  </a:moveTo>
                  <a:cubicBezTo>
                    <a:pt x="295" y="23"/>
                    <a:pt x="292" y="47"/>
                    <a:pt x="288" y="69"/>
                  </a:cubicBezTo>
                  <a:cubicBezTo>
                    <a:pt x="286" y="47"/>
                    <a:pt x="284" y="23"/>
                    <a:pt x="282" y="1"/>
                  </a:cubicBezTo>
                  <a:lnTo>
                    <a:pt x="6" y="1"/>
                  </a:lnTo>
                  <a:lnTo>
                    <a:pt x="0" y="1"/>
                  </a:lnTo>
                  <a:cubicBezTo>
                    <a:pt x="61" y="643"/>
                    <a:pt x="117" y="1285"/>
                    <a:pt x="161" y="1927"/>
                  </a:cubicBezTo>
                  <a:cubicBezTo>
                    <a:pt x="240" y="1273"/>
                    <a:pt x="336" y="633"/>
                    <a:pt x="442" y="1"/>
                  </a:cubicBezTo>
                  <a:lnTo>
                    <a:pt x="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7"/>
            <p:cNvSpPr/>
            <p:nvPr/>
          </p:nvSpPr>
          <p:spPr>
            <a:xfrm>
              <a:off x="7985700" y="998875"/>
              <a:ext cx="448150" cy="150550"/>
            </a:xfrm>
            <a:custGeom>
              <a:avLst/>
              <a:gdLst/>
              <a:ahLst/>
              <a:cxnLst/>
              <a:rect l="l" t="t" r="r" b="b"/>
              <a:pathLst>
                <a:path w="17926" h="6022" extrusionOk="0">
                  <a:moveTo>
                    <a:pt x="16899" y="1"/>
                  </a:moveTo>
                  <a:cubicBezTo>
                    <a:pt x="16612" y="107"/>
                    <a:pt x="16327" y="213"/>
                    <a:pt x="16037" y="322"/>
                  </a:cubicBezTo>
                  <a:cubicBezTo>
                    <a:pt x="12604" y="1616"/>
                    <a:pt x="9282" y="3022"/>
                    <a:pt x="5572" y="4078"/>
                  </a:cubicBezTo>
                  <a:cubicBezTo>
                    <a:pt x="4138" y="4486"/>
                    <a:pt x="2311" y="4991"/>
                    <a:pt x="763" y="5471"/>
                  </a:cubicBezTo>
                  <a:cubicBezTo>
                    <a:pt x="328" y="5604"/>
                    <a:pt x="1" y="5652"/>
                    <a:pt x="256" y="6019"/>
                  </a:cubicBezTo>
                  <a:cubicBezTo>
                    <a:pt x="289" y="6021"/>
                    <a:pt x="321" y="6022"/>
                    <a:pt x="354" y="6022"/>
                  </a:cubicBezTo>
                  <a:cubicBezTo>
                    <a:pt x="782" y="6022"/>
                    <a:pt x="1206" y="5850"/>
                    <a:pt x="1606" y="5724"/>
                  </a:cubicBezTo>
                  <a:cubicBezTo>
                    <a:pt x="2062" y="5581"/>
                    <a:pt x="2512" y="5411"/>
                    <a:pt x="2956" y="5259"/>
                  </a:cubicBezTo>
                  <a:cubicBezTo>
                    <a:pt x="5702" y="4323"/>
                    <a:pt x="8458" y="3530"/>
                    <a:pt x="11142" y="2559"/>
                  </a:cubicBezTo>
                  <a:cubicBezTo>
                    <a:pt x="11997" y="2250"/>
                    <a:pt x="12803" y="1803"/>
                    <a:pt x="13674" y="1462"/>
                  </a:cubicBezTo>
                  <a:cubicBezTo>
                    <a:pt x="15049" y="922"/>
                    <a:pt x="16491" y="459"/>
                    <a:pt x="179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7"/>
            <p:cNvSpPr/>
            <p:nvPr/>
          </p:nvSpPr>
          <p:spPr>
            <a:xfrm>
              <a:off x="7643950" y="1032250"/>
              <a:ext cx="896775" cy="265000"/>
            </a:xfrm>
            <a:custGeom>
              <a:avLst/>
              <a:gdLst/>
              <a:ahLst/>
              <a:cxnLst/>
              <a:rect l="l" t="t" r="r" b="b"/>
              <a:pathLst>
                <a:path w="35871" h="10600" extrusionOk="0">
                  <a:moveTo>
                    <a:pt x="16837" y="9241"/>
                  </a:moveTo>
                  <a:cubicBezTo>
                    <a:pt x="17806" y="8722"/>
                    <a:pt x="18807" y="8399"/>
                    <a:pt x="19622" y="7976"/>
                  </a:cubicBezTo>
                  <a:cubicBezTo>
                    <a:pt x="24753" y="5302"/>
                    <a:pt x="30059" y="2918"/>
                    <a:pt x="35277" y="464"/>
                  </a:cubicBezTo>
                  <a:cubicBezTo>
                    <a:pt x="35459" y="379"/>
                    <a:pt x="35871" y="326"/>
                    <a:pt x="35826" y="0"/>
                  </a:cubicBezTo>
                  <a:cubicBezTo>
                    <a:pt x="33184" y="1131"/>
                    <a:pt x="30145" y="2509"/>
                    <a:pt x="27512" y="3797"/>
                  </a:cubicBezTo>
                  <a:cubicBezTo>
                    <a:pt x="23916" y="5560"/>
                    <a:pt x="20553" y="7400"/>
                    <a:pt x="16879" y="9073"/>
                  </a:cubicBezTo>
                  <a:cubicBezTo>
                    <a:pt x="16491" y="9249"/>
                    <a:pt x="15980" y="9417"/>
                    <a:pt x="15487" y="9663"/>
                  </a:cubicBezTo>
                  <a:cubicBezTo>
                    <a:pt x="15009" y="9903"/>
                    <a:pt x="14502" y="10308"/>
                    <a:pt x="14052" y="10254"/>
                  </a:cubicBezTo>
                  <a:cubicBezTo>
                    <a:pt x="13865" y="10231"/>
                    <a:pt x="13695" y="10075"/>
                    <a:pt x="13462" y="9959"/>
                  </a:cubicBezTo>
                  <a:cubicBezTo>
                    <a:pt x="12821" y="9638"/>
                    <a:pt x="12087" y="9307"/>
                    <a:pt x="11520" y="9114"/>
                  </a:cubicBezTo>
                  <a:cubicBezTo>
                    <a:pt x="11007" y="8940"/>
                    <a:pt x="10454" y="8895"/>
                    <a:pt x="9959" y="8735"/>
                  </a:cubicBezTo>
                  <a:cubicBezTo>
                    <a:pt x="8463" y="8250"/>
                    <a:pt x="7238" y="7498"/>
                    <a:pt x="5824" y="6962"/>
                  </a:cubicBezTo>
                  <a:cubicBezTo>
                    <a:pt x="4874" y="6603"/>
                    <a:pt x="3922" y="6244"/>
                    <a:pt x="2955" y="5908"/>
                  </a:cubicBezTo>
                  <a:cubicBezTo>
                    <a:pt x="1993" y="5572"/>
                    <a:pt x="1018" y="5176"/>
                    <a:pt x="1" y="4979"/>
                  </a:cubicBezTo>
                  <a:cubicBezTo>
                    <a:pt x="2950" y="6278"/>
                    <a:pt x="6256" y="7266"/>
                    <a:pt x="9115" y="8650"/>
                  </a:cubicBezTo>
                  <a:cubicBezTo>
                    <a:pt x="10441" y="9292"/>
                    <a:pt x="11735" y="9705"/>
                    <a:pt x="13166" y="10212"/>
                  </a:cubicBezTo>
                  <a:cubicBezTo>
                    <a:pt x="13480" y="10323"/>
                    <a:pt x="13937" y="10599"/>
                    <a:pt x="14179" y="10591"/>
                  </a:cubicBezTo>
                  <a:cubicBezTo>
                    <a:pt x="14458" y="10581"/>
                    <a:pt x="15102" y="10149"/>
                    <a:pt x="15529" y="9959"/>
                  </a:cubicBezTo>
                  <a:cubicBezTo>
                    <a:pt x="16049" y="9726"/>
                    <a:pt x="16464" y="9440"/>
                    <a:pt x="16837" y="924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7"/>
            <p:cNvSpPr/>
            <p:nvPr/>
          </p:nvSpPr>
          <p:spPr>
            <a:xfrm>
              <a:off x="8001950" y="1043675"/>
              <a:ext cx="561325" cy="269200"/>
            </a:xfrm>
            <a:custGeom>
              <a:avLst/>
              <a:gdLst/>
              <a:ahLst/>
              <a:cxnLst/>
              <a:rect l="l" t="t" r="r" b="b"/>
              <a:pathLst>
                <a:path w="22453" h="10768" extrusionOk="0">
                  <a:moveTo>
                    <a:pt x="22307" y="7"/>
                  </a:moveTo>
                  <a:cubicBezTo>
                    <a:pt x="21163" y="681"/>
                    <a:pt x="19776" y="1150"/>
                    <a:pt x="18510" y="1696"/>
                  </a:cubicBezTo>
                  <a:cubicBezTo>
                    <a:pt x="17605" y="2086"/>
                    <a:pt x="16739" y="2538"/>
                    <a:pt x="15851" y="2961"/>
                  </a:cubicBezTo>
                  <a:cubicBezTo>
                    <a:pt x="14069" y="3809"/>
                    <a:pt x="12317" y="4698"/>
                    <a:pt x="10535" y="5535"/>
                  </a:cubicBezTo>
                  <a:cubicBezTo>
                    <a:pt x="9648" y="5952"/>
                    <a:pt x="8726" y="6324"/>
                    <a:pt x="7834" y="6759"/>
                  </a:cubicBezTo>
                  <a:cubicBezTo>
                    <a:pt x="7404" y="6968"/>
                    <a:pt x="7039" y="7265"/>
                    <a:pt x="6610" y="7477"/>
                  </a:cubicBezTo>
                  <a:cubicBezTo>
                    <a:pt x="5264" y="8142"/>
                    <a:pt x="3888" y="8645"/>
                    <a:pt x="2601" y="9375"/>
                  </a:cubicBezTo>
                  <a:cubicBezTo>
                    <a:pt x="1970" y="9733"/>
                    <a:pt x="1286" y="10076"/>
                    <a:pt x="619" y="10346"/>
                  </a:cubicBezTo>
                  <a:cubicBezTo>
                    <a:pt x="427" y="10423"/>
                    <a:pt x="1" y="10422"/>
                    <a:pt x="27" y="10767"/>
                  </a:cubicBezTo>
                  <a:cubicBezTo>
                    <a:pt x="4889" y="8884"/>
                    <a:pt x="9415" y="6316"/>
                    <a:pt x="14078" y="4142"/>
                  </a:cubicBezTo>
                  <a:cubicBezTo>
                    <a:pt x="16648" y="2945"/>
                    <a:pt x="19291" y="1613"/>
                    <a:pt x="21843" y="429"/>
                  </a:cubicBezTo>
                  <a:cubicBezTo>
                    <a:pt x="22046" y="335"/>
                    <a:pt x="22453" y="223"/>
                    <a:pt x="22349" y="49"/>
                  </a:cubicBezTo>
                  <a:cubicBezTo>
                    <a:pt x="22347" y="24"/>
                    <a:pt x="22343" y="0"/>
                    <a:pt x="22307" y="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7"/>
            <p:cNvSpPr/>
            <p:nvPr/>
          </p:nvSpPr>
          <p:spPr>
            <a:xfrm>
              <a:off x="7531100" y="1095850"/>
              <a:ext cx="8350" cy="8500"/>
            </a:xfrm>
            <a:custGeom>
              <a:avLst/>
              <a:gdLst/>
              <a:ahLst/>
              <a:cxnLst/>
              <a:rect l="l" t="t" r="r" b="b"/>
              <a:pathLst>
                <a:path w="334" h="340" extrusionOk="0">
                  <a:moveTo>
                    <a:pt x="253" y="282"/>
                  </a:moveTo>
                  <a:cubicBezTo>
                    <a:pt x="333" y="87"/>
                    <a:pt x="90" y="1"/>
                    <a:pt x="0" y="115"/>
                  </a:cubicBezTo>
                  <a:cubicBezTo>
                    <a:pt x="66" y="190"/>
                    <a:pt x="56" y="339"/>
                    <a:pt x="253" y="2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7"/>
            <p:cNvSpPr/>
            <p:nvPr/>
          </p:nvSpPr>
          <p:spPr>
            <a:xfrm>
              <a:off x="7523700" y="1098700"/>
              <a:ext cx="4225" cy="5450"/>
            </a:xfrm>
            <a:custGeom>
              <a:avLst/>
              <a:gdLst/>
              <a:ahLst/>
              <a:cxnLst/>
              <a:rect l="l" t="t" r="r" b="b"/>
              <a:pathLst>
                <a:path w="169" h="218" extrusionOk="0">
                  <a:moveTo>
                    <a:pt x="10" y="1"/>
                  </a:moveTo>
                  <a:cubicBezTo>
                    <a:pt x="7" y="1"/>
                    <a:pt x="3" y="1"/>
                    <a:pt x="0" y="1"/>
                  </a:cubicBezTo>
                  <a:cubicBezTo>
                    <a:pt x="34" y="79"/>
                    <a:pt x="9" y="217"/>
                    <a:pt x="120" y="217"/>
                  </a:cubicBezTo>
                  <a:cubicBezTo>
                    <a:pt x="134" y="217"/>
                    <a:pt x="150" y="215"/>
                    <a:pt x="169" y="211"/>
                  </a:cubicBezTo>
                  <a:cubicBezTo>
                    <a:pt x="146" y="111"/>
                    <a:pt x="133"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7"/>
            <p:cNvSpPr/>
            <p:nvPr/>
          </p:nvSpPr>
          <p:spPr>
            <a:xfrm>
              <a:off x="7551125" y="1098700"/>
              <a:ext cx="10675" cy="8475"/>
            </a:xfrm>
            <a:custGeom>
              <a:avLst/>
              <a:gdLst/>
              <a:ahLst/>
              <a:cxnLst/>
              <a:rect l="l" t="t" r="r" b="b"/>
              <a:pathLst>
                <a:path w="427" h="339" extrusionOk="0">
                  <a:moveTo>
                    <a:pt x="127" y="1"/>
                  </a:moveTo>
                  <a:lnTo>
                    <a:pt x="127" y="1"/>
                  </a:lnTo>
                  <a:cubicBezTo>
                    <a:pt x="129" y="129"/>
                    <a:pt x="37" y="164"/>
                    <a:pt x="0" y="254"/>
                  </a:cubicBezTo>
                  <a:cubicBezTo>
                    <a:pt x="120" y="261"/>
                    <a:pt x="176" y="331"/>
                    <a:pt x="296" y="338"/>
                  </a:cubicBezTo>
                  <a:cubicBezTo>
                    <a:pt x="275" y="206"/>
                    <a:pt x="426" y="243"/>
                    <a:pt x="380" y="85"/>
                  </a:cubicBezTo>
                  <a:cubicBezTo>
                    <a:pt x="302" y="51"/>
                    <a:pt x="226" y="14"/>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7"/>
            <p:cNvSpPr/>
            <p:nvPr/>
          </p:nvSpPr>
          <p:spPr>
            <a:xfrm>
              <a:off x="7508500" y="1099700"/>
              <a:ext cx="14175" cy="18000"/>
            </a:xfrm>
            <a:custGeom>
              <a:avLst/>
              <a:gdLst/>
              <a:ahLst/>
              <a:cxnLst/>
              <a:rect l="l" t="t" r="r" b="b"/>
              <a:pathLst>
                <a:path w="567" h="720" extrusionOk="0">
                  <a:moveTo>
                    <a:pt x="567" y="256"/>
                  </a:moveTo>
                  <a:cubicBezTo>
                    <a:pt x="343" y="1"/>
                    <a:pt x="0" y="541"/>
                    <a:pt x="229" y="720"/>
                  </a:cubicBezTo>
                  <a:cubicBezTo>
                    <a:pt x="262" y="486"/>
                    <a:pt x="510" y="468"/>
                    <a:pt x="567" y="2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7"/>
            <p:cNvSpPr/>
            <p:nvPr/>
          </p:nvSpPr>
          <p:spPr>
            <a:xfrm>
              <a:off x="7624950" y="1100625"/>
              <a:ext cx="351325" cy="55050"/>
            </a:xfrm>
            <a:custGeom>
              <a:avLst/>
              <a:gdLst/>
              <a:ahLst/>
              <a:cxnLst/>
              <a:rect l="l" t="t" r="r" b="b"/>
              <a:pathLst>
                <a:path w="14053" h="2202" extrusionOk="0">
                  <a:moveTo>
                    <a:pt x="1310" y="514"/>
                  </a:moveTo>
                  <a:cubicBezTo>
                    <a:pt x="3495" y="611"/>
                    <a:pt x="5545" y="858"/>
                    <a:pt x="7555" y="1104"/>
                  </a:cubicBezTo>
                  <a:cubicBezTo>
                    <a:pt x="9835" y="1385"/>
                    <a:pt x="11844" y="1925"/>
                    <a:pt x="14052" y="2202"/>
                  </a:cubicBezTo>
                  <a:cubicBezTo>
                    <a:pt x="14041" y="1946"/>
                    <a:pt x="13985" y="1735"/>
                    <a:pt x="13926" y="1527"/>
                  </a:cubicBezTo>
                  <a:cubicBezTo>
                    <a:pt x="11908" y="1362"/>
                    <a:pt x="9828" y="1005"/>
                    <a:pt x="7723" y="809"/>
                  </a:cubicBezTo>
                  <a:cubicBezTo>
                    <a:pt x="5430" y="596"/>
                    <a:pt x="2887" y="1"/>
                    <a:pt x="591" y="218"/>
                  </a:cubicBezTo>
                  <a:cubicBezTo>
                    <a:pt x="407" y="235"/>
                    <a:pt x="58" y="167"/>
                    <a:pt x="1" y="388"/>
                  </a:cubicBezTo>
                  <a:cubicBezTo>
                    <a:pt x="279" y="629"/>
                    <a:pt x="893" y="497"/>
                    <a:pt x="1310" y="5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7"/>
            <p:cNvSpPr/>
            <p:nvPr/>
          </p:nvSpPr>
          <p:spPr>
            <a:xfrm>
              <a:off x="7566950" y="1100975"/>
              <a:ext cx="20050" cy="21325"/>
            </a:xfrm>
            <a:custGeom>
              <a:avLst/>
              <a:gdLst/>
              <a:ahLst/>
              <a:cxnLst/>
              <a:rect l="l" t="t" r="r" b="b"/>
              <a:pathLst>
                <a:path w="802" h="853" extrusionOk="0">
                  <a:moveTo>
                    <a:pt x="802" y="669"/>
                  </a:moveTo>
                  <a:cubicBezTo>
                    <a:pt x="701" y="425"/>
                    <a:pt x="118" y="0"/>
                    <a:pt x="1" y="416"/>
                  </a:cubicBezTo>
                  <a:cubicBezTo>
                    <a:pt x="280" y="480"/>
                    <a:pt x="537" y="853"/>
                    <a:pt x="802" y="6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7"/>
            <p:cNvSpPr/>
            <p:nvPr/>
          </p:nvSpPr>
          <p:spPr>
            <a:xfrm>
              <a:off x="7765250" y="1106425"/>
              <a:ext cx="206200" cy="26075"/>
            </a:xfrm>
            <a:custGeom>
              <a:avLst/>
              <a:gdLst/>
              <a:ahLst/>
              <a:cxnLst/>
              <a:rect l="l" t="t" r="r" b="b"/>
              <a:pathLst>
                <a:path w="8248" h="1043" extrusionOk="0">
                  <a:moveTo>
                    <a:pt x="1" y="156"/>
                  </a:moveTo>
                  <a:cubicBezTo>
                    <a:pt x="2829" y="365"/>
                    <a:pt x="5404" y="829"/>
                    <a:pt x="8230" y="1042"/>
                  </a:cubicBezTo>
                  <a:cubicBezTo>
                    <a:pt x="8248" y="842"/>
                    <a:pt x="8168" y="738"/>
                    <a:pt x="8146" y="578"/>
                  </a:cubicBezTo>
                  <a:cubicBezTo>
                    <a:pt x="5602" y="204"/>
                    <a:pt x="2596" y="0"/>
                    <a:pt x="1" y="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7"/>
            <p:cNvSpPr/>
            <p:nvPr/>
          </p:nvSpPr>
          <p:spPr>
            <a:xfrm>
              <a:off x="7527925" y="1111350"/>
              <a:ext cx="63300" cy="38000"/>
            </a:xfrm>
            <a:custGeom>
              <a:avLst/>
              <a:gdLst/>
              <a:ahLst/>
              <a:cxnLst/>
              <a:rect l="l" t="t" r="r" b="b"/>
              <a:pathLst>
                <a:path w="2532" h="1520" extrusionOk="0">
                  <a:moveTo>
                    <a:pt x="1941" y="1225"/>
                  </a:moveTo>
                  <a:cubicBezTo>
                    <a:pt x="1230" y="1175"/>
                    <a:pt x="537" y="515"/>
                    <a:pt x="1" y="338"/>
                  </a:cubicBezTo>
                  <a:cubicBezTo>
                    <a:pt x="435" y="973"/>
                    <a:pt x="1539" y="1303"/>
                    <a:pt x="2532" y="1520"/>
                  </a:cubicBezTo>
                  <a:cubicBezTo>
                    <a:pt x="2285" y="614"/>
                    <a:pt x="1486" y="260"/>
                    <a:pt x="591" y="1"/>
                  </a:cubicBezTo>
                  <a:cubicBezTo>
                    <a:pt x="646" y="167"/>
                    <a:pt x="469" y="103"/>
                    <a:pt x="465" y="212"/>
                  </a:cubicBezTo>
                  <a:cubicBezTo>
                    <a:pt x="930" y="575"/>
                    <a:pt x="1588" y="747"/>
                    <a:pt x="1941" y="12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7"/>
            <p:cNvSpPr/>
            <p:nvPr/>
          </p:nvSpPr>
          <p:spPr>
            <a:xfrm>
              <a:off x="7626025" y="1115700"/>
              <a:ext cx="365025" cy="95900"/>
            </a:xfrm>
            <a:custGeom>
              <a:avLst/>
              <a:gdLst/>
              <a:ahLst/>
              <a:cxnLst/>
              <a:rect l="l" t="t" r="r" b="b"/>
              <a:pathLst>
                <a:path w="14601" h="3836" extrusionOk="0">
                  <a:moveTo>
                    <a:pt x="7512" y="924"/>
                  </a:moveTo>
                  <a:cubicBezTo>
                    <a:pt x="6493" y="738"/>
                    <a:pt x="5292" y="533"/>
                    <a:pt x="4474" y="333"/>
                  </a:cubicBezTo>
                  <a:cubicBezTo>
                    <a:pt x="3107" y="1"/>
                    <a:pt x="1488" y="161"/>
                    <a:pt x="0" y="164"/>
                  </a:cubicBezTo>
                  <a:cubicBezTo>
                    <a:pt x="2169" y="203"/>
                    <a:pt x="4196" y="385"/>
                    <a:pt x="5866" y="924"/>
                  </a:cubicBezTo>
                  <a:cubicBezTo>
                    <a:pt x="4334" y="853"/>
                    <a:pt x="3004" y="353"/>
                    <a:pt x="1477" y="417"/>
                  </a:cubicBezTo>
                  <a:cubicBezTo>
                    <a:pt x="6186" y="1222"/>
                    <a:pt x="10593" y="2330"/>
                    <a:pt x="14600" y="3836"/>
                  </a:cubicBezTo>
                  <a:cubicBezTo>
                    <a:pt x="14513" y="3571"/>
                    <a:pt x="14382" y="3350"/>
                    <a:pt x="14305" y="3077"/>
                  </a:cubicBezTo>
                  <a:cubicBezTo>
                    <a:pt x="11868" y="2475"/>
                    <a:pt x="9670" y="1635"/>
                    <a:pt x="7132" y="1135"/>
                  </a:cubicBezTo>
                  <a:cubicBezTo>
                    <a:pt x="9807" y="1400"/>
                    <a:pt x="11856" y="2290"/>
                    <a:pt x="14263" y="2823"/>
                  </a:cubicBezTo>
                  <a:cubicBezTo>
                    <a:pt x="14200" y="2646"/>
                    <a:pt x="14203" y="2404"/>
                    <a:pt x="14137" y="2232"/>
                  </a:cubicBezTo>
                  <a:cubicBezTo>
                    <a:pt x="12810" y="2246"/>
                    <a:pt x="11637" y="1674"/>
                    <a:pt x="10381" y="1430"/>
                  </a:cubicBezTo>
                  <a:cubicBezTo>
                    <a:pt x="9346" y="1230"/>
                    <a:pt x="8508" y="1105"/>
                    <a:pt x="7512" y="9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7"/>
            <p:cNvSpPr/>
            <p:nvPr/>
          </p:nvSpPr>
          <p:spPr>
            <a:xfrm>
              <a:off x="7588050" y="1119800"/>
              <a:ext cx="9500" cy="9225"/>
            </a:xfrm>
            <a:custGeom>
              <a:avLst/>
              <a:gdLst/>
              <a:ahLst/>
              <a:cxnLst/>
              <a:rect l="l" t="t" r="r" b="b"/>
              <a:pathLst>
                <a:path w="380" h="369" extrusionOk="0">
                  <a:moveTo>
                    <a:pt x="84" y="0"/>
                  </a:moveTo>
                  <a:cubicBezTo>
                    <a:pt x="81" y="45"/>
                    <a:pt x="74" y="88"/>
                    <a:pt x="24" y="88"/>
                  </a:cubicBezTo>
                  <a:cubicBezTo>
                    <a:pt x="17" y="88"/>
                    <a:pt x="9" y="87"/>
                    <a:pt x="0" y="86"/>
                  </a:cubicBezTo>
                  <a:lnTo>
                    <a:pt x="0" y="86"/>
                  </a:lnTo>
                  <a:cubicBezTo>
                    <a:pt x="42" y="204"/>
                    <a:pt x="149" y="368"/>
                    <a:pt x="281" y="368"/>
                  </a:cubicBezTo>
                  <a:cubicBezTo>
                    <a:pt x="313" y="368"/>
                    <a:pt x="346" y="359"/>
                    <a:pt x="380" y="337"/>
                  </a:cubicBezTo>
                  <a:cubicBezTo>
                    <a:pt x="311" y="197"/>
                    <a:pt x="255" y="4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7"/>
            <p:cNvSpPr/>
            <p:nvPr/>
          </p:nvSpPr>
          <p:spPr>
            <a:xfrm>
              <a:off x="7626025" y="1126600"/>
              <a:ext cx="369250" cy="108225"/>
            </a:xfrm>
            <a:custGeom>
              <a:avLst/>
              <a:gdLst/>
              <a:ahLst/>
              <a:cxnLst/>
              <a:rect l="l" t="t" r="r" b="b"/>
              <a:pathLst>
                <a:path w="14770" h="4329" extrusionOk="0">
                  <a:moveTo>
                    <a:pt x="0" y="23"/>
                  </a:moveTo>
                  <a:cubicBezTo>
                    <a:pt x="5460" y="893"/>
                    <a:pt x="10182" y="2726"/>
                    <a:pt x="14769" y="4328"/>
                  </a:cubicBezTo>
                  <a:cubicBezTo>
                    <a:pt x="14598" y="4246"/>
                    <a:pt x="14723" y="3868"/>
                    <a:pt x="14685" y="3653"/>
                  </a:cubicBezTo>
                  <a:cubicBezTo>
                    <a:pt x="11359" y="2298"/>
                    <a:pt x="7695" y="1513"/>
                    <a:pt x="3925" y="615"/>
                  </a:cubicBezTo>
                  <a:cubicBezTo>
                    <a:pt x="2664" y="313"/>
                    <a:pt x="1351" y="1"/>
                    <a:pt x="0" y="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7"/>
            <p:cNvSpPr/>
            <p:nvPr/>
          </p:nvSpPr>
          <p:spPr>
            <a:xfrm>
              <a:off x="7511900" y="1132225"/>
              <a:ext cx="89900" cy="44500"/>
            </a:xfrm>
            <a:custGeom>
              <a:avLst/>
              <a:gdLst/>
              <a:ahLst/>
              <a:cxnLst/>
              <a:rect l="l" t="t" r="r" b="b"/>
              <a:pathLst>
                <a:path w="3596" h="1780" extrusionOk="0">
                  <a:moveTo>
                    <a:pt x="219" y="10"/>
                  </a:moveTo>
                  <a:cubicBezTo>
                    <a:pt x="140" y="1"/>
                    <a:pt x="126" y="57"/>
                    <a:pt x="50" y="52"/>
                  </a:cubicBezTo>
                  <a:cubicBezTo>
                    <a:pt x="25" y="54"/>
                    <a:pt x="0" y="59"/>
                    <a:pt x="8" y="94"/>
                  </a:cubicBezTo>
                  <a:cubicBezTo>
                    <a:pt x="407" y="346"/>
                    <a:pt x="897" y="626"/>
                    <a:pt x="1443" y="896"/>
                  </a:cubicBezTo>
                  <a:cubicBezTo>
                    <a:pt x="2127" y="1234"/>
                    <a:pt x="2922" y="1779"/>
                    <a:pt x="3595" y="1402"/>
                  </a:cubicBezTo>
                  <a:cubicBezTo>
                    <a:pt x="3343" y="1169"/>
                    <a:pt x="2979" y="1210"/>
                    <a:pt x="2667" y="1150"/>
                  </a:cubicBezTo>
                  <a:cubicBezTo>
                    <a:pt x="1635" y="948"/>
                    <a:pt x="927" y="451"/>
                    <a:pt x="219" y="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7"/>
            <p:cNvSpPr/>
            <p:nvPr/>
          </p:nvSpPr>
          <p:spPr>
            <a:xfrm>
              <a:off x="7597250" y="1133525"/>
              <a:ext cx="8200" cy="14775"/>
            </a:xfrm>
            <a:custGeom>
              <a:avLst/>
              <a:gdLst/>
              <a:ahLst/>
              <a:cxnLst/>
              <a:rect l="l" t="t" r="r" b="b"/>
              <a:pathLst>
                <a:path w="328" h="591" extrusionOk="0">
                  <a:moveTo>
                    <a:pt x="96" y="0"/>
                  </a:moveTo>
                  <a:lnTo>
                    <a:pt x="96" y="0"/>
                  </a:lnTo>
                  <a:cubicBezTo>
                    <a:pt x="0" y="209"/>
                    <a:pt x="258" y="391"/>
                    <a:pt x="308" y="591"/>
                  </a:cubicBezTo>
                  <a:cubicBezTo>
                    <a:pt x="327" y="304"/>
                    <a:pt x="231" y="133"/>
                    <a:pt x="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7"/>
            <p:cNvSpPr/>
            <p:nvPr/>
          </p:nvSpPr>
          <p:spPr>
            <a:xfrm>
              <a:off x="7616525" y="1157775"/>
              <a:ext cx="370075" cy="159900"/>
            </a:xfrm>
            <a:custGeom>
              <a:avLst/>
              <a:gdLst/>
              <a:ahLst/>
              <a:cxnLst/>
              <a:rect l="l" t="t" r="r" b="b"/>
              <a:pathLst>
                <a:path w="14803" h="6396" extrusionOk="0">
                  <a:moveTo>
                    <a:pt x="14474" y="5908"/>
                  </a:moveTo>
                  <a:cubicBezTo>
                    <a:pt x="14298" y="5835"/>
                    <a:pt x="14074" y="5761"/>
                    <a:pt x="14010" y="5739"/>
                  </a:cubicBezTo>
                  <a:cubicBezTo>
                    <a:pt x="11614" y="4925"/>
                    <a:pt x="9715" y="3905"/>
                    <a:pt x="7512" y="3081"/>
                  </a:cubicBezTo>
                  <a:cubicBezTo>
                    <a:pt x="4913" y="2109"/>
                    <a:pt x="2538" y="1043"/>
                    <a:pt x="127" y="0"/>
                  </a:cubicBezTo>
                  <a:lnTo>
                    <a:pt x="1" y="0"/>
                  </a:lnTo>
                  <a:lnTo>
                    <a:pt x="1" y="170"/>
                  </a:lnTo>
                  <a:cubicBezTo>
                    <a:pt x="533" y="542"/>
                    <a:pt x="1168" y="761"/>
                    <a:pt x="1773" y="1013"/>
                  </a:cubicBezTo>
                  <a:cubicBezTo>
                    <a:pt x="2396" y="1272"/>
                    <a:pt x="3031" y="1525"/>
                    <a:pt x="3672" y="1772"/>
                  </a:cubicBezTo>
                  <a:cubicBezTo>
                    <a:pt x="6207" y="2749"/>
                    <a:pt x="8541" y="3927"/>
                    <a:pt x="11056" y="4938"/>
                  </a:cubicBezTo>
                  <a:cubicBezTo>
                    <a:pt x="12008" y="5319"/>
                    <a:pt x="13308" y="5897"/>
                    <a:pt x="14390" y="6203"/>
                  </a:cubicBezTo>
                  <a:cubicBezTo>
                    <a:pt x="14704" y="6292"/>
                    <a:pt x="14734" y="6396"/>
                    <a:pt x="14770" y="6161"/>
                  </a:cubicBezTo>
                  <a:cubicBezTo>
                    <a:pt x="14803" y="5952"/>
                    <a:pt x="14695" y="5998"/>
                    <a:pt x="14474" y="59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7"/>
            <p:cNvSpPr/>
            <p:nvPr/>
          </p:nvSpPr>
          <p:spPr>
            <a:xfrm>
              <a:off x="7532275" y="998875"/>
              <a:ext cx="950" cy="700"/>
            </a:xfrm>
            <a:custGeom>
              <a:avLst/>
              <a:gdLst/>
              <a:ahLst/>
              <a:cxnLst/>
              <a:rect l="l" t="t" r="r" b="b"/>
              <a:pathLst>
                <a:path w="38" h="28" extrusionOk="0">
                  <a:moveTo>
                    <a:pt x="1" y="1"/>
                  </a:moveTo>
                  <a:cubicBezTo>
                    <a:pt x="14" y="9"/>
                    <a:pt x="24" y="20"/>
                    <a:pt x="38" y="27"/>
                  </a:cubicBezTo>
                  <a:cubicBezTo>
                    <a:pt x="32" y="18"/>
                    <a:pt x="27" y="10"/>
                    <a:pt x="22" y="1"/>
                  </a:cubicBezTo>
                  <a:lnTo>
                    <a:pt x="7" y="1"/>
                  </a:lnTo>
                  <a:close/>
                </a:path>
              </a:pathLst>
            </a:custGeom>
            <a:solidFill>
              <a:srgbClr val="FFE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7"/>
            <p:cNvSpPr/>
            <p:nvPr/>
          </p:nvSpPr>
          <p:spPr>
            <a:xfrm>
              <a:off x="7998950" y="1005875"/>
              <a:ext cx="534325" cy="243550"/>
            </a:xfrm>
            <a:custGeom>
              <a:avLst/>
              <a:gdLst/>
              <a:ahLst/>
              <a:cxnLst/>
              <a:rect l="l" t="t" r="r" b="b"/>
              <a:pathLst>
                <a:path w="21373" h="9742" extrusionOk="0">
                  <a:moveTo>
                    <a:pt x="10697" y="3672"/>
                  </a:moveTo>
                  <a:cubicBezTo>
                    <a:pt x="7112" y="4851"/>
                    <a:pt x="3660" y="6371"/>
                    <a:pt x="21" y="7426"/>
                  </a:cubicBezTo>
                  <a:cubicBezTo>
                    <a:pt x="0" y="7813"/>
                    <a:pt x="30" y="8148"/>
                    <a:pt x="147" y="8397"/>
                  </a:cubicBezTo>
                  <a:cubicBezTo>
                    <a:pt x="2209" y="7759"/>
                    <a:pt x="3950" y="6799"/>
                    <a:pt x="6139" y="6287"/>
                  </a:cubicBezTo>
                  <a:cubicBezTo>
                    <a:pt x="4231" y="7150"/>
                    <a:pt x="2195" y="7885"/>
                    <a:pt x="147" y="8608"/>
                  </a:cubicBezTo>
                  <a:cubicBezTo>
                    <a:pt x="85" y="8924"/>
                    <a:pt x="246" y="9016"/>
                    <a:pt x="274" y="9241"/>
                  </a:cubicBezTo>
                  <a:cubicBezTo>
                    <a:pt x="3849" y="8132"/>
                    <a:pt x="6844" y="6219"/>
                    <a:pt x="10444" y="5275"/>
                  </a:cubicBezTo>
                  <a:cubicBezTo>
                    <a:pt x="8757" y="6045"/>
                    <a:pt x="6975" y="6575"/>
                    <a:pt x="5338" y="7384"/>
                  </a:cubicBezTo>
                  <a:cubicBezTo>
                    <a:pt x="3880" y="8105"/>
                    <a:pt x="2447" y="8728"/>
                    <a:pt x="907" y="9283"/>
                  </a:cubicBezTo>
                  <a:cubicBezTo>
                    <a:pt x="745" y="9342"/>
                    <a:pt x="354" y="9376"/>
                    <a:pt x="358" y="9663"/>
                  </a:cubicBezTo>
                  <a:cubicBezTo>
                    <a:pt x="679" y="9741"/>
                    <a:pt x="1005" y="9566"/>
                    <a:pt x="1287" y="9452"/>
                  </a:cubicBezTo>
                  <a:cubicBezTo>
                    <a:pt x="2203" y="9086"/>
                    <a:pt x="3091" y="8633"/>
                    <a:pt x="4030" y="8271"/>
                  </a:cubicBezTo>
                  <a:cubicBezTo>
                    <a:pt x="6549" y="7299"/>
                    <a:pt x="9040" y="6246"/>
                    <a:pt x="11456" y="5191"/>
                  </a:cubicBezTo>
                  <a:cubicBezTo>
                    <a:pt x="12510" y="4730"/>
                    <a:pt x="13674" y="4282"/>
                    <a:pt x="14662" y="3798"/>
                  </a:cubicBezTo>
                  <a:cubicBezTo>
                    <a:pt x="14787" y="3738"/>
                    <a:pt x="15079" y="3659"/>
                    <a:pt x="14958" y="3587"/>
                  </a:cubicBezTo>
                  <a:cubicBezTo>
                    <a:pt x="13739" y="4084"/>
                    <a:pt x="12507" y="4567"/>
                    <a:pt x="11245" y="5022"/>
                  </a:cubicBezTo>
                  <a:cubicBezTo>
                    <a:pt x="14397" y="3434"/>
                    <a:pt x="18017" y="2314"/>
                    <a:pt x="21076" y="634"/>
                  </a:cubicBezTo>
                  <a:cubicBezTo>
                    <a:pt x="15906" y="2186"/>
                    <a:pt x="11277" y="4506"/>
                    <a:pt x="6393" y="6204"/>
                  </a:cubicBezTo>
                  <a:cubicBezTo>
                    <a:pt x="8861" y="5130"/>
                    <a:pt x="11403" y="4110"/>
                    <a:pt x="13945" y="3123"/>
                  </a:cubicBezTo>
                  <a:cubicBezTo>
                    <a:pt x="15203" y="2634"/>
                    <a:pt x="16466" y="2169"/>
                    <a:pt x="17659" y="1519"/>
                  </a:cubicBezTo>
                  <a:cubicBezTo>
                    <a:pt x="18543" y="1037"/>
                    <a:pt x="19533" y="680"/>
                    <a:pt x="20486" y="380"/>
                  </a:cubicBezTo>
                  <a:cubicBezTo>
                    <a:pt x="20806" y="279"/>
                    <a:pt x="21262" y="252"/>
                    <a:pt x="21373" y="0"/>
                  </a:cubicBezTo>
                  <a:cubicBezTo>
                    <a:pt x="19558" y="462"/>
                    <a:pt x="17822" y="1208"/>
                    <a:pt x="16055" y="1814"/>
                  </a:cubicBezTo>
                  <a:cubicBezTo>
                    <a:pt x="14263" y="2431"/>
                    <a:pt x="12492" y="3080"/>
                    <a:pt x="10697" y="36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7"/>
            <p:cNvSpPr/>
            <p:nvPr/>
          </p:nvSpPr>
          <p:spPr>
            <a:xfrm>
              <a:off x="7998400" y="1007975"/>
              <a:ext cx="511650" cy="178300"/>
            </a:xfrm>
            <a:custGeom>
              <a:avLst/>
              <a:gdLst/>
              <a:ahLst/>
              <a:cxnLst/>
              <a:rect l="l" t="t" r="r" b="b"/>
              <a:pathLst>
                <a:path w="20466" h="7132" extrusionOk="0">
                  <a:moveTo>
                    <a:pt x="20466" y="1"/>
                  </a:moveTo>
                  <a:cubicBezTo>
                    <a:pt x="16975" y="1045"/>
                    <a:pt x="13472" y="2138"/>
                    <a:pt x="10043" y="3334"/>
                  </a:cubicBezTo>
                  <a:cubicBezTo>
                    <a:pt x="6870" y="4441"/>
                    <a:pt x="3761" y="5812"/>
                    <a:pt x="592" y="6836"/>
                  </a:cubicBezTo>
                  <a:cubicBezTo>
                    <a:pt x="405" y="6897"/>
                    <a:pt x="91" y="6888"/>
                    <a:pt x="1" y="7132"/>
                  </a:cubicBezTo>
                  <a:cubicBezTo>
                    <a:pt x="3440" y="6213"/>
                    <a:pt x="6711" y="4639"/>
                    <a:pt x="10170" y="3546"/>
                  </a:cubicBezTo>
                  <a:cubicBezTo>
                    <a:pt x="13625" y="2452"/>
                    <a:pt x="17074" y="1232"/>
                    <a:pt x="20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7"/>
            <p:cNvSpPr/>
            <p:nvPr/>
          </p:nvSpPr>
          <p:spPr>
            <a:xfrm>
              <a:off x="7593200" y="1015350"/>
              <a:ext cx="6100" cy="12725"/>
            </a:xfrm>
            <a:custGeom>
              <a:avLst/>
              <a:gdLst/>
              <a:ahLst/>
              <a:cxnLst/>
              <a:rect l="l" t="t" r="r" b="b"/>
              <a:pathLst>
                <a:path w="244" h="509" extrusionOk="0">
                  <a:moveTo>
                    <a:pt x="131" y="1"/>
                  </a:moveTo>
                  <a:lnTo>
                    <a:pt x="131" y="1"/>
                  </a:lnTo>
                  <a:cubicBezTo>
                    <a:pt x="166" y="173"/>
                    <a:pt x="0" y="508"/>
                    <a:pt x="79" y="508"/>
                  </a:cubicBezTo>
                  <a:cubicBezTo>
                    <a:pt x="82" y="508"/>
                    <a:pt x="85" y="508"/>
                    <a:pt x="89" y="507"/>
                  </a:cubicBezTo>
                  <a:cubicBezTo>
                    <a:pt x="94" y="356"/>
                    <a:pt x="244" y="129"/>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7"/>
            <p:cNvSpPr/>
            <p:nvPr/>
          </p:nvSpPr>
          <p:spPr>
            <a:xfrm>
              <a:off x="7744175" y="1088175"/>
              <a:ext cx="212225" cy="15800"/>
            </a:xfrm>
            <a:custGeom>
              <a:avLst/>
              <a:gdLst/>
              <a:ahLst/>
              <a:cxnLst/>
              <a:rect l="l" t="t" r="r" b="b"/>
              <a:pathLst>
                <a:path w="8489" h="632" extrusionOk="0">
                  <a:moveTo>
                    <a:pt x="8313" y="547"/>
                  </a:moveTo>
                  <a:cubicBezTo>
                    <a:pt x="5950" y="0"/>
                    <a:pt x="2764" y="70"/>
                    <a:pt x="1" y="168"/>
                  </a:cubicBezTo>
                  <a:cubicBezTo>
                    <a:pt x="2568" y="528"/>
                    <a:pt x="5671" y="349"/>
                    <a:pt x="8313" y="632"/>
                  </a:cubicBezTo>
                  <a:cubicBezTo>
                    <a:pt x="8488" y="627"/>
                    <a:pt x="8322" y="605"/>
                    <a:pt x="8313" y="5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7"/>
            <p:cNvSpPr/>
            <p:nvPr/>
          </p:nvSpPr>
          <p:spPr>
            <a:xfrm>
              <a:off x="7797125" y="1131225"/>
              <a:ext cx="181275" cy="33575"/>
            </a:xfrm>
            <a:custGeom>
              <a:avLst/>
              <a:gdLst/>
              <a:ahLst/>
              <a:cxnLst/>
              <a:rect l="l" t="t" r="r" b="b"/>
              <a:pathLst>
                <a:path w="7251" h="1343" extrusionOk="0">
                  <a:moveTo>
                    <a:pt x="115" y="0"/>
                  </a:moveTo>
                  <a:cubicBezTo>
                    <a:pt x="45" y="0"/>
                    <a:pt x="1" y="52"/>
                    <a:pt x="85" y="52"/>
                  </a:cubicBezTo>
                  <a:cubicBezTo>
                    <a:pt x="94" y="52"/>
                    <a:pt x="105" y="52"/>
                    <a:pt x="118" y="50"/>
                  </a:cubicBezTo>
                  <a:lnTo>
                    <a:pt x="161" y="50"/>
                  </a:lnTo>
                  <a:cubicBezTo>
                    <a:pt x="1916" y="351"/>
                    <a:pt x="3631" y="771"/>
                    <a:pt x="5393" y="1104"/>
                  </a:cubicBezTo>
                  <a:cubicBezTo>
                    <a:pt x="5895" y="1200"/>
                    <a:pt x="6398" y="1343"/>
                    <a:pt x="6893" y="1343"/>
                  </a:cubicBezTo>
                  <a:cubicBezTo>
                    <a:pt x="7013" y="1343"/>
                    <a:pt x="7132" y="1335"/>
                    <a:pt x="7250" y="1315"/>
                  </a:cubicBezTo>
                  <a:cubicBezTo>
                    <a:pt x="7172" y="1133"/>
                    <a:pt x="6962" y="1102"/>
                    <a:pt x="6747" y="1102"/>
                  </a:cubicBezTo>
                  <a:cubicBezTo>
                    <a:pt x="6639" y="1102"/>
                    <a:pt x="6530" y="1110"/>
                    <a:pt x="6436" y="1110"/>
                  </a:cubicBezTo>
                  <a:cubicBezTo>
                    <a:pt x="6394" y="1110"/>
                    <a:pt x="6356" y="1109"/>
                    <a:pt x="6322" y="1104"/>
                  </a:cubicBezTo>
                  <a:cubicBezTo>
                    <a:pt x="4317" y="854"/>
                    <a:pt x="2326" y="122"/>
                    <a:pt x="161" y="8"/>
                  </a:cubicBezTo>
                  <a:cubicBezTo>
                    <a:pt x="145" y="2"/>
                    <a:pt x="129"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7"/>
            <p:cNvSpPr/>
            <p:nvPr/>
          </p:nvSpPr>
          <p:spPr>
            <a:xfrm>
              <a:off x="7628125" y="1132975"/>
              <a:ext cx="19025" cy="3375"/>
            </a:xfrm>
            <a:custGeom>
              <a:avLst/>
              <a:gdLst/>
              <a:ahLst/>
              <a:cxnLst/>
              <a:rect l="l" t="t" r="r" b="b"/>
              <a:pathLst>
                <a:path w="761" h="135" extrusionOk="0">
                  <a:moveTo>
                    <a:pt x="117" y="0"/>
                  </a:moveTo>
                  <a:cubicBezTo>
                    <a:pt x="76" y="0"/>
                    <a:pt x="37" y="7"/>
                    <a:pt x="0" y="22"/>
                  </a:cubicBezTo>
                  <a:cubicBezTo>
                    <a:pt x="157" y="58"/>
                    <a:pt x="398" y="135"/>
                    <a:pt x="592" y="135"/>
                  </a:cubicBezTo>
                  <a:cubicBezTo>
                    <a:pt x="655" y="135"/>
                    <a:pt x="712" y="127"/>
                    <a:pt x="760" y="107"/>
                  </a:cubicBezTo>
                  <a:lnTo>
                    <a:pt x="760" y="107"/>
                  </a:lnTo>
                  <a:cubicBezTo>
                    <a:pt x="742" y="108"/>
                    <a:pt x="724" y="109"/>
                    <a:pt x="706" y="109"/>
                  </a:cubicBezTo>
                  <a:cubicBezTo>
                    <a:pt x="495" y="109"/>
                    <a:pt x="287" y="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7"/>
            <p:cNvSpPr/>
            <p:nvPr/>
          </p:nvSpPr>
          <p:spPr>
            <a:xfrm>
              <a:off x="7648175" y="1136500"/>
              <a:ext cx="9975" cy="2375"/>
            </a:xfrm>
            <a:custGeom>
              <a:avLst/>
              <a:gdLst/>
              <a:ahLst/>
              <a:cxnLst/>
              <a:rect l="l" t="t" r="r" b="b"/>
              <a:pathLst>
                <a:path w="399" h="95" extrusionOk="0">
                  <a:moveTo>
                    <a:pt x="91" y="0"/>
                  </a:moveTo>
                  <a:cubicBezTo>
                    <a:pt x="57" y="0"/>
                    <a:pt x="27" y="13"/>
                    <a:pt x="1" y="50"/>
                  </a:cubicBezTo>
                  <a:cubicBezTo>
                    <a:pt x="14" y="47"/>
                    <a:pt x="30" y="45"/>
                    <a:pt x="47" y="45"/>
                  </a:cubicBezTo>
                  <a:cubicBezTo>
                    <a:pt x="145" y="45"/>
                    <a:pt x="288" y="94"/>
                    <a:pt x="353" y="94"/>
                  </a:cubicBezTo>
                  <a:cubicBezTo>
                    <a:pt x="384" y="94"/>
                    <a:pt x="398" y="83"/>
                    <a:pt x="381" y="50"/>
                  </a:cubicBezTo>
                  <a:lnTo>
                    <a:pt x="381" y="50"/>
                  </a:lnTo>
                  <a:cubicBezTo>
                    <a:pt x="365" y="54"/>
                    <a:pt x="350" y="56"/>
                    <a:pt x="334" y="56"/>
                  </a:cubicBezTo>
                  <a:cubicBezTo>
                    <a:pt x="247" y="56"/>
                    <a:pt x="162" y="0"/>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7"/>
            <p:cNvSpPr/>
            <p:nvPr/>
          </p:nvSpPr>
          <p:spPr>
            <a:xfrm>
              <a:off x="7665050" y="1140600"/>
              <a:ext cx="33775" cy="5650"/>
            </a:xfrm>
            <a:custGeom>
              <a:avLst/>
              <a:gdLst/>
              <a:ahLst/>
              <a:cxnLst/>
              <a:rect l="l" t="t" r="r" b="b"/>
              <a:pathLst>
                <a:path w="1351" h="226" extrusionOk="0">
                  <a:moveTo>
                    <a:pt x="159" y="1"/>
                  </a:moveTo>
                  <a:cubicBezTo>
                    <a:pt x="105" y="1"/>
                    <a:pt x="52" y="4"/>
                    <a:pt x="0" y="12"/>
                  </a:cubicBezTo>
                  <a:cubicBezTo>
                    <a:pt x="430" y="46"/>
                    <a:pt x="915" y="225"/>
                    <a:pt x="1284" y="225"/>
                  </a:cubicBezTo>
                  <a:cubicBezTo>
                    <a:pt x="1307" y="225"/>
                    <a:pt x="1329" y="225"/>
                    <a:pt x="1351" y="223"/>
                  </a:cubicBezTo>
                  <a:cubicBezTo>
                    <a:pt x="964" y="179"/>
                    <a:pt x="539"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7"/>
            <p:cNvSpPr/>
            <p:nvPr/>
          </p:nvSpPr>
          <p:spPr>
            <a:xfrm>
              <a:off x="7646150" y="1139925"/>
              <a:ext cx="350500" cy="127900"/>
            </a:xfrm>
            <a:custGeom>
              <a:avLst/>
              <a:gdLst/>
              <a:ahLst/>
              <a:cxnLst/>
              <a:rect l="l" t="t" r="r" b="b"/>
              <a:pathLst>
                <a:path w="14020" h="5116" extrusionOk="0">
                  <a:moveTo>
                    <a:pt x="13332" y="4386"/>
                  </a:moveTo>
                  <a:cubicBezTo>
                    <a:pt x="10253" y="3102"/>
                    <a:pt x="7089" y="2158"/>
                    <a:pt x="3964" y="1051"/>
                  </a:cubicBezTo>
                  <a:cubicBezTo>
                    <a:pt x="2805" y="642"/>
                    <a:pt x="1595" y="331"/>
                    <a:pt x="250" y="124"/>
                  </a:cubicBezTo>
                  <a:cubicBezTo>
                    <a:pt x="251" y="0"/>
                    <a:pt x="0" y="148"/>
                    <a:pt x="208" y="124"/>
                  </a:cubicBezTo>
                  <a:cubicBezTo>
                    <a:pt x="2492" y="732"/>
                    <a:pt x="4726" y="1389"/>
                    <a:pt x="6580" y="2360"/>
                  </a:cubicBezTo>
                  <a:cubicBezTo>
                    <a:pt x="6848" y="2500"/>
                    <a:pt x="7068" y="2733"/>
                    <a:pt x="7339" y="2867"/>
                  </a:cubicBezTo>
                  <a:cubicBezTo>
                    <a:pt x="7760" y="3073"/>
                    <a:pt x="8376" y="3197"/>
                    <a:pt x="8901" y="3373"/>
                  </a:cubicBezTo>
                  <a:cubicBezTo>
                    <a:pt x="9444" y="3555"/>
                    <a:pt x="9907" y="3836"/>
                    <a:pt x="10336" y="4006"/>
                  </a:cubicBezTo>
                  <a:cubicBezTo>
                    <a:pt x="10875" y="4219"/>
                    <a:pt x="11504" y="4353"/>
                    <a:pt x="12192" y="4554"/>
                  </a:cubicBezTo>
                  <a:cubicBezTo>
                    <a:pt x="12417" y="4620"/>
                    <a:pt x="12722" y="4697"/>
                    <a:pt x="13162" y="4807"/>
                  </a:cubicBezTo>
                  <a:cubicBezTo>
                    <a:pt x="13340" y="4851"/>
                    <a:pt x="13989" y="5116"/>
                    <a:pt x="14006" y="4849"/>
                  </a:cubicBezTo>
                  <a:cubicBezTo>
                    <a:pt x="14020" y="4655"/>
                    <a:pt x="13506" y="4459"/>
                    <a:pt x="13332" y="43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7"/>
            <p:cNvSpPr/>
            <p:nvPr/>
          </p:nvSpPr>
          <p:spPr>
            <a:xfrm>
              <a:off x="7732575" y="1156700"/>
              <a:ext cx="263925" cy="91900"/>
            </a:xfrm>
            <a:custGeom>
              <a:avLst/>
              <a:gdLst/>
              <a:ahLst/>
              <a:cxnLst/>
              <a:rect l="l" t="t" r="r" b="b"/>
              <a:pathLst>
                <a:path w="10557" h="3676" extrusionOk="0">
                  <a:moveTo>
                    <a:pt x="10043" y="3208"/>
                  </a:moveTo>
                  <a:cubicBezTo>
                    <a:pt x="6831" y="2016"/>
                    <a:pt x="3351" y="719"/>
                    <a:pt x="1" y="1"/>
                  </a:cubicBezTo>
                  <a:cubicBezTo>
                    <a:pt x="3059" y="1062"/>
                    <a:pt x="6292" y="2173"/>
                    <a:pt x="9199" y="3293"/>
                  </a:cubicBezTo>
                  <a:cubicBezTo>
                    <a:pt x="9644" y="3464"/>
                    <a:pt x="10147" y="3675"/>
                    <a:pt x="10507" y="3630"/>
                  </a:cubicBezTo>
                  <a:cubicBezTo>
                    <a:pt x="10556" y="3356"/>
                    <a:pt x="10203" y="3267"/>
                    <a:pt x="10043" y="32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7"/>
            <p:cNvSpPr/>
            <p:nvPr/>
          </p:nvSpPr>
          <p:spPr>
            <a:xfrm>
              <a:off x="8008950" y="1155675"/>
              <a:ext cx="239475" cy="109725"/>
            </a:xfrm>
            <a:custGeom>
              <a:avLst/>
              <a:gdLst/>
              <a:ahLst/>
              <a:cxnLst/>
              <a:rect l="l" t="t" r="r" b="b"/>
              <a:pathLst>
                <a:path w="9579" h="4389" extrusionOk="0">
                  <a:moveTo>
                    <a:pt x="296" y="4388"/>
                  </a:moveTo>
                  <a:cubicBezTo>
                    <a:pt x="1837" y="3769"/>
                    <a:pt x="3319" y="2797"/>
                    <a:pt x="4938" y="2152"/>
                  </a:cubicBezTo>
                  <a:cubicBezTo>
                    <a:pt x="6560" y="1506"/>
                    <a:pt x="8236" y="876"/>
                    <a:pt x="9579" y="1"/>
                  </a:cubicBezTo>
                  <a:cubicBezTo>
                    <a:pt x="8005" y="661"/>
                    <a:pt x="6464" y="1400"/>
                    <a:pt x="4853" y="2026"/>
                  </a:cubicBezTo>
                  <a:cubicBezTo>
                    <a:pt x="3249" y="2649"/>
                    <a:pt x="1659" y="3362"/>
                    <a:pt x="0" y="3924"/>
                  </a:cubicBezTo>
                  <a:cubicBezTo>
                    <a:pt x="71" y="4107"/>
                    <a:pt x="179" y="4252"/>
                    <a:pt x="296" y="4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7"/>
            <p:cNvSpPr/>
            <p:nvPr/>
          </p:nvSpPr>
          <p:spPr>
            <a:xfrm>
              <a:off x="7373275" y="731600"/>
              <a:ext cx="46125" cy="26375"/>
            </a:xfrm>
            <a:custGeom>
              <a:avLst/>
              <a:gdLst/>
              <a:ahLst/>
              <a:cxnLst/>
              <a:rect l="l" t="t" r="r" b="b"/>
              <a:pathLst>
                <a:path w="1845" h="1055" extrusionOk="0">
                  <a:moveTo>
                    <a:pt x="31" y="1054"/>
                  </a:moveTo>
                  <a:cubicBezTo>
                    <a:pt x="621" y="716"/>
                    <a:pt x="1489" y="431"/>
                    <a:pt x="1845" y="0"/>
                  </a:cubicBezTo>
                  <a:cubicBezTo>
                    <a:pt x="1407" y="143"/>
                    <a:pt x="1095" y="338"/>
                    <a:pt x="706" y="548"/>
                  </a:cubicBezTo>
                  <a:cubicBezTo>
                    <a:pt x="418" y="704"/>
                    <a:pt x="1" y="829"/>
                    <a:pt x="31" y="10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7"/>
            <p:cNvSpPr/>
            <p:nvPr/>
          </p:nvSpPr>
          <p:spPr>
            <a:xfrm>
              <a:off x="7288425" y="849300"/>
              <a:ext cx="52925" cy="22625"/>
            </a:xfrm>
            <a:custGeom>
              <a:avLst/>
              <a:gdLst/>
              <a:ahLst/>
              <a:cxnLst/>
              <a:rect l="l" t="t" r="r" b="b"/>
              <a:pathLst>
                <a:path w="2117" h="905" extrusionOk="0">
                  <a:moveTo>
                    <a:pt x="49" y="19"/>
                  </a:moveTo>
                  <a:cubicBezTo>
                    <a:pt x="17" y="27"/>
                    <a:pt x="0" y="54"/>
                    <a:pt x="7" y="102"/>
                  </a:cubicBezTo>
                  <a:cubicBezTo>
                    <a:pt x="548" y="532"/>
                    <a:pt x="1368" y="682"/>
                    <a:pt x="2117" y="904"/>
                  </a:cubicBezTo>
                  <a:cubicBezTo>
                    <a:pt x="1691" y="373"/>
                    <a:pt x="883" y="0"/>
                    <a:pt x="49" y="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7"/>
            <p:cNvSpPr/>
            <p:nvPr/>
          </p:nvSpPr>
          <p:spPr>
            <a:xfrm>
              <a:off x="7370800" y="764300"/>
              <a:ext cx="10625" cy="11400"/>
            </a:xfrm>
            <a:custGeom>
              <a:avLst/>
              <a:gdLst/>
              <a:ahLst/>
              <a:cxnLst/>
              <a:rect l="l" t="t" r="r" b="b"/>
              <a:pathLst>
                <a:path w="425" h="456" extrusionOk="0">
                  <a:moveTo>
                    <a:pt x="130" y="0"/>
                  </a:moveTo>
                  <a:cubicBezTo>
                    <a:pt x="0" y="174"/>
                    <a:pt x="262" y="456"/>
                    <a:pt x="425" y="338"/>
                  </a:cubicBezTo>
                  <a:cubicBezTo>
                    <a:pt x="340" y="210"/>
                    <a:pt x="324" y="17"/>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7"/>
            <p:cNvSpPr/>
            <p:nvPr/>
          </p:nvSpPr>
          <p:spPr>
            <a:xfrm>
              <a:off x="7566000" y="636650"/>
              <a:ext cx="229075" cy="90725"/>
            </a:xfrm>
            <a:custGeom>
              <a:avLst/>
              <a:gdLst/>
              <a:ahLst/>
              <a:cxnLst/>
              <a:rect l="l" t="t" r="r" b="b"/>
              <a:pathLst>
                <a:path w="9163" h="3629" extrusionOk="0">
                  <a:moveTo>
                    <a:pt x="9073" y="0"/>
                  </a:moveTo>
                  <a:cubicBezTo>
                    <a:pt x="5905" y="1066"/>
                    <a:pt x="2714" y="2109"/>
                    <a:pt x="1" y="3628"/>
                  </a:cubicBezTo>
                  <a:cubicBezTo>
                    <a:pt x="3186" y="2608"/>
                    <a:pt x="6064" y="1281"/>
                    <a:pt x="9116" y="127"/>
                  </a:cubicBezTo>
                  <a:cubicBezTo>
                    <a:pt x="9163" y="66"/>
                    <a:pt x="9161" y="24"/>
                    <a:pt x="9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7"/>
            <p:cNvSpPr/>
            <p:nvPr/>
          </p:nvSpPr>
          <p:spPr>
            <a:xfrm>
              <a:off x="7822375" y="609875"/>
              <a:ext cx="52750" cy="19425"/>
            </a:xfrm>
            <a:custGeom>
              <a:avLst/>
              <a:gdLst/>
              <a:ahLst/>
              <a:cxnLst/>
              <a:rect l="l" t="t" r="r" b="b"/>
              <a:pathLst>
                <a:path w="2110" h="777" extrusionOk="0">
                  <a:moveTo>
                    <a:pt x="971" y="270"/>
                  </a:moveTo>
                  <a:cubicBezTo>
                    <a:pt x="622" y="385"/>
                    <a:pt x="166" y="484"/>
                    <a:pt x="0" y="776"/>
                  </a:cubicBezTo>
                  <a:cubicBezTo>
                    <a:pt x="781" y="615"/>
                    <a:pt x="1558" y="449"/>
                    <a:pt x="2109" y="58"/>
                  </a:cubicBezTo>
                  <a:cubicBezTo>
                    <a:pt x="1742" y="1"/>
                    <a:pt x="1333" y="150"/>
                    <a:pt x="971" y="2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7"/>
            <p:cNvSpPr/>
            <p:nvPr/>
          </p:nvSpPr>
          <p:spPr>
            <a:xfrm>
              <a:off x="7135575" y="539500"/>
              <a:ext cx="1443300" cy="791300"/>
            </a:xfrm>
            <a:custGeom>
              <a:avLst/>
              <a:gdLst/>
              <a:ahLst/>
              <a:cxnLst/>
              <a:rect l="l" t="t" r="r" b="b"/>
              <a:pathLst>
                <a:path w="57732" h="31652" extrusionOk="0">
                  <a:moveTo>
                    <a:pt x="56582" y="19289"/>
                  </a:moveTo>
                  <a:cubicBezTo>
                    <a:pt x="56548" y="18972"/>
                    <a:pt x="56507" y="18663"/>
                    <a:pt x="56444" y="18376"/>
                  </a:cubicBezTo>
                  <a:lnTo>
                    <a:pt x="56450" y="18376"/>
                  </a:lnTo>
                  <a:cubicBezTo>
                    <a:pt x="56392" y="18108"/>
                    <a:pt x="56316" y="17859"/>
                    <a:pt x="56208" y="17642"/>
                  </a:cubicBezTo>
                  <a:cubicBezTo>
                    <a:pt x="56203" y="16792"/>
                    <a:pt x="55856" y="15948"/>
                    <a:pt x="55574" y="15237"/>
                  </a:cubicBezTo>
                  <a:cubicBezTo>
                    <a:pt x="55311" y="15122"/>
                    <a:pt x="55021" y="15031"/>
                    <a:pt x="54815" y="14857"/>
                  </a:cubicBezTo>
                  <a:cubicBezTo>
                    <a:pt x="55011" y="14717"/>
                    <a:pt x="55322" y="14759"/>
                    <a:pt x="55448" y="14647"/>
                  </a:cubicBezTo>
                  <a:cubicBezTo>
                    <a:pt x="55080" y="13791"/>
                    <a:pt x="54145" y="13502"/>
                    <a:pt x="53296" y="13128"/>
                  </a:cubicBezTo>
                  <a:cubicBezTo>
                    <a:pt x="53558" y="13149"/>
                    <a:pt x="53755" y="13107"/>
                    <a:pt x="53929" y="13043"/>
                  </a:cubicBezTo>
                  <a:cubicBezTo>
                    <a:pt x="53648" y="12506"/>
                    <a:pt x="52893" y="12445"/>
                    <a:pt x="52199" y="12410"/>
                  </a:cubicBezTo>
                  <a:cubicBezTo>
                    <a:pt x="46538" y="12127"/>
                    <a:pt x="42020" y="13660"/>
                    <a:pt x="37177" y="14308"/>
                  </a:cubicBezTo>
                  <a:cubicBezTo>
                    <a:pt x="38504" y="12560"/>
                    <a:pt x="40588" y="11377"/>
                    <a:pt x="42621" y="10174"/>
                  </a:cubicBezTo>
                  <a:cubicBezTo>
                    <a:pt x="44093" y="9301"/>
                    <a:pt x="45528" y="8429"/>
                    <a:pt x="47178" y="7558"/>
                  </a:cubicBezTo>
                  <a:cubicBezTo>
                    <a:pt x="47447" y="7415"/>
                    <a:pt x="48617" y="6879"/>
                    <a:pt x="48613" y="6587"/>
                  </a:cubicBezTo>
                  <a:cubicBezTo>
                    <a:pt x="48607" y="6202"/>
                    <a:pt x="48064" y="6295"/>
                    <a:pt x="47642" y="6333"/>
                  </a:cubicBezTo>
                  <a:cubicBezTo>
                    <a:pt x="44795" y="6595"/>
                    <a:pt x="42081" y="7317"/>
                    <a:pt x="39709" y="8022"/>
                  </a:cubicBezTo>
                  <a:cubicBezTo>
                    <a:pt x="40631" y="5917"/>
                    <a:pt x="42264" y="4528"/>
                    <a:pt x="43465" y="2705"/>
                  </a:cubicBezTo>
                  <a:cubicBezTo>
                    <a:pt x="41982" y="2368"/>
                    <a:pt x="40656" y="3119"/>
                    <a:pt x="39372" y="3464"/>
                  </a:cubicBezTo>
                  <a:cubicBezTo>
                    <a:pt x="39769" y="2598"/>
                    <a:pt x="40482" y="2032"/>
                    <a:pt x="40764" y="1101"/>
                  </a:cubicBezTo>
                  <a:cubicBezTo>
                    <a:pt x="40473" y="795"/>
                    <a:pt x="39783" y="991"/>
                    <a:pt x="39330" y="1017"/>
                  </a:cubicBezTo>
                  <a:cubicBezTo>
                    <a:pt x="39423" y="717"/>
                    <a:pt x="39606" y="506"/>
                    <a:pt x="39667" y="173"/>
                  </a:cubicBezTo>
                  <a:cubicBezTo>
                    <a:pt x="39345" y="1"/>
                    <a:pt x="38819" y="16"/>
                    <a:pt x="38443" y="46"/>
                  </a:cubicBezTo>
                  <a:cubicBezTo>
                    <a:pt x="36108" y="228"/>
                    <a:pt x="33797" y="729"/>
                    <a:pt x="31945" y="1396"/>
                  </a:cubicBezTo>
                  <a:cubicBezTo>
                    <a:pt x="31985" y="1013"/>
                    <a:pt x="32074" y="683"/>
                    <a:pt x="32071" y="257"/>
                  </a:cubicBezTo>
                  <a:cubicBezTo>
                    <a:pt x="30923" y="198"/>
                    <a:pt x="29734" y="490"/>
                    <a:pt x="28612" y="721"/>
                  </a:cubicBezTo>
                  <a:cubicBezTo>
                    <a:pt x="27500" y="949"/>
                    <a:pt x="26465" y="1311"/>
                    <a:pt x="25405" y="1607"/>
                  </a:cubicBezTo>
                  <a:cubicBezTo>
                    <a:pt x="23269" y="2205"/>
                    <a:pt x="21301" y="3072"/>
                    <a:pt x="19328" y="3760"/>
                  </a:cubicBezTo>
                  <a:cubicBezTo>
                    <a:pt x="17287" y="4471"/>
                    <a:pt x="15236" y="5143"/>
                    <a:pt x="13337" y="5996"/>
                  </a:cubicBezTo>
                  <a:cubicBezTo>
                    <a:pt x="11461" y="6838"/>
                    <a:pt x="9559" y="7615"/>
                    <a:pt x="8104" y="8907"/>
                  </a:cubicBezTo>
                  <a:cubicBezTo>
                    <a:pt x="8345" y="9539"/>
                    <a:pt x="9259" y="10087"/>
                    <a:pt x="9581" y="10638"/>
                  </a:cubicBezTo>
                  <a:cubicBezTo>
                    <a:pt x="7576" y="11108"/>
                    <a:pt x="5598" y="11604"/>
                    <a:pt x="4011" y="12494"/>
                  </a:cubicBezTo>
                  <a:cubicBezTo>
                    <a:pt x="3815" y="12786"/>
                    <a:pt x="3592" y="13002"/>
                    <a:pt x="3421" y="13295"/>
                  </a:cubicBezTo>
                  <a:cubicBezTo>
                    <a:pt x="3241" y="13603"/>
                    <a:pt x="3146" y="13966"/>
                    <a:pt x="2957" y="14266"/>
                  </a:cubicBezTo>
                  <a:cubicBezTo>
                    <a:pt x="2508" y="14975"/>
                    <a:pt x="1624" y="15546"/>
                    <a:pt x="1395" y="16461"/>
                  </a:cubicBezTo>
                  <a:cubicBezTo>
                    <a:pt x="730" y="16645"/>
                    <a:pt x="0" y="17310"/>
                    <a:pt x="551" y="18064"/>
                  </a:cubicBezTo>
                  <a:cubicBezTo>
                    <a:pt x="628" y="18169"/>
                    <a:pt x="780" y="18274"/>
                    <a:pt x="972" y="18376"/>
                  </a:cubicBezTo>
                  <a:lnTo>
                    <a:pt x="967" y="18376"/>
                  </a:lnTo>
                  <a:cubicBezTo>
                    <a:pt x="1519" y="18669"/>
                    <a:pt x="2409" y="18937"/>
                    <a:pt x="2824" y="19119"/>
                  </a:cubicBezTo>
                  <a:cubicBezTo>
                    <a:pt x="4478" y="19844"/>
                    <a:pt x="5736" y="20346"/>
                    <a:pt x="7424" y="20975"/>
                  </a:cubicBezTo>
                  <a:cubicBezTo>
                    <a:pt x="8878" y="21518"/>
                    <a:pt x="10458" y="22099"/>
                    <a:pt x="11897" y="22663"/>
                  </a:cubicBezTo>
                  <a:cubicBezTo>
                    <a:pt x="12667" y="22965"/>
                    <a:pt x="13496" y="23166"/>
                    <a:pt x="14133" y="23507"/>
                  </a:cubicBezTo>
                  <a:cubicBezTo>
                    <a:pt x="14461" y="23683"/>
                    <a:pt x="14692" y="24025"/>
                    <a:pt x="15019" y="24267"/>
                  </a:cubicBezTo>
                  <a:cubicBezTo>
                    <a:pt x="15333" y="24499"/>
                    <a:pt x="15718" y="24658"/>
                    <a:pt x="16116" y="24858"/>
                  </a:cubicBezTo>
                  <a:cubicBezTo>
                    <a:pt x="16823" y="25214"/>
                    <a:pt x="17661" y="25809"/>
                    <a:pt x="18606" y="25702"/>
                  </a:cubicBezTo>
                  <a:cubicBezTo>
                    <a:pt x="18881" y="25670"/>
                    <a:pt x="19140" y="25443"/>
                    <a:pt x="19323" y="25449"/>
                  </a:cubicBezTo>
                  <a:cubicBezTo>
                    <a:pt x="19541" y="25455"/>
                    <a:pt x="19912" y="25731"/>
                    <a:pt x="20209" y="25871"/>
                  </a:cubicBezTo>
                  <a:cubicBezTo>
                    <a:pt x="22372" y="26887"/>
                    <a:pt x="24763" y="27751"/>
                    <a:pt x="26792" y="28698"/>
                  </a:cubicBezTo>
                  <a:cubicBezTo>
                    <a:pt x="29311" y="29873"/>
                    <a:pt x="31926" y="30964"/>
                    <a:pt x="34598" y="31651"/>
                  </a:cubicBezTo>
                  <a:cubicBezTo>
                    <a:pt x="38360" y="29835"/>
                    <a:pt x="42433" y="28148"/>
                    <a:pt x="46329" y="26081"/>
                  </a:cubicBezTo>
                  <a:cubicBezTo>
                    <a:pt x="49535" y="24380"/>
                    <a:pt x="53292" y="22929"/>
                    <a:pt x="56498" y="21144"/>
                  </a:cubicBezTo>
                  <a:cubicBezTo>
                    <a:pt x="56942" y="20897"/>
                    <a:pt x="57713" y="20586"/>
                    <a:pt x="57722" y="20174"/>
                  </a:cubicBezTo>
                  <a:cubicBezTo>
                    <a:pt x="57732" y="19661"/>
                    <a:pt x="57155" y="19336"/>
                    <a:pt x="56582" y="19289"/>
                  </a:cubicBezTo>
                  <a:close/>
                  <a:moveTo>
                    <a:pt x="55612" y="19289"/>
                  </a:moveTo>
                  <a:cubicBezTo>
                    <a:pt x="52553" y="20969"/>
                    <a:pt x="48932" y="22089"/>
                    <a:pt x="45780" y="23677"/>
                  </a:cubicBezTo>
                  <a:cubicBezTo>
                    <a:pt x="47042" y="23222"/>
                    <a:pt x="48274" y="22738"/>
                    <a:pt x="49493" y="22242"/>
                  </a:cubicBezTo>
                  <a:cubicBezTo>
                    <a:pt x="49614" y="22314"/>
                    <a:pt x="49322" y="22393"/>
                    <a:pt x="49198" y="22453"/>
                  </a:cubicBezTo>
                  <a:cubicBezTo>
                    <a:pt x="48209" y="22937"/>
                    <a:pt x="47045" y="23385"/>
                    <a:pt x="45991" y="23846"/>
                  </a:cubicBezTo>
                  <a:cubicBezTo>
                    <a:pt x="43575" y="24901"/>
                    <a:pt x="41085" y="25953"/>
                    <a:pt x="38565" y="26926"/>
                  </a:cubicBezTo>
                  <a:cubicBezTo>
                    <a:pt x="37627" y="27288"/>
                    <a:pt x="36738" y="27741"/>
                    <a:pt x="35822" y="28107"/>
                  </a:cubicBezTo>
                  <a:cubicBezTo>
                    <a:pt x="35540" y="28221"/>
                    <a:pt x="35214" y="28396"/>
                    <a:pt x="34893" y="28318"/>
                  </a:cubicBezTo>
                  <a:cubicBezTo>
                    <a:pt x="34889" y="28031"/>
                    <a:pt x="35280" y="27997"/>
                    <a:pt x="35442" y="27938"/>
                  </a:cubicBezTo>
                  <a:cubicBezTo>
                    <a:pt x="36982" y="27382"/>
                    <a:pt x="38415" y="26760"/>
                    <a:pt x="39873" y="26039"/>
                  </a:cubicBezTo>
                  <a:cubicBezTo>
                    <a:pt x="41510" y="25230"/>
                    <a:pt x="43292" y="24700"/>
                    <a:pt x="44979" y="23930"/>
                  </a:cubicBezTo>
                  <a:cubicBezTo>
                    <a:pt x="41380" y="24874"/>
                    <a:pt x="38384" y="26786"/>
                    <a:pt x="34810" y="27896"/>
                  </a:cubicBezTo>
                  <a:cubicBezTo>
                    <a:pt x="34781" y="27671"/>
                    <a:pt x="34620" y="27579"/>
                    <a:pt x="34683" y="27263"/>
                  </a:cubicBezTo>
                  <a:cubicBezTo>
                    <a:pt x="36730" y="26540"/>
                    <a:pt x="38766" y="25805"/>
                    <a:pt x="40675" y="24942"/>
                  </a:cubicBezTo>
                  <a:cubicBezTo>
                    <a:pt x="38485" y="25454"/>
                    <a:pt x="36744" y="26414"/>
                    <a:pt x="34683" y="27052"/>
                  </a:cubicBezTo>
                  <a:cubicBezTo>
                    <a:pt x="34566" y="26803"/>
                    <a:pt x="34535" y="26468"/>
                    <a:pt x="34556" y="26081"/>
                  </a:cubicBezTo>
                  <a:cubicBezTo>
                    <a:pt x="38195" y="25026"/>
                    <a:pt x="41647" y="23506"/>
                    <a:pt x="45232" y="22326"/>
                  </a:cubicBezTo>
                  <a:cubicBezTo>
                    <a:pt x="47027" y="21735"/>
                    <a:pt x="48798" y="21085"/>
                    <a:pt x="50591" y="20469"/>
                  </a:cubicBezTo>
                  <a:cubicBezTo>
                    <a:pt x="52357" y="19862"/>
                    <a:pt x="54093" y="19116"/>
                    <a:pt x="55908" y="18655"/>
                  </a:cubicBezTo>
                  <a:cubicBezTo>
                    <a:pt x="55798" y="18907"/>
                    <a:pt x="55341" y="18934"/>
                    <a:pt x="55021" y="19035"/>
                  </a:cubicBezTo>
                  <a:cubicBezTo>
                    <a:pt x="54069" y="19335"/>
                    <a:pt x="53078" y="19692"/>
                    <a:pt x="52195" y="20174"/>
                  </a:cubicBezTo>
                  <a:cubicBezTo>
                    <a:pt x="51001" y="20824"/>
                    <a:pt x="49739" y="21289"/>
                    <a:pt x="48480" y="21778"/>
                  </a:cubicBezTo>
                  <a:cubicBezTo>
                    <a:pt x="45938" y="22765"/>
                    <a:pt x="43396" y="23785"/>
                    <a:pt x="40928" y="24859"/>
                  </a:cubicBezTo>
                  <a:cubicBezTo>
                    <a:pt x="45813" y="23161"/>
                    <a:pt x="50442" y="20841"/>
                    <a:pt x="55612" y="19289"/>
                  </a:cubicBezTo>
                  <a:close/>
                  <a:moveTo>
                    <a:pt x="44514" y="24647"/>
                  </a:moveTo>
                  <a:cubicBezTo>
                    <a:pt x="43171" y="25523"/>
                    <a:pt x="41495" y="26153"/>
                    <a:pt x="39873" y="26799"/>
                  </a:cubicBezTo>
                  <a:cubicBezTo>
                    <a:pt x="38254" y="27444"/>
                    <a:pt x="36772" y="28416"/>
                    <a:pt x="35231" y="29035"/>
                  </a:cubicBezTo>
                  <a:cubicBezTo>
                    <a:pt x="35114" y="28899"/>
                    <a:pt x="35006" y="28754"/>
                    <a:pt x="34935" y="28571"/>
                  </a:cubicBezTo>
                  <a:cubicBezTo>
                    <a:pt x="36594" y="28009"/>
                    <a:pt x="38184" y="27296"/>
                    <a:pt x="39788" y="26673"/>
                  </a:cubicBezTo>
                  <a:cubicBezTo>
                    <a:pt x="41399" y="26047"/>
                    <a:pt x="42940" y="25308"/>
                    <a:pt x="44514" y="24647"/>
                  </a:cubicBezTo>
                  <a:close/>
                  <a:moveTo>
                    <a:pt x="19618" y="23507"/>
                  </a:moveTo>
                  <a:cubicBezTo>
                    <a:pt x="20969" y="23485"/>
                    <a:pt x="22282" y="23797"/>
                    <a:pt x="23543" y="24099"/>
                  </a:cubicBezTo>
                  <a:cubicBezTo>
                    <a:pt x="27312" y="24997"/>
                    <a:pt x="30977" y="25782"/>
                    <a:pt x="34303" y="27137"/>
                  </a:cubicBezTo>
                  <a:cubicBezTo>
                    <a:pt x="34341" y="27352"/>
                    <a:pt x="34216" y="27730"/>
                    <a:pt x="34387" y="27812"/>
                  </a:cubicBezTo>
                  <a:cubicBezTo>
                    <a:pt x="29800" y="26210"/>
                    <a:pt x="25078" y="24377"/>
                    <a:pt x="19618" y="23507"/>
                  </a:cubicBezTo>
                  <a:close/>
                  <a:moveTo>
                    <a:pt x="20462" y="23846"/>
                  </a:moveTo>
                  <a:cubicBezTo>
                    <a:pt x="20266" y="23928"/>
                    <a:pt x="19909" y="23809"/>
                    <a:pt x="19702" y="23761"/>
                  </a:cubicBezTo>
                  <a:cubicBezTo>
                    <a:pt x="19902" y="23675"/>
                    <a:pt x="20182" y="23872"/>
                    <a:pt x="20462" y="23846"/>
                  </a:cubicBezTo>
                  <a:close/>
                  <a:moveTo>
                    <a:pt x="32657" y="22579"/>
                  </a:moveTo>
                  <a:cubicBezTo>
                    <a:pt x="30015" y="22296"/>
                    <a:pt x="26912" y="22475"/>
                    <a:pt x="24345" y="22115"/>
                  </a:cubicBezTo>
                  <a:cubicBezTo>
                    <a:pt x="27108" y="22017"/>
                    <a:pt x="30294" y="21947"/>
                    <a:pt x="32657" y="22494"/>
                  </a:cubicBezTo>
                  <a:cubicBezTo>
                    <a:pt x="32666" y="22552"/>
                    <a:pt x="32832" y="22574"/>
                    <a:pt x="32657" y="22579"/>
                  </a:cubicBezTo>
                  <a:close/>
                  <a:moveTo>
                    <a:pt x="33333" y="23255"/>
                  </a:moveTo>
                  <a:cubicBezTo>
                    <a:pt x="33355" y="23415"/>
                    <a:pt x="33435" y="23519"/>
                    <a:pt x="33417" y="23719"/>
                  </a:cubicBezTo>
                  <a:cubicBezTo>
                    <a:pt x="30591" y="23506"/>
                    <a:pt x="28016" y="23042"/>
                    <a:pt x="25188" y="22833"/>
                  </a:cubicBezTo>
                  <a:cubicBezTo>
                    <a:pt x="27783" y="22677"/>
                    <a:pt x="30789" y="22881"/>
                    <a:pt x="33333" y="23255"/>
                  </a:cubicBezTo>
                  <a:close/>
                  <a:moveTo>
                    <a:pt x="27298" y="23255"/>
                  </a:moveTo>
                  <a:cubicBezTo>
                    <a:pt x="29403" y="23451"/>
                    <a:pt x="31483" y="23808"/>
                    <a:pt x="33501" y="23972"/>
                  </a:cubicBezTo>
                  <a:cubicBezTo>
                    <a:pt x="33560" y="24180"/>
                    <a:pt x="33617" y="24391"/>
                    <a:pt x="33627" y="24647"/>
                  </a:cubicBezTo>
                  <a:cubicBezTo>
                    <a:pt x="31419" y="24371"/>
                    <a:pt x="29410" y="23831"/>
                    <a:pt x="27130" y="23549"/>
                  </a:cubicBezTo>
                  <a:cubicBezTo>
                    <a:pt x="25120" y="23303"/>
                    <a:pt x="23070" y="23056"/>
                    <a:pt x="20885" y="22959"/>
                  </a:cubicBezTo>
                  <a:cubicBezTo>
                    <a:pt x="20468" y="22942"/>
                    <a:pt x="19854" y="23074"/>
                    <a:pt x="19576" y="22833"/>
                  </a:cubicBezTo>
                  <a:cubicBezTo>
                    <a:pt x="19633" y="22612"/>
                    <a:pt x="19982" y="22682"/>
                    <a:pt x="20166" y="22664"/>
                  </a:cubicBezTo>
                  <a:cubicBezTo>
                    <a:pt x="22463" y="22446"/>
                    <a:pt x="25006" y="23042"/>
                    <a:pt x="27298" y="23255"/>
                  </a:cubicBezTo>
                  <a:close/>
                  <a:moveTo>
                    <a:pt x="33923" y="26124"/>
                  </a:moveTo>
                  <a:cubicBezTo>
                    <a:pt x="34000" y="26398"/>
                    <a:pt x="34131" y="26619"/>
                    <a:pt x="34218" y="26884"/>
                  </a:cubicBezTo>
                  <a:cubicBezTo>
                    <a:pt x="30211" y="25378"/>
                    <a:pt x="25804" y="24270"/>
                    <a:pt x="21095" y="23465"/>
                  </a:cubicBezTo>
                  <a:cubicBezTo>
                    <a:pt x="22622" y="23401"/>
                    <a:pt x="23952" y="23900"/>
                    <a:pt x="25484" y="23972"/>
                  </a:cubicBezTo>
                  <a:cubicBezTo>
                    <a:pt x="23814" y="23433"/>
                    <a:pt x="21787" y="23251"/>
                    <a:pt x="19618" y="23212"/>
                  </a:cubicBezTo>
                  <a:cubicBezTo>
                    <a:pt x="21106" y="23209"/>
                    <a:pt x="22725" y="23048"/>
                    <a:pt x="24092" y="23381"/>
                  </a:cubicBezTo>
                  <a:cubicBezTo>
                    <a:pt x="24910" y="23580"/>
                    <a:pt x="26111" y="23786"/>
                    <a:pt x="27130" y="23972"/>
                  </a:cubicBezTo>
                  <a:cubicBezTo>
                    <a:pt x="28126" y="24153"/>
                    <a:pt x="28964" y="24278"/>
                    <a:pt x="29999" y="24478"/>
                  </a:cubicBezTo>
                  <a:cubicBezTo>
                    <a:pt x="31256" y="24722"/>
                    <a:pt x="32428" y="25293"/>
                    <a:pt x="33755" y="25280"/>
                  </a:cubicBezTo>
                  <a:cubicBezTo>
                    <a:pt x="33821" y="25452"/>
                    <a:pt x="33818" y="25694"/>
                    <a:pt x="33881" y="25871"/>
                  </a:cubicBezTo>
                  <a:cubicBezTo>
                    <a:pt x="31474" y="25337"/>
                    <a:pt x="29425" y="24447"/>
                    <a:pt x="26750" y="24182"/>
                  </a:cubicBezTo>
                  <a:cubicBezTo>
                    <a:pt x="29288" y="24683"/>
                    <a:pt x="31486" y="25523"/>
                    <a:pt x="33923" y="26124"/>
                  </a:cubicBezTo>
                  <a:close/>
                  <a:moveTo>
                    <a:pt x="31855" y="24773"/>
                  </a:moveTo>
                  <a:cubicBezTo>
                    <a:pt x="30093" y="24441"/>
                    <a:pt x="28378" y="24020"/>
                    <a:pt x="26623" y="23719"/>
                  </a:cubicBezTo>
                  <a:lnTo>
                    <a:pt x="26580" y="23719"/>
                  </a:lnTo>
                  <a:cubicBezTo>
                    <a:pt x="26428" y="23737"/>
                    <a:pt x="26523" y="23642"/>
                    <a:pt x="26623" y="23677"/>
                  </a:cubicBezTo>
                  <a:cubicBezTo>
                    <a:pt x="28788" y="23791"/>
                    <a:pt x="30779" y="24523"/>
                    <a:pt x="32784" y="24773"/>
                  </a:cubicBezTo>
                  <a:cubicBezTo>
                    <a:pt x="33048" y="24807"/>
                    <a:pt x="33577" y="24669"/>
                    <a:pt x="33711" y="24984"/>
                  </a:cubicBezTo>
                  <a:cubicBezTo>
                    <a:pt x="33103" y="25084"/>
                    <a:pt x="32478" y="24892"/>
                    <a:pt x="31855" y="24773"/>
                  </a:cubicBezTo>
                  <a:close/>
                  <a:moveTo>
                    <a:pt x="34387" y="28318"/>
                  </a:moveTo>
                  <a:cubicBezTo>
                    <a:pt x="34027" y="28363"/>
                    <a:pt x="33524" y="28152"/>
                    <a:pt x="33079" y="27981"/>
                  </a:cubicBezTo>
                  <a:cubicBezTo>
                    <a:pt x="30172" y="26861"/>
                    <a:pt x="26939" y="25750"/>
                    <a:pt x="23881" y="24690"/>
                  </a:cubicBezTo>
                  <a:cubicBezTo>
                    <a:pt x="27231" y="25407"/>
                    <a:pt x="30711" y="26704"/>
                    <a:pt x="33923" y="27896"/>
                  </a:cubicBezTo>
                  <a:cubicBezTo>
                    <a:pt x="34083" y="27955"/>
                    <a:pt x="34436" y="28044"/>
                    <a:pt x="34387" y="28318"/>
                  </a:cubicBezTo>
                  <a:close/>
                  <a:moveTo>
                    <a:pt x="22530" y="24267"/>
                  </a:moveTo>
                  <a:cubicBezTo>
                    <a:pt x="22154" y="24292"/>
                    <a:pt x="21636" y="24092"/>
                    <a:pt x="21179" y="24056"/>
                  </a:cubicBezTo>
                  <a:cubicBezTo>
                    <a:pt x="21597" y="23992"/>
                    <a:pt x="22088" y="24217"/>
                    <a:pt x="22530" y="24267"/>
                  </a:cubicBezTo>
                  <a:close/>
                  <a:moveTo>
                    <a:pt x="20885" y="23930"/>
                  </a:moveTo>
                  <a:cubicBezTo>
                    <a:pt x="20943" y="24044"/>
                    <a:pt x="20635" y="23897"/>
                    <a:pt x="20505" y="23930"/>
                  </a:cubicBezTo>
                  <a:cubicBezTo>
                    <a:pt x="20596" y="23800"/>
                    <a:pt x="20742" y="23970"/>
                    <a:pt x="20885" y="23930"/>
                  </a:cubicBezTo>
                  <a:close/>
                  <a:moveTo>
                    <a:pt x="20673" y="24141"/>
                  </a:moveTo>
                  <a:cubicBezTo>
                    <a:pt x="22018" y="24348"/>
                    <a:pt x="23228" y="24659"/>
                    <a:pt x="24387" y="25068"/>
                  </a:cubicBezTo>
                  <a:cubicBezTo>
                    <a:pt x="27512" y="26175"/>
                    <a:pt x="30676" y="27119"/>
                    <a:pt x="33755" y="28403"/>
                  </a:cubicBezTo>
                  <a:cubicBezTo>
                    <a:pt x="33929" y="28476"/>
                    <a:pt x="34443" y="28672"/>
                    <a:pt x="34429" y="28866"/>
                  </a:cubicBezTo>
                  <a:cubicBezTo>
                    <a:pt x="34412" y="29133"/>
                    <a:pt x="33763" y="28868"/>
                    <a:pt x="33585" y="28824"/>
                  </a:cubicBezTo>
                  <a:cubicBezTo>
                    <a:pt x="33145" y="28714"/>
                    <a:pt x="32840" y="28637"/>
                    <a:pt x="32615" y="28571"/>
                  </a:cubicBezTo>
                  <a:cubicBezTo>
                    <a:pt x="31927" y="28370"/>
                    <a:pt x="31298" y="28236"/>
                    <a:pt x="30759" y="28023"/>
                  </a:cubicBezTo>
                  <a:cubicBezTo>
                    <a:pt x="30330" y="27853"/>
                    <a:pt x="29867" y="27572"/>
                    <a:pt x="29324" y="27390"/>
                  </a:cubicBezTo>
                  <a:cubicBezTo>
                    <a:pt x="28799" y="27214"/>
                    <a:pt x="28183" y="27090"/>
                    <a:pt x="27762" y="26884"/>
                  </a:cubicBezTo>
                  <a:cubicBezTo>
                    <a:pt x="27491" y="26750"/>
                    <a:pt x="27271" y="26517"/>
                    <a:pt x="27003" y="26377"/>
                  </a:cubicBezTo>
                  <a:cubicBezTo>
                    <a:pt x="25148" y="25406"/>
                    <a:pt x="22915" y="24749"/>
                    <a:pt x="20631" y="24141"/>
                  </a:cubicBezTo>
                  <a:cubicBezTo>
                    <a:pt x="20423" y="24165"/>
                    <a:pt x="20674" y="24017"/>
                    <a:pt x="20673" y="24141"/>
                  </a:cubicBezTo>
                  <a:close/>
                  <a:moveTo>
                    <a:pt x="35147" y="24901"/>
                  </a:moveTo>
                  <a:cubicBezTo>
                    <a:pt x="37597" y="24045"/>
                    <a:pt x="40247" y="23150"/>
                    <a:pt x="42700" y="22327"/>
                  </a:cubicBezTo>
                  <a:cubicBezTo>
                    <a:pt x="45624" y="21345"/>
                    <a:pt x="48567" y="20369"/>
                    <a:pt x="51139" y="19161"/>
                  </a:cubicBezTo>
                  <a:cubicBezTo>
                    <a:pt x="47027" y="20653"/>
                    <a:pt x="42751" y="22123"/>
                    <a:pt x="38438" y="23549"/>
                  </a:cubicBezTo>
                  <a:cubicBezTo>
                    <a:pt x="37463" y="23873"/>
                    <a:pt x="36385" y="24253"/>
                    <a:pt x="35274" y="24647"/>
                  </a:cubicBezTo>
                  <a:cubicBezTo>
                    <a:pt x="34941" y="24765"/>
                    <a:pt x="34428" y="25056"/>
                    <a:pt x="34345" y="24859"/>
                  </a:cubicBezTo>
                  <a:cubicBezTo>
                    <a:pt x="34230" y="24584"/>
                    <a:pt x="34543" y="24545"/>
                    <a:pt x="34768" y="24478"/>
                  </a:cubicBezTo>
                  <a:cubicBezTo>
                    <a:pt x="38041" y="23501"/>
                    <a:pt x="41169" y="22465"/>
                    <a:pt x="44345" y="21398"/>
                  </a:cubicBezTo>
                  <a:cubicBezTo>
                    <a:pt x="46006" y="20841"/>
                    <a:pt x="47545" y="20067"/>
                    <a:pt x="49198" y="19499"/>
                  </a:cubicBezTo>
                  <a:cubicBezTo>
                    <a:pt x="50354" y="19102"/>
                    <a:pt x="51525" y="18749"/>
                    <a:pt x="52703" y="18376"/>
                  </a:cubicBezTo>
                  <a:lnTo>
                    <a:pt x="52708" y="18376"/>
                  </a:lnTo>
                  <a:cubicBezTo>
                    <a:pt x="53240" y="18207"/>
                    <a:pt x="53774" y="18036"/>
                    <a:pt x="54309" y="17853"/>
                  </a:cubicBezTo>
                  <a:cubicBezTo>
                    <a:pt x="54373" y="17984"/>
                    <a:pt x="54145" y="17942"/>
                    <a:pt x="54055" y="17980"/>
                  </a:cubicBezTo>
                  <a:cubicBezTo>
                    <a:pt x="53761" y="18105"/>
                    <a:pt x="53439" y="18240"/>
                    <a:pt x="53107" y="18376"/>
                  </a:cubicBezTo>
                  <a:lnTo>
                    <a:pt x="53404" y="18376"/>
                  </a:lnTo>
                  <a:lnTo>
                    <a:pt x="55080" y="18376"/>
                  </a:lnTo>
                  <a:cubicBezTo>
                    <a:pt x="54446" y="18616"/>
                    <a:pt x="53773" y="18750"/>
                    <a:pt x="53123" y="18950"/>
                  </a:cubicBezTo>
                  <a:cubicBezTo>
                    <a:pt x="52219" y="19229"/>
                    <a:pt x="51317" y="19578"/>
                    <a:pt x="50422" y="19879"/>
                  </a:cubicBezTo>
                  <a:cubicBezTo>
                    <a:pt x="48598" y="20491"/>
                    <a:pt x="46773" y="21029"/>
                    <a:pt x="44979" y="21651"/>
                  </a:cubicBezTo>
                  <a:cubicBezTo>
                    <a:pt x="41386" y="22896"/>
                    <a:pt x="37959" y="24373"/>
                    <a:pt x="34471" y="25618"/>
                  </a:cubicBezTo>
                  <a:cubicBezTo>
                    <a:pt x="34244" y="25053"/>
                    <a:pt x="34829" y="25011"/>
                    <a:pt x="35147" y="24901"/>
                  </a:cubicBezTo>
                  <a:close/>
                  <a:moveTo>
                    <a:pt x="35105" y="25575"/>
                  </a:moveTo>
                  <a:cubicBezTo>
                    <a:pt x="38274" y="24551"/>
                    <a:pt x="41383" y="23180"/>
                    <a:pt x="44556" y="22073"/>
                  </a:cubicBezTo>
                  <a:cubicBezTo>
                    <a:pt x="47985" y="20877"/>
                    <a:pt x="51488" y="19784"/>
                    <a:pt x="54979" y="18740"/>
                  </a:cubicBezTo>
                  <a:cubicBezTo>
                    <a:pt x="51587" y="19970"/>
                    <a:pt x="48138" y="21191"/>
                    <a:pt x="44683" y="22285"/>
                  </a:cubicBezTo>
                  <a:cubicBezTo>
                    <a:pt x="41223" y="23378"/>
                    <a:pt x="37953" y="24952"/>
                    <a:pt x="34514" y="25871"/>
                  </a:cubicBezTo>
                  <a:cubicBezTo>
                    <a:pt x="34604" y="25627"/>
                    <a:pt x="34918" y="25636"/>
                    <a:pt x="35105" y="25575"/>
                  </a:cubicBezTo>
                  <a:close/>
                  <a:moveTo>
                    <a:pt x="55574" y="16883"/>
                  </a:moveTo>
                  <a:cubicBezTo>
                    <a:pt x="55761" y="17240"/>
                    <a:pt x="55298" y="17253"/>
                    <a:pt x="55153" y="17305"/>
                  </a:cubicBezTo>
                  <a:cubicBezTo>
                    <a:pt x="54107" y="17681"/>
                    <a:pt x="53024" y="18028"/>
                    <a:pt x="51936" y="18376"/>
                  </a:cubicBezTo>
                  <a:lnTo>
                    <a:pt x="51931" y="18376"/>
                  </a:lnTo>
                  <a:cubicBezTo>
                    <a:pt x="50496" y="18834"/>
                    <a:pt x="49054" y="19297"/>
                    <a:pt x="47679" y="19837"/>
                  </a:cubicBezTo>
                  <a:cubicBezTo>
                    <a:pt x="46808" y="20178"/>
                    <a:pt x="46002" y="20625"/>
                    <a:pt x="45147" y="20934"/>
                  </a:cubicBezTo>
                  <a:cubicBezTo>
                    <a:pt x="42463" y="21905"/>
                    <a:pt x="39706" y="22698"/>
                    <a:pt x="36961" y="23634"/>
                  </a:cubicBezTo>
                  <a:cubicBezTo>
                    <a:pt x="36517" y="23786"/>
                    <a:pt x="36067" y="23955"/>
                    <a:pt x="35611" y="24099"/>
                  </a:cubicBezTo>
                  <a:cubicBezTo>
                    <a:pt x="35180" y="24234"/>
                    <a:pt x="34722" y="24424"/>
                    <a:pt x="34261" y="24394"/>
                  </a:cubicBezTo>
                  <a:cubicBezTo>
                    <a:pt x="34006" y="24027"/>
                    <a:pt x="34333" y="23979"/>
                    <a:pt x="34768" y="23846"/>
                  </a:cubicBezTo>
                  <a:cubicBezTo>
                    <a:pt x="36316" y="23366"/>
                    <a:pt x="38143" y="22861"/>
                    <a:pt x="39577" y="22453"/>
                  </a:cubicBezTo>
                  <a:cubicBezTo>
                    <a:pt x="43287" y="21397"/>
                    <a:pt x="46609" y="19991"/>
                    <a:pt x="50042" y="18697"/>
                  </a:cubicBezTo>
                  <a:cubicBezTo>
                    <a:pt x="50332" y="18588"/>
                    <a:pt x="50617" y="18482"/>
                    <a:pt x="50904" y="18376"/>
                  </a:cubicBezTo>
                  <a:lnTo>
                    <a:pt x="50910" y="18376"/>
                  </a:lnTo>
                  <a:cubicBezTo>
                    <a:pt x="51481" y="18163"/>
                    <a:pt x="52051" y="17951"/>
                    <a:pt x="52621" y="17727"/>
                  </a:cubicBezTo>
                  <a:cubicBezTo>
                    <a:pt x="53541" y="17365"/>
                    <a:pt x="54507" y="17135"/>
                    <a:pt x="55490" y="16882"/>
                  </a:cubicBezTo>
                  <a:cubicBezTo>
                    <a:pt x="55519" y="16883"/>
                    <a:pt x="55547" y="16883"/>
                    <a:pt x="55574" y="16883"/>
                  </a:cubicBezTo>
                  <a:close/>
                  <a:moveTo>
                    <a:pt x="55448" y="16376"/>
                  </a:moveTo>
                  <a:cubicBezTo>
                    <a:pt x="55574" y="16684"/>
                    <a:pt x="55114" y="16713"/>
                    <a:pt x="54984" y="16756"/>
                  </a:cubicBezTo>
                  <a:cubicBezTo>
                    <a:pt x="53467" y="17265"/>
                    <a:pt x="51961" y="17815"/>
                    <a:pt x="50458" y="18376"/>
                  </a:cubicBezTo>
                  <a:lnTo>
                    <a:pt x="50454" y="18376"/>
                  </a:lnTo>
                  <a:cubicBezTo>
                    <a:pt x="48613" y="19061"/>
                    <a:pt x="46777" y="19763"/>
                    <a:pt x="44937" y="20427"/>
                  </a:cubicBezTo>
                  <a:cubicBezTo>
                    <a:pt x="43187" y="21058"/>
                    <a:pt x="41331" y="21737"/>
                    <a:pt x="39450" y="22284"/>
                  </a:cubicBezTo>
                  <a:cubicBezTo>
                    <a:pt x="37866" y="22744"/>
                    <a:pt x="36241" y="23410"/>
                    <a:pt x="34556" y="23803"/>
                  </a:cubicBezTo>
                  <a:cubicBezTo>
                    <a:pt x="34356" y="23850"/>
                    <a:pt x="34080" y="23977"/>
                    <a:pt x="34008" y="23634"/>
                  </a:cubicBezTo>
                  <a:cubicBezTo>
                    <a:pt x="34233" y="23337"/>
                    <a:pt x="34649" y="23264"/>
                    <a:pt x="34977" y="23170"/>
                  </a:cubicBezTo>
                  <a:cubicBezTo>
                    <a:pt x="36106" y="22850"/>
                    <a:pt x="37177" y="22582"/>
                    <a:pt x="38269" y="22157"/>
                  </a:cubicBezTo>
                  <a:cubicBezTo>
                    <a:pt x="39644" y="21622"/>
                    <a:pt x="41033" y="21072"/>
                    <a:pt x="42447" y="20638"/>
                  </a:cubicBezTo>
                  <a:cubicBezTo>
                    <a:pt x="43866" y="20203"/>
                    <a:pt x="45239" y="19589"/>
                    <a:pt x="46624" y="19077"/>
                  </a:cubicBezTo>
                  <a:cubicBezTo>
                    <a:pt x="47321" y="18819"/>
                    <a:pt x="48030" y="18594"/>
                    <a:pt x="48737" y="18376"/>
                  </a:cubicBezTo>
                  <a:lnTo>
                    <a:pt x="48741" y="18376"/>
                  </a:lnTo>
                  <a:cubicBezTo>
                    <a:pt x="49478" y="18147"/>
                    <a:pt x="50213" y="17927"/>
                    <a:pt x="50933" y="17684"/>
                  </a:cubicBezTo>
                  <a:cubicBezTo>
                    <a:pt x="50946" y="17680"/>
                    <a:pt x="50963" y="17687"/>
                    <a:pt x="50975" y="17684"/>
                  </a:cubicBezTo>
                  <a:cubicBezTo>
                    <a:pt x="51210" y="17643"/>
                    <a:pt x="50742" y="17802"/>
                    <a:pt x="50722" y="17811"/>
                  </a:cubicBezTo>
                  <a:cubicBezTo>
                    <a:pt x="50263" y="18010"/>
                    <a:pt x="49783" y="18196"/>
                    <a:pt x="49295" y="18376"/>
                  </a:cubicBezTo>
                  <a:lnTo>
                    <a:pt x="49290" y="18376"/>
                  </a:lnTo>
                  <a:cubicBezTo>
                    <a:pt x="47281" y="19113"/>
                    <a:pt x="45100" y="19743"/>
                    <a:pt x="43375" y="20722"/>
                  </a:cubicBezTo>
                  <a:cubicBezTo>
                    <a:pt x="45301" y="19844"/>
                    <a:pt x="47434" y="19250"/>
                    <a:pt x="49493" y="18528"/>
                  </a:cubicBezTo>
                  <a:cubicBezTo>
                    <a:pt x="49634" y="18478"/>
                    <a:pt x="49773" y="18426"/>
                    <a:pt x="49912" y="18376"/>
                  </a:cubicBezTo>
                  <a:lnTo>
                    <a:pt x="49917" y="18376"/>
                  </a:lnTo>
                  <a:cubicBezTo>
                    <a:pt x="51285" y="17882"/>
                    <a:pt x="52625" y="17333"/>
                    <a:pt x="53971" y="16798"/>
                  </a:cubicBezTo>
                  <a:cubicBezTo>
                    <a:pt x="54443" y="16611"/>
                    <a:pt x="54927" y="16315"/>
                    <a:pt x="55448" y="16376"/>
                  </a:cubicBezTo>
                  <a:close/>
                  <a:moveTo>
                    <a:pt x="51144" y="17642"/>
                  </a:moveTo>
                  <a:cubicBezTo>
                    <a:pt x="52168" y="17034"/>
                    <a:pt x="53484" y="16719"/>
                    <a:pt x="54647" y="16250"/>
                  </a:cubicBezTo>
                  <a:cubicBezTo>
                    <a:pt x="53556" y="16791"/>
                    <a:pt x="52322" y="17188"/>
                    <a:pt x="51144" y="17642"/>
                  </a:cubicBezTo>
                  <a:close/>
                  <a:moveTo>
                    <a:pt x="54858" y="15449"/>
                  </a:moveTo>
                  <a:cubicBezTo>
                    <a:pt x="52304" y="16425"/>
                    <a:pt x="49730" y="17404"/>
                    <a:pt x="47138" y="18376"/>
                  </a:cubicBezTo>
                  <a:lnTo>
                    <a:pt x="47133" y="18376"/>
                  </a:lnTo>
                  <a:cubicBezTo>
                    <a:pt x="45146" y="19121"/>
                    <a:pt x="43150" y="19864"/>
                    <a:pt x="41139" y="20596"/>
                  </a:cubicBezTo>
                  <a:cubicBezTo>
                    <a:pt x="40371" y="20876"/>
                    <a:pt x="39520" y="21062"/>
                    <a:pt x="38734" y="21356"/>
                  </a:cubicBezTo>
                  <a:cubicBezTo>
                    <a:pt x="37655" y="21758"/>
                    <a:pt x="36788" y="22214"/>
                    <a:pt x="35527" y="22369"/>
                  </a:cubicBezTo>
                  <a:cubicBezTo>
                    <a:pt x="35479" y="22361"/>
                    <a:pt x="35503" y="22327"/>
                    <a:pt x="35527" y="22327"/>
                  </a:cubicBezTo>
                  <a:cubicBezTo>
                    <a:pt x="37139" y="21361"/>
                    <a:pt x="39199" y="20836"/>
                    <a:pt x="41096" y="20047"/>
                  </a:cubicBezTo>
                  <a:cubicBezTo>
                    <a:pt x="42483" y="19472"/>
                    <a:pt x="43882" y="18898"/>
                    <a:pt x="45275" y="18376"/>
                  </a:cubicBezTo>
                  <a:lnTo>
                    <a:pt x="45279" y="18376"/>
                  </a:lnTo>
                  <a:cubicBezTo>
                    <a:pt x="45293" y="18370"/>
                    <a:pt x="45307" y="18365"/>
                    <a:pt x="45321" y="18359"/>
                  </a:cubicBezTo>
                  <a:cubicBezTo>
                    <a:pt x="48174" y="17290"/>
                    <a:pt x="50940" y="16028"/>
                    <a:pt x="53845" y="15110"/>
                  </a:cubicBezTo>
                  <a:cubicBezTo>
                    <a:pt x="54191" y="15214"/>
                    <a:pt x="54529" y="15326"/>
                    <a:pt x="54858" y="15449"/>
                  </a:cubicBezTo>
                  <a:close/>
                  <a:moveTo>
                    <a:pt x="54773" y="14351"/>
                  </a:moveTo>
                  <a:cubicBezTo>
                    <a:pt x="51118" y="15422"/>
                    <a:pt x="47680" y="16946"/>
                    <a:pt x="44213" y="18376"/>
                  </a:cubicBezTo>
                  <a:lnTo>
                    <a:pt x="44207" y="18376"/>
                  </a:lnTo>
                  <a:cubicBezTo>
                    <a:pt x="44085" y="18426"/>
                    <a:pt x="43962" y="18478"/>
                    <a:pt x="43839" y="18529"/>
                  </a:cubicBezTo>
                  <a:cubicBezTo>
                    <a:pt x="40562" y="19872"/>
                    <a:pt x="37112" y="20682"/>
                    <a:pt x="34007" y="22327"/>
                  </a:cubicBezTo>
                  <a:cubicBezTo>
                    <a:pt x="31988" y="21440"/>
                    <a:pt x="29123" y="21482"/>
                    <a:pt x="26327" y="21482"/>
                  </a:cubicBezTo>
                  <a:cubicBezTo>
                    <a:pt x="24930" y="21482"/>
                    <a:pt x="23561" y="21543"/>
                    <a:pt x="22277" y="21693"/>
                  </a:cubicBezTo>
                  <a:cubicBezTo>
                    <a:pt x="20955" y="21847"/>
                    <a:pt x="19737" y="22048"/>
                    <a:pt x="18648" y="22327"/>
                  </a:cubicBezTo>
                  <a:cubicBezTo>
                    <a:pt x="18409" y="22354"/>
                    <a:pt x="18444" y="22657"/>
                    <a:pt x="18141" y="22622"/>
                  </a:cubicBezTo>
                  <a:cubicBezTo>
                    <a:pt x="19010" y="21875"/>
                    <a:pt x="20241" y="21636"/>
                    <a:pt x="21433" y="21398"/>
                  </a:cubicBezTo>
                  <a:cubicBezTo>
                    <a:pt x="24373" y="20812"/>
                    <a:pt x="28675" y="20605"/>
                    <a:pt x="31771" y="21272"/>
                  </a:cubicBezTo>
                  <a:cubicBezTo>
                    <a:pt x="32397" y="21406"/>
                    <a:pt x="33096" y="21647"/>
                    <a:pt x="33669" y="21609"/>
                  </a:cubicBezTo>
                  <a:cubicBezTo>
                    <a:pt x="34350" y="21565"/>
                    <a:pt x="35288" y="20820"/>
                    <a:pt x="35948" y="20469"/>
                  </a:cubicBezTo>
                  <a:cubicBezTo>
                    <a:pt x="36765" y="20036"/>
                    <a:pt x="37605" y="19711"/>
                    <a:pt x="38312" y="19414"/>
                  </a:cubicBezTo>
                  <a:cubicBezTo>
                    <a:pt x="39102" y="19083"/>
                    <a:pt x="39869" y="18725"/>
                    <a:pt x="40617" y="18376"/>
                  </a:cubicBezTo>
                  <a:lnTo>
                    <a:pt x="40621" y="18376"/>
                  </a:lnTo>
                  <a:cubicBezTo>
                    <a:pt x="41433" y="17996"/>
                    <a:pt x="42223" y="17626"/>
                    <a:pt x="43000" y="17305"/>
                  </a:cubicBezTo>
                  <a:cubicBezTo>
                    <a:pt x="44608" y="16642"/>
                    <a:pt x="46212" y="16006"/>
                    <a:pt x="47811" y="15321"/>
                  </a:cubicBezTo>
                  <a:cubicBezTo>
                    <a:pt x="49465" y="14614"/>
                    <a:pt x="51194" y="13981"/>
                    <a:pt x="52832" y="13338"/>
                  </a:cubicBezTo>
                  <a:cubicBezTo>
                    <a:pt x="53560" y="13595"/>
                    <a:pt x="54148" y="13991"/>
                    <a:pt x="54773" y="14351"/>
                  </a:cubicBezTo>
                  <a:close/>
                  <a:moveTo>
                    <a:pt x="17635" y="24099"/>
                  </a:moveTo>
                  <a:cubicBezTo>
                    <a:pt x="17282" y="23622"/>
                    <a:pt x="16624" y="23449"/>
                    <a:pt x="16159" y="23086"/>
                  </a:cubicBezTo>
                  <a:cubicBezTo>
                    <a:pt x="16162" y="22977"/>
                    <a:pt x="16340" y="23041"/>
                    <a:pt x="16285" y="22875"/>
                  </a:cubicBezTo>
                  <a:cubicBezTo>
                    <a:pt x="17180" y="23134"/>
                    <a:pt x="17979" y="23488"/>
                    <a:pt x="18226" y="24394"/>
                  </a:cubicBezTo>
                  <a:cubicBezTo>
                    <a:pt x="17233" y="24177"/>
                    <a:pt x="16129" y="23847"/>
                    <a:pt x="15694" y="23212"/>
                  </a:cubicBezTo>
                  <a:cubicBezTo>
                    <a:pt x="16231" y="23389"/>
                    <a:pt x="16924" y="24048"/>
                    <a:pt x="17635" y="24099"/>
                  </a:cubicBezTo>
                  <a:close/>
                  <a:moveTo>
                    <a:pt x="15525" y="22369"/>
                  </a:moveTo>
                  <a:cubicBezTo>
                    <a:pt x="15658" y="22363"/>
                    <a:pt x="15670" y="22477"/>
                    <a:pt x="15694" y="22579"/>
                  </a:cubicBezTo>
                  <a:cubicBezTo>
                    <a:pt x="15527" y="22621"/>
                    <a:pt x="15563" y="22457"/>
                    <a:pt x="15525" y="22369"/>
                  </a:cubicBezTo>
                  <a:close/>
                  <a:moveTo>
                    <a:pt x="15821" y="22369"/>
                  </a:moveTo>
                  <a:cubicBezTo>
                    <a:pt x="15911" y="22255"/>
                    <a:pt x="16154" y="22342"/>
                    <a:pt x="16074" y="22538"/>
                  </a:cubicBezTo>
                  <a:cubicBezTo>
                    <a:pt x="15877" y="22593"/>
                    <a:pt x="15887" y="22444"/>
                    <a:pt x="15821" y="22369"/>
                  </a:cubicBezTo>
                  <a:close/>
                  <a:moveTo>
                    <a:pt x="16918" y="22706"/>
                  </a:moveTo>
                  <a:cubicBezTo>
                    <a:pt x="16798" y="22699"/>
                    <a:pt x="16742" y="22629"/>
                    <a:pt x="16622" y="22622"/>
                  </a:cubicBezTo>
                  <a:cubicBezTo>
                    <a:pt x="16659" y="22532"/>
                    <a:pt x="16751" y="22497"/>
                    <a:pt x="16749" y="22369"/>
                  </a:cubicBezTo>
                  <a:cubicBezTo>
                    <a:pt x="16848" y="22382"/>
                    <a:pt x="16924" y="22419"/>
                    <a:pt x="17002" y="22453"/>
                  </a:cubicBezTo>
                  <a:cubicBezTo>
                    <a:pt x="17048" y="22611"/>
                    <a:pt x="16897" y="22574"/>
                    <a:pt x="16918" y="22706"/>
                  </a:cubicBezTo>
                  <a:close/>
                  <a:moveTo>
                    <a:pt x="17256" y="22875"/>
                  </a:moveTo>
                  <a:cubicBezTo>
                    <a:pt x="17373" y="22459"/>
                    <a:pt x="17956" y="22884"/>
                    <a:pt x="18057" y="23128"/>
                  </a:cubicBezTo>
                  <a:cubicBezTo>
                    <a:pt x="17792" y="23312"/>
                    <a:pt x="17535" y="22939"/>
                    <a:pt x="17256" y="22875"/>
                  </a:cubicBezTo>
                  <a:close/>
                  <a:moveTo>
                    <a:pt x="18099" y="23298"/>
                  </a:moveTo>
                  <a:cubicBezTo>
                    <a:pt x="18171" y="23312"/>
                    <a:pt x="18179" y="23264"/>
                    <a:pt x="18183" y="23212"/>
                  </a:cubicBezTo>
                  <a:cubicBezTo>
                    <a:pt x="18354" y="23252"/>
                    <a:pt x="18410" y="23409"/>
                    <a:pt x="18479" y="23549"/>
                  </a:cubicBezTo>
                  <a:cubicBezTo>
                    <a:pt x="18303" y="23662"/>
                    <a:pt x="18151" y="23445"/>
                    <a:pt x="18099" y="23298"/>
                  </a:cubicBezTo>
                  <a:close/>
                  <a:moveTo>
                    <a:pt x="18436" y="19035"/>
                  </a:moveTo>
                  <a:cubicBezTo>
                    <a:pt x="18549" y="19162"/>
                    <a:pt x="18399" y="19390"/>
                    <a:pt x="18394" y="19541"/>
                  </a:cubicBezTo>
                  <a:cubicBezTo>
                    <a:pt x="18291" y="19570"/>
                    <a:pt x="18472" y="19214"/>
                    <a:pt x="18436" y="19035"/>
                  </a:cubicBezTo>
                  <a:close/>
                  <a:moveTo>
                    <a:pt x="18906" y="16292"/>
                  </a:moveTo>
                  <a:cubicBezTo>
                    <a:pt x="18927" y="16833"/>
                    <a:pt x="18688" y="17481"/>
                    <a:pt x="18653" y="18106"/>
                  </a:cubicBezTo>
                  <a:cubicBezTo>
                    <a:pt x="18594" y="17526"/>
                    <a:pt x="18813" y="16861"/>
                    <a:pt x="18906" y="16292"/>
                  </a:cubicBezTo>
                  <a:close/>
                  <a:moveTo>
                    <a:pt x="41144" y="14097"/>
                  </a:moveTo>
                  <a:cubicBezTo>
                    <a:pt x="44812" y="13350"/>
                    <a:pt x="48316" y="12717"/>
                    <a:pt x="52663" y="12917"/>
                  </a:cubicBezTo>
                  <a:cubicBezTo>
                    <a:pt x="49502" y="14165"/>
                    <a:pt x="46263" y="15447"/>
                    <a:pt x="43084" y="16756"/>
                  </a:cubicBezTo>
                  <a:cubicBezTo>
                    <a:pt x="41756" y="17304"/>
                    <a:pt x="40421" y="17825"/>
                    <a:pt x="39115" y="18376"/>
                  </a:cubicBezTo>
                  <a:lnTo>
                    <a:pt x="39110" y="18376"/>
                  </a:lnTo>
                  <a:cubicBezTo>
                    <a:pt x="37288" y="19143"/>
                    <a:pt x="35525" y="19969"/>
                    <a:pt x="33923" y="21018"/>
                  </a:cubicBezTo>
                  <a:cubicBezTo>
                    <a:pt x="32216" y="20522"/>
                    <a:pt x="29780" y="20318"/>
                    <a:pt x="27593" y="20216"/>
                  </a:cubicBezTo>
                  <a:cubicBezTo>
                    <a:pt x="25194" y="20104"/>
                    <a:pt x="22855" y="20479"/>
                    <a:pt x="21095" y="20892"/>
                  </a:cubicBezTo>
                  <a:cubicBezTo>
                    <a:pt x="23041" y="20068"/>
                    <a:pt x="25040" y="19217"/>
                    <a:pt x="27044" y="18376"/>
                  </a:cubicBezTo>
                  <a:lnTo>
                    <a:pt x="27049" y="18376"/>
                  </a:lnTo>
                  <a:cubicBezTo>
                    <a:pt x="28077" y="17944"/>
                    <a:pt x="29106" y="17515"/>
                    <a:pt x="30131" y="17094"/>
                  </a:cubicBezTo>
                  <a:cubicBezTo>
                    <a:pt x="30638" y="16885"/>
                    <a:pt x="31176" y="16726"/>
                    <a:pt x="31692" y="16503"/>
                  </a:cubicBezTo>
                  <a:cubicBezTo>
                    <a:pt x="32171" y="16295"/>
                    <a:pt x="32648" y="16003"/>
                    <a:pt x="33126" y="15827"/>
                  </a:cubicBezTo>
                  <a:cubicBezTo>
                    <a:pt x="33725" y="15609"/>
                    <a:pt x="34409" y="15527"/>
                    <a:pt x="35067" y="15321"/>
                  </a:cubicBezTo>
                  <a:cubicBezTo>
                    <a:pt x="36921" y="14742"/>
                    <a:pt x="39015" y="14531"/>
                    <a:pt x="41144" y="14097"/>
                  </a:cubicBezTo>
                  <a:close/>
                  <a:moveTo>
                    <a:pt x="40426" y="8401"/>
                  </a:moveTo>
                  <a:cubicBezTo>
                    <a:pt x="42437" y="7518"/>
                    <a:pt x="44858" y="7024"/>
                    <a:pt x="47346" y="6713"/>
                  </a:cubicBezTo>
                  <a:cubicBezTo>
                    <a:pt x="47449" y="6700"/>
                    <a:pt x="47681" y="6639"/>
                    <a:pt x="47895" y="6671"/>
                  </a:cubicBezTo>
                  <a:cubicBezTo>
                    <a:pt x="45889" y="7817"/>
                    <a:pt x="43751" y="8830"/>
                    <a:pt x="41862" y="10131"/>
                  </a:cubicBezTo>
                  <a:cubicBezTo>
                    <a:pt x="39979" y="11428"/>
                    <a:pt x="37943" y="12522"/>
                    <a:pt x="36671" y="14436"/>
                  </a:cubicBezTo>
                  <a:cubicBezTo>
                    <a:pt x="33314" y="15163"/>
                    <a:pt x="30430" y="16753"/>
                    <a:pt x="27303" y="17684"/>
                  </a:cubicBezTo>
                  <a:cubicBezTo>
                    <a:pt x="26810" y="17832"/>
                    <a:pt x="26328" y="18109"/>
                    <a:pt x="25839" y="18376"/>
                  </a:cubicBezTo>
                  <a:lnTo>
                    <a:pt x="25834" y="18376"/>
                  </a:lnTo>
                  <a:cubicBezTo>
                    <a:pt x="25566" y="18522"/>
                    <a:pt x="25296" y="18665"/>
                    <a:pt x="25019" y="18782"/>
                  </a:cubicBezTo>
                  <a:cubicBezTo>
                    <a:pt x="23765" y="19311"/>
                    <a:pt x="22478" y="19737"/>
                    <a:pt x="21265" y="20259"/>
                  </a:cubicBezTo>
                  <a:cubicBezTo>
                    <a:pt x="20477" y="20597"/>
                    <a:pt x="19676" y="20783"/>
                    <a:pt x="18901" y="21229"/>
                  </a:cubicBezTo>
                  <a:cubicBezTo>
                    <a:pt x="19594" y="20195"/>
                    <a:pt x="20470" y="19271"/>
                    <a:pt x="21412" y="18376"/>
                  </a:cubicBezTo>
                  <a:lnTo>
                    <a:pt x="21416" y="18376"/>
                  </a:lnTo>
                  <a:cubicBezTo>
                    <a:pt x="22078" y="17747"/>
                    <a:pt x="22771" y="17131"/>
                    <a:pt x="23463" y="16503"/>
                  </a:cubicBezTo>
                  <a:cubicBezTo>
                    <a:pt x="24612" y="15460"/>
                    <a:pt x="25884" y="14279"/>
                    <a:pt x="27219" y="13253"/>
                  </a:cubicBezTo>
                  <a:cubicBezTo>
                    <a:pt x="27426" y="13095"/>
                    <a:pt x="27707" y="12972"/>
                    <a:pt x="27936" y="12789"/>
                  </a:cubicBezTo>
                  <a:cubicBezTo>
                    <a:pt x="28168" y="12605"/>
                    <a:pt x="28321" y="12341"/>
                    <a:pt x="28527" y="12241"/>
                  </a:cubicBezTo>
                  <a:cubicBezTo>
                    <a:pt x="28926" y="12049"/>
                    <a:pt x="29437" y="12010"/>
                    <a:pt x="29878" y="11862"/>
                  </a:cubicBezTo>
                  <a:cubicBezTo>
                    <a:pt x="31140" y="11437"/>
                    <a:pt x="32316" y="10981"/>
                    <a:pt x="33632" y="10553"/>
                  </a:cubicBezTo>
                  <a:cubicBezTo>
                    <a:pt x="34294" y="10641"/>
                    <a:pt x="34891" y="10245"/>
                    <a:pt x="35574" y="10004"/>
                  </a:cubicBezTo>
                  <a:cubicBezTo>
                    <a:pt x="37186" y="9437"/>
                    <a:pt x="38952" y="9050"/>
                    <a:pt x="40426" y="8401"/>
                  </a:cubicBezTo>
                  <a:close/>
                  <a:moveTo>
                    <a:pt x="42325" y="3001"/>
                  </a:moveTo>
                  <a:lnTo>
                    <a:pt x="42368" y="3001"/>
                  </a:lnTo>
                  <a:cubicBezTo>
                    <a:pt x="42598" y="3039"/>
                    <a:pt x="42274" y="3015"/>
                    <a:pt x="42283" y="3085"/>
                  </a:cubicBezTo>
                  <a:cubicBezTo>
                    <a:pt x="41637" y="3333"/>
                    <a:pt x="40959" y="3488"/>
                    <a:pt x="40299" y="3718"/>
                  </a:cubicBezTo>
                  <a:cubicBezTo>
                    <a:pt x="39670" y="3937"/>
                    <a:pt x="39101" y="4276"/>
                    <a:pt x="38485" y="4478"/>
                  </a:cubicBezTo>
                  <a:cubicBezTo>
                    <a:pt x="37202" y="4896"/>
                    <a:pt x="35893" y="5245"/>
                    <a:pt x="34814" y="5953"/>
                  </a:cubicBezTo>
                  <a:cubicBezTo>
                    <a:pt x="37458" y="5109"/>
                    <a:pt x="39986" y="4150"/>
                    <a:pt x="42535" y="3211"/>
                  </a:cubicBezTo>
                  <a:cubicBezTo>
                    <a:pt x="42610" y="3379"/>
                    <a:pt x="42321" y="3573"/>
                    <a:pt x="42156" y="3760"/>
                  </a:cubicBezTo>
                  <a:cubicBezTo>
                    <a:pt x="41051" y="5011"/>
                    <a:pt x="39821" y="6464"/>
                    <a:pt x="39202" y="8232"/>
                  </a:cubicBezTo>
                  <a:cubicBezTo>
                    <a:pt x="35840" y="9512"/>
                    <a:pt x="32380" y="10373"/>
                    <a:pt x="28949" y="11692"/>
                  </a:cubicBezTo>
                  <a:cubicBezTo>
                    <a:pt x="28349" y="11922"/>
                    <a:pt x="28169" y="11990"/>
                    <a:pt x="27725" y="12410"/>
                  </a:cubicBezTo>
                  <a:cubicBezTo>
                    <a:pt x="27220" y="12887"/>
                    <a:pt x="26564" y="13337"/>
                    <a:pt x="25995" y="13760"/>
                  </a:cubicBezTo>
                  <a:cubicBezTo>
                    <a:pt x="24120" y="15151"/>
                    <a:pt x="22417" y="16737"/>
                    <a:pt x="20816" y="18376"/>
                  </a:cubicBezTo>
                  <a:lnTo>
                    <a:pt x="20811" y="18376"/>
                  </a:lnTo>
                  <a:cubicBezTo>
                    <a:pt x="20379" y="18818"/>
                    <a:pt x="19952" y="19263"/>
                    <a:pt x="19534" y="19710"/>
                  </a:cubicBezTo>
                  <a:cubicBezTo>
                    <a:pt x="19771" y="19275"/>
                    <a:pt x="20019" y="18828"/>
                    <a:pt x="20273" y="18376"/>
                  </a:cubicBezTo>
                  <a:lnTo>
                    <a:pt x="19989" y="18376"/>
                  </a:lnTo>
                  <a:lnTo>
                    <a:pt x="19984" y="18376"/>
                  </a:lnTo>
                  <a:cubicBezTo>
                    <a:pt x="19740" y="18787"/>
                    <a:pt x="19493" y="19191"/>
                    <a:pt x="19239" y="19583"/>
                  </a:cubicBezTo>
                  <a:cubicBezTo>
                    <a:pt x="19447" y="19197"/>
                    <a:pt x="19655" y="18791"/>
                    <a:pt x="19867" y="18376"/>
                  </a:cubicBezTo>
                  <a:lnTo>
                    <a:pt x="19872" y="18376"/>
                  </a:lnTo>
                  <a:cubicBezTo>
                    <a:pt x="20549" y="17046"/>
                    <a:pt x="21259" y="15612"/>
                    <a:pt x="22113" y="14394"/>
                  </a:cubicBezTo>
                  <a:cubicBezTo>
                    <a:pt x="23056" y="13047"/>
                    <a:pt x="23987" y="11716"/>
                    <a:pt x="24856" y="10342"/>
                  </a:cubicBezTo>
                  <a:cubicBezTo>
                    <a:pt x="27622" y="9040"/>
                    <a:pt x="30265" y="7475"/>
                    <a:pt x="33126" y="6207"/>
                  </a:cubicBezTo>
                  <a:cubicBezTo>
                    <a:pt x="33851" y="5885"/>
                    <a:pt x="34566" y="5540"/>
                    <a:pt x="35321" y="5279"/>
                  </a:cubicBezTo>
                  <a:cubicBezTo>
                    <a:pt x="36074" y="5019"/>
                    <a:pt x="36854" y="4776"/>
                    <a:pt x="37642" y="4520"/>
                  </a:cubicBezTo>
                  <a:cubicBezTo>
                    <a:pt x="39174" y="4020"/>
                    <a:pt x="40682" y="3362"/>
                    <a:pt x="42325" y="3001"/>
                  </a:cubicBezTo>
                  <a:close/>
                  <a:moveTo>
                    <a:pt x="40131" y="1396"/>
                  </a:moveTo>
                  <a:cubicBezTo>
                    <a:pt x="40190" y="1573"/>
                    <a:pt x="39958" y="1752"/>
                    <a:pt x="39836" y="1902"/>
                  </a:cubicBezTo>
                  <a:cubicBezTo>
                    <a:pt x="39426" y="2403"/>
                    <a:pt x="38922" y="2981"/>
                    <a:pt x="38696" y="3675"/>
                  </a:cubicBezTo>
                  <a:cubicBezTo>
                    <a:pt x="37144" y="4215"/>
                    <a:pt x="35309" y="4672"/>
                    <a:pt x="33760" y="5237"/>
                  </a:cubicBezTo>
                  <a:cubicBezTo>
                    <a:pt x="32686" y="5627"/>
                    <a:pt x="31678" y="6215"/>
                    <a:pt x="30679" y="6756"/>
                  </a:cubicBezTo>
                  <a:cubicBezTo>
                    <a:pt x="28694" y="7830"/>
                    <a:pt x="26762" y="8949"/>
                    <a:pt x="24603" y="9878"/>
                  </a:cubicBezTo>
                  <a:cubicBezTo>
                    <a:pt x="23556" y="11385"/>
                    <a:pt x="22487" y="12870"/>
                    <a:pt x="21481" y="14436"/>
                  </a:cubicBezTo>
                  <a:cubicBezTo>
                    <a:pt x="20677" y="15681"/>
                    <a:pt x="20003" y="17008"/>
                    <a:pt x="19330" y="18376"/>
                  </a:cubicBezTo>
                  <a:lnTo>
                    <a:pt x="19325" y="18376"/>
                  </a:lnTo>
                  <a:cubicBezTo>
                    <a:pt x="19156" y="18720"/>
                    <a:pt x="18988" y="19066"/>
                    <a:pt x="18817" y="19414"/>
                  </a:cubicBezTo>
                  <a:cubicBezTo>
                    <a:pt x="18846" y="19066"/>
                    <a:pt x="18884" y="18720"/>
                    <a:pt x="18926" y="18376"/>
                  </a:cubicBezTo>
                  <a:lnTo>
                    <a:pt x="18930" y="18376"/>
                  </a:lnTo>
                  <a:cubicBezTo>
                    <a:pt x="19264" y="15638"/>
                    <a:pt x="19988" y="13029"/>
                    <a:pt x="20763" y="10511"/>
                  </a:cubicBezTo>
                  <a:cubicBezTo>
                    <a:pt x="20965" y="9852"/>
                    <a:pt x="21095" y="9017"/>
                    <a:pt x="21396" y="8527"/>
                  </a:cubicBezTo>
                  <a:cubicBezTo>
                    <a:pt x="21880" y="7742"/>
                    <a:pt x="23653" y="7089"/>
                    <a:pt x="24476" y="6587"/>
                  </a:cubicBezTo>
                  <a:cubicBezTo>
                    <a:pt x="25011" y="6261"/>
                    <a:pt x="25614" y="6054"/>
                    <a:pt x="26206" y="5785"/>
                  </a:cubicBezTo>
                  <a:cubicBezTo>
                    <a:pt x="26776" y="5526"/>
                    <a:pt x="27374" y="5151"/>
                    <a:pt x="27894" y="4983"/>
                  </a:cubicBezTo>
                  <a:cubicBezTo>
                    <a:pt x="28419" y="4814"/>
                    <a:pt x="28998" y="4775"/>
                    <a:pt x="29539" y="4646"/>
                  </a:cubicBezTo>
                  <a:cubicBezTo>
                    <a:pt x="31012" y="4292"/>
                    <a:pt x="32409" y="3637"/>
                    <a:pt x="34055" y="3295"/>
                  </a:cubicBezTo>
                  <a:cubicBezTo>
                    <a:pt x="34835" y="3133"/>
                    <a:pt x="35575" y="2847"/>
                    <a:pt x="36333" y="2620"/>
                  </a:cubicBezTo>
                  <a:cubicBezTo>
                    <a:pt x="37095" y="2393"/>
                    <a:pt x="37890" y="2296"/>
                    <a:pt x="38612" y="1987"/>
                  </a:cubicBezTo>
                  <a:cubicBezTo>
                    <a:pt x="37901" y="1961"/>
                    <a:pt x="37154" y="2224"/>
                    <a:pt x="36418" y="2409"/>
                  </a:cubicBezTo>
                  <a:cubicBezTo>
                    <a:pt x="36044" y="2503"/>
                    <a:pt x="35672" y="2603"/>
                    <a:pt x="35321" y="2705"/>
                  </a:cubicBezTo>
                  <a:cubicBezTo>
                    <a:pt x="34653" y="2899"/>
                    <a:pt x="34181" y="3069"/>
                    <a:pt x="33422" y="3085"/>
                  </a:cubicBezTo>
                  <a:cubicBezTo>
                    <a:pt x="33011" y="3093"/>
                    <a:pt x="33553" y="3013"/>
                    <a:pt x="33760" y="2958"/>
                  </a:cubicBezTo>
                  <a:cubicBezTo>
                    <a:pt x="34096" y="2867"/>
                    <a:pt x="34910" y="2625"/>
                    <a:pt x="35237" y="2536"/>
                  </a:cubicBezTo>
                  <a:cubicBezTo>
                    <a:pt x="36898" y="2078"/>
                    <a:pt x="38139" y="1455"/>
                    <a:pt x="40131" y="1396"/>
                  </a:cubicBezTo>
                  <a:close/>
                  <a:moveTo>
                    <a:pt x="18949" y="16165"/>
                  </a:moveTo>
                  <a:cubicBezTo>
                    <a:pt x="19338" y="13390"/>
                    <a:pt x="20123" y="10646"/>
                    <a:pt x="20889" y="8106"/>
                  </a:cubicBezTo>
                  <a:cubicBezTo>
                    <a:pt x="21236" y="7931"/>
                    <a:pt x="21577" y="7753"/>
                    <a:pt x="21902" y="7558"/>
                  </a:cubicBezTo>
                  <a:cubicBezTo>
                    <a:pt x="21793" y="7758"/>
                    <a:pt x="21373" y="8012"/>
                    <a:pt x="21142" y="8232"/>
                  </a:cubicBezTo>
                  <a:cubicBezTo>
                    <a:pt x="20204" y="10755"/>
                    <a:pt x="19619" y="13438"/>
                    <a:pt x="18949" y="16165"/>
                  </a:cubicBezTo>
                  <a:close/>
                  <a:moveTo>
                    <a:pt x="23548" y="6756"/>
                  </a:moveTo>
                  <a:cubicBezTo>
                    <a:pt x="23540" y="6811"/>
                    <a:pt x="22980" y="7026"/>
                    <a:pt x="22789" y="7177"/>
                  </a:cubicBezTo>
                  <a:cubicBezTo>
                    <a:pt x="22696" y="7094"/>
                    <a:pt x="23353" y="6844"/>
                    <a:pt x="23548" y="6756"/>
                  </a:cubicBezTo>
                  <a:close/>
                  <a:moveTo>
                    <a:pt x="28232" y="4688"/>
                  </a:moveTo>
                  <a:cubicBezTo>
                    <a:pt x="29538" y="4096"/>
                    <a:pt x="31023" y="3683"/>
                    <a:pt x="32536" y="3295"/>
                  </a:cubicBezTo>
                  <a:cubicBezTo>
                    <a:pt x="31122" y="3780"/>
                    <a:pt x="29765" y="4323"/>
                    <a:pt x="28232" y="4688"/>
                  </a:cubicBezTo>
                  <a:close/>
                  <a:moveTo>
                    <a:pt x="34308" y="1312"/>
                  </a:moveTo>
                  <a:cubicBezTo>
                    <a:pt x="34703" y="1187"/>
                    <a:pt x="35068" y="959"/>
                    <a:pt x="35447" y="891"/>
                  </a:cubicBezTo>
                  <a:cubicBezTo>
                    <a:pt x="35943" y="800"/>
                    <a:pt x="36549" y="759"/>
                    <a:pt x="37135" y="679"/>
                  </a:cubicBezTo>
                  <a:cubicBezTo>
                    <a:pt x="37735" y="597"/>
                    <a:pt x="38362" y="500"/>
                    <a:pt x="38823" y="469"/>
                  </a:cubicBezTo>
                  <a:cubicBezTo>
                    <a:pt x="39305" y="436"/>
                    <a:pt x="38696" y="920"/>
                    <a:pt x="38612" y="1143"/>
                  </a:cubicBezTo>
                  <a:cubicBezTo>
                    <a:pt x="38047" y="1249"/>
                    <a:pt x="37436" y="1394"/>
                    <a:pt x="36840" y="1565"/>
                  </a:cubicBezTo>
                  <a:cubicBezTo>
                    <a:pt x="36257" y="1733"/>
                    <a:pt x="35747" y="2013"/>
                    <a:pt x="35279" y="2156"/>
                  </a:cubicBezTo>
                  <a:cubicBezTo>
                    <a:pt x="34591" y="2367"/>
                    <a:pt x="33867" y="2470"/>
                    <a:pt x="33168" y="2662"/>
                  </a:cubicBezTo>
                  <a:cubicBezTo>
                    <a:pt x="29671" y="3625"/>
                    <a:pt x="26731" y="4723"/>
                    <a:pt x="23674" y="6250"/>
                  </a:cubicBezTo>
                  <a:cubicBezTo>
                    <a:pt x="23171" y="6500"/>
                    <a:pt x="22604" y="6809"/>
                    <a:pt x="21944" y="7136"/>
                  </a:cubicBezTo>
                  <a:cubicBezTo>
                    <a:pt x="21485" y="7363"/>
                    <a:pt x="20503" y="7775"/>
                    <a:pt x="20341" y="8106"/>
                  </a:cubicBezTo>
                  <a:cubicBezTo>
                    <a:pt x="20272" y="8246"/>
                    <a:pt x="20336" y="8460"/>
                    <a:pt x="20299" y="8613"/>
                  </a:cubicBezTo>
                  <a:cubicBezTo>
                    <a:pt x="20195" y="9041"/>
                    <a:pt x="19944" y="9467"/>
                    <a:pt x="19792" y="9920"/>
                  </a:cubicBezTo>
                  <a:cubicBezTo>
                    <a:pt x="19334" y="11281"/>
                    <a:pt x="19101" y="12805"/>
                    <a:pt x="18695" y="14266"/>
                  </a:cubicBezTo>
                  <a:cubicBezTo>
                    <a:pt x="18324" y="15601"/>
                    <a:pt x="18028" y="16966"/>
                    <a:pt x="17793" y="18376"/>
                  </a:cubicBezTo>
                  <a:lnTo>
                    <a:pt x="17788" y="18376"/>
                  </a:lnTo>
                  <a:cubicBezTo>
                    <a:pt x="17683" y="19008"/>
                    <a:pt x="17586" y="19648"/>
                    <a:pt x="17508" y="20301"/>
                  </a:cubicBezTo>
                  <a:cubicBezTo>
                    <a:pt x="17464" y="19660"/>
                    <a:pt x="17408" y="19018"/>
                    <a:pt x="17347" y="18376"/>
                  </a:cubicBezTo>
                  <a:lnTo>
                    <a:pt x="17353" y="18376"/>
                  </a:lnTo>
                  <a:cubicBezTo>
                    <a:pt x="17239" y="17166"/>
                    <a:pt x="17106" y="15952"/>
                    <a:pt x="16965" y="14731"/>
                  </a:cubicBezTo>
                  <a:cubicBezTo>
                    <a:pt x="16691" y="12346"/>
                    <a:pt x="16713" y="9798"/>
                    <a:pt x="16206" y="7684"/>
                  </a:cubicBezTo>
                  <a:cubicBezTo>
                    <a:pt x="16727" y="8634"/>
                    <a:pt x="16569" y="9913"/>
                    <a:pt x="16754" y="11186"/>
                  </a:cubicBezTo>
                  <a:cubicBezTo>
                    <a:pt x="16781" y="11370"/>
                    <a:pt x="16839" y="11549"/>
                    <a:pt x="16880" y="11734"/>
                  </a:cubicBezTo>
                  <a:cubicBezTo>
                    <a:pt x="17110" y="12764"/>
                    <a:pt x="17064" y="14189"/>
                    <a:pt x="17260" y="15405"/>
                  </a:cubicBezTo>
                  <a:cubicBezTo>
                    <a:pt x="17423" y="16411"/>
                    <a:pt x="17552" y="17398"/>
                    <a:pt x="17634" y="18376"/>
                  </a:cubicBezTo>
                  <a:lnTo>
                    <a:pt x="17646" y="18376"/>
                  </a:lnTo>
                  <a:lnTo>
                    <a:pt x="17650" y="18376"/>
                  </a:lnTo>
                  <a:cubicBezTo>
                    <a:pt x="17910" y="16743"/>
                    <a:pt x="17490" y="15045"/>
                    <a:pt x="17344" y="13337"/>
                  </a:cubicBezTo>
                  <a:cubicBezTo>
                    <a:pt x="17172" y="11311"/>
                    <a:pt x="17285" y="8957"/>
                    <a:pt x="16585" y="7473"/>
                  </a:cubicBezTo>
                  <a:cubicBezTo>
                    <a:pt x="17954" y="6736"/>
                    <a:pt x="19512" y="6192"/>
                    <a:pt x="21100" y="5616"/>
                  </a:cubicBezTo>
                  <a:cubicBezTo>
                    <a:pt x="24132" y="4516"/>
                    <a:pt x="27151" y="3118"/>
                    <a:pt x="30510" y="2283"/>
                  </a:cubicBezTo>
                  <a:cubicBezTo>
                    <a:pt x="31762" y="1971"/>
                    <a:pt x="33070" y="1706"/>
                    <a:pt x="34308" y="1312"/>
                  </a:cubicBezTo>
                  <a:close/>
                  <a:moveTo>
                    <a:pt x="8864" y="8950"/>
                  </a:moveTo>
                  <a:cubicBezTo>
                    <a:pt x="10777" y="7466"/>
                    <a:pt x="13179" y="6578"/>
                    <a:pt x="15572" y="5575"/>
                  </a:cubicBezTo>
                  <a:cubicBezTo>
                    <a:pt x="16352" y="5247"/>
                    <a:pt x="17140" y="4854"/>
                    <a:pt x="17936" y="4604"/>
                  </a:cubicBezTo>
                  <a:cubicBezTo>
                    <a:pt x="20411" y="3826"/>
                    <a:pt x="22776" y="2802"/>
                    <a:pt x="25447" y="2072"/>
                  </a:cubicBezTo>
                  <a:cubicBezTo>
                    <a:pt x="26296" y="1840"/>
                    <a:pt x="27102" y="1451"/>
                    <a:pt x="27936" y="1228"/>
                  </a:cubicBezTo>
                  <a:cubicBezTo>
                    <a:pt x="28547" y="1064"/>
                    <a:pt x="29203" y="1097"/>
                    <a:pt x="29793" y="975"/>
                  </a:cubicBezTo>
                  <a:cubicBezTo>
                    <a:pt x="30401" y="848"/>
                    <a:pt x="31029" y="698"/>
                    <a:pt x="31607" y="553"/>
                  </a:cubicBezTo>
                  <a:cubicBezTo>
                    <a:pt x="31617" y="760"/>
                    <a:pt x="31475" y="1260"/>
                    <a:pt x="31523" y="1524"/>
                  </a:cubicBezTo>
                  <a:cubicBezTo>
                    <a:pt x="30086" y="1809"/>
                    <a:pt x="28730" y="2324"/>
                    <a:pt x="27388" y="2789"/>
                  </a:cubicBezTo>
                  <a:cubicBezTo>
                    <a:pt x="26033" y="3259"/>
                    <a:pt x="24666" y="3599"/>
                    <a:pt x="23379" y="4139"/>
                  </a:cubicBezTo>
                  <a:cubicBezTo>
                    <a:pt x="22115" y="4671"/>
                    <a:pt x="20864" y="5201"/>
                    <a:pt x="19623" y="5744"/>
                  </a:cubicBezTo>
                  <a:cubicBezTo>
                    <a:pt x="18368" y="6292"/>
                    <a:pt x="17050" y="6675"/>
                    <a:pt x="15825" y="7305"/>
                  </a:cubicBezTo>
                  <a:cubicBezTo>
                    <a:pt x="15806" y="7751"/>
                    <a:pt x="15974" y="8203"/>
                    <a:pt x="16037" y="8697"/>
                  </a:cubicBezTo>
                  <a:cubicBezTo>
                    <a:pt x="16227" y="10208"/>
                    <a:pt x="16237" y="11951"/>
                    <a:pt x="16375" y="13549"/>
                  </a:cubicBezTo>
                  <a:cubicBezTo>
                    <a:pt x="16515" y="15186"/>
                    <a:pt x="16831" y="16738"/>
                    <a:pt x="16955" y="18376"/>
                  </a:cubicBezTo>
                  <a:lnTo>
                    <a:pt x="16950" y="18376"/>
                  </a:lnTo>
                  <a:cubicBezTo>
                    <a:pt x="16986" y="18855"/>
                    <a:pt x="17008" y="19339"/>
                    <a:pt x="17002" y="19837"/>
                  </a:cubicBezTo>
                  <a:cubicBezTo>
                    <a:pt x="16813" y="19330"/>
                    <a:pt x="16599" y="18846"/>
                    <a:pt x="16369" y="18376"/>
                  </a:cubicBezTo>
                  <a:lnTo>
                    <a:pt x="16375" y="18376"/>
                  </a:lnTo>
                  <a:cubicBezTo>
                    <a:pt x="15563" y="16713"/>
                    <a:pt x="14526" y="15256"/>
                    <a:pt x="13421" y="13888"/>
                  </a:cubicBezTo>
                  <a:cubicBezTo>
                    <a:pt x="13066" y="13448"/>
                    <a:pt x="12619" y="13087"/>
                    <a:pt x="12281" y="12621"/>
                  </a:cubicBezTo>
                  <a:cubicBezTo>
                    <a:pt x="11313" y="11284"/>
                    <a:pt x="10106" y="10073"/>
                    <a:pt x="8864" y="8950"/>
                  </a:cubicBezTo>
                  <a:close/>
                  <a:moveTo>
                    <a:pt x="9074" y="11186"/>
                  </a:moveTo>
                  <a:cubicBezTo>
                    <a:pt x="9354" y="11108"/>
                    <a:pt x="9779" y="10951"/>
                    <a:pt x="9918" y="10975"/>
                  </a:cubicBezTo>
                  <a:cubicBezTo>
                    <a:pt x="10139" y="11012"/>
                    <a:pt x="10624" y="11662"/>
                    <a:pt x="10847" y="11904"/>
                  </a:cubicBezTo>
                  <a:cubicBezTo>
                    <a:pt x="11748" y="12880"/>
                    <a:pt x="12705" y="13745"/>
                    <a:pt x="13590" y="14689"/>
                  </a:cubicBezTo>
                  <a:cubicBezTo>
                    <a:pt x="14641" y="15811"/>
                    <a:pt x="15211" y="17201"/>
                    <a:pt x="15895" y="18376"/>
                  </a:cubicBezTo>
                  <a:lnTo>
                    <a:pt x="15890" y="18376"/>
                  </a:lnTo>
                  <a:cubicBezTo>
                    <a:pt x="15895" y="18385"/>
                    <a:pt x="15900" y="18393"/>
                    <a:pt x="15906" y="18402"/>
                  </a:cubicBezTo>
                  <a:cubicBezTo>
                    <a:pt x="15892" y="18394"/>
                    <a:pt x="15881" y="18384"/>
                    <a:pt x="15869" y="18376"/>
                  </a:cubicBezTo>
                  <a:lnTo>
                    <a:pt x="15875" y="18376"/>
                  </a:lnTo>
                  <a:cubicBezTo>
                    <a:pt x="15349" y="18041"/>
                    <a:pt x="15079" y="17261"/>
                    <a:pt x="14476" y="16968"/>
                  </a:cubicBezTo>
                  <a:cubicBezTo>
                    <a:pt x="14389" y="16924"/>
                    <a:pt x="14274" y="17003"/>
                    <a:pt x="14180" y="16968"/>
                  </a:cubicBezTo>
                  <a:cubicBezTo>
                    <a:pt x="13990" y="16896"/>
                    <a:pt x="13765" y="16589"/>
                    <a:pt x="13547" y="16418"/>
                  </a:cubicBezTo>
                  <a:cubicBezTo>
                    <a:pt x="12901" y="15913"/>
                    <a:pt x="12184" y="15472"/>
                    <a:pt x="11437" y="15068"/>
                  </a:cubicBezTo>
                  <a:cubicBezTo>
                    <a:pt x="12711" y="16091"/>
                    <a:pt x="14217" y="17079"/>
                    <a:pt x="15379" y="18376"/>
                  </a:cubicBezTo>
                  <a:lnTo>
                    <a:pt x="15374" y="18376"/>
                  </a:lnTo>
                  <a:cubicBezTo>
                    <a:pt x="15805" y="18857"/>
                    <a:pt x="16189" y="19379"/>
                    <a:pt x="16496" y="19963"/>
                  </a:cubicBezTo>
                  <a:cubicBezTo>
                    <a:pt x="16034" y="19558"/>
                    <a:pt x="15515" y="18955"/>
                    <a:pt x="14983" y="18376"/>
                  </a:cubicBezTo>
                  <a:lnTo>
                    <a:pt x="14988" y="18376"/>
                  </a:lnTo>
                  <a:cubicBezTo>
                    <a:pt x="14678" y="18038"/>
                    <a:pt x="14364" y="17708"/>
                    <a:pt x="14053" y="17431"/>
                  </a:cubicBezTo>
                  <a:cubicBezTo>
                    <a:pt x="13275" y="16736"/>
                    <a:pt x="12325" y="16124"/>
                    <a:pt x="11438" y="15533"/>
                  </a:cubicBezTo>
                  <a:cubicBezTo>
                    <a:pt x="10502" y="14909"/>
                    <a:pt x="9505" y="14484"/>
                    <a:pt x="8484" y="13972"/>
                  </a:cubicBezTo>
                  <a:cubicBezTo>
                    <a:pt x="7981" y="13718"/>
                    <a:pt x="7492" y="13471"/>
                    <a:pt x="6965" y="13253"/>
                  </a:cubicBezTo>
                  <a:cubicBezTo>
                    <a:pt x="6466" y="13048"/>
                    <a:pt x="5839" y="12981"/>
                    <a:pt x="5446" y="12536"/>
                  </a:cubicBezTo>
                  <a:cubicBezTo>
                    <a:pt x="6561" y="12037"/>
                    <a:pt x="7705" y="11571"/>
                    <a:pt x="9074" y="11186"/>
                  </a:cubicBezTo>
                  <a:close/>
                  <a:moveTo>
                    <a:pt x="4602" y="13001"/>
                  </a:moveTo>
                  <a:cubicBezTo>
                    <a:pt x="7019" y="13610"/>
                    <a:pt x="8784" y="14761"/>
                    <a:pt x="10678" y="15955"/>
                  </a:cubicBezTo>
                  <a:cubicBezTo>
                    <a:pt x="11376" y="16395"/>
                    <a:pt x="12157" y="16711"/>
                    <a:pt x="12787" y="17136"/>
                  </a:cubicBezTo>
                  <a:cubicBezTo>
                    <a:pt x="13191" y="17408"/>
                    <a:pt x="13641" y="17869"/>
                    <a:pt x="14053" y="18233"/>
                  </a:cubicBezTo>
                  <a:cubicBezTo>
                    <a:pt x="14109" y="18282"/>
                    <a:pt x="14162" y="18328"/>
                    <a:pt x="14217" y="18376"/>
                  </a:cubicBezTo>
                  <a:lnTo>
                    <a:pt x="14212" y="18376"/>
                  </a:lnTo>
                  <a:cubicBezTo>
                    <a:pt x="14793" y="18883"/>
                    <a:pt x="15272" y="19281"/>
                    <a:pt x="15652" y="19921"/>
                  </a:cubicBezTo>
                  <a:cubicBezTo>
                    <a:pt x="15074" y="19517"/>
                    <a:pt x="14386" y="18932"/>
                    <a:pt x="13752" y="18376"/>
                  </a:cubicBezTo>
                  <a:lnTo>
                    <a:pt x="13758" y="18376"/>
                  </a:lnTo>
                  <a:cubicBezTo>
                    <a:pt x="13687" y="18314"/>
                    <a:pt x="13616" y="18252"/>
                    <a:pt x="13547" y="18190"/>
                  </a:cubicBezTo>
                  <a:cubicBezTo>
                    <a:pt x="13172" y="17860"/>
                    <a:pt x="12706" y="17622"/>
                    <a:pt x="12324" y="17305"/>
                  </a:cubicBezTo>
                  <a:cubicBezTo>
                    <a:pt x="10826" y="16062"/>
                    <a:pt x="8951" y="15142"/>
                    <a:pt x="7091" y="14182"/>
                  </a:cubicBezTo>
                  <a:cubicBezTo>
                    <a:pt x="6164" y="13703"/>
                    <a:pt x="5199" y="13242"/>
                    <a:pt x="4095" y="13085"/>
                  </a:cubicBezTo>
                  <a:cubicBezTo>
                    <a:pt x="4159" y="12753"/>
                    <a:pt x="4460" y="12965"/>
                    <a:pt x="4602" y="13001"/>
                  </a:cubicBezTo>
                  <a:close/>
                  <a:moveTo>
                    <a:pt x="4770" y="13591"/>
                  </a:moveTo>
                  <a:cubicBezTo>
                    <a:pt x="5760" y="13818"/>
                    <a:pt x="6599" y="14187"/>
                    <a:pt x="7428" y="14604"/>
                  </a:cubicBezTo>
                  <a:cubicBezTo>
                    <a:pt x="8540" y="15163"/>
                    <a:pt x="9643" y="15718"/>
                    <a:pt x="10594" y="16376"/>
                  </a:cubicBezTo>
                  <a:cubicBezTo>
                    <a:pt x="11084" y="16717"/>
                    <a:pt x="11660" y="16971"/>
                    <a:pt x="12113" y="17347"/>
                  </a:cubicBezTo>
                  <a:cubicBezTo>
                    <a:pt x="12522" y="17687"/>
                    <a:pt x="12879" y="18053"/>
                    <a:pt x="13284" y="18376"/>
                  </a:cubicBezTo>
                  <a:lnTo>
                    <a:pt x="13279" y="18376"/>
                  </a:lnTo>
                  <a:cubicBezTo>
                    <a:pt x="13324" y="18413"/>
                    <a:pt x="13368" y="18451"/>
                    <a:pt x="13416" y="18486"/>
                  </a:cubicBezTo>
                  <a:cubicBezTo>
                    <a:pt x="14367" y="19196"/>
                    <a:pt x="15313" y="19917"/>
                    <a:pt x="15948" y="20892"/>
                  </a:cubicBezTo>
                  <a:cubicBezTo>
                    <a:pt x="15040" y="19983"/>
                    <a:pt x="14019" y="19163"/>
                    <a:pt x="12955" y="18376"/>
                  </a:cubicBezTo>
                  <a:lnTo>
                    <a:pt x="12960" y="18376"/>
                  </a:lnTo>
                  <a:cubicBezTo>
                    <a:pt x="12160" y="17783"/>
                    <a:pt x="11334" y="17208"/>
                    <a:pt x="10509" y="16629"/>
                  </a:cubicBezTo>
                  <a:cubicBezTo>
                    <a:pt x="9543" y="15953"/>
                    <a:pt x="8521" y="15392"/>
                    <a:pt x="7429" y="14815"/>
                  </a:cubicBezTo>
                  <a:cubicBezTo>
                    <a:pt x="6351" y="14246"/>
                    <a:pt x="5207" y="13630"/>
                    <a:pt x="3842" y="13507"/>
                  </a:cubicBezTo>
                  <a:cubicBezTo>
                    <a:pt x="4118" y="13300"/>
                    <a:pt x="4491" y="13528"/>
                    <a:pt x="4770" y="13591"/>
                  </a:cubicBezTo>
                  <a:close/>
                  <a:moveTo>
                    <a:pt x="10045" y="16883"/>
                  </a:moveTo>
                  <a:cubicBezTo>
                    <a:pt x="8205" y="15633"/>
                    <a:pt x="6327" y="14281"/>
                    <a:pt x="3884" y="13718"/>
                  </a:cubicBezTo>
                  <a:cubicBezTo>
                    <a:pt x="5199" y="13800"/>
                    <a:pt x="6251" y="14383"/>
                    <a:pt x="7260" y="14942"/>
                  </a:cubicBezTo>
                  <a:cubicBezTo>
                    <a:pt x="7760" y="15218"/>
                    <a:pt x="8303" y="15440"/>
                    <a:pt x="8780" y="15701"/>
                  </a:cubicBezTo>
                  <a:cubicBezTo>
                    <a:pt x="10010" y="16374"/>
                    <a:pt x="11110" y="17298"/>
                    <a:pt x="12197" y="18148"/>
                  </a:cubicBezTo>
                  <a:cubicBezTo>
                    <a:pt x="12295" y="18225"/>
                    <a:pt x="12394" y="18300"/>
                    <a:pt x="12492" y="18376"/>
                  </a:cubicBezTo>
                  <a:lnTo>
                    <a:pt x="12487" y="18376"/>
                  </a:lnTo>
                  <a:cubicBezTo>
                    <a:pt x="13518" y="19162"/>
                    <a:pt x="14566" y="19881"/>
                    <a:pt x="15399" y="20808"/>
                  </a:cubicBezTo>
                  <a:cubicBezTo>
                    <a:pt x="14314" y="20020"/>
                    <a:pt x="13231" y="19192"/>
                    <a:pt x="12127" y="18376"/>
                  </a:cubicBezTo>
                  <a:lnTo>
                    <a:pt x="12132" y="18376"/>
                  </a:lnTo>
                  <a:cubicBezTo>
                    <a:pt x="11447" y="17869"/>
                    <a:pt x="10756" y="17366"/>
                    <a:pt x="10045" y="16883"/>
                  </a:cubicBezTo>
                  <a:close/>
                  <a:moveTo>
                    <a:pt x="3589" y="13844"/>
                  </a:moveTo>
                  <a:cubicBezTo>
                    <a:pt x="6251" y="14529"/>
                    <a:pt x="8375" y="15952"/>
                    <a:pt x="10341" y="17389"/>
                  </a:cubicBezTo>
                  <a:cubicBezTo>
                    <a:pt x="10795" y="17723"/>
                    <a:pt x="11253" y="18050"/>
                    <a:pt x="11709" y="18376"/>
                  </a:cubicBezTo>
                  <a:lnTo>
                    <a:pt x="11705" y="18376"/>
                  </a:lnTo>
                  <a:cubicBezTo>
                    <a:pt x="13237" y="19471"/>
                    <a:pt x="14762" y="20551"/>
                    <a:pt x="16201" y="21779"/>
                  </a:cubicBezTo>
                  <a:cubicBezTo>
                    <a:pt x="14469" y="20805"/>
                    <a:pt x="12925" y="19583"/>
                    <a:pt x="11345" y="18376"/>
                  </a:cubicBezTo>
                  <a:lnTo>
                    <a:pt x="11351" y="18376"/>
                  </a:lnTo>
                  <a:cubicBezTo>
                    <a:pt x="9076" y="16640"/>
                    <a:pt x="6727" y="14936"/>
                    <a:pt x="3631" y="14055"/>
                  </a:cubicBezTo>
                  <a:cubicBezTo>
                    <a:pt x="5366" y="14839"/>
                    <a:pt x="7217" y="15505"/>
                    <a:pt x="8610" y="16629"/>
                  </a:cubicBezTo>
                  <a:cubicBezTo>
                    <a:pt x="7058" y="15833"/>
                    <a:pt x="5500" y="14676"/>
                    <a:pt x="3421" y="14267"/>
                  </a:cubicBezTo>
                  <a:cubicBezTo>
                    <a:pt x="3423" y="14073"/>
                    <a:pt x="3540" y="13992"/>
                    <a:pt x="3589" y="13844"/>
                  </a:cubicBezTo>
                  <a:close/>
                  <a:moveTo>
                    <a:pt x="15484" y="22664"/>
                  </a:moveTo>
                  <a:cubicBezTo>
                    <a:pt x="15427" y="22876"/>
                    <a:pt x="15179" y="22894"/>
                    <a:pt x="15146" y="23128"/>
                  </a:cubicBezTo>
                  <a:cubicBezTo>
                    <a:pt x="14918" y="22949"/>
                    <a:pt x="15260" y="22409"/>
                    <a:pt x="15484" y="22664"/>
                  </a:cubicBezTo>
                  <a:close/>
                  <a:moveTo>
                    <a:pt x="3336" y="14394"/>
                  </a:moveTo>
                  <a:cubicBezTo>
                    <a:pt x="5329" y="14732"/>
                    <a:pt x="6955" y="16049"/>
                    <a:pt x="8568" y="16883"/>
                  </a:cubicBezTo>
                  <a:cubicBezTo>
                    <a:pt x="9149" y="17183"/>
                    <a:pt x="9742" y="17438"/>
                    <a:pt x="10299" y="17727"/>
                  </a:cubicBezTo>
                  <a:cubicBezTo>
                    <a:pt x="10537" y="17851"/>
                    <a:pt x="10804" y="18113"/>
                    <a:pt x="11069" y="18376"/>
                  </a:cubicBezTo>
                  <a:lnTo>
                    <a:pt x="11064" y="18376"/>
                  </a:lnTo>
                  <a:cubicBezTo>
                    <a:pt x="11329" y="18638"/>
                    <a:pt x="11592" y="18899"/>
                    <a:pt x="11828" y="19027"/>
                  </a:cubicBezTo>
                  <a:cubicBezTo>
                    <a:pt x="11370" y="18820"/>
                    <a:pt x="10925" y="18602"/>
                    <a:pt x="10487" y="18376"/>
                  </a:cubicBezTo>
                  <a:lnTo>
                    <a:pt x="10492" y="18376"/>
                  </a:lnTo>
                  <a:cubicBezTo>
                    <a:pt x="8089" y="17136"/>
                    <a:pt x="5899" y="15683"/>
                    <a:pt x="3040" y="14900"/>
                  </a:cubicBezTo>
                  <a:cubicBezTo>
                    <a:pt x="3118" y="14709"/>
                    <a:pt x="3233" y="14559"/>
                    <a:pt x="3336" y="14394"/>
                  </a:cubicBezTo>
                  <a:close/>
                  <a:moveTo>
                    <a:pt x="8610" y="17600"/>
                  </a:moveTo>
                  <a:cubicBezTo>
                    <a:pt x="9084" y="17880"/>
                    <a:pt x="9572" y="18132"/>
                    <a:pt x="10062" y="18376"/>
                  </a:cubicBezTo>
                  <a:lnTo>
                    <a:pt x="10057" y="18376"/>
                  </a:lnTo>
                  <a:cubicBezTo>
                    <a:pt x="11387" y="19038"/>
                    <a:pt x="12742" y="19642"/>
                    <a:pt x="13922" y="20554"/>
                  </a:cubicBezTo>
                  <a:cubicBezTo>
                    <a:pt x="12459" y="19892"/>
                    <a:pt x="11028" y="19143"/>
                    <a:pt x="9593" y="18376"/>
                  </a:cubicBezTo>
                  <a:lnTo>
                    <a:pt x="9598" y="18376"/>
                  </a:lnTo>
                  <a:cubicBezTo>
                    <a:pt x="7421" y="17212"/>
                    <a:pt x="5234" y="16012"/>
                    <a:pt x="2914" y="15026"/>
                  </a:cubicBezTo>
                  <a:cubicBezTo>
                    <a:pt x="5017" y="15601"/>
                    <a:pt x="6867" y="16572"/>
                    <a:pt x="8610" y="17600"/>
                  </a:cubicBezTo>
                  <a:close/>
                  <a:moveTo>
                    <a:pt x="10462" y="20554"/>
                  </a:moveTo>
                  <a:cubicBezTo>
                    <a:pt x="9554" y="20476"/>
                    <a:pt x="8750" y="19997"/>
                    <a:pt x="7846" y="19626"/>
                  </a:cubicBezTo>
                  <a:cubicBezTo>
                    <a:pt x="6845" y="19215"/>
                    <a:pt x="5936" y="18804"/>
                    <a:pt x="4961" y="18376"/>
                  </a:cubicBezTo>
                  <a:lnTo>
                    <a:pt x="4966" y="18376"/>
                  </a:lnTo>
                  <a:cubicBezTo>
                    <a:pt x="4577" y="18205"/>
                    <a:pt x="4179" y="18031"/>
                    <a:pt x="3757" y="17854"/>
                  </a:cubicBezTo>
                  <a:cubicBezTo>
                    <a:pt x="3152" y="17597"/>
                    <a:pt x="1990" y="17233"/>
                    <a:pt x="1816" y="16714"/>
                  </a:cubicBezTo>
                  <a:cubicBezTo>
                    <a:pt x="3225" y="17154"/>
                    <a:pt x="4560" y="17745"/>
                    <a:pt x="5877" y="18376"/>
                  </a:cubicBezTo>
                  <a:lnTo>
                    <a:pt x="5871" y="18376"/>
                  </a:lnTo>
                  <a:cubicBezTo>
                    <a:pt x="7400" y="19108"/>
                    <a:pt x="8902" y="19891"/>
                    <a:pt x="10462" y="20554"/>
                  </a:cubicBezTo>
                  <a:close/>
                  <a:moveTo>
                    <a:pt x="1015" y="17263"/>
                  </a:moveTo>
                  <a:cubicBezTo>
                    <a:pt x="877" y="17150"/>
                    <a:pt x="1169" y="17111"/>
                    <a:pt x="1184" y="17010"/>
                  </a:cubicBezTo>
                  <a:cubicBezTo>
                    <a:pt x="1322" y="17123"/>
                    <a:pt x="1030" y="17161"/>
                    <a:pt x="1015" y="17263"/>
                  </a:cubicBezTo>
                  <a:close/>
                  <a:moveTo>
                    <a:pt x="12783" y="22536"/>
                  </a:moveTo>
                  <a:cubicBezTo>
                    <a:pt x="11155" y="21892"/>
                    <a:pt x="9534" y="21090"/>
                    <a:pt x="7846" y="20469"/>
                  </a:cubicBezTo>
                  <a:cubicBezTo>
                    <a:pt x="5993" y="19789"/>
                    <a:pt x="4097" y="19180"/>
                    <a:pt x="2335" y="18376"/>
                  </a:cubicBezTo>
                  <a:lnTo>
                    <a:pt x="2339" y="18376"/>
                  </a:lnTo>
                  <a:cubicBezTo>
                    <a:pt x="1948" y="18198"/>
                    <a:pt x="1560" y="18013"/>
                    <a:pt x="1184" y="17811"/>
                  </a:cubicBezTo>
                  <a:cubicBezTo>
                    <a:pt x="1259" y="17674"/>
                    <a:pt x="1377" y="17359"/>
                    <a:pt x="1521" y="17431"/>
                  </a:cubicBezTo>
                  <a:cubicBezTo>
                    <a:pt x="2193" y="17757"/>
                    <a:pt x="2879" y="18069"/>
                    <a:pt x="3572" y="18376"/>
                  </a:cubicBezTo>
                  <a:lnTo>
                    <a:pt x="3567" y="18376"/>
                  </a:lnTo>
                  <a:cubicBezTo>
                    <a:pt x="6102" y="19497"/>
                    <a:pt x="8747" y="20517"/>
                    <a:pt x="11305" y="21651"/>
                  </a:cubicBezTo>
                  <a:cubicBezTo>
                    <a:pt x="12120" y="22012"/>
                    <a:pt x="12955" y="22287"/>
                    <a:pt x="13795" y="22664"/>
                  </a:cubicBezTo>
                  <a:cubicBezTo>
                    <a:pt x="14019" y="22765"/>
                    <a:pt x="14350" y="22883"/>
                    <a:pt x="14471" y="23128"/>
                  </a:cubicBezTo>
                  <a:cubicBezTo>
                    <a:pt x="13879" y="23049"/>
                    <a:pt x="13343" y="22760"/>
                    <a:pt x="12783" y="22536"/>
                  </a:cubicBezTo>
                  <a:close/>
                  <a:moveTo>
                    <a:pt x="13289" y="21609"/>
                  </a:moveTo>
                  <a:cubicBezTo>
                    <a:pt x="11766" y="20844"/>
                    <a:pt x="10157" y="20060"/>
                    <a:pt x="8605" y="19247"/>
                  </a:cubicBezTo>
                  <a:cubicBezTo>
                    <a:pt x="8077" y="18969"/>
                    <a:pt x="7557" y="18673"/>
                    <a:pt x="7034" y="18376"/>
                  </a:cubicBezTo>
                  <a:lnTo>
                    <a:pt x="6638" y="18376"/>
                  </a:lnTo>
                  <a:lnTo>
                    <a:pt x="6631" y="18376"/>
                  </a:lnTo>
                  <a:cubicBezTo>
                    <a:pt x="7168" y="18675"/>
                    <a:pt x="7698" y="18980"/>
                    <a:pt x="8225" y="19289"/>
                  </a:cubicBezTo>
                  <a:cubicBezTo>
                    <a:pt x="7571" y="18976"/>
                    <a:pt x="6908" y="18674"/>
                    <a:pt x="6240" y="18376"/>
                  </a:cubicBezTo>
                  <a:lnTo>
                    <a:pt x="6246" y="18376"/>
                  </a:lnTo>
                  <a:cubicBezTo>
                    <a:pt x="4822" y="17740"/>
                    <a:pt x="3372" y="17132"/>
                    <a:pt x="1902" y="16545"/>
                  </a:cubicBezTo>
                  <a:cubicBezTo>
                    <a:pt x="1868" y="16386"/>
                    <a:pt x="2096" y="16159"/>
                    <a:pt x="2197" y="15997"/>
                  </a:cubicBezTo>
                  <a:cubicBezTo>
                    <a:pt x="4067" y="16577"/>
                    <a:pt x="5711" y="17479"/>
                    <a:pt x="7332" y="18376"/>
                  </a:cubicBezTo>
                  <a:lnTo>
                    <a:pt x="7327" y="18376"/>
                  </a:lnTo>
                  <a:cubicBezTo>
                    <a:pt x="7753" y="18612"/>
                    <a:pt x="8178" y="18848"/>
                    <a:pt x="8605" y="19077"/>
                  </a:cubicBezTo>
                  <a:cubicBezTo>
                    <a:pt x="10660" y="20181"/>
                    <a:pt x="12725" y="21231"/>
                    <a:pt x="14850" y="22327"/>
                  </a:cubicBezTo>
                  <a:cubicBezTo>
                    <a:pt x="14306" y="22147"/>
                    <a:pt x="13805" y="21868"/>
                    <a:pt x="13289" y="21609"/>
                  </a:cubicBezTo>
                  <a:close/>
                  <a:moveTo>
                    <a:pt x="14429" y="21735"/>
                  </a:moveTo>
                  <a:cubicBezTo>
                    <a:pt x="12605" y="20824"/>
                    <a:pt x="10625" y="19945"/>
                    <a:pt x="8817" y="18950"/>
                  </a:cubicBezTo>
                  <a:cubicBezTo>
                    <a:pt x="8472" y="18761"/>
                    <a:pt x="8127" y="18569"/>
                    <a:pt x="7781" y="18376"/>
                  </a:cubicBezTo>
                  <a:lnTo>
                    <a:pt x="7787" y="18376"/>
                  </a:lnTo>
                  <a:cubicBezTo>
                    <a:pt x="6061" y="17413"/>
                    <a:pt x="4303" y="16449"/>
                    <a:pt x="2323" y="15869"/>
                  </a:cubicBezTo>
                  <a:cubicBezTo>
                    <a:pt x="2383" y="15663"/>
                    <a:pt x="2512" y="15524"/>
                    <a:pt x="2661" y="15405"/>
                  </a:cubicBezTo>
                  <a:cubicBezTo>
                    <a:pt x="4510" y="16426"/>
                    <a:pt x="6402" y="17403"/>
                    <a:pt x="8297" y="18376"/>
                  </a:cubicBezTo>
                  <a:lnTo>
                    <a:pt x="8650" y="18376"/>
                  </a:lnTo>
                  <a:lnTo>
                    <a:pt x="8655" y="18376"/>
                  </a:lnTo>
                  <a:cubicBezTo>
                    <a:pt x="7893" y="17895"/>
                    <a:pt x="7063" y="17488"/>
                    <a:pt x="6248" y="17052"/>
                  </a:cubicBezTo>
                  <a:cubicBezTo>
                    <a:pt x="5097" y="16436"/>
                    <a:pt x="3874" y="15910"/>
                    <a:pt x="2745" y="15279"/>
                  </a:cubicBezTo>
                  <a:cubicBezTo>
                    <a:pt x="3027" y="15201"/>
                    <a:pt x="3302" y="15394"/>
                    <a:pt x="3547" y="15490"/>
                  </a:cubicBezTo>
                  <a:cubicBezTo>
                    <a:pt x="4386" y="15817"/>
                    <a:pt x="5131" y="16260"/>
                    <a:pt x="5909" y="16671"/>
                  </a:cubicBezTo>
                  <a:cubicBezTo>
                    <a:pt x="6944" y="17218"/>
                    <a:pt x="8041" y="17652"/>
                    <a:pt x="9033" y="18233"/>
                  </a:cubicBezTo>
                  <a:cubicBezTo>
                    <a:pt x="9115" y="18281"/>
                    <a:pt x="9199" y="18327"/>
                    <a:pt x="9283" y="18376"/>
                  </a:cubicBezTo>
                  <a:lnTo>
                    <a:pt x="9277" y="18376"/>
                  </a:lnTo>
                  <a:cubicBezTo>
                    <a:pt x="11212" y="19488"/>
                    <a:pt x="13241" y="20422"/>
                    <a:pt x="15019" y="21651"/>
                  </a:cubicBezTo>
                  <a:cubicBezTo>
                    <a:pt x="15118" y="21675"/>
                    <a:pt x="15118" y="21779"/>
                    <a:pt x="15019" y="21693"/>
                  </a:cubicBezTo>
                  <a:cubicBezTo>
                    <a:pt x="13741" y="20974"/>
                    <a:pt x="12569" y="20149"/>
                    <a:pt x="11054" y="19667"/>
                  </a:cubicBezTo>
                  <a:cubicBezTo>
                    <a:pt x="11692" y="20129"/>
                    <a:pt x="12425" y="20451"/>
                    <a:pt x="13121" y="20850"/>
                  </a:cubicBezTo>
                  <a:cubicBezTo>
                    <a:pt x="13807" y="21243"/>
                    <a:pt x="14489" y="21658"/>
                    <a:pt x="15147" y="22073"/>
                  </a:cubicBezTo>
                  <a:cubicBezTo>
                    <a:pt x="14860" y="22120"/>
                    <a:pt x="14656" y="21850"/>
                    <a:pt x="14429" y="21735"/>
                  </a:cubicBezTo>
                  <a:close/>
                  <a:moveTo>
                    <a:pt x="16496" y="24605"/>
                  </a:moveTo>
                  <a:cubicBezTo>
                    <a:pt x="15950" y="24335"/>
                    <a:pt x="15460" y="24055"/>
                    <a:pt x="15061" y="23803"/>
                  </a:cubicBezTo>
                  <a:cubicBezTo>
                    <a:pt x="15053" y="23768"/>
                    <a:pt x="15078" y="23763"/>
                    <a:pt x="15103" y="23761"/>
                  </a:cubicBezTo>
                  <a:cubicBezTo>
                    <a:pt x="15179" y="23765"/>
                    <a:pt x="15193" y="23710"/>
                    <a:pt x="15272" y="23719"/>
                  </a:cubicBezTo>
                  <a:cubicBezTo>
                    <a:pt x="15980" y="24160"/>
                    <a:pt x="16688" y="24657"/>
                    <a:pt x="17720" y="24859"/>
                  </a:cubicBezTo>
                  <a:cubicBezTo>
                    <a:pt x="18032" y="24919"/>
                    <a:pt x="18396" y="24878"/>
                    <a:pt x="18648" y="25111"/>
                  </a:cubicBezTo>
                  <a:cubicBezTo>
                    <a:pt x="17975" y="25488"/>
                    <a:pt x="17180" y="24943"/>
                    <a:pt x="16496" y="24605"/>
                  </a:cubicBezTo>
                  <a:close/>
                  <a:moveTo>
                    <a:pt x="18563" y="23761"/>
                  </a:moveTo>
                  <a:cubicBezTo>
                    <a:pt x="18698" y="23894"/>
                    <a:pt x="18794" y="24065"/>
                    <a:pt x="18775" y="24352"/>
                  </a:cubicBezTo>
                  <a:cubicBezTo>
                    <a:pt x="18725" y="24152"/>
                    <a:pt x="18467" y="23970"/>
                    <a:pt x="18563" y="23761"/>
                  </a:cubicBezTo>
                  <a:close/>
                  <a:moveTo>
                    <a:pt x="34007" y="30892"/>
                  </a:moveTo>
                  <a:cubicBezTo>
                    <a:pt x="33971" y="31127"/>
                    <a:pt x="33942" y="31024"/>
                    <a:pt x="33627" y="30934"/>
                  </a:cubicBezTo>
                  <a:cubicBezTo>
                    <a:pt x="32546" y="30628"/>
                    <a:pt x="31246" y="30051"/>
                    <a:pt x="30294" y="29669"/>
                  </a:cubicBezTo>
                  <a:cubicBezTo>
                    <a:pt x="27779" y="28659"/>
                    <a:pt x="25445" y="27480"/>
                    <a:pt x="22910" y="26503"/>
                  </a:cubicBezTo>
                  <a:cubicBezTo>
                    <a:pt x="22269" y="26257"/>
                    <a:pt x="21634" y="26003"/>
                    <a:pt x="21011" y="25744"/>
                  </a:cubicBezTo>
                  <a:cubicBezTo>
                    <a:pt x="20406" y="25492"/>
                    <a:pt x="19771" y="25273"/>
                    <a:pt x="19239" y="24901"/>
                  </a:cubicBezTo>
                  <a:lnTo>
                    <a:pt x="19239" y="24731"/>
                  </a:lnTo>
                  <a:lnTo>
                    <a:pt x="19365" y="24731"/>
                  </a:lnTo>
                  <a:cubicBezTo>
                    <a:pt x="21775" y="25775"/>
                    <a:pt x="24151" y="26840"/>
                    <a:pt x="26749" y="27812"/>
                  </a:cubicBezTo>
                  <a:cubicBezTo>
                    <a:pt x="28953" y="28636"/>
                    <a:pt x="30852" y="29656"/>
                    <a:pt x="33248" y="30470"/>
                  </a:cubicBezTo>
                  <a:cubicBezTo>
                    <a:pt x="33312" y="30492"/>
                    <a:pt x="33536" y="30567"/>
                    <a:pt x="33711" y="30639"/>
                  </a:cubicBezTo>
                  <a:cubicBezTo>
                    <a:pt x="33933" y="30729"/>
                    <a:pt x="34041" y="30683"/>
                    <a:pt x="34007" y="30892"/>
                  </a:cubicBezTo>
                  <a:close/>
                  <a:moveTo>
                    <a:pt x="34514" y="30302"/>
                  </a:moveTo>
                  <a:cubicBezTo>
                    <a:pt x="34272" y="30309"/>
                    <a:pt x="33815" y="30034"/>
                    <a:pt x="33501" y="29922"/>
                  </a:cubicBezTo>
                  <a:cubicBezTo>
                    <a:pt x="32070" y="29415"/>
                    <a:pt x="30776" y="29002"/>
                    <a:pt x="29450" y="28360"/>
                  </a:cubicBezTo>
                  <a:cubicBezTo>
                    <a:pt x="26591" y="26976"/>
                    <a:pt x="23285" y="25988"/>
                    <a:pt x="20336" y="24690"/>
                  </a:cubicBezTo>
                  <a:cubicBezTo>
                    <a:pt x="21353" y="24887"/>
                    <a:pt x="22328" y="25282"/>
                    <a:pt x="23290" y="25618"/>
                  </a:cubicBezTo>
                  <a:cubicBezTo>
                    <a:pt x="24257" y="25955"/>
                    <a:pt x="25209" y="26313"/>
                    <a:pt x="26159" y="26673"/>
                  </a:cubicBezTo>
                  <a:cubicBezTo>
                    <a:pt x="27572" y="27208"/>
                    <a:pt x="28798" y="27960"/>
                    <a:pt x="30294" y="28445"/>
                  </a:cubicBezTo>
                  <a:cubicBezTo>
                    <a:pt x="30789" y="28605"/>
                    <a:pt x="31342" y="28650"/>
                    <a:pt x="31855" y="28824"/>
                  </a:cubicBezTo>
                  <a:cubicBezTo>
                    <a:pt x="32422" y="29017"/>
                    <a:pt x="33156" y="29348"/>
                    <a:pt x="33797" y="29669"/>
                  </a:cubicBezTo>
                  <a:cubicBezTo>
                    <a:pt x="34030" y="29786"/>
                    <a:pt x="34200" y="29941"/>
                    <a:pt x="34387" y="29964"/>
                  </a:cubicBezTo>
                  <a:cubicBezTo>
                    <a:pt x="34837" y="30018"/>
                    <a:pt x="35344" y="29613"/>
                    <a:pt x="35822" y="29373"/>
                  </a:cubicBezTo>
                  <a:cubicBezTo>
                    <a:pt x="36315" y="29127"/>
                    <a:pt x="36826" y="28959"/>
                    <a:pt x="37214" y="28783"/>
                  </a:cubicBezTo>
                  <a:cubicBezTo>
                    <a:pt x="40888" y="27111"/>
                    <a:pt x="44251" y="25271"/>
                    <a:pt x="47847" y="23507"/>
                  </a:cubicBezTo>
                  <a:cubicBezTo>
                    <a:pt x="50480" y="22219"/>
                    <a:pt x="53519" y="20841"/>
                    <a:pt x="56161" y="19710"/>
                  </a:cubicBezTo>
                  <a:cubicBezTo>
                    <a:pt x="56205" y="20036"/>
                    <a:pt x="55794" y="20089"/>
                    <a:pt x="55611" y="20174"/>
                  </a:cubicBezTo>
                  <a:cubicBezTo>
                    <a:pt x="50393" y="22628"/>
                    <a:pt x="45088" y="25012"/>
                    <a:pt x="39957" y="27686"/>
                  </a:cubicBezTo>
                  <a:cubicBezTo>
                    <a:pt x="39142" y="28109"/>
                    <a:pt x="38141" y="28432"/>
                    <a:pt x="37172" y="28951"/>
                  </a:cubicBezTo>
                  <a:cubicBezTo>
                    <a:pt x="36799" y="29150"/>
                    <a:pt x="36384" y="29436"/>
                    <a:pt x="35864" y="29669"/>
                  </a:cubicBezTo>
                  <a:cubicBezTo>
                    <a:pt x="35437" y="29859"/>
                    <a:pt x="34793" y="30292"/>
                    <a:pt x="34514" y="30302"/>
                  </a:cubicBezTo>
                  <a:close/>
                  <a:moveTo>
                    <a:pt x="56498" y="20596"/>
                  </a:moveTo>
                  <a:cubicBezTo>
                    <a:pt x="53946" y="21780"/>
                    <a:pt x="51303" y="23111"/>
                    <a:pt x="48733" y="24309"/>
                  </a:cubicBezTo>
                  <a:cubicBezTo>
                    <a:pt x="44070" y="26483"/>
                    <a:pt x="39544" y="29051"/>
                    <a:pt x="34683" y="30934"/>
                  </a:cubicBezTo>
                  <a:cubicBezTo>
                    <a:pt x="34656" y="30589"/>
                    <a:pt x="35082" y="30590"/>
                    <a:pt x="35274" y="30512"/>
                  </a:cubicBezTo>
                  <a:cubicBezTo>
                    <a:pt x="35941" y="30243"/>
                    <a:pt x="36625" y="29900"/>
                    <a:pt x="37256" y="29542"/>
                  </a:cubicBezTo>
                  <a:cubicBezTo>
                    <a:pt x="38543" y="28812"/>
                    <a:pt x="39919" y="28309"/>
                    <a:pt x="41265" y="27643"/>
                  </a:cubicBezTo>
                  <a:cubicBezTo>
                    <a:pt x="41694" y="27432"/>
                    <a:pt x="42059" y="27135"/>
                    <a:pt x="42489" y="26926"/>
                  </a:cubicBezTo>
                  <a:cubicBezTo>
                    <a:pt x="43381" y="26491"/>
                    <a:pt x="44303" y="26119"/>
                    <a:pt x="45190" y="25702"/>
                  </a:cubicBezTo>
                  <a:cubicBezTo>
                    <a:pt x="46972" y="24865"/>
                    <a:pt x="48724" y="23976"/>
                    <a:pt x="50506" y="23128"/>
                  </a:cubicBezTo>
                  <a:cubicBezTo>
                    <a:pt x="51394" y="22705"/>
                    <a:pt x="52260" y="22252"/>
                    <a:pt x="53165" y="21863"/>
                  </a:cubicBezTo>
                  <a:cubicBezTo>
                    <a:pt x="54431" y="21317"/>
                    <a:pt x="55818" y="20847"/>
                    <a:pt x="56962" y="20174"/>
                  </a:cubicBezTo>
                  <a:cubicBezTo>
                    <a:pt x="56998" y="20167"/>
                    <a:pt x="57002" y="20191"/>
                    <a:pt x="57004" y="20216"/>
                  </a:cubicBezTo>
                  <a:cubicBezTo>
                    <a:pt x="57108" y="20390"/>
                    <a:pt x="56701" y="20502"/>
                    <a:pt x="56498" y="20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7"/>
            <p:cNvSpPr/>
            <p:nvPr/>
          </p:nvSpPr>
          <p:spPr>
            <a:xfrm>
              <a:off x="7540700" y="731600"/>
              <a:ext cx="35750" cy="267300"/>
            </a:xfrm>
            <a:custGeom>
              <a:avLst/>
              <a:gdLst/>
              <a:ahLst/>
              <a:cxnLst/>
              <a:rect l="l" t="t" r="r" b="b"/>
              <a:pathLst>
                <a:path w="1430" h="10692" extrusionOk="0">
                  <a:moveTo>
                    <a:pt x="1429" y="10692"/>
                  </a:moveTo>
                  <a:cubicBezTo>
                    <a:pt x="1348" y="9715"/>
                    <a:pt x="1218" y="8727"/>
                    <a:pt x="1056" y="7723"/>
                  </a:cubicBezTo>
                  <a:cubicBezTo>
                    <a:pt x="859" y="6505"/>
                    <a:pt x="905" y="5080"/>
                    <a:pt x="677" y="4050"/>
                  </a:cubicBezTo>
                  <a:cubicBezTo>
                    <a:pt x="634" y="3865"/>
                    <a:pt x="576" y="3686"/>
                    <a:pt x="549" y="3502"/>
                  </a:cubicBezTo>
                  <a:cubicBezTo>
                    <a:pt x="364" y="2229"/>
                    <a:pt x="523" y="950"/>
                    <a:pt x="1" y="0"/>
                  </a:cubicBezTo>
                  <a:cubicBezTo>
                    <a:pt x="508" y="2114"/>
                    <a:pt x="486" y="4662"/>
                    <a:pt x="760" y="7047"/>
                  </a:cubicBezTo>
                  <a:cubicBezTo>
                    <a:pt x="901" y="8269"/>
                    <a:pt x="1034" y="9482"/>
                    <a:pt x="1148" y="10692"/>
                  </a:cubicBezTo>
                  <a:lnTo>
                    <a:pt x="1424" y="106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7"/>
            <p:cNvSpPr/>
            <p:nvPr/>
          </p:nvSpPr>
          <p:spPr>
            <a:xfrm>
              <a:off x="7550200" y="550375"/>
              <a:ext cx="568000" cy="448525"/>
            </a:xfrm>
            <a:custGeom>
              <a:avLst/>
              <a:gdLst/>
              <a:ahLst/>
              <a:cxnLst/>
              <a:rect l="l" t="t" r="r" b="b"/>
              <a:pathLst>
                <a:path w="22720" h="17941" extrusionOk="0">
                  <a:moveTo>
                    <a:pt x="3208" y="9486"/>
                  </a:moveTo>
                  <a:cubicBezTo>
                    <a:pt x="3359" y="9032"/>
                    <a:pt x="3611" y="8607"/>
                    <a:pt x="3714" y="8178"/>
                  </a:cubicBezTo>
                  <a:cubicBezTo>
                    <a:pt x="3751" y="8025"/>
                    <a:pt x="3688" y="7812"/>
                    <a:pt x="3756" y="7671"/>
                  </a:cubicBezTo>
                  <a:cubicBezTo>
                    <a:pt x="3918" y="7340"/>
                    <a:pt x="4900" y="6928"/>
                    <a:pt x="5359" y="6701"/>
                  </a:cubicBezTo>
                  <a:cubicBezTo>
                    <a:pt x="6019" y="6374"/>
                    <a:pt x="6586" y="6065"/>
                    <a:pt x="7089" y="5815"/>
                  </a:cubicBezTo>
                  <a:cubicBezTo>
                    <a:pt x="10146" y="4288"/>
                    <a:pt x="13087" y="3190"/>
                    <a:pt x="16583" y="2227"/>
                  </a:cubicBezTo>
                  <a:cubicBezTo>
                    <a:pt x="17282" y="2035"/>
                    <a:pt x="18006" y="1932"/>
                    <a:pt x="18694" y="1721"/>
                  </a:cubicBezTo>
                  <a:cubicBezTo>
                    <a:pt x="19162" y="1578"/>
                    <a:pt x="19672" y="1298"/>
                    <a:pt x="20255" y="1130"/>
                  </a:cubicBezTo>
                  <a:cubicBezTo>
                    <a:pt x="20851" y="959"/>
                    <a:pt x="21462" y="814"/>
                    <a:pt x="22027" y="708"/>
                  </a:cubicBezTo>
                  <a:cubicBezTo>
                    <a:pt x="22111" y="485"/>
                    <a:pt x="22720" y="1"/>
                    <a:pt x="22238" y="34"/>
                  </a:cubicBezTo>
                  <a:cubicBezTo>
                    <a:pt x="21777" y="65"/>
                    <a:pt x="21150" y="162"/>
                    <a:pt x="20550" y="245"/>
                  </a:cubicBezTo>
                  <a:cubicBezTo>
                    <a:pt x="19964" y="324"/>
                    <a:pt x="19358" y="365"/>
                    <a:pt x="18862" y="456"/>
                  </a:cubicBezTo>
                  <a:cubicBezTo>
                    <a:pt x="18483" y="524"/>
                    <a:pt x="18118" y="752"/>
                    <a:pt x="17723" y="877"/>
                  </a:cubicBezTo>
                  <a:cubicBezTo>
                    <a:pt x="16485" y="1272"/>
                    <a:pt x="15177" y="1536"/>
                    <a:pt x="13925" y="1848"/>
                  </a:cubicBezTo>
                  <a:cubicBezTo>
                    <a:pt x="10567" y="2683"/>
                    <a:pt x="7547" y="4081"/>
                    <a:pt x="4515" y="5181"/>
                  </a:cubicBezTo>
                  <a:cubicBezTo>
                    <a:pt x="2927" y="5758"/>
                    <a:pt x="1369" y="6302"/>
                    <a:pt x="0" y="7038"/>
                  </a:cubicBezTo>
                  <a:cubicBezTo>
                    <a:pt x="701" y="8522"/>
                    <a:pt x="587" y="10876"/>
                    <a:pt x="760" y="12903"/>
                  </a:cubicBezTo>
                  <a:cubicBezTo>
                    <a:pt x="905" y="14610"/>
                    <a:pt x="1325" y="16308"/>
                    <a:pt x="1065" y="17941"/>
                  </a:cubicBezTo>
                  <a:lnTo>
                    <a:pt x="1204" y="17941"/>
                  </a:lnTo>
                  <a:lnTo>
                    <a:pt x="1208" y="17941"/>
                  </a:lnTo>
                  <a:cubicBezTo>
                    <a:pt x="1443" y="16531"/>
                    <a:pt x="1739" y="15166"/>
                    <a:pt x="2110" y="13831"/>
                  </a:cubicBezTo>
                  <a:cubicBezTo>
                    <a:pt x="2516" y="12370"/>
                    <a:pt x="2749" y="10846"/>
                    <a:pt x="3208" y="9486"/>
                  </a:cubicBezTo>
                  <a:close/>
                  <a:moveTo>
                    <a:pt x="11858" y="2650"/>
                  </a:moveTo>
                  <a:cubicBezTo>
                    <a:pt x="12220" y="2530"/>
                    <a:pt x="12629" y="2381"/>
                    <a:pt x="12996" y="2438"/>
                  </a:cubicBezTo>
                  <a:cubicBezTo>
                    <a:pt x="12445" y="2829"/>
                    <a:pt x="11668" y="2995"/>
                    <a:pt x="10887" y="3156"/>
                  </a:cubicBezTo>
                  <a:cubicBezTo>
                    <a:pt x="11053" y="2864"/>
                    <a:pt x="11510" y="2765"/>
                    <a:pt x="11858" y="2650"/>
                  </a:cubicBezTo>
                  <a:close/>
                  <a:moveTo>
                    <a:pt x="633" y="7079"/>
                  </a:moveTo>
                  <a:cubicBezTo>
                    <a:pt x="3346" y="5560"/>
                    <a:pt x="6537" y="4517"/>
                    <a:pt x="9705" y="3451"/>
                  </a:cubicBezTo>
                  <a:cubicBezTo>
                    <a:pt x="9793" y="3475"/>
                    <a:pt x="9795" y="3517"/>
                    <a:pt x="9748" y="3578"/>
                  </a:cubicBezTo>
                  <a:cubicBezTo>
                    <a:pt x="6696" y="4732"/>
                    <a:pt x="3819" y="6059"/>
                    <a:pt x="633" y="70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7"/>
            <p:cNvSpPr/>
            <p:nvPr/>
          </p:nvSpPr>
          <p:spPr>
            <a:xfrm>
              <a:off x="7357175" y="553325"/>
              <a:ext cx="568825" cy="482100"/>
            </a:xfrm>
            <a:custGeom>
              <a:avLst/>
              <a:gdLst/>
              <a:ahLst/>
              <a:cxnLst/>
              <a:rect l="l" t="t" r="r" b="b"/>
              <a:pathLst>
                <a:path w="22753" h="19284" extrusionOk="0">
                  <a:moveTo>
                    <a:pt x="22743" y="0"/>
                  </a:moveTo>
                  <a:cubicBezTo>
                    <a:pt x="22165" y="145"/>
                    <a:pt x="21538" y="295"/>
                    <a:pt x="20929" y="422"/>
                  </a:cubicBezTo>
                  <a:cubicBezTo>
                    <a:pt x="20339" y="544"/>
                    <a:pt x="19684" y="511"/>
                    <a:pt x="19072" y="675"/>
                  </a:cubicBezTo>
                  <a:cubicBezTo>
                    <a:pt x="18238" y="898"/>
                    <a:pt x="17432" y="1287"/>
                    <a:pt x="16583" y="1519"/>
                  </a:cubicBezTo>
                  <a:cubicBezTo>
                    <a:pt x="13912" y="2249"/>
                    <a:pt x="11547" y="3273"/>
                    <a:pt x="9072" y="4051"/>
                  </a:cubicBezTo>
                  <a:cubicBezTo>
                    <a:pt x="8276" y="4301"/>
                    <a:pt x="7488" y="4694"/>
                    <a:pt x="6708" y="5022"/>
                  </a:cubicBezTo>
                  <a:cubicBezTo>
                    <a:pt x="4316" y="6025"/>
                    <a:pt x="1913" y="6912"/>
                    <a:pt x="0" y="8397"/>
                  </a:cubicBezTo>
                  <a:cubicBezTo>
                    <a:pt x="1242" y="9520"/>
                    <a:pt x="2449" y="10731"/>
                    <a:pt x="3417" y="12068"/>
                  </a:cubicBezTo>
                  <a:cubicBezTo>
                    <a:pt x="3755" y="12533"/>
                    <a:pt x="4203" y="12895"/>
                    <a:pt x="4557" y="13334"/>
                  </a:cubicBezTo>
                  <a:cubicBezTo>
                    <a:pt x="5662" y="14703"/>
                    <a:pt x="6699" y="16160"/>
                    <a:pt x="7511" y="17823"/>
                  </a:cubicBezTo>
                  <a:lnTo>
                    <a:pt x="7505" y="17823"/>
                  </a:lnTo>
                  <a:cubicBezTo>
                    <a:pt x="7735" y="18293"/>
                    <a:pt x="7949" y="18777"/>
                    <a:pt x="8138" y="19284"/>
                  </a:cubicBezTo>
                  <a:cubicBezTo>
                    <a:pt x="8144" y="18786"/>
                    <a:pt x="8122" y="18301"/>
                    <a:pt x="8086" y="17823"/>
                  </a:cubicBezTo>
                  <a:lnTo>
                    <a:pt x="8092" y="17823"/>
                  </a:lnTo>
                  <a:cubicBezTo>
                    <a:pt x="7967" y="16185"/>
                    <a:pt x="7651" y="14633"/>
                    <a:pt x="7511" y="12996"/>
                  </a:cubicBezTo>
                  <a:cubicBezTo>
                    <a:pt x="7373" y="11398"/>
                    <a:pt x="7363" y="9655"/>
                    <a:pt x="7173" y="8144"/>
                  </a:cubicBezTo>
                  <a:cubicBezTo>
                    <a:pt x="7110" y="7650"/>
                    <a:pt x="6942" y="7198"/>
                    <a:pt x="6962" y="6752"/>
                  </a:cubicBezTo>
                  <a:cubicBezTo>
                    <a:pt x="8186" y="6121"/>
                    <a:pt x="9504" y="5739"/>
                    <a:pt x="10759" y="5190"/>
                  </a:cubicBezTo>
                  <a:cubicBezTo>
                    <a:pt x="12001" y="4648"/>
                    <a:pt x="13252" y="4118"/>
                    <a:pt x="14515" y="3586"/>
                  </a:cubicBezTo>
                  <a:cubicBezTo>
                    <a:pt x="15803" y="3046"/>
                    <a:pt x="17169" y="2706"/>
                    <a:pt x="18524" y="2236"/>
                  </a:cubicBezTo>
                  <a:cubicBezTo>
                    <a:pt x="19867" y="1770"/>
                    <a:pt x="21222" y="1256"/>
                    <a:pt x="22659" y="970"/>
                  </a:cubicBezTo>
                  <a:cubicBezTo>
                    <a:pt x="22611" y="707"/>
                    <a:pt x="22753" y="207"/>
                    <a:pt x="22743" y="0"/>
                  </a:cubicBezTo>
                  <a:close/>
                  <a:moveTo>
                    <a:pt x="675" y="8439"/>
                  </a:moveTo>
                  <a:cubicBezTo>
                    <a:pt x="869" y="8456"/>
                    <a:pt x="885" y="8649"/>
                    <a:pt x="970" y="8777"/>
                  </a:cubicBezTo>
                  <a:cubicBezTo>
                    <a:pt x="807" y="8895"/>
                    <a:pt x="545" y="8613"/>
                    <a:pt x="675" y="8439"/>
                  </a:cubicBezTo>
                  <a:close/>
                  <a:moveTo>
                    <a:pt x="675" y="8185"/>
                  </a:moveTo>
                  <a:cubicBezTo>
                    <a:pt x="645" y="7960"/>
                    <a:pt x="1062" y="7835"/>
                    <a:pt x="1350" y="7679"/>
                  </a:cubicBezTo>
                  <a:cubicBezTo>
                    <a:pt x="1739" y="7469"/>
                    <a:pt x="2051" y="7274"/>
                    <a:pt x="2489" y="7131"/>
                  </a:cubicBezTo>
                  <a:cubicBezTo>
                    <a:pt x="2133" y="7562"/>
                    <a:pt x="1265" y="7847"/>
                    <a:pt x="675" y="81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7"/>
            <p:cNvSpPr/>
            <p:nvPr/>
          </p:nvSpPr>
          <p:spPr>
            <a:xfrm>
              <a:off x="7608100" y="705475"/>
              <a:ext cx="724875" cy="364775"/>
            </a:xfrm>
            <a:custGeom>
              <a:avLst/>
              <a:gdLst/>
              <a:ahLst/>
              <a:cxnLst/>
              <a:rect l="l" t="t" r="r" b="b"/>
              <a:pathLst>
                <a:path w="28995" h="14591" extrusionOk="0">
                  <a:moveTo>
                    <a:pt x="28445" y="74"/>
                  </a:moveTo>
                  <a:cubicBezTo>
                    <a:pt x="25957" y="385"/>
                    <a:pt x="23536" y="878"/>
                    <a:pt x="21525" y="1762"/>
                  </a:cubicBezTo>
                  <a:cubicBezTo>
                    <a:pt x="20051" y="2411"/>
                    <a:pt x="18285" y="2798"/>
                    <a:pt x="16673" y="3365"/>
                  </a:cubicBezTo>
                  <a:cubicBezTo>
                    <a:pt x="15990" y="3606"/>
                    <a:pt x="15393" y="4002"/>
                    <a:pt x="14731" y="3914"/>
                  </a:cubicBezTo>
                  <a:cubicBezTo>
                    <a:pt x="13415" y="4342"/>
                    <a:pt x="12239" y="4798"/>
                    <a:pt x="10977" y="5223"/>
                  </a:cubicBezTo>
                  <a:cubicBezTo>
                    <a:pt x="10536" y="5371"/>
                    <a:pt x="10025" y="5410"/>
                    <a:pt x="9626" y="5602"/>
                  </a:cubicBezTo>
                  <a:cubicBezTo>
                    <a:pt x="9420" y="5702"/>
                    <a:pt x="9267" y="5966"/>
                    <a:pt x="9035" y="6150"/>
                  </a:cubicBezTo>
                  <a:cubicBezTo>
                    <a:pt x="8806" y="6333"/>
                    <a:pt x="8525" y="6456"/>
                    <a:pt x="8318" y="6614"/>
                  </a:cubicBezTo>
                  <a:cubicBezTo>
                    <a:pt x="6983" y="7640"/>
                    <a:pt x="5711" y="8821"/>
                    <a:pt x="4562" y="9864"/>
                  </a:cubicBezTo>
                  <a:cubicBezTo>
                    <a:pt x="3870" y="10492"/>
                    <a:pt x="3177" y="11108"/>
                    <a:pt x="2515" y="11737"/>
                  </a:cubicBezTo>
                  <a:lnTo>
                    <a:pt x="2511" y="11737"/>
                  </a:lnTo>
                  <a:cubicBezTo>
                    <a:pt x="1569" y="12632"/>
                    <a:pt x="693" y="13556"/>
                    <a:pt x="0" y="14590"/>
                  </a:cubicBezTo>
                  <a:cubicBezTo>
                    <a:pt x="775" y="14144"/>
                    <a:pt x="1576" y="13958"/>
                    <a:pt x="2364" y="13620"/>
                  </a:cubicBezTo>
                  <a:cubicBezTo>
                    <a:pt x="3577" y="13098"/>
                    <a:pt x="4864" y="12672"/>
                    <a:pt x="6118" y="12143"/>
                  </a:cubicBezTo>
                  <a:cubicBezTo>
                    <a:pt x="6395" y="12026"/>
                    <a:pt x="6665" y="11883"/>
                    <a:pt x="6933" y="11737"/>
                  </a:cubicBezTo>
                  <a:lnTo>
                    <a:pt x="6938" y="11737"/>
                  </a:lnTo>
                  <a:cubicBezTo>
                    <a:pt x="7427" y="11470"/>
                    <a:pt x="7909" y="11193"/>
                    <a:pt x="8402" y="11045"/>
                  </a:cubicBezTo>
                  <a:cubicBezTo>
                    <a:pt x="11529" y="10114"/>
                    <a:pt x="14413" y="8524"/>
                    <a:pt x="17770" y="7797"/>
                  </a:cubicBezTo>
                  <a:cubicBezTo>
                    <a:pt x="19042" y="5883"/>
                    <a:pt x="21078" y="4789"/>
                    <a:pt x="22961" y="3492"/>
                  </a:cubicBezTo>
                  <a:cubicBezTo>
                    <a:pt x="24850" y="2191"/>
                    <a:pt x="26988" y="1178"/>
                    <a:pt x="28994" y="32"/>
                  </a:cubicBezTo>
                  <a:cubicBezTo>
                    <a:pt x="28780" y="0"/>
                    <a:pt x="28548" y="62"/>
                    <a:pt x="28445" y="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7"/>
            <p:cNvSpPr/>
            <p:nvPr/>
          </p:nvSpPr>
          <p:spPr>
            <a:xfrm>
              <a:off x="7589100" y="872950"/>
              <a:ext cx="915825" cy="232975"/>
            </a:xfrm>
            <a:custGeom>
              <a:avLst/>
              <a:gdLst/>
              <a:ahLst/>
              <a:cxnLst/>
              <a:rect l="l" t="t" r="r" b="b"/>
              <a:pathLst>
                <a:path w="36633" h="9319" extrusionOk="0">
                  <a:moveTo>
                    <a:pt x="34691" y="0"/>
                  </a:moveTo>
                  <a:cubicBezTo>
                    <a:pt x="33053" y="643"/>
                    <a:pt x="31324" y="1276"/>
                    <a:pt x="29670" y="1984"/>
                  </a:cubicBezTo>
                  <a:cubicBezTo>
                    <a:pt x="28072" y="2668"/>
                    <a:pt x="26467" y="3304"/>
                    <a:pt x="24859" y="3967"/>
                  </a:cubicBezTo>
                  <a:cubicBezTo>
                    <a:pt x="24082" y="4288"/>
                    <a:pt x="23292" y="4659"/>
                    <a:pt x="22480" y="5038"/>
                  </a:cubicBezTo>
                  <a:lnTo>
                    <a:pt x="22476" y="5038"/>
                  </a:lnTo>
                  <a:cubicBezTo>
                    <a:pt x="21728" y="5387"/>
                    <a:pt x="20961" y="5745"/>
                    <a:pt x="20171" y="6076"/>
                  </a:cubicBezTo>
                  <a:cubicBezTo>
                    <a:pt x="19464" y="6373"/>
                    <a:pt x="18624" y="6698"/>
                    <a:pt x="17807" y="7131"/>
                  </a:cubicBezTo>
                  <a:cubicBezTo>
                    <a:pt x="17147" y="7482"/>
                    <a:pt x="16209" y="8227"/>
                    <a:pt x="15529" y="8271"/>
                  </a:cubicBezTo>
                  <a:cubicBezTo>
                    <a:pt x="14955" y="8308"/>
                    <a:pt x="14256" y="8068"/>
                    <a:pt x="13630" y="7934"/>
                  </a:cubicBezTo>
                  <a:cubicBezTo>
                    <a:pt x="10534" y="7267"/>
                    <a:pt x="6232" y="7474"/>
                    <a:pt x="3292" y="8060"/>
                  </a:cubicBezTo>
                  <a:cubicBezTo>
                    <a:pt x="2100" y="8298"/>
                    <a:pt x="869" y="8537"/>
                    <a:pt x="0" y="9284"/>
                  </a:cubicBezTo>
                  <a:cubicBezTo>
                    <a:pt x="303" y="9319"/>
                    <a:pt x="268" y="9016"/>
                    <a:pt x="507" y="8989"/>
                  </a:cubicBezTo>
                  <a:cubicBezTo>
                    <a:pt x="1596" y="8710"/>
                    <a:pt x="2814" y="8509"/>
                    <a:pt x="4136" y="8355"/>
                  </a:cubicBezTo>
                  <a:cubicBezTo>
                    <a:pt x="5420" y="8205"/>
                    <a:pt x="6789" y="8144"/>
                    <a:pt x="8186" y="8144"/>
                  </a:cubicBezTo>
                  <a:cubicBezTo>
                    <a:pt x="10982" y="8144"/>
                    <a:pt x="13847" y="8102"/>
                    <a:pt x="15866" y="8989"/>
                  </a:cubicBezTo>
                  <a:cubicBezTo>
                    <a:pt x="18971" y="7344"/>
                    <a:pt x="22421" y="6534"/>
                    <a:pt x="25698" y="5191"/>
                  </a:cubicBezTo>
                  <a:cubicBezTo>
                    <a:pt x="25822" y="5140"/>
                    <a:pt x="25944" y="5088"/>
                    <a:pt x="26066" y="5038"/>
                  </a:cubicBezTo>
                  <a:lnTo>
                    <a:pt x="26072" y="5038"/>
                  </a:lnTo>
                  <a:cubicBezTo>
                    <a:pt x="29539" y="3608"/>
                    <a:pt x="32977" y="2084"/>
                    <a:pt x="36632" y="1013"/>
                  </a:cubicBezTo>
                  <a:cubicBezTo>
                    <a:pt x="36007" y="653"/>
                    <a:pt x="35419" y="257"/>
                    <a:pt x="34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7"/>
            <p:cNvSpPr/>
            <p:nvPr/>
          </p:nvSpPr>
          <p:spPr>
            <a:xfrm>
              <a:off x="7600400" y="946775"/>
              <a:ext cx="8325" cy="45400"/>
            </a:xfrm>
            <a:custGeom>
              <a:avLst/>
              <a:gdLst/>
              <a:ahLst/>
              <a:cxnLst/>
              <a:rect l="l" t="t" r="r" b="b"/>
              <a:pathLst>
                <a:path w="333" h="1816" extrusionOk="0">
                  <a:moveTo>
                    <a:pt x="313" y="1"/>
                  </a:moveTo>
                  <a:lnTo>
                    <a:pt x="313" y="1"/>
                  </a:lnTo>
                  <a:cubicBezTo>
                    <a:pt x="220" y="570"/>
                    <a:pt x="1" y="1235"/>
                    <a:pt x="60" y="1815"/>
                  </a:cubicBezTo>
                  <a:cubicBezTo>
                    <a:pt x="95" y="1190"/>
                    <a:pt x="333" y="542"/>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7"/>
            <p:cNvSpPr/>
            <p:nvPr/>
          </p:nvSpPr>
          <p:spPr>
            <a:xfrm>
              <a:off x="7180975" y="957325"/>
              <a:ext cx="216175" cy="96025"/>
            </a:xfrm>
            <a:custGeom>
              <a:avLst/>
              <a:gdLst/>
              <a:ahLst/>
              <a:cxnLst/>
              <a:rect l="l" t="t" r="r" b="b"/>
              <a:pathLst>
                <a:path w="8647" h="3841" extrusionOk="0">
                  <a:moveTo>
                    <a:pt x="4055" y="1663"/>
                  </a:moveTo>
                  <a:lnTo>
                    <a:pt x="4061" y="1663"/>
                  </a:lnTo>
                  <a:cubicBezTo>
                    <a:pt x="2744" y="1032"/>
                    <a:pt x="1409" y="441"/>
                    <a:pt x="0" y="1"/>
                  </a:cubicBezTo>
                  <a:cubicBezTo>
                    <a:pt x="174" y="520"/>
                    <a:pt x="1336" y="884"/>
                    <a:pt x="1942" y="1140"/>
                  </a:cubicBezTo>
                  <a:cubicBezTo>
                    <a:pt x="2363" y="1318"/>
                    <a:pt x="2762" y="1492"/>
                    <a:pt x="3150" y="1663"/>
                  </a:cubicBezTo>
                  <a:lnTo>
                    <a:pt x="3145" y="1663"/>
                  </a:lnTo>
                  <a:cubicBezTo>
                    <a:pt x="4120" y="2091"/>
                    <a:pt x="5029" y="2502"/>
                    <a:pt x="6030" y="2913"/>
                  </a:cubicBezTo>
                  <a:cubicBezTo>
                    <a:pt x="6934" y="3284"/>
                    <a:pt x="7738" y="3763"/>
                    <a:pt x="8646" y="3841"/>
                  </a:cubicBezTo>
                  <a:cubicBezTo>
                    <a:pt x="7086" y="3178"/>
                    <a:pt x="5584" y="2395"/>
                    <a:pt x="4055" y="16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7"/>
            <p:cNvSpPr/>
            <p:nvPr/>
          </p:nvSpPr>
          <p:spPr>
            <a:xfrm>
              <a:off x="8408300" y="961575"/>
              <a:ext cx="121300" cy="37325"/>
            </a:xfrm>
            <a:custGeom>
              <a:avLst/>
              <a:gdLst/>
              <a:ahLst/>
              <a:cxnLst/>
              <a:rect l="l" t="t" r="r" b="b"/>
              <a:pathLst>
                <a:path w="4852" h="1493" extrusionOk="0">
                  <a:moveTo>
                    <a:pt x="4581" y="0"/>
                  </a:moveTo>
                  <a:cubicBezTo>
                    <a:pt x="3598" y="252"/>
                    <a:pt x="2632" y="482"/>
                    <a:pt x="1712" y="844"/>
                  </a:cubicBezTo>
                  <a:cubicBezTo>
                    <a:pt x="1142" y="1068"/>
                    <a:pt x="572" y="1280"/>
                    <a:pt x="1" y="1493"/>
                  </a:cubicBezTo>
                  <a:lnTo>
                    <a:pt x="1027" y="1493"/>
                  </a:lnTo>
                  <a:cubicBezTo>
                    <a:pt x="2115" y="1145"/>
                    <a:pt x="3198" y="798"/>
                    <a:pt x="4244" y="422"/>
                  </a:cubicBezTo>
                  <a:cubicBezTo>
                    <a:pt x="4389" y="370"/>
                    <a:pt x="4852" y="357"/>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7"/>
            <p:cNvSpPr/>
            <p:nvPr/>
          </p:nvSpPr>
          <p:spPr>
            <a:xfrm>
              <a:off x="7165150" y="973475"/>
              <a:ext cx="332200" cy="144225"/>
            </a:xfrm>
            <a:custGeom>
              <a:avLst/>
              <a:gdLst/>
              <a:ahLst/>
              <a:cxnLst/>
              <a:rect l="l" t="t" r="r" b="b"/>
              <a:pathLst>
                <a:path w="13288" h="5769" extrusionOk="0">
                  <a:moveTo>
                    <a:pt x="12612" y="5305"/>
                  </a:moveTo>
                  <a:cubicBezTo>
                    <a:pt x="11772" y="4928"/>
                    <a:pt x="10937" y="4653"/>
                    <a:pt x="10122" y="4292"/>
                  </a:cubicBezTo>
                  <a:cubicBezTo>
                    <a:pt x="7564" y="3158"/>
                    <a:pt x="4919" y="2138"/>
                    <a:pt x="2384" y="1017"/>
                  </a:cubicBezTo>
                  <a:lnTo>
                    <a:pt x="2389" y="1017"/>
                  </a:lnTo>
                  <a:cubicBezTo>
                    <a:pt x="1697" y="710"/>
                    <a:pt x="1010" y="398"/>
                    <a:pt x="338" y="72"/>
                  </a:cubicBezTo>
                  <a:cubicBezTo>
                    <a:pt x="194" y="0"/>
                    <a:pt x="76" y="315"/>
                    <a:pt x="1" y="452"/>
                  </a:cubicBezTo>
                  <a:cubicBezTo>
                    <a:pt x="377" y="654"/>
                    <a:pt x="765" y="839"/>
                    <a:pt x="1156" y="1017"/>
                  </a:cubicBezTo>
                  <a:lnTo>
                    <a:pt x="1152" y="1017"/>
                  </a:lnTo>
                  <a:cubicBezTo>
                    <a:pt x="2914" y="1821"/>
                    <a:pt x="4810" y="2430"/>
                    <a:pt x="6663" y="3110"/>
                  </a:cubicBezTo>
                  <a:cubicBezTo>
                    <a:pt x="8351" y="3731"/>
                    <a:pt x="9972" y="4533"/>
                    <a:pt x="11600" y="5177"/>
                  </a:cubicBezTo>
                  <a:cubicBezTo>
                    <a:pt x="12160" y="5401"/>
                    <a:pt x="12696" y="5690"/>
                    <a:pt x="13288" y="5769"/>
                  </a:cubicBezTo>
                  <a:cubicBezTo>
                    <a:pt x="13168" y="5524"/>
                    <a:pt x="12836" y="5406"/>
                    <a:pt x="12612" y="530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7"/>
            <p:cNvSpPr/>
            <p:nvPr/>
          </p:nvSpPr>
          <p:spPr>
            <a:xfrm>
              <a:off x="7605975" y="574400"/>
              <a:ext cx="534375" cy="450475"/>
            </a:xfrm>
            <a:custGeom>
              <a:avLst/>
              <a:gdLst/>
              <a:ahLst/>
              <a:cxnLst/>
              <a:rect l="l" t="t" r="r" b="b"/>
              <a:pathLst>
                <a:path w="21375" h="18019" extrusionOk="0">
                  <a:moveTo>
                    <a:pt x="21315" y="0"/>
                  </a:moveTo>
                  <a:cubicBezTo>
                    <a:pt x="19323" y="59"/>
                    <a:pt x="18082" y="682"/>
                    <a:pt x="16421" y="1140"/>
                  </a:cubicBezTo>
                  <a:cubicBezTo>
                    <a:pt x="16094" y="1230"/>
                    <a:pt x="15280" y="1471"/>
                    <a:pt x="14944" y="1562"/>
                  </a:cubicBezTo>
                  <a:cubicBezTo>
                    <a:pt x="14737" y="1617"/>
                    <a:pt x="14195" y="1697"/>
                    <a:pt x="14606" y="1689"/>
                  </a:cubicBezTo>
                  <a:cubicBezTo>
                    <a:pt x="15365" y="1673"/>
                    <a:pt x="15836" y="1503"/>
                    <a:pt x="16505" y="1309"/>
                  </a:cubicBezTo>
                  <a:cubicBezTo>
                    <a:pt x="16856" y="1207"/>
                    <a:pt x="17228" y="1107"/>
                    <a:pt x="17602" y="1013"/>
                  </a:cubicBezTo>
                  <a:cubicBezTo>
                    <a:pt x="18338" y="829"/>
                    <a:pt x="19085" y="566"/>
                    <a:pt x="19796" y="592"/>
                  </a:cubicBezTo>
                  <a:cubicBezTo>
                    <a:pt x="19074" y="900"/>
                    <a:pt x="18279" y="997"/>
                    <a:pt x="17517" y="1224"/>
                  </a:cubicBezTo>
                  <a:cubicBezTo>
                    <a:pt x="16759" y="1452"/>
                    <a:pt x="16019" y="1737"/>
                    <a:pt x="15238" y="1899"/>
                  </a:cubicBezTo>
                  <a:cubicBezTo>
                    <a:pt x="13593" y="2241"/>
                    <a:pt x="12196" y="2898"/>
                    <a:pt x="10723" y="3250"/>
                  </a:cubicBezTo>
                  <a:cubicBezTo>
                    <a:pt x="10182" y="3380"/>
                    <a:pt x="9603" y="3418"/>
                    <a:pt x="9078" y="3588"/>
                  </a:cubicBezTo>
                  <a:cubicBezTo>
                    <a:pt x="8558" y="3756"/>
                    <a:pt x="7960" y="4130"/>
                    <a:pt x="7390" y="4389"/>
                  </a:cubicBezTo>
                  <a:cubicBezTo>
                    <a:pt x="6798" y="4659"/>
                    <a:pt x="6195" y="4865"/>
                    <a:pt x="5660" y="5191"/>
                  </a:cubicBezTo>
                  <a:cubicBezTo>
                    <a:pt x="4837" y="5693"/>
                    <a:pt x="3063" y="6346"/>
                    <a:pt x="2580" y="7131"/>
                  </a:cubicBezTo>
                  <a:cubicBezTo>
                    <a:pt x="2279" y="7621"/>
                    <a:pt x="2149" y="8456"/>
                    <a:pt x="1947" y="9115"/>
                  </a:cubicBezTo>
                  <a:cubicBezTo>
                    <a:pt x="1172" y="11633"/>
                    <a:pt x="447" y="14242"/>
                    <a:pt x="114" y="16980"/>
                  </a:cubicBezTo>
                  <a:lnTo>
                    <a:pt x="109" y="16980"/>
                  </a:lnTo>
                  <a:cubicBezTo>
                    <a:pt x="68" y="17324"/>
                    <a:pt x="30" y="17670"/>
                    <a:pt x="1" y="18018"/>
                  </a:cubicBezTo>
                  <a:cubicBezTo>
                    <a:pt x="172" y="17670"/>
                    <a:pt x="340" y="17324"/>
                    <a:pt x="509" y="16980"/>
                  </a:cubicBezTo>
                  <a:lnTo>
                    <a:pt x="514" y="16980"/>
                  </a:lnTo>
                  <a:cubicBezTo>
                    <a:pt x="1187" y="15612"/>
                    <a:pt x="1861" y="14286"/>
                    <a:pt x="2665" y="13040"/>
                  </a:cubicBezTo>
                  <a:cubicBezTo>
                    <a:pt x="3671" y="11474"/>
                    <a:pt x="4740" y="9989"/>
                    <a:pt x="5787" y="8483"/>
                  </a:cubicBezTo>
                  <a:cubicBezTo>
                    <a:pt x="7945" y="7553"/>
                    <a:pt x="9877" y="6434"/>
                    <a:pt x="11863" y="5360"/>
                  </a:cubicBezTo>
                  <a:cubicBezTo>
                    <a:pt x="12862" y="4819"/>
                    <a:pt x="13870" y="4231"/>
                    <a:pt x="14944" y="3841"/>
                  </a:cubicBezTo>
                  <a:cubicBezTo>
                    <a:pt x="16493" y="3276"/>
                    <a:pt x="18327" y="2819"/>
                    <a:pt x="19880" y="2279"/>
                  </a:cubicBezTo>
                  <a:cubicBezTo>
                    <a:pt x="20106" y="1585"/>
                    <a:pt x="20610" y="1007"/>
                    <a:pt x="21020" y="507"/>
                  </a:cubicBezTo>
                  <a:cubicBezTo>
                    <a:pt x="21142" y="357"/>
                    <a:pt x="21374" y="177"/>
                    <a:pt x="21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7"/>
            <p:cNvSpPr/>
            <p:nvPr/>
          </p:nvSpPr>
          <p:spPr>
            <a:xfrm>
              <a:off x="7616525" y="614500"/>
              <a:ext cx="584325" cy="417775"/>
            </a:xfrm>
            <a:custGeom>
              <a:avLst/>
              <a:gdLst/>
              <a:ahLst/>
              <a:cxnLst/>
              <a:rect l="l" t="t" r="r" b="b"/>
              <a:pathLst>
                <a:path w="23373" h="16711" extrusionOk="0">
                  <a:moveTo>
                    <a:pt x="23298" y="211"/>
                  </a:moveTo>
                  <a:cubicBezTo>
                    <a:pt x="20748" y="1150"/>
                    <a:pt x="18220" y="2109"/>
                    <a:pt x="15577" y="2953"/>
                  </a:cubicBezTo>
                  <a:cubicBezTo>
                    <a:pt x="16655" y="2245"/>
                    <a:pt x="17964" y="1896"/>
                    <a:pt x="19247" y="1478"/>
                  </a:cubicBezTo>
                  <a:cubicBezTo>
                    <a:pt x="19863" y="1276"/>
                    <a:pt x="20432" y="937"/>
                    <a:pt x="21061" y="718"/>
                  </a:cubicBezTo>
                  <a:cubicBezTo>
                    <a:pt x="21721" y="488"/>
                    <a:pt x="22399" y="333"/>
                    <a:pt x="23045" y="85"/>
                  </a:cubicBezTo>
                  <a:cubicBezTo>
                    <a:pt x="23037" y="15"/>
                    <a:pt x="23360" y="39"/>
                    <a:pt x="23130" y="1"/>
                  </a:cubicBezTo>
                  <a:lnTo>
                    <a:pt x="23087" y="1"/>
                  </a:lnTo>
                  <a:cubicBezTo>
                    <a:pt x="21444" y="362"/>
                    <a:pt x="19936" y="1020"/>
                    <a:pt x="18403" y="1520"/>
                  </a:cubicBezTo>
                  <a:cubicBezTo>
                    <a:pt x="17616" y="1776"/>
                    <a:pt x="16836" y="2019"/>
                    <a:pt x="16083" y="2279"/>
                  </a:cubicBezTo>
                  <a:cubicBezTo>
                    <a:pt x="15328" y="2540"/>
                    <a:pt x="14613" y="2885"/>
                    <a:pt x="13888" y="3207"/>
                  </a:cubicBezTo>
                  <a:cubicBezTo>
                    <a:pt x="11027" y="4475"/>
                    <a:pt x="8384" y="6040"/>
                    <a:pt x="5618" y="7343"/>
                  </a:cubicBezTo>
                  <a:cubicBezTo>
                    <a:pt x="4749" y="8716"/>
                    <a:pt x="3818" y="10047"/>
                    <a:pt x="2875" y="11394"/>
                  </a:cubicBezTo>
                  <a:cubicBezTo>
                    <a:pt x="2021" y="12612"/>
                    <a:pt x="1311" y="14046"/>
                    <a:pt x="634" y="15376"/>
                  </a:cubicBezTo>
                  <a:lnTo>
                    <a:pt x="629" y="15376"/>
                  </a:lnTo>
                  <a:cubicBezTo>
                    <a:pt x="417" y="15791"/>
                    <a:pt x="209" y="16197"/>
                    <a:pt x="1" y="16583"/>
                  </a:cubicBezTo>
                  <a:cubicBezTo>
                    <a:pt x="255" y="16191"/>
                    <a:pt x="502" y="15787"/>
                    <a:pt x="746" y="15376"/>
                  </a:cubicBezTo>
                  <a:lnTo>
                    <a:pt x="751" y="15376"/>
                  </a:lnTo>
                  <a:cubicBezTo>
                    <a:pt x="2121" y="13070"/>
                    <a:pt x="3371" y="10546"/>
                    <a:pt x="5027" y="8692"/>
                  </a:cubicBezTo>
                  <a:cubicBezTo>
                    <a:pt x="4705" y="9497"/>
                    <a:pt x="4306" y="10021"/>
                    <a:pt x="3846" y="10718"/>
                  </a:cubicBezTo>
                  <a:cubicBezTo>
                    <a:pt x="2867" y="12204"/>
                    <a:pt x="1911" y="13825"/>
                    <a:pt x="1040" y="15376"/>
                  </a:cubicBezTo>
                  <a:lnTo>
                    <a:pt x="1035" y="15376"/>
                  </a:lnTo>
                  <a:cubicBezTo>
                    <a:pt x="781" y="15828"/>
                    <a:pt x="533" y="16275"/>
                    <a:pt x="296" y="16710"/>
                  </a:cubicBezTo>
                  <a:cubicBezTo>
                    <a:pt x="714" y="16263"/>
                    <a:pt x="1141" y="15818"/>
                    <a:pt x="1573" y="15376"/>
                  </a:cubicBezTo>
                  <a:lnTo>
                    <a:pt x="1578" y="15376"/>
                  </a:lnTo>
                  <a:cubicBezTo>
                    <a:pt x="3179" y="13737"/>
                    <a:pt x="4882" y="12151"/>
                    <a:pt x="6757" y="10760"/>
                  </a:cubicBezTo>
                  <a:cubicBezTo>
                    <a:pt x="7326" y="10337"/>
                    <a:pt x="7982" y="9887"/>
                    <a:pt x="8487" y="9410"/>
                  </a:cubicBezTo>
                  <a:cubicBezTo>
                    <a:pt x="8931" y="8990"/>
                    <a:pt x="9111" y="8922"/>
                    <a:pt x="9711" y="8692"/>
                  </a:cubicBezTo>
                  <a:cubicBezTo>
                    <a:pt x="13142" y="7373"/>
                    <a:pt x="16602" y="6512"/>
                    <a:pt x="19964" y="5232"/>
                  </a:cubicBezTo>
                  <a:cubicBezTo>
                    <a:pt x="20582" y="3464"/>
                    <a:pt x="21813" y="2011"/>
                    <a:pt x="22918" y="760"/>
                  </a:cubicBezTo>
                  <a:cubicBezTo>
                    <a:pt x="23083" y="573"/>
                    <a:pt x="23372" y="379"/>
                    <a:pt x="23298" y="211"/>
                  </a:cubicBezTo>
                  <a:close/>
                  <a:moveTo>
                    <a:pt x="5280" y="8566"/>
                  </a:moveTo>
                  <a:cubicBezTo>
                    <a:pt x="5229" y="7963"/>
                    <a:pt x="5710" y="7678"/>
                    <a:pt x="6083" y="7638"/>
                  </a:cubicBezTo>
                  <a:cubicBezTo>
                    <a:pt x="5923" y="8055"/>
                    <a:pt x="5704" y="8413"/>
                    <a:pt x="5280" y="8566"/>
                  </a:cubicBezTo>
                  <a:close/>
                  <a:moveTo>
                    <a:pt x="13846" y="3629"/>
                  </a:moveTo>
                  <a:cubicBezTo>
                    <a:pt x="11392" y="4917"/>
                    <a:pt x="9017" y="6283"/>
                    <a:pt x="6462" y="7469"/>
                  </a:cubicBezTo>
                  <a:cubicBezTo>
                    <a:pt x="7408" y="6493"/>
                    <a:pt x="8764" y="6015"/>
                    <a:pt x="10006" y="5359"/>
                  </a:cubicBezTo>
                  <a:cubicBezTo>
                    <a:pt x="11241" y="4707"/>
                    <a:pt x="12561" y="4154"/>
                    <a:pt x="13804" y="3545"/>
                  </a:cubicBezTo>
                  <a:cubicBezTo>
                    <a:pt x="13912" y="3543"/>
                    <a:pt x="13855" y="3577"/>
                    <a:pt x="13846" y="36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7"/>
            <p:cNvSpPr/>
            <p:nvPr/>
          </p:nvSpPr>
          <p:spPr>
            <a:xfrm>
              <a:off x="7841375" y="621850"/>
              <a:ext cx="107600" cy="34875"/>
            </a:xfrm>
            <a:custGeom>
              <a:avLst/>
              <a:gdLst/>
              <a:ahLst/>
              <a:cxnLst/>
              <a:rect l="l" t="t" r="r" b="b"/>
              <a:pathLst>
                <a:path w="4304" h="1395" extrusionOk="0">
                  <a:moveTo>
                    <a:pt x="4304" y="1"/>
                  </a:moveTo>
                  <a:lnTo>
                    <a:pt x="4304" y="1"/>
                  </a:lnTo>
                  <a:cubicBezTo>
                    <a:pt x="2791" y="389"/>
                    <a:pt x="1306" y="802"/>
                    <a:pt x="0" y="1394"/>
                  </a:cubicBezTo>
                  <a:cubicBezTo>
                    <a:pt x="1533" y="1029"/>
                    <a:pt x="2890" y="486"/>
                    <a:pt x="4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7"/>
            <p:cNvSpPr/>
            <p:nvPr/>
          </p:nvSpPr>
          <p:spPr>
            <a:xfrm>
              <a:off x="7702975" y="708375"/>
              <a:ext cx="21300" cy="10575"/>
            </a:xfrm>
            <a:custGeom>
              <a:avLst/>
              <a:gdLst/>
              <a:ahLst/>
              <a:cxnLst/>
              <a:rect l="l" t="t" r="r" b="b"/>
              <a:pathLst>
                <a:path w="852" h="423" extrusionOk="0">
                  <a:moveTo>
                    <a:pt x="852" y="1"/>
                  </a:moveTo>
                  <a:cubicBezTo>
                    <a:pt x="657" y="89"/>
                    <a:pt x="0" y="339"/>
                    <a:pt x="93" y="422"/>
                  </a:cubicBezTo>
                  <a:cubicBezTo>
                    <a:pt x="284" y="271"/>
                    <a:pt x="844" y="56"/>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7"/>
            <p:cNvSpPr/>
            <p:nvPr/>
          </p:nvSpPr>
          <p:spPr>
            <a:xfrm>
              <a:off x="7609275" y="728425"/>
              <a:ext cx="73875" cy="215225"/>
            </a:xfrm>
            <a:custGeom>
              <a:avLst/>
              <a:gdLst/>
              <a:ahLst/>
              <a:cxnLst/>
              <a:rect l="l" t="t" r="r" b="b"/>
              <a:pathLst>
                <a:path w="2955" h="8609" extrusionOk="0">
                  <a:moveTo>
                    <a:pt x="2954" y="1"/>
                  </a:moveTo>
                  <a:cubicBezTo>
                    <a:pt x="2629" y="196"/>
                    <a:pt x="2288" y="374"/>
                    <a:pt x="1941" y="549"/>
                  </a:cubicBezTo>
                  <a:cubicBezTo>
                    <a:pt x="1175" y="3089"/>
                    <a:pt x="390" y="5833"/>
                    <a:pt x="1" y="8608"/>
                  </a:cubicBezTo>
                  <a:cubicBezTo>
                    <a:pt x="671" y="5881"/>
                    <a:pt x="1256" y="3198"/>
                    <a:pt x="2194" y="675"/>
                  </a:cubicBezTo>
                  <a:cubicBezTo>
                    <a:pt x="2425" y="455"/>
                    <a:pt x="2845" y="201"/>
                    <a:pt x="2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7"/>
            <p:cNvSpPr/>
            <p:nvPr/>
          </p:nvSpPr>
          <p:spPr>
            <a:xfrm>
              <a:off x="7271700" y="813275"/>
              <a:ext cx="276275" cy="225325"/>
            </a:xfrm>
            <a:custGeom>
              <a:avLst/>
              <a:gdLst/>
              <a:ahLst/>
              <a:cxnLst/>
              <a:rect l="l" t="t" r="r" b="b"/>
              <a:pathLst>
                <a:path w="11051" h="9013" extrusionOk="0">
                  <a:moveTo>
                    <a:pt x="9929" y="7425"/>
                  </a:moveTo>
                  <a:lnTo>
                    <a:pt x="9934" y="7425"/>
                  </a:lnTo>
                  <a:cubicBezTo>
                    <a:pt x="8772" y="6128"/>
                    <a:pt x="7266" y="5140"/>
                    <a:pt x="5992" y="4117"/>
                  </a:cubicBezTo>
                  <a:cubicBezTo>
                    <a:pt x="6739" y="4521"/>
                    <a:pt x="7456" y="4962"/>
                    <a:pt x="8102" y="5467"/>
                  </a:cubicBezTo>
                  <a:cubicBezTo>
                    <a:pt x="8320" y="5638"/>
                    <a:pt x="8545" y="5945"/>
                    <a:pt x="8735" y="6017"/>
                  </a:cubicBezTo>
                  <a:cubicBezTo>
                    <a:pt x="8829" y="6052"/>
                    <a:pt x="8944" y="5973"/>
                    <a:pt x="9031" y="6017"/>
                  </a:cubicBezTo>
                  <a:cubicBezTo>
                    <a:pt x="9634" y="6310"/>
                    <a:pt x="9904" y="7090"/>
                    <a:pt x="10430" y="7425"/>
                  </a:cubicBezTo>
                  <a:lnTo>
                    <a:pt x="10445" y="7425"/>
                  </a:lnTo>
                  <a:lnTo>
                    <a:pt x="10450" y="7425"/>
                  </a:lnTo>
                  <a:cubicBezTo>
                    <a:pt x="9766" y="6251"/>
                    <a:pt x="9196" y="4860"/>
                    <a:pt x="8145" y="3738"/>
                  </a:cubicBezTo>
                  <a:cubicBezTo>
                    <a:pt x="7260" y="2794"/>
                    <a:pt x="6303" y="1930"/>
                    <a:pt x="5402" y="953"/>
                  </a:cubicBezTo>
                  <a:cubicBezTo>
                    <a:pt x="5179" y="711"/>
                    <a:pt x="4694" y="61"/>
                    <a:pt x="4473" y="24"/>
                  </a:cubicBezTo>
                  <a:cubicBezTo>
                    <a:pt x="4334" y="0"/>
                    <a:pt x="3909" y="157"/>
                    <a:pt x="3629" y="235"/>
                  </a:cubicBezTo>
                  <a:cubicBezTo>
                    <a:pt x="2260" y="620"/>
                    <a:pt x="1116" y="1086"/>
                    <a:pt x="1" y="1585"/>
                  </a:cubicBezTo>
                  <a:cubicBezTo>
                    <a:pt x="394" y="2031"/>
                    <a:pt x="1021" y="2097"/>
                    <a:pt x="1520" y="2303"/>
                  </a:cubicBezTo>
                  <a:cubicBezTo>
                    <a:pt x="2047" y="2520"/>
                    <a:pt x="2536" y="2767"/>
                    <a:pt x="3039" y="3021"/>
                  </a:cubicBezTo>
                  <a:cubicBezTo>
                    <a:pt x="4060" y="3533"/>
                    <a:pt x="5057" y="3958"/>
                    <a:pt x="5993" y="4582"/>
                  </a:cubicBezTo>
                  <a:cubicBezTo>
                    <a:pt x="6880" y="5173"/>
                    <a:pt x="7831" y="5785"/>
                    <a:pt x="8608" y="6480"/>
                  </a:cubicBezTo>
                  <a:cubicBezTo>
                    <a:pt x="8919" y="6757"/>
                    <a:pt x="9233" y="7087"/>
                    <a:pt x="9543" y="7425"/>
                  </a:cubicBezTo>
                  <a:lnTo>
                    <a:pt x="9538" y="7425"/>
                  </a:lnTo>
                  <a:cubicBezTo>
                    <a:pt x="10070" y="8005"/>
                    <a:pt x="10589" y="8607"/>
                    <a:pt x="11051" y="9012"/>
                  </a:cubicBezTo>
                  <a:cubicBezTo>
                    <a:pt x="10744" y="8428"/>
                    <a:pt x="10360" y="7906"/>
                    <a:pt x="9929" y="7425"/>
                  </a:cubicBezTo>
                  <a:close/>
                  <a:moveTo>
                    <a:pt x="676" y="1543"/>
                  </a:moveTo>
                  <a:cubicBezTo>
                    <a:pt x="669" y="1495"/>
                    <a:pt x="686" y="1468"/>
                    <a:pt x="718" y="1460"/>
                  </a:cubicBezTo>
                  <a:cubicBezTo>
                    <a:pt x="1552" y="1441"/>
                    <a:pt x="2360" y="1814"/>
                    <a:pt x="2786" y="2345"/>
                  </a:cubicBezTo>
                  <a:cubicBezTo>
                    <a:pt x="2037" y="2123"/>
                    <a:pt x="1217" y="1973"/>
                    <a:pt x="676" y="15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7"/>
            <p:cNvSpPr/>
            <p:nvPr/>
          </p:nvSpPr>
          <p:spPr>
            <a:xfrm>
              <a:off x="7237950" y="858325"/>
              <a:ext cx="288925" cy="179225"/>
            </a:xfrm>
            <a:custGeom>
              <a:avLst/>
              <a:gdLst/>
              <a:ahLst/>
              <a:cxnLst/>
              <a:rect l="l" t="t" r="r" b="b"/>
              <a:pathLst>
                <a:path w="11557" h="7169" extrusionOk="0">
                  <a:moveTo>
                    <a:pt x="11557" y="7168"/>
                  </a:moveTo>
                  <a:cubicBezTo>
                    <a:pt x="11177" y="6528"/>
                    <a:pt x="10698" y="6130"/>
                    <a:pt x="10117" y="5623"/>
                  </a:cubicBezTo>
                  <a:lnTo>
                    <a:pt x="10122" y="5623"/>
                  </a:lnTo>
                  <a:cubicBezTo>
                    <a:pt x="10067" y="5575"/>
                    <a:pt x="10014" y="5529"/>
                    <a:pt x="9958" y="5480"/>
                  </a:cubicBezTo>
                  <a:cubicBezTo>
                    <a:pt x="9546" y="5116"/>
                    <a:pt x="9096" y="4655"/>
                    <a:pt x="8692" y="4383"/>
                  </a:cubicBezTo>
                  <a:cubicBezTo>
                    <a:pt x="8062" y="3958"/>
                    <a:pt x="7281" y="3642"/>
                    <a:pt x="6583" y="3202"/>
                  </a:cubicBezTo>
                  <a:cubicBezTo>
                    <a:pt x="4689" y="2008"/>
                    <a:pt x="2924" y="857"/>
                    <a:pt x="507" y="248"/>
                  </a:cubicBezTo>
                  <a:cubicBezTo>
                    <a:pt x="365" y="212"/>
                    <a:pt x="65" y="0"/>
                    <a:pt x="0" y="332"/>
                  </a:cubicBezTo>
                  <a:cubicBezTo>
                    <a:pt x="1103" y="489"/>
                    <a:pt x="2069" y="950"/>
                    <a:pt x="2996" y="1429"/>
                  </a:cubicBezTo>
                  <a:cubicBezTo>
                    <a:pt x="4855" y="2389"/>
                    <a:pt x="6730" y="3309"/>
                    <a:pt x="8229" y="4552"/>
                  </a:cubicBezTo>
                  <a:cubicBezTo>
                    <a:pt x="8610" y="4869"/>
                    <a:pt x="9077" y="5107"/>
                    <a:pt x="9452" y="5437"/>
                  </a:cubicBezTo>
                  <a:cubicBezTo>
                    <a:pt x="9521" y="5499"/>
                    <a:pt x="9592" y="5561"/>
                    <a:pt x="9662" y="5623"/>
                  </a:cubicBezTo>
                  <a:lnTo>
                    <a:pt x="9657" y="5623"/>
                  </a:lnTo>
                  <a:cubicBezTo>
                    <a:pt x="10291" y="6179"/>
                    <a:pt x="10979" y="6764"/>
                    <a:pt x="11557" y="71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7"/>
            <p:cNvSpPr/>
            <p:nvPr/>
          </p:nvSpPr>
          <p:spPr>
            <a:xfrm>
              <a:off x="7662925" y="857425"/>
              <a:ext cx="789225" cy="207525"/>
            </a:xfrm>
            <a:custGeom>
              <a:avLst/>
              <a:gdLst/>
              <a:ahLst/>
              <a:cxnLst/>
              <a:rect l="l" t="t" r="r" b="b"/>
              <a:pathLst>
                <a:path w="31569" h="8301" extrusionOk="0">
                  <a:moveTo>
                    <a:pt x="20050" y="1380"/>
                  </a:moveTo>
                  <a:cubicBezTo>
                    <a:pt x="17921" y="1814"/>
                    <a:pt x="15826" y="2025"/>
                    <a:pt x="13973" y="2605"/>
                  </a:cubicBezTo>
                  <a:cubicBezTo>
                    <a:pt x="13315" y="2810"/>
                    <a:pt x="12631" y="2892"/>
                    <a:pt x="12032" y="3111"/>
                  </a:cubicBezTo>
                  <a:cubicBezTo>
                    <a:pt x="11554" y="3286"/>
                    <a:pt x="11077" y="3579"/>
                    <a:pt x="10598" y="3786"/>
                  </a:cubicBezTo>
                  <a:cubicBezTo>
                    <a:pt x="10082" y="4009"/>
                    <a:pt x="9544" y="4168"/>
                    <a:pt x="9037" y="4377"/>
                  </a:cubicBezTo>
                  <a:cubicBezTo>
                    <a:pt x="8012" y="4798"/>
                    <a:pt x="6984" y="5227"/>
                    <a:pt x="5955" y="5659"/>
                  </a:cubicBezTo>
                  <a:lnTo>
                    <a:pt x="5950" y="5659"/>
                  </a:lnTo>
                  <a:cubicBezTo>
                    <a:pt x="3946" y="6500"/>
                    <a:pt x="1947" y="7351"/>
                    <a:pt x="1" y="8175"/>
                  </a:cubicBezTo>
                  <a:cubicBezTo>
                    <a:pt x="1761" y="7762"/>
                    <a:pt x="4100" y="7387"/>
                    <a:pt x="6499" y="7499"/>
                  </a:cubicBezTo>
                  <a:cubicBezTo>
                    <a:pt x="8686" y="7601"/>
                    <a:pt x="11122" y="7805"/>
                    <a:pt x="12829" y="8301"/>
                  </a:cubicBezTo>
                  <a:cubicBezTo>
                    <a:pt x="14431" y="7252"/>
                    <a:pt x="16194" y="6426"/>
                    <a:pt x="18016" y="5659"/>
                  </a:cubicBezTo>
                  <a:lnTo>
                    <a:pt x="18021" y="5659"/>
                  </a:lnTo>
                  <a:cubicBezTo>
                    <a:pt x="19327" y="5108"/>
                    <a:pt x="20662" y="4587"/>
                    <a:pt x="21990" y="4039"/>
                  </a:cubicBezTo>
                  <a:cubicBezTo>
                    <a:pt x="25169" y="2730"/>
                    <a:pt x="28408" y="1448"/>
                    <a:pt x="31569" y="200"/>
                  </a:cubicBezTo>
                  <a:cubicBezTo>
                    <a:pt x="27222" y="0"/>
                    <a:pt x="23719" y="633"/>
                    <a:pt x="20050" y="13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7"/>
            <p:cNvSpPr/>
            <p:nvPr/>
          </p:nvSpPr>
          <p:spPr>
            <a:xfrm>
              <a:off x="7231625" y="872000"/>
              <a:ext cx="302650" cy="189825"/>
            </a:xfrm>
            <a:custGeom>
              <a:avLst/>
              <a:gdLst/>
              <a:ahLst/>
              <a:cxnLst/>
              <a:rect l="l" t="t" r="r" b="b"/>
              <a:pathLst>
                <a:path w="12106" h="7593" extrusionOk="0">
                  <a:moveTo>
                    <a:pt x="12106" y="7592"/>
                  </a:moveTo>
                  <a:cubicBezTo>
                    <a:pt x="11471" y="6617"/>
                    <a:pt x="10525" y="5896"/>
                    <a:pt x="9574" y="5186"/>
                  </a:cubicBezTo>
                  <a:cubicBezTo>
                    <a:pt x="9526" y="5151"/>
                    <a:pt x="9482" y="5113"/>
                    <a:pt x="9437" y="5076"/>
                  </a:cubicBezTo>
                  <a:lnTo>
                    <a:pt x="9442" y="5076"/>
                  </a:lnTo>
                  <a:cubicBezTo>
                    <a:pt x="9037" y="4753"/>
                    <a:pt x="8680" y="4387"/>
                    <a:pt x="8271" y="4047"/>
                  </a:cubicBezTo>
                  <a:cubicBezTo>
                    <a:pt x="7818" y="3672"/>
                    <a:pt x="7242" y="3417"/>
                    <a:pt x="6752" y="3076"/>
                  </a:cubicBezTo>
                  <a:cubicBezTo>
                    <a:pt x="5801" y="2418"/>
                    <a:pt x="4698" y="1863"/>
                    <a:pt x="3586" y="1304"/>
                  </a:cubicBezTo>
                  <a:cubicBezTo>
                    <a:pt x="2757" y="887"/>
                    <a:pt x="1918" y="518"/>
                    <a:pt x="928" y="291"/>
                  </a:cubicBezTo>
                  <a:cubicBezTo>
                    <a:pt x="649" y="228"/>
                    <a:pt x="276" y="0"/>
                    <a:pt x="0" y="207"/>
                  </a:cubicBezTo>
                  <a:cubicBezTo>
                    <a:pt x="1365" y="330"/>
                    <a:pt x="2509" y="946"/>
                    <a:pt x="3587" y="1515"/>
                  </a:cubicBezTo>
                  <a:cubicBezTo>
                    <a:pt x="4679" y="2092"/>
                    <a:pt x="5701" y="2653"/>
                    <a:pt x="6667" y="3329"/>
                  </a:cubicBezTo>
                  <a:cubicBezTo>
                    <a:pt x="7492" y="3908"/>
                    <a:pt x="8317" y="4483"/>
                    <a:pt x="9118" y="5076"/>
                  </a:cubicBezTo>
                  <a:lnTo>
                    <a:pt x="9113" y="5076"/>
                  </a:lnTo>
                  <a:cubicBezTo>
                    <a:pt x="10177" y="5863"/>
                    <a:pt x="11198" y="6683"/>
                    <a:pt x="12106" y="75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7"/>
            <p:cNvSpPr/>
            <p:nvPr/>
          </p:nvSpPr>
          <p:spPr>
            <a:xfrm>
              <a:off x="7232675" y="882425"/>
              <a:ext cx="287875" cy="177275"/>
            </a:xfrm>
            <a:custGeom>
              <a:avLst/>
              <a:gdLst/>
              <a:ahLst/>
              <a:cxnLst/>
              <a:rect l="l" t="t" r="r" b="b"/>
              <a:pathLst>
                <a:path w="11515" h="7091" extrusionOk="0">
                  <a:moveTo>
                    <a:pt x="0" y="1"/>
                  </a:moveTo>
                  <a:lnTo>
                    <a:pt x="0" y="1"/>
                  </a:lnTo>
                  <a:cubicBezTo>
                    <a:pt x="2443" y="564"/>
                    <a:pt x="4320" y="1916"/>
                    <a:pt x="6161" y="3166"/>
                  </a:cubicBezTo>
                  <a:cubicBezTo>
                    <a:pt x="6871" y="3649"/>
                    <a:pt x="7563" y="4153"/>
                    <a:pt x="8248" y="4659"/>
                  </a:cubicBezTo>
                  <a:lnTo>
                    <a:pt x="8243" y="4659"/>
                  </a:lnTo>
                  <a:cubicBezTo>
                    <a:pt x="9347" y="5475"/>
                    <a:pt x="10430" y="6303"/>
                    <a:pt x="11515" y="7091"/>
                  </a:cubicBezTo>
                  <a:cubicBezTo>
                    <a:pt x="10682" y="6164"/>
                    <a:pt x="9634" y="5445"/>
                    <a:pt x="8603" y="4659"/>
                  </a:cubicBezTo>
                  <a:lnTo>
                    <a:pt x="8608" y="4659"/>
                  </a:lnTo>
                  <a:cubicBezTo>
                    <a:pt x="8510" y="4583"/>
                    <a:pt x="8411" y="4508"/>
                    <a:pt x="8313" y="4431"/>
                  </a:cubicBezTo>
                  <a:cubicBezTo>
                    <a:pt x="7225" y="3582"/>
                    <a:pt x="6126" y="2657"/>
                    <a:pt x="4895" y="1985"/>
                  </a:cubicBezTo>
                  <a:cubicBezTo>
                    <a:pt x="4419" y="1723"/>
                    <a:pt x="3876" y="1501"/>
                    <a:pt x="3376" y="1225"/>
                  </a:cubicBezTo>
                  <a:cubicBezTo>
                    <a:pt x="2367" y="666"/>
                    <a:pt x="1315" y="8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7"/>
            <p:cNvSpPr/>
            <p:nvPr/>
          </p:nvSpPr>
          <p:spPr>
            <a:xfrm>
              <a:off x="7221075" y="885600"/>
              <a:ext cx="319525" cy="198350"/>
            </a:xfrm>
            <a:custGeom>
              <a:avLst/>
              <a:gdLst/>
              <a:ahLst/>
              <a:cxnLst/>
              <a:rect l="l" t="t" r="r" b="b"/>
              <a:pathLst>
                <a:path w="12781" h="7934" extrusionOk="0">
                  <a:moveTo>
                    <a:pt x="12781" y="7934"/>
                  </a:moveTo>
                  <a:cubicBezTo>
                    <a:pt x="11342" y="6706"/>
                    <a:pt x="9817" y="5627"/>
                    <a:pt x="8285" y="4532"/>
                  </a:cubicBezTo>
                  <a:lnTo>
                    <a:pt x="8289" y="4532"/>
                  </a:lnTo>
                  <a:cubicBezTo>
                    <a:pt x="7833" y="4206"/>
                    <a:pt x="7375" y="3879"/>
                    <a:pt x="6921" y="3545"/>
                  </a:cubicBezTo>
                  <a:cubicBezTo>
                    <a:pt x="4955" y="2108"/>
                    <a:pt x="2831" y="685"/>
                    <a:pt x="169" y="0"/>
                  </a:cubicBezTo>
                  <a:cubicBezTo>
                    <a:pt x="120" y="148"/>
                    <a:pt x="3" y="228"/>
                    <a:pt x="1" y="422"/>
                  </a:cubicBezTo>
                  <a:cubicBezTo>
                    <a:pt x="2080" y="832"/>
                    <a:pt x="3638" y="1988"/>
                    <a:pt x="5190" y="2785"/>
                  </a:cubicBezTo>
                  <a:cubicBezTo>
                    <a:pt x="3797" y="1661"/>
                    <a:pt x="1946" y="994"/>
                    <a:pt x="211" y="211"/>
                  </a:cubicBezTo>
                  <a:cubicBezTo>
                    <a:pt x="3307" y="1090"/>
                    <a:pt x="5656" y="2795"/>
                    <a:pt x="7930" y="4532"/>
                  </a:cubicBezTo>
                  <a:lnTo>
                    <a:pt x="7925" y="4532"/>
                  </a:lnTo>
                  <a:cubicBezTo>
                    <a:pt x="9505" y="5739"/>
                    <a:pt x="11049" y="6961"/>
                    <a:pt x="12781" y="79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7"/>
            <p:cNvSpPr/>
            <p:nvPr/>
          </p:nvSpPr>
          <p:spPr>
            <a:xfrm>
              <a:off x="7211575" y="899325"/>
              <a:ext cx="219700" cy="115850"/>
            </a:xfrm>
            <a:custGeom>
              <a:avLst/>
              <a:gdLst/>
              <a:ahLst/>
              <a:cxnLst/>
              <a:rect l="l" t="t" r="r" b="b"/>
              <a:pathLst>
                <a:path w="8788" h="4634" extrusionOk="0">
                  <a:moveTo>
                    <a:pt x="8788" y="4634"/>
                  </a:moveTo>
                  <a:cubicBezTo>
                    <a:pt x="8552" y="4507"/>
                    <a:pt x="8289" y="4245"/>
                    <a:pt x="8024" y="3983"/>
                  </a:cubicBezTo>
                  <a:lnTo>
                    <a:pt x="8029" y="3983"/>
                  </a:lnTo>
                  <a:cubicBezTo>
                    <a:pt x="7764" y="3720"/>
                    <a:pt x="7497" y="3458"/>
                    <a:pt x="7258" y="3334"/>
                  </a:cubicBezTo>
                  <a:cubicBezTo>
                    <a:pt x="6701" y="3045"/>
                    <a:pt x="6109" y="2790"/>
                    <a:pt x="5528" y="2489"/>
                  </a:cubicBezTo>
                  <a:cubicBezTo>
                    <a:pt x="3915" y="1656"/>
                    <a:pt x="2288" y="339"/>
                    <a:pt x="295" y="1"/>
                  </a:cubicBezTo>
                  <a:cubicBezTo>
                    <a:pt x="193" y="166"/>
                    <a:pt x="77" y="316"/>
                    <a:pt x="0" y="507"/>
                  </a:cubicBezTo>
                  <a:cubicBezTo>
                    <a:pt x="2859" y="1290"/>
                    <a:pt x="5048" y="2743"/>
                    <a:pt x="7452" y="3983"/>
                  </a:cubicBezTo>
                  <a:lnTo>
                    <a:pt x="7446" y="3983"/>
                  </a:lnTo>
                  <a:cubicBezTo>
                    <a:pt x="7885" y="4209"/>
                    <a:pt x="8330" y="4427"/>
                    <a:pt x="8788" y="46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7"/>
            <p:cNvSpPr/>
            <p:nvPr/>
          </p:nvSpPr>
          <p:spPr>
            <a:xfrm>
              <a:off x="7208425" y="915150"/>
              <a:ext cx="275200" cy="138200"/>
            </a:xfrm>
            <a:custGeom>
              <a:avLst/>
              <a:gdLst/>
              <a:ahLst/>
              <a:cxnLst/>
              <a:rect l="l" t="t" r="r" b="b"/>
              <a:pathLst>
                <a:path w="11008" h="5528" extrusionOk="0">
                  <a:moveTo>
                    <a:pt x="1" y="0"/>
                  </a:moveTo>
                  <a:lnTo>
                    <a:pt x="1" y="0"/>
                  </a:lnTo>
                  <a:cubicBezTo>
                    <a:pt x="2321" y="986"/>
                    <a:pt x="4507" y="2186"/>
                    <a:pt x="6684" y="3350"/>
                  </a:cubicBezTo>
                  <a:lnTo>
                    <a:pt x="6679" y="3350"/>
                  </a:lnTo>
                  <a:cubicBezTo>
                    <a:pt x="8114" y="4117"/>
                    <a:pt x="9545" y="4867"/>
                    <a:pt x="11008" y="5528"/>
                  </a:cubicBezTo>
                  <a:cubicBezTo>
                    <a:pt x="9828" y="4616"/>
                    <a:pt x="8473" y="4012"/>
                    <a:pt x="7143" y="3350"/>
                  </a:cubicBezTo>
                  <a:lnTo>
                    <a:pt x="7148" y="3350"/>
                  </a:lnTo>
                  <a:cubicBezTo>
                    <a:pt x="6658" y="3106"/>
                    <a:pt x="6170" y="2854"/>
                    <a:pt x="5696" y="2574"/>
                  </a:cubicBezTo>
                  <a:cubicBezTo>
                    <a:pt x="3953" y="1546"/>
                    <a:pt x="2103" y="57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7"/>
            <p:cNvSpPr/>
            <p:nvPr/>
          </p:nvSpPr>
          <p:spPr>
            <a:xfrm>
              <a:off x="8022550" y="917250"/>
              <a:ext cx="484475" cy="181475"/>
            </a:xfrm>
            <a:custGeom>
              <a:avLst/>
              <a:gdLst/>
              <a:ahLst/>
              <a:cxnLst/>
              <a:rect l="l" t="t" r="r" b="b"/>
              <a:pathLst>
                <a:path w="19379" h="7259" extrusionOk="0">
                  <a:moveTo>
                    <a:pt x="18366" y="0"/>
                  </a:moveTo>
                  <a:cubicBezTo>
                    <a:pt x="15461" y="918"/>
                    <a:pt x="12695" y="2180"/>
                    <a:pt x="9842" y="3250"/>
                  </a:cubicBezTo>
                  <a:cubicBezTo>
                    <a:pt x="9828" y="3255"/>
                    <a:pt x="9814" y="3260"/>
                    <a:pt x="9800" y="3266"/>
                  </a:cubicBezTo>
                  <a:lnTo>
                    <a:pt x="9796" y="3266"/>
                  </a:lnTo>
                  <a:cubicBezTo>
                    <a:pt x="8403" y="3789"/>
                    <a:pt x="7004" y="4362"/>
                    <a:pt x="5617" y="4938"/>
                  </a:cubicBezTo>
                  <a:cubicBezTo>
                    <a:pt x="3720" y="5726"/>
                    <a:pt x="1660" y="6251"/>
                    <a:pt x="48" y="7217"/>
                  </a:cubicBezTo>
                  <a:cubicBezTo>
                    <a:pt x="24" y="7217"/>
                    <a:pt x="0" y="7251"/>
                    <a:pt x="48" y="7259"/>
                  </a:cubicBezTo>
                  <a:cubicBezTo>
                    <a:pt x="1310" y="7104"/>
                    <a:pt x="2176" y="6648"/>
                    <a:pt x="3255" y="6246"/>
                  </a:cubicBezTo>
                  <a:cubicBezTo>
                    <a:pt x="4041" y="5952"/>
                    <a:pt x="4892" y="5766"/>
                    <a:pt x="5660" y="5487"/>
                  </a:cubicBezTo>
                  <a:cubicBezTo>
                    <a:pt x="7671" y="4754"/>
                    <a:pt x="9667" y="4011"/>
                    <a:pt x="11654" y="3266"/>
                  </a:cubicBezTo>
                  <a:lnTo>
                    <a:pt x="11659" y="3266"/>
                  </a:lnTo>
                  <a:cubicBezTo>
                    <a:pt x="14251" y="2294"/>
                    <a:pt x="16825" y="1315"/>
                    <a:pt x="19379" y="339"/>
                  </a:cubicBezTo>
                  <a:cubicBezTo>
                    <a:pt x="19050" y="216"/>
                    <a:pt x="18712" y="104"/>
                    <a:pt x="18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7"/>
            <p:cNvSpPr/>
            <p:nvPr/>
          </p:nvSpPr>
          <p:spPr>
            <a:xfrm>
              <a:off x="7193625" y="919500"/>
              <a:ext cx="320600" cy="173000"/>
            </a:xfrm>
            <a:custGeom>
              <a:avLst/>
              <a:gdLst/>
              <a:ahLst/>
              <a:cxnLst/>
              <a:rect l="l" t="t" r="r" b="b"/>
              <a:pathLst>
                <a:path w="12824" h="6920" extrusionOk="0">
                  <a:moveTo>
                    <a:pt x="10798" y="5650"/>
                  </a:moveTo>
                  <a:cubicBezTo>
                    <a:pt x="10102" y="5251"/>
                    <a:pt x="9369" y="4929"/>
                    <a:pt x="8730" y="4468"/>
                  </a:cubicBezTo>
                  <a:cubicBezTo>
                    <a:pt x="10246" y="4950"/>
                    <a:pt x="11418" y="5775"/>
                    <a:pt x="12697" y="6493"/>
                  </a:cubicBezTo>
                  <a:cubicBezTo>
                    <a:pt x="12796" y="6579"/>
                    <a:pt x="12796" y="6475"/>
                    <a:pt x="12697" y="6451"/>
                  </a:cubicBezTo>
                  <a:cubicBezTo>
                    <a:pt x="10918" y="5222"/>
                    <a:pt x="8890" y="4288"/>
                    <a:pt x="6954" y="3176"/>
                  </a:cubicBezTo>
                  <a:lnTo>
                    <a:pt x="6960" y="3176"/>
                  </a:lnTo>
                  <a:cubicBezTo>
                    <a:pt x="6877" y="3127"/>
                    <a:pt x="6793" y="3082"/>
                    <a:pt x="6710" y="3033"/>
                  </a:cubicBezTo>
                  <a:cubicBezTo>
                    <a:pt x="5719" y="2452"/>
                    <a:pt x="4621" y="2018"/>
                    <a:pt x="3587" y="1471"/>
                  </a:cubicBezTo>
                  <a:cubicBezTo>
                    <a:pt x="2809" y="1061"/>
                    <a:pt x="2063" y="617"/>
                    <a:pt x="1225" y="291"/>
                  </a:cubicBezTo>
                  <a:cubicBezTo>
                    <a:pt x="979" y="195"/>
                    <a:pt x="704" y="1"/>
                    <a:pt x="423" y="79"/>
                  </a:cubicBezTo>
                  <a:cubicBezTo>
                    <a:pt x="1552" y="710"/>
                    <a:pt x="2774" y="1236"/>
                    <a:pt x="3925" y="1852"/>
                  </a:cubicBezTo>
                  <a:cubicBezTo>
                    <a:pt x="4740" y="2288"/>
                    <a:pt x="5570" y="2695"/>
                    <a:pt x="6332" y="3176"/>
                  </a:cubicBezTo>
                  <a:lnTo>
                    <a:pt x="6327" y="3176"/>
                  </a:lnTo>
                  <a:cubicBezTo>
                    <a:pt x="6650" y="3380"/>
                    <a:pt x="6962" y="3596"/>
                    <a:pt x="7254" y="3835"/>
                  </a:cubicBezTo>
                  <a:cubicBezTo>
                    <a:pt x="6826" y="3615"/>
                    <a:pt x="6397" y="3396"/>
                    <a:pt x="5969" y="3176"/>
                  </a:cubicBezTo>
                  <a:lnTo>
                    <a:pt x="5974" y="3176"/>
                  </a:lnTo>
                  <a:cubicBezTo>
                    <a:pt x="4079" y="2203"/>
                    <a:pt x="2188" y="1226"/>
                    <a:pt x="339" y="207"/>
                  </a:cubicBezTo>
                  <a:cubicBezTo>
                    <a:pt x="190" y="324"/>
                    <a:pt x="61" y="463"/>
                    <a:pt x="0" y="670"/>
                  </a:cubicBezTo>
                  <a:cubicBezTo>
                    <a:pt x="1981" y="1249"/>
                    <a:pt x="3738" y="2213"/>
                    <a:pt x="5464" y="3176"/>
                  </a:cubicBezTo>
                  <a:lnTo>
                    <a:pt x="5459" y="3176"/>
                  </a:lnTo>
                  <a:cubicBezTo>
                    <a:pt x="5805" y="3369"/>
                    <a:pt x="6149" y="3561"/>
                    <a:pt x="6494" y="3750"/>
                  </a:cubicBezTo>
                  <a:cubicBezTo>
                    <a:pt x="8302" y="4746"/>
                    <a:pt x="10283" y="5624"/>
                    <a:pt x="12106" y="6536"/>
                  </a:cubicBezTo>
                  <a:cubicBezTo>
                    <a:pt x="12334" y="6651"/>
                    <a:pt x="12537" y="6920"/>
                    <a:pt x="12824" y="6873"/>
                  </a:cubicBezTo>
                  <a:cubicBezTo>
                    <a:pt x="12166" y="6458"/>
                    <a:pt x="11484" y="6043"/>
                    <a:pt x="10798" y="56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7"/>
            <p:cNvSpPr/>
            <p:nvPr/>
          </p:nvSpPr>
          <p:spPr>
            <a:xfrm>
              <a:off x="7182250" y="939400"/>
              <a:ext cx="324600" cy="158275"/>
            </a:xfrm>
            <a:custGeom>
              <a:avLst/>
              <a:gdLst/>
              <a:ahLst/>
              <a:cxnLst/>
              <a:rect l="l" t="t" r="r" b="b"/>
              <a:pathLst>
                <a:path w="12984" h="6331" extrusionOk="0">
                  <a:moveTo>
                    <a:pt x="6738" y="3081"/>
                  </a:moveTo>
                  <a:cubicBezTo>
                    <a:pt x="6311" y="2852"/>
                    <a:pt x="5886" y="2616"/>
                    <a:pt x="5460" y="2380"/>
                  </a:cubicBezTo>
                  <a:lnTo>
                    <a:pt x="5465" y="2380"/>
                  </a:lnTo>
                  <a:cubicBezTo>
                    <a:pt x="3844" y="1483"/>
                    <a:pt x="2200" y="581"/>
                    <a:pt x="330" y="1"/>
                  </a:cubicBezTo>
                  <a:cubicBezTo>
                    <a:pt x="229" y="163"/>
                    <a:pt x="1" y="390"/>
                    <a:pt x="35" y="549"/>
                  </a:cubicBezTo>
                  <a:cubicBezTo>
                    <a:pt x="1505" y="1136"/>
                    <a:pt x="2955" y="1744"/>
                    <a:pt x="4379" y="2380"/>
                  </a:cubicBezTo>
                  <a:lnTo>
                    <a:pt x="4373" y="2380"/>
                  </a:lnTo>
                  <a:cubicBezTo>
                    <a:pt x="5041" y="2678"/>
                    <a:pt x="5704" y="2980"/>
                    <a:pt x="6358" y="3293"/>
                  </a:cubicBezTo>
                  <a:cubicBezTo>
                    <a:pt x="5831" y="2984"/>
                    <a:pt x="5301" y="2679"/>
                    <a:pt x="4764" y="2380"/>
                  </a:cubicBezTo>
                  <a:lnTo>
                    <a:pt x="4771" y="2380"/>
                  </a:lnTo>
                  <a:cubicBezTo>
                    <a:pt x="3365" y="1596"/>
                    <a:pt x="1909" y="863"/>
                    <a:pt x="287" y="296"/>
                  </a:cubicBezTo>
                  <a:cubicBezTo>
                    <a:pt x="2137" y="673"/>
                    <a:pt x="3669" y="1526"/>
                    <a:pt x="5174" y="2380"/>
                  </a:cubicBezTo>
                  <a:lnTo>
                    <a:pt x="5167" y="2380"/>
                  </a:lnTo>
                  <a:cubicBezTo>
                    <a:pt x="5690" y="2677"/>
                    <a:pt x="6210" y="2973"/>
                    <a:pt x="6738" y="3251"/>
                  </a:cubicBezTo>
                  <a:cubicBezTo>
                    <a:pt x="8290" y="4064"/>
                    <a:pt x="9899" y="4848"/>
                    <a:pt x="11422" y="5613"/>
                  </a:cubicBezTo>
                  <a:cubicBezTo>
                    <a:pt x="11938" y="5872"/>
                    <a:pt x="12439" y="6151"/>
                    <a:pt x="12983" y="6331"/>
                  </a:cubicBezTo>
                  <a:cubicBezTo>
                    <a:pt x="10858" y="5235"/>
                    <a:pt x="8793" y="4185"/>
                    <a:pt x="6738" y="30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7"/>
            <p:cNvSpPr/>
            <p:nvPr/>
          </p:nvSpPr>
          <p:spPr>
            <a:xfrm>
              <a:off x="8414175" y="945725"/>
              <a:ext cx="87575" cy="34850"/>
            </a:xfrm>
            <a:custGeom>
              <a:avLst/>
              <a:gdLst/>
              <a:ahLst/>
              <a:cxnLst/>
              <a:rect l="l" t="t" r="r" b="b"/>
              <a:pathLst>
                <a:path w="3503" h="1394" extrusionOk="0">
                  <a:moveTo>
                    <a:pt x="3503" y="1"/>
                  </a:moveTo>
                  <a:lnTo>
                    <a:pt x="3503" y="1"/>
                  </a:lnTo>
                  <a:cubicBezTo>
                    <a:pt x="2340" y="470"/>
                    <a:pt x="1024" y="785"/>
                    <a:pt x="0" y="1393"/>
                  </a:cubicBezTo>
                  <a:cubicBezTo>
                    <a:pt x="1178" y="939"/>
                    <a:pt x="2412" y="542"/>
                    <a:pt x="3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7"/>
            <p:cNvSpPr/>
            <p:nvPr/>
          </p:nvSpPr>
          <p:spPr>
            <a:xfrm>
              <a:off x="7985725" y="947350"/>
              <a:ext cx="539225" cy="191625"/>
            </a:xfrm>
            <a:custGeom>
              <a:avLst/>
              <a:gdLst/>
              <a:ahLst/>
              <a:cxnLst/>
              <a:rect l="l" t="t" r="r" b="b"/>
              <a:pathLst>
                <a:path w="21569" h="7665" extrusionOk="0">
                  <a:moveTo>
                    <a:pt x="21442" y="62"/>
                  </a:moveTo>
                  <a:cubicBezTo>
                    <a:pt x="20921" y="1"/>
                    <a:pt x="20437" y="297"/>
                    <a:pt x="19965" y="484"/>
                  </a:cubicBezTo>
                  <a:cubicBezTo>
                    <a:pt x="18619" y="1020"/>
                    <a:pt x="17279" y="1568"/>
                    <a:pt x="15911" y="2062"/>
                  </a:cubicBezTo>
                  <a:lnTo>
                    <a:pt x="15906" y="2062"/>
                  </a:lnTo>
                  <a:cubicBezTo>
                    <a:pt x="15766" y="2112"/>
                    <a:pt x="15628" y="2165"/>
                    <a:pt x="15487" y="2215"/>
                  </a:cubicBezTo>
                  <a:cubicBezTo>
                    <a:pt x="13428" y="2936"/>
                    <a:pt x="11295" y="3530"/>
                    <a:pt x="9369" y="4409"/>
                  </a:cubicBezTo>
                  <a:cubicBezTo>
                    <a:pt x="11094" y="3430"/>
                    <a:pt x="13275" y="2800"/>
                    <a:pt x="15284" y="2062"/>
                  </a:cubicBezTo>
                  <a:lnTo>
                    <a:pt x="15289" y="2062"/>
                  </a:lnTo>
                  <a:cubicBezTo>
                    <a:pt x="15777" y="1883"/>
                    <a:pt x="16257" y="1696"/>
                    <a:pt x="16716" y="1497"/>
                  </a:cubicBezTo>
                  <a:cubicBezTo>
                    <a:pt x="16736" y="1489"/>
                    <a:pt x="17204" y="1329"/>
                    <a:pt x="16969" y="1370"/>
                  </a:cubicBezTo>
                  <a:cubicBezTo>
                    <a:pt x="16957" y="1373"/>
                    <a:pt x="16940" y="1366"/>
                    <a:pt x="16927" y="1370"/>
                  </a:cubicBezTo>
                  <a:cubicBezTo>
                    <a:pt x="16207" y="1613"/>
                    <a:pt x="15472" y="1833"/>
                    <a:pt x="14735" y="2062"/>
                  </a:cubicBezTo>
                  <a:lnTo>
                    <a:pt x="14731" y="2062"/>
                  </a:lnTo>
                  <a:cubicBezTo>
                    <a:pt x="14023" y="2281"/>
                    <a:pt x="13315" y="2505"/>
                    <a:pt x="12618" y="2763"/>
                  </a:cubicBezTo>
                  <a:cubicBezTo>
                    <a:pt x="11233" y="3275"/>
                    <a:pt x="9860" y="3889"/>
                    <a:pt x="8441" y="4324"/>
                  </a:cubicBezTo>
                  <a:cubicBezTo>
                    <a:pt x="7027" y="4758"/>
                    <a:pt x="5638" y="5308"/>
                    <a:pt x="4263" y="5843"/>
                  </a:cubicBezTo>
                  <a:cubicBezTo>
                    <a:pt x="3171" y="6268"/>
                    <a:pt x="2100" y="6536"/>
                    <a:pt x="971" y="6856"/>
                  </a:cubicBezTo>
                  <a:cubicBezTo>
                    <a:pt x="643" y="6950"/>
                    <a:pt x="226" y="7023"/>
                    <a:pt x="1" y="7320"/>
                  </a:cubicBezTo>
                  <a:cubicBezTo>
                    <a:pt x="74" y="7664"/>
                    <a:pt x="350" y="7536"/>
                    <a:pt x="550" y="7489"/>
                  </a:cubicBezTo>
                  <a:cubicBezTo>
                    <a:pt x="2235" y="7096"/>
                    <a:pt x="3860" y="6431"/>
                    <a:pt x="5444" y="5971"/>
                  </a:cubicBezTo>
                  <a:cubicBezTo>
                    <a:pt x="7325" y="5423"/>
                    <a:pt x="9181" y="4744"/>
                    <a:pt x="10931" y="4113"/>
                  </a:cubicBezTo>
                  <a:cubicBezTo>
                    <a:pt x="12771" y="3449"/>
                    <a:pt x="14607" y="2747"/>
                    <a:pt x="16447" y="2062"/>
                  </a:cubicBezTo>
                  <a:lnTo>
                    <a:pt x="16452" y="2062"/>
                  </a:lnTo>
                  <a:cubicBezTo>
                    <a:pt x="17955" y="1501"/>
                    <a:pt x="19461" y="952"/>
                    <a:pt x="20978" y="442"/>
                  </a:cubicBezTo>
                  <a:cubicBezTo>
                    <a:pt x="21108" y="399"/>
                    <a:pt x="21568" y="370"/>
                    <a:pt x="21442" y="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7"/>
            <p:cNvSpPr/>
            <p:nvPr/>
          </p:nvSpPr>
          <p:spPr>
            <a:xfrm>
              <a:off x="7991300" y="980550"/>
              <a:ext cx="540000" cy="199400"/>
            </a:xfrm>
            <a:custGeom>
              <a:avLst/>
              <a:gdLst/>
              <a:ahLst/>
              <a:cxnLst/>
              <a:rect l="l" t="t" r="r" b="b"/>
              <a:pathLst>
                <a:path w="21600" h="7976" extrusionOk="0">
                  <a:moveTo>
                    <a:pt x="21515" y="0"/>
                  </a:moveTo>
                  <a:cubicBezTo>
                    <a:pt x="20758" y="163"/>
                    <a:pt x="19964" y="447"/>
                    <a:pt x="19180" y="734"/>
                  </a:cubicBezTo>
                  <a:lnTo>
                    <a:pt x="19175" y="734"/>
                  </a:lnTo>
                  <a:cubicBezTo>
                    <a:pt x="18457" y="997"/>
                    <a:pt x="17746" y="1261"/>
                    <a:pt x="17080" y="1435"/>
                  </a:cubicBezTo>
                  <a:cubicBezTo>
                    <a:pt x="17633" y="1233"/>
                    <a:pt x="18268" y="981"/>
                    <a:pt x="18873" y="734"/>
                  </a:cubicBezTo>
                  <a:lnTo>
                    <a:pt x="18878" y="734"/>
                  </a:lnTo>
                  <a:cubicBezTo>
                    <a:pt x="19210" y="598"/>
                    <a:pt x="19532" y="463"/>
                    <a:pt x="19826" y="338"/>
                  </a:cubicBezTo>
                  <a:cubicBezTo>
                    <a:pt x="19916" y="300"/>
                    <a:pt x="20144" y="342"/>
                    <a:pt x="20080" y="211"/>
                  </a:cubicBezTo>
                  <a:cubicBezTo>
                    <a:pt x="19545" y="394"/>
                    <a:pt x="19011" y="566"/>
                    <a:pt x="18479" y="734"/>
                  </a:cubicBezTo>
                  <a:lnTo>
                    <a:pt x="18474" y="734"/>
                  </a:lnTo>
                  <a:cubicBezTo>
                    <a:pt x="17296" y="1106"/>
                    <a:pt x="16125" y="1460"/>
                    <a:pt x="14969" y="1857"/>
                  </a:cubicBezTo>
                  <a:cubicBezTo>
                    <a:pt x="13316" y="2425"/>
                    <a:pt x="11777" y="3199"/>
                    <a:pt x="10116" y="3756"/>
                  </a:cubicBezTo>
                  <a:cubicBezTo>
                    <a:pt x="6940" y="4823"/>
                    <a:pt x="3811" y="5859"/>
                    <a:pt x="539" y="6836"/>
                  </a:cubicBezTo>
                  <a:cubicBezTo>
                    <a:pt x="314" y="6903"/>
                    <a:pt x="1" y="6942"/>
                    <a:pt x="116" y="7217"/>
                  </a:cubicBezTo>
                  <a:cubicBezTo>
                    <a:pt x="199" y="7414"/>
                    <a:pt x="712" y="7123"/>
                    <a:pt x="1045" y="7005"/>
                  </a:cubicBezTo>
                  <a:cubicBezTo>
                    <a:pt x="2156" y="6611"/>
                    <a:pt x="3234" y="6231"/>
                    <a:pt x="4209" y="5907"/>
                  </a:cubicBezTo>
                  <a:cubicBezTo>
                    <a:pt x="8522" y="4481"/>
                    <a:pt x="12798" y="3011"/>
                    <a:pt x="16910" y="1519"/>
                  </a:cubicBezTo>
                  <a:cubicBezTo>
                    <a:pt x="14337" y="2727"/>
                    <a:pt x="11395" y="3703"/>
                    <a:pt x="8471" y="4685"/>
                  </a:cubicBezTo>
                  <a:cubicBezTo>
                    <a:pt x="6018" y="5508"/>
                    <a:pt x="3368" y="6403"/>
                    <a:pt x="918" y="7259"/>
                  </a:cubicBezTo>
                  <a:cubicBezTo>
                    <a:pt x="600" y="7369"/>
                    <a:pt x="15" y="7411"/>
                    <a:pt x="242" y="7976"/>
                  </a:cubicBezTo>
                  <a:cubicBezTo>
                    <a:pt x="3730" y="6731"/>
                    <a:pt x="7157" y="5254"/>
                    <a:pt x="10750" y="4009"/>
                  </a:cubicBezTo>
                  <a:cubicBezTo>
                    <a:pt x="12544" y="3387"/>
                    <a:pt x="14369" y="2849"/>
                    <a:pt x="16193" y="2237"/>
                  </a:cubicBezTo>
                  <a:cubicBezTo>
                    <a:pt x="17088" y="1937"/>
                    <a:pt x="17990" y="1587"/>
                    <a:pt x="18894" y="1308"/>
                  </a:cubicBezTo>
                  <a:cubicBezTo>
                    <a:pt x="19544" y="1109"/>
                    <a:pt x="20217" y="974"/>
                    <a:pt x="20851" y="734"/>
                  </a:cubicBezTo>
                  <a:lnTo>
                    <a:pt x="20855" y="734"/>
                  </a:lnTo>
                  <a:cubicBezTo>
                    <a:pt x="21111" y="637"/>
                    <a:pt x="21361" y="524"/>
                    <a:pt x="21599" y="380"/>
                  </a:cubicBezTo>
                  <a:cubicBezTo>
                    <a:pt x="21527" y="296"/>
                    <a:pt x="21553" y="116"/>
                    <a:pt x="21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7"/>
            <p:cNvSpPr/>
            <p:nvPr/>
          </p:nvSpPr>
          <p:spPr>
            <a:xfrm>
              <a:off x="7747250" y="805425"/>
              <a:ext cx="21350" cy="23250"/>
            </a:xfrm>
            <a:custGeom>
              <a:avLst/>
              <a:gdLst/>
              <a:ahLst/>
              <a:cxnLst/>
              <a:rect l="l" t="t" r="r" b="b"/>
              <a:pathLst>
                <a:path w="854" h="930" extrusionOk="0">
                  <a:moveTo>
                    <a:pt x="854" y="1"/>
                  </a:moveTo>
                  <a:cubicBezTo>
                    <a:pt x="481" y="41"/>
                    <a:pt x="0" y="326"/>
                    <a:pt x="51" y="929"/>
                  </a:cubicBezTo>
                  <a:cubicBezTo>
                    <a:pt x="475" y="776"/>
                    <a:pt x="694" y="418"/>
                    <a:pt x="8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7"/>
            <p:cNvSpPr/>
            <p:nvPr/>
          </p:nvSpPr>
          <p:spPr>
            <a:xfrm>
              <a:off x="7778050" y="703050"/>
              <a:ext cx="186275" cy="98200"/>
            </a:xfrm>
            <a:custGeom>
              <a:avLst/>
              <a:gdLst/>
              <a:ahLst/>
              <a:cxnLst/>
              <a:rect l="l" t="t" r="r" b="b"/>
              <a:pathLst>
                <a:path w="7451" h="3928" extrusionOk="0">
                  <a:moveTo>
                    <a:pt x="7343" y="3"/>
                  </a:moveTo>
                  <a:cubicBezTo>
                    <a:pt x="6100" y="612"/>
                    <a:pt x="4780" y="1165"/>
                    <a:pt x="3545" y="1817"/>
                  </a:cubicBezTo>
                  <a:cubicBezTo>
                    <a:pt x="2303" y="2473"/>
                    <a:pt x="947" y="2951"/>
                    <a:pt x="0" y="3927"/>
                  </a:cubicBezTo>
                  <a:cubicBezTo>
                    <a:pt x="2556" y="2741"/>
                    <a:pt x="4931" y="1375"/>
                    <a:pt x="7385" y="87"/>
                  </a:cubicBezTo>
                  <a:cubicBezTo>
                    <a:pt x="7394" y="35"/>
                    <a:pt x="7451" y="1"/>
                    <a:pt x="7343"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7"/>
            <p:cNvSpPr/>
            <p:nvPr/>
          </p:nvSpPr>
          <p:spPr>
            <a:xfrm>
              <a:off x="7635300" y="831775"/>
              <a:ext cx="106925" cy="167125"/>
            </a:xfrm>
            <a:custGeom>
              <a:avLst/>
              <a:gdLst/>
              <a:ahLst/>
              <a:cxnLst/>
              <a:rect l="l" t="t" r="r" b="b"/>
              <a:pathLst>
                <a:path w="4277" h="6685" extrusionOk="0">
                  <a:moveTo>
                    <a:pt x="3095" y="2027"/>
                  </a:moveTo>
                  <a:cubicBezTo>
                    <a:pt x="3555" y="1330"/>
                    <a:pt x="3954" y="806"/>
                    <a:pt x="4276" y="1"/>
                  </a:cubicBezTo>
                  <a:cubicBezTo>
                    <a:pt x="2620" y="1855"/>
                    <a:pt x="1370" y="4379"/>
                    <a:pt x="0" y="6685"/>
                  </a:cubicBezTo>
                  <a:lnTo>
                    <a:pt x="284" y="6685"/>
                  </a:lnTo>
                  <a:lnTo>
                    <a:pt x="289" y="6685"/>
                  </a:lnTo>
                  <a:cubicBezTo>
                    <a:pt x="1159" y="5134"/>
                    <a:pt x="2116" y="3514"/>
                    <a:pt x="3095" y="20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82880" y="636628"/>
            <a:ext cx="3583032" cy="370486"/>
          </a:xfrm>
          <a:prstGeom prst="rect">
            <a:avLst/>
          </a:prstGeom>
        </p:spPr>
        <p:txBody>
          <a:bodyPr wrap="none">
            <a:spAutoFit/>
          </a:bodyPr>
          <a:lstStyle/>
          <a:p>
            <a:pPr algn="just">
              <a:lnSpc>
                <a:spcPct val="122000"/>
              </a:lnSpc>
              <a:spcAft>
                <a:spcPts val="200"/>
              </a:spcAft>
            </a:pPr>
            <a:r>
              <a:rPr lang="vi-VN" sz="1600" dirty="0" err="1">
                <a:solidFill>
                  <a:schemeClr val="tx1"/>
                </a:solidFill>
                <a:latin typeface="Times New Roman" panose="02020603050405020304" pitchFamily="18" charset="0"/>
                <a:ea typeface="Times New Roman" panose="02020603050405020304" pitchFamily="18" charset="0"/>
              </a:rPr>
              <a:t>Bài</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viết</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kể</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về</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màn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trình</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diễn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ánh</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sáng</a:t>
            </a:r>
            <a:r>
              <a:rPr lang="vi-VN" sz="1600"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Calibri" panose="020F0502020204030204" pitchFamily="34" charset="0"/>
              <a:ea typeface="Calibri" panose="020F0502020204030204" pitchFamily="34" charset="0"/>
            </a:endParaRPr>
          </a:p>
        </p:txBody>
      </p:sp>
      <p:sp>
        <p:nvSpPr>
          <p:cNvPr id="3" name="Rectangle 2"/>
          <p:cNvSpPr/>
          <p:nvPr/>
        </p:nvSpPr>
        <p:spPr>
          <a:xfrm>
            <a:off x="374568" y="1225797"/>
            <a:ext cx="2771755" cy="830997"/>
          </a:xfrm>
          <a:prstGeom prst="rect">
            <a:avLst/>
          </a:prstGeom>
        </p:spPr>
        <p:txBody>
          <a:bodyPr wrap="square">
            <a:spAutoFit/>
          </a:bodyPr>
          <a:lstStyle/>
          <a:p>
            <a:r>
              <a:rPr lang="vi-VN" sz="1600" dirty="0" err="1">
                <a:solidFill>
                  <a:schemeClr val="tx1"/>
                </a:solidFill>
                <a:latin typeface="Times New Roman" panose="02020603050405020304" pitchFamily="18" charset="0"/>
                <a:ea typeface="Times New Roman" panose="02020603050405020304" pitchFamily="18" charset="0"/>
              </a:rPr>
              <a:t>Sự</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việc</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đó</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có</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thật</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và</a:t>
            </a:r>
            <a:r>
              <a:rPr lang="vi-VN" sz="1600" dirty="0">
                <a:solidFill>
                  <a:schemeClr val="tx1"/>
                </a:solidFill>
                <a:latin typeface="Times New Roman" panose="02020603050405020304" pitchFamily="18" charset="0"/>
                <a:ea typeface="Times New Roman" panose="02020603050405020304" pitchFamily="18" charset="0"/>
              </a:rPr>
              <a:t> liên quan </a:t>
            </a:r>
            <a:r>
              <a:rPr lang="vi-VN" sz="1600" dirty="0" err="1">
                <a:solidFill>
                  <a:schemeClr val="tx1"/>
                </a:solidFill>
                <a:latin typeface="Times New Roman" panose="02020603050405020304" pitchFamily="18" charset="0"/>
                <a:ea typeface="Times New Roman" panose="02020603050405020304" pitchFamily="18" charset="0"/>
              </a:rPr>
              <a:t>đến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nhà</a:t>
            </a:r>
            <a:r>
              <a:rPr lang="vi-VN" sz="1600" dirty="0">
                <a:solidFill>
                  <a:schemeClr val="tx1"/>
                </a:solidFill>
                <a:latin typeface="Times New Roman" panose="02020603050405020304" pitchFamily="18" charset="0"/>
                <a:ea typeface="Times New Roman" panose="02020603050405020304" pitchFamily="18" charset="0"/>
              </a:rPr>
              <a:t> khoa </a:t>
            </a:r>
            <a:r>
              <a:rPr lang="vi-VN" sz="1600" dirty="0" err="1">
                <a:solidFill>
                  <a:schemeClr val="tx1"/>
                </a:solidFill>
                <a:latin typeface="Times New Roman" panose="02020603050405020304" pitchFamily="18" charset="0"/>
                <a:ea typeface="Times New Roman" panose="02020603050405020304" pitchFamily="18" charset="0"/>
              </a:rPr>
              <a:t>học</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nổi</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tiếng</a:t>
            </a:r>
            <a:r>
              <a:rPr lang="vi-VN" sz="1600" dirty="0">
                <a:solidFill>
                  <a:schemeClr val="tx1"/>
                </a:solidFill>
                <a:latin typeface="Times New Roman" panose="02020603050405020304" pitchFamily="18" charset="0"/>
                <a:ea typeface="Times New Roman" panose="02020603050405020304" pitchFamily="18" charset="0"/>
              </a:rPr>
              <a:t> Thô-</a:t>
            </a:r>
            <a:r>
              <a:rPr lang="vi-VN" sz="1600" dirty="0" err="1">
                <a:solidFill>
                  <a:schemeClr val="tx1"/>
                </a:solidFill>
                <a:latin typeface="Times New Roman" panose="02020603050405020304" pitchFamily="18" charset="0"/>
                <a:ea typeface="Times New Roman" panose="02020603050405020304" pitchFamily="18" charset="0"/>
              </a:rPr>
              <a:t>mát</a:t>
            </a:r>
            <a:r>
              <a:rPr lang="vi-VN" sz="1600" dirty="0">
                <a:solidFill>
                  <a:schemeClr val="tx1"/>
                </a:solidFill>
                <a:latin typeface="Times New Roman" panose="02020603050405020304" pitchFamily="18" charset="0"/>
                <a:ea typeface="Times New Roman" panose="02020603050405020304" pitchFamily="18" charset="0"/>
              </a:rPr>
              <a:t> Ê-đi-xơn.</a:t>
            </a:r>
            <a:endParaRPr lang="en-US" sz="1600" dirty="0">
              <a:solidFill>
                <a:schemeClr val="tx1"/>
              </a:solidFill>
            </a:endParaRPr>
          </a:p>
        </p:txBody>
      </p:sp>
      <p:sp>
        <p:nvSpPr>
          <p:cNvPr id="7" name="Rectangle 6"/>
          <p:cNvSpPr/>
          <p:nvPr/>
        </p:nvSpPr>
        <p:spPr>
          <a:xfrm>
            <a:off x="364135" y="2239757"/>
            <a:ext cx="2992687" cy="1077218"/>
          </a:xfrm>
          <a:prstGeom prst="rect">
            <a:avLst/>
          </a:prstGeom>
        </p:spPr>
        <p:txBody>
          <a:bodyPr wrap="square">
            <a:spAutoFit/>
          </a:bodyPr>
          <a:lstStyle/>
          <a:p>
            <a:r>
              <a:rPr lang="vi-VN" sz="1600" dirty="0" err="1">
                <a:solidFill>
                  <a:schemeClr val="tx1"/>
                </a:solidFill>
                <a:latin typeface="Times New Roman" panose="02020603050405020304" pitchFamily="18" charset="0"/>
                <a:ea typeface="Times New Roman" panose="02020603050405020304" pitchFamily="18" charset="0"/>
              </a:rPr>
              <a:t>Diễn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biến</a:t>
            </a:r>
            <a:r>
              <a:rPr lang="vi-VN" sz="1600" dirty="0">
                <a:solidFill>
                  <a:schemeClr val="tx1"/>
                </a:solidFill>
                <a:latin typeface="Times New Roman" panose="02020603050405020304" pitchFamily="18" charset="0"/>
                <a:ea typeface="Times New Roman" panose="02020603050405020304" pitchFamily="18" charset="0"/>
              </a:rPr>
              <a:t>: Ê-đi-xơn </a:t>
            </a:r>
            <a:r>
              <a:rPr lang="vi-VN" sz="1600" dirty="0" err="1">
                <a:solidFill>
                  <a:schemeClr val="tx1"/>
                </a:solidFill>
                <a:latin typeface="Times New Roman" panose="02020603050405020304" pitchFamily="18" charset="0"/>
                <a:ea typeface="Times New Roman" panose="02020603050405020304" pitchFamily="18" charset="0"/>
              </a:rPr>
              <a:t>đã</a:t>
            </a:r>
            <a:r>
              <a:rPr lang="vi-VN" sz="1600" dirty="0">
                <a:solidFill>
                  <a:schemeClr val="tx1"/>
                </a:solidFill>
                <a:latin typeface="Times New Roman" panose="02020603050405020304" pitchFamily="18" charset="0"/>
                <a:ea typeface="Times New Roman" panose="02020603050405020304" pitchFamily="18" charset="0"/>
              </a:rPr>
              <a:t> cho treo </a:t>
            </a:r>
            <a:r>
              <a:rPr lang="vi-VN" sz="1600" dirty="0" err="1">
                <a:solidFill>
                  <a:schemeClr val="tx1"/>
                </a:solidFill>
                <a:latin typeface="Times New Roman" panose="02020603050405020304" pitchFamily="18" charset="0"/>
                <a:ea typeface="Times New Roman" panose="02020603050405020304" pitchFamily="18" charset="0"/>
              </a:rPr>
              <a:t>hàng</a:t>
            </a:r>
            <a:r>
              <a:rPr lang="vi-VN" sz="1600" dirty="0">
                <a:solidFill>
                  <a:schemeClr val="tx1"/>
                </a:solidFill>
                <a:latin typeface="Times New Roman" panose="02020603050405020304" pitchFamily="18" charset="0"/>
                <a:ea typeface="Times New Roman" panose="02020603050405020304" pitchFamily="18" charset="0"/>
              </a:rPr>
              <a:t> trăm </a:t>
            </a:r>
            <a:r>
              <a:rPr lang="vi-VN" sz="1600" dirty="0" err="1">
                <a:solidFill>
                  <a:schemeClr val="tx1"/>
                </a:solidFill>
                <a:latin typeface="Times New Roman" panose="02020603050405020304" pitchFamily="18" charset="0"/>
                <a:ea typeface="Times New Roman" panose="02020603050405020304" pitchFamily="18" charset="0"/>
              </a:rPr>
              <a:t>bóng</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đèn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điện</a:t>
            </a:r>
            <a:r>
              <a:rPr lang="vi-VN" sz="1600" dirty="0">
                <a:solidFill>
                  <a:schemeClr val="tx1"/>
                </a:solidFill>
                <a:latin typeface="Times New Roman" panose="02020603050405020304" pitchFamily="18" charset="0"/>
                <a:ea typeface="Times New Roman" panose="02020603050405020304" pitchFamily="18" charset="0"/>
              </a:rPr>
              <a:t> quanh </a:t>
            </a:r>
            <a:r>
              <a:rPr lang="vi-VN" sz="1600" dirty="0" err="1">
                <a:solidFill>
                  <a:schemeClr val="tx1"/>
                </a:solidFill>
                <a:latin typeface="Times New Roman" panose="02020603050405020304" pitchFamily="18" charset="0"/>
                <a:ea typeface="Times New Roman" panose="02020603050405020304" pitchFamily="18" charset="0"/>
              </a:rPr>
              <a:t>phòng</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thí</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nghiệm</a:t>
            </a:r>
            <a:r>
              <a:rPr lang="vi-VN" sz="1600" dirty="0">
                <a:solidFill>
                  <a:schemeClr val="tx1"/>
                </a:solidFill>
                <a:latin typeface="Times New Roman" panose="02020603050405020304" pitchFamily="18" charset="0"/>
                <a:ea typeface="Times New Roman" panose="02020603050405020304" pitchFamily="18" charset="0"/>
              </a:rPr>
              <a:t>, quanh </a:t>
            </a:r>
            <a:r>
              <a:rPr lang="vi-VN" sz="1600" dirty="0" err="1">
                <a:solidFill>
                  <a:schemeClr val="tx1"/>
                </a:solidFill>
                <a:latin typeface="Times New Roman" panose="02020603050405020304" pitchFamily="18" charset="0"/>
                <a:ea typeface="Times New Roman" panose="02020603050405020304" pitchFamily="18" charset="0"/>
              </a:rPr>
              <a:t>nhà</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và</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dọc</a:t>
            </a:r>
            <a:r>
              <a:rPr lang="vi-VN" sz="1600" dirty="0">
                <a:solidFill>
                  <a:schemeClr val="tx1"/>
                </a:solidFill>
                <a:latin typeface="Times New Roman" panose="02020603050405020304" pitchFamily="18" charset="0"/>
                <a:ea typeface="Times New Roman" panose="02020603050405020304" pitchFamily="18" charset="0"/>
              </a:rPr>
              <a:t> con </a:t>
            </a:r>
            <a:r>
              <a:rPr lang="vi-VN" sz="1600" dirty="0" err="1">
                <a:solidFill>
                  <a:schemeClr val="tx1"/>
                </a:solidFill>
                <a:latin typeface="Times New Roman" panose="02020603050405020304" pitchFamily="18" charset="0"/>
                <a:ea typeface="Times New Roman" panose="02020603050405020304" pitchFamily="18" charset="0"/>
              </a:rPr>
              <a:t>đường</a:t>
            </a:r>
            <a:r>
              <a:rPr lang="vi-VN" sz="1600" dirty="0">
                <a:solidFill>
                  <a:schemeClr val="tx1"/>
                </a:solidFill>
                <a:latin typeface="Times New Roman" panose="02020603050405020304" pitchFamily="18" charset="0"/>
                <a:ea typeface="Times New Roman" panose="02020603050405020304" pitchFamily="18" charset="0"/>
              </a:rPr>
              <a:t> nơi ông </a:t>
            </a:r>
            <a:r>
              <a:rPr lang="vi-VN" sz="1600" dirty="0" err="1">
                <a:solidFill>
                  <a:schemeClr val="tx1"/>
                </a:solidFill>
                <a:latin typeface="Times New Roman" panose="02020603050405020304" pitchFamily="18" charset="0"/>
                <a:ea typeface="Times New Roman" panose="02020603050405020304" pitchFamily="18" charset="0"/>
              </a:rPr>
              <a:t>sống</a:t>
            </a:r>
            <a:r>
              <a:rPr lang="vi-VN" sz="1600"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endParaRPr>
          </a:p>
        </p:txBody>
      </p:sp>
      <p:sp>
        <p:nvSpPr>
          <p:cNvPr id="8" name="Rectangle 7"/>
          <p:cNvSpPr/>
          <p:nvPr/>
        </p:nvSpPr>
        <p:spPr>
          <a:xfrm>
            <a:off x="394051" y="3557728"/>
            <a:ext cx="3703969" cy="830997"/>
          </a:xfrm>
          <a:prstGeom prst="rect">
            <a:avLst/>
          </a:prstGeom>
        </p:spPr>
        <p:txBody>
          <a:bodyPr wrap="square">
            <a:spAutoFit/>
          </a:bodyPr>
          <a:lstStyle/>
          <a:p>
            <a:pPr algn="just"/>
            <a:r>
              <a:rPr lang="en-US" sz="1600" dirty="0">
                <a:solidFill>
                  <a:schemeClr val="tx1"/>
                </a:solidFill>
                <a:latin typeface="Times New Roman" panose="02020603050405020304" pitchFamily="18" charset="0"/>
                <a:ea typeface="Times New Roman" panose="02020603050405020304" pitchFamily="18" charset="0"/>
              </a:rPr>
              <a:t>Ý </a:t>
            </a:r>
            <a:r>
              <a:rPr lang="en-US" sz="1600" dirty="0" err="1">
                <a:solidFill>
                  <a:schemeClr val="tx1"/>
                </a:solidFill>
                <a:latin typeface="Times New Roman" panose="02020603050405020304" pitchFamily="18" charset="0"/>
                <a:ea typeface="Times New Roman" panose="02020603050405020304" pitchFamily="18" charset="0"/>
              </a:rPr>
              <a:t>nghĩa</a:t>
            </a:r>
            <a:r>
              <a:rPr lang="en-US"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Màn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trình</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diễn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ánh</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sáng</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của</a:t>
            </a:r>
            <a:r>
              <a:rPr lang="vi-VN" sz="1600" dirty="0">
                <a:solidFill>
                  <a:schemeClr val="tx1"/>
                </a:solidFill>
                <a:latin typeface="Times New Roman" panose="02020603050405020304" pitchFamily="18" charset="0"/>
                <a:ea typeface="Times New Roman" panose="02020603050405020304" pitchFamily="18" charset="0"/>
              </a:rPr>
              <a:t> </a:t>
            </a:r>
            <a:endParaRPr lang="en-US" sz="1600" dirty="0">
              <a:solidFill>
                <a:schemeClr val="tx1"/>
              </a:solidFill>
              <a:latin typeface="Times New Roman" panose="02020603050405020304" pitchFamily="18" charset="0"/>
              <a:ea typeface="Times New Roman" panose="02020603050405020304" pitchFamily="18" charset="0"/>
            </a:endParaRPr>
          </a:p>
          <a:p>
            <a:pPr algn="just"/>
            <a:r>
              <a:rPr lang="vi-VN" sz="1600" dirty="0">
                <a:solidFill>
                  <a:schemeClr val="tx1"/>
                </a:solidFill>
                <a:latin typeface="Times New Roman" panose="02020603050405020304" pitchFamily="18" charset="0"/>
                <a:ea typeface="Times New Roman" panose="02020603050405020304" pitchFamily="18" charset="0"/>
              </a:rPr>
              <a:t>Ê-đi-xơn </a:t>
            </a:r>
            <a:r>
              <a:rPr lang="vi-VN" sz="1600" dirty="0" err="1">
                <a:solidFill>
                  <a:schemeClr val="tx1"/>
                </a:solidFill>
                <a:latin typeface="Times New Roman" panose="02020603050405020304" pitchFamily="18" charset="0"/>
                <a:ea typeface="Times New Roman" panose="02020603050405020304" pitchFamily="18" charset="0"/>
              </a:rPr>
              <a:t>mở</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đầu</a:t>
            </a:r>
            <a:r>
              <a:rPr lang="vi-VN" sz="1600" dirty="0">
                <a:solidFill>
                  <a:schemeClr val="tx1"/>
                </a:solidFill>
                <a:latin typeface="Times New Roman" panose="02020603050405020304" pitchFamily="18" charset="0"/>
                <a:ea typeface="Times New Roman" panose="02020603050405020304" pitchFamily="18" charset="0"/>
              </a:rPr>
              <a:t> cho </a:t>
            </a:r>
            <a:r>
              <a:rPr lang="vi-VN" sz="1600" dirty="0" err="1">
                <a:solidFill>
                  <a:schemeClr val="tx1"/>
                </a:solidFill>
                <a:latin typeface="Times New Roman" panose="02020603050405020304" pitchFamily="18" charset="0"/>
                <a:ea typeface="Times New Roman" panose="02020603050405020304" pitchFamily="18" charset="0"/>
              </a:rPr>
              <a:t>việc</a:t>
            </a:r>
            <a:r>
              <a:rPr lang="vi-VN" sz="1600" dirty="0">
                <a:solidFill>
                  <a:schemeClr val="tx1"/>
                </a:solidFill>
                <a:latin typeface="Times New Roman" panose="02020603050405020304" pitchFamily="18" charset="0"/>
                <a:ea typeface="Times New Roman" panose="02020603050405020304" pitchFamily="18" charset="0"/>
              </a:rPr>
              <a:t> đưa </a:t>
            </a:r>
            <a:r>
              <a:rPr lang="vi-VN" sz="1600" dirty="0" err="1">
                <a:solidFill>
                  <a:schemeClr val="tx1"/>
                </a:solidFill>
                <a:latin typeface="Times New Roman" panose="02020603050405020304" pitchFamily="18" charset="0"/>
                <a:ea typeface="Times New Roman" panose="02020603050405020304" pitchFamily="18" charset="0"/>
              </a:rPr>
              <a:t>ánh</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sáng</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đèn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điện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đến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với</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cuộc</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sống</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của</a:t>
            </a:r>
            <a:r>
              <a:rPr lang="vi-VN" sz="1600" dirty="0">
                <a:solidFill>
                  <a:schemeClr val="tx1"/>
                </a:solidFill>
                <a:latin typeface="Times New Roman" panose="02020603050405020304" pitchFamily="18" charset="0"/>
                <a:ea typeface="Times New Roman" panose="02020603050405020304" pitchFamily="18" charset="0"/>
              </a:rPr>
              <a:t> con </a:t>
            </a:r>
            <a:r>
              <a:rPr lang="vi-VN" sz="1600" dirty="0" err="1">
                <a:solidFill>
                  <a:schemeClr val="tx1"/>
                </a:solidFill>
                <a:latin typeface="Times New Roman" panose="02020603050405020304" pitchFamily="18" charset="0"/>
                <a:ea typeface="Times New Roman" panose="02020603050405020304" pitchFamily="18" charset="0"/>
              </a:rPr>
              <a:t>người</a:t>
            </a:r>
            <a:r>
              <a:rPr lang="vi-VN" sz="1600"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Calibri" panose="020F0502020204030204" pitchFamily="34" charset="0"/>
              <a:ea typeface="Calibri" panose="020F0502020204030204" pitchFamily="34" charset="0"/>
            </a:endParaRPr>
          </a:p>
        </p:txBody>
      </p:sp>
      <p:sp>
        <p:nvSpPr>
          <p:cNvPr id="9" name="Rectangle 8"/>
          <p:cNvSpPr/>
          <p:nvPr/>
        </p:nvSpPr>
        <p:spPr>
          <a:xfrm>
            <a:off x="5753917" y="636628"/>
            <a:ext cx="3106995" cy="1077218"/>
          </a:xfrm>
          <a:prstGeom prst="rect">
            <a:avLst/>
          </a:prstGeom>
        </p:spPr>
        <p:txBody>
          <a:bodyPr wrap="square">
            <a:spAutoFit/>
          </a:bodyPr>
          <a:lstStyle/>
          <a:p>
            <a:pPr algn="just"/>
            <a:r>
              <a:rPr lang="en-US" sz="1600" dirty="0" err="1">
                <a:solidFill>
                  <a:schemeClr val="tx1"/>
                </a:solidFill>
                <a:latin typeface="Times New Roman" panose="02020603050405020304" pitchFamily="18" charset="0"/>
                <a:ea typeface="Times New Roman" panose="02020603050405020304" pitchFamily="18" charset="0"/>
              </a:rPr>
              <a:t>Suy</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nghĩ</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của</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người</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viết</a:t>
            </a:r>
            <a:r>
              <a:rPr lang="en-US"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Màn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trình</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diễn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đó</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đã</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mở</a:t>
            </a:r>
            <a:r>
              <a:rPr lang="vi-VN" sz="1600" dirty="0">
                <a:solidFill>
                  <a:schemeClr val="tx1"/>
                </a:solidFill>
                <a:latin typeface="Times New Roman" panose="02020603050405020304" pitchFamily="18" charset="0"/>
                <a:ea typeface="Times New Roman" panose="02020603050405020304" pitchFamily="18" charset="0"/>
              </a:rPr>
              <a:t> ra </a:t>
            </a:r>
            <a:r>
              <a:rPr lang="vi-VN" sz="1600" dirty="0" err="1">
                <a:solidFill>
                  <a:schemeClr val="tx1"/>
                </a:solidFill>
                <a:latin typeface="Times New Roman" panose="02020603050405020304" pitchFamily="18" charset="0"/>
                <a:ea typeface="Times New Roman" panose="02020603050405020304" pitchFamily="18" charset="0"/>
              </a:rPr>
              <a:t>một</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kỉ</a:t>
            </a:r>
            <a:r>
              <a:rPr lang="vi-VN" sz="1600" dirty="0">
                <a:solidFill>
                  <a:schemeClr val="tx1"/>
                </a:solidFill>
                <a:latin typeface="Times New Roman" panose="02020603050405020304" pitchFamily="18" charset="0"/>
                <a:ea typeface="Times New Roman" panose="02020603050405020304" pitchFamily="18" charset="0"/>
              </a:rPr>
              <a:t> nguyên </a:t>
            </a:r>
            <a:r>
              <a:rPr lang="vi-VN" sz="1600" dirty="0" err="1">
                <a:solidFill>
                  <a:schemeClr val="tx1"/>
                </a:solidFill>
                <a:latin typeface="Times New Roman" panose="02020603050405020304" pitchFamily="18" charset="0"/>
                <a:ea typeface="Times New Roman" panose="02020603050405020304" pitchFamily="18" charset="0"/>
              </a:rPr>
              <a:t>ánh</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sáng</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mới</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làm</a:t>
            </a:r>
            <a:r>
              <a:rPr lang="vi-VN" sz="1600" dirty="0">
                <a:solidFill>
                  <a:schemeClr val="tx1"/>
                </a:solidFill>
                <a:latin typeface="Times New Roman" panose="02020603050405020304" pitchFamily="18" charset="0"/>
                <a:ea typeface="Times New Roman" panose="02020603050405020304" pitchFamily="18" charset="0"/>
              </a:rPr>
              <a:t> thay </a:t>
            </a:r>
            <a:r>
              <a:rPr lang="vi-VN" sz="1600" dirty="0" err="1">
                <a:solidFill>
                  <a:schemeClr val="tx1"/>
                </a:solidFill>
                <a:latin typeface="Times New Roman" panose="02020603050405020304" pitchFamily="18" charset="0"/>
                <a:ea typeface="Times New Roman" panose="02020603050405020304" pitchFamily="18" charset="0"/>
              </a:rPr>
              <a:t>đổi</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thế</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giới</a:t>
            </a:r>
            <a:r>
              <a:rPr lang="vi-VN" sz="1600"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Calibri" panose="020F0502020204030204" pitchFamily="34" charset="0"/>
              <a:ea typeface="Calibri" panose="020F0502020204030204" pitchFamily="34" charset="0"/>
            </a:endParaRPr>
          </a:p>
        </p:txBody>
      </p:sp>
      <p:sp>
        <p:nvSpPr>
          <p:cNvPr id="10" name="Rectangle 9"/>
          <p:cNvSpPr/>
          <p:nvPr/>
        </p:nvSpPr>
        <p:spPr>
          <a:xfrm>
            <a:off x="5753917" y="2397749"/>
            <a:ext cx="3230051" cy="1594347"/>
          </a:xfrm>
          <a:prstGeom prst="rect">
            <a:avLst/>
          </a:prstGeom>
        </p:spPr>
        <p:txBody>
          <a:bodyPr wrap="square">
            <a:spAutoFit/>
          </a:bodyPr>
          <a:lstStyle/>
          <a:p>
            <a:pPr algn="just">
              <a:lnSpc>
                <a:spcPct val="122000"/>
              </a:lnSpc>
              <a:spcAft>
                <a:spcPts val="200"/>
              </a:spcAft>
            </a:pPr>
            <a:r>
              <a:rPr lang="en-US" sz="1600" dirty="0" err="1">
                <a:solidFill>
                  <a:schemeClr val="tx1"/>
                </a:solidFill>
                <a:latin typeface="Times New Roman" panose="02020603050405020304" pitchFamily="18" charset="0"/>
                <a:ea typeface="Times New Roman" panose="02020603050405020304" pitchFamily="18" charset="0"/>
              </a:rPr>
              <a:t>Yếu</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tố</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miêu</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tả</a:t>
            </a:r>
            <a:r>
              <a:rPr lang="en-US"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Những</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chiếc</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bóng</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đèn</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có</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vỏ</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ngoài</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được</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làm</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bằng</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thuỷ</a:t>
            </a:r>
            <a:r>
              <a:rPr lang="vi-VN" sz="1600" dirty="0">
                <a:solidFill>
                  <a:schemeClr val="tx1"/>
                </a:solidFill>
                <a:latin typeface="Times New Roman" panose="02020603050405020304" pitchFamily="18" charset="0"/>
                <a:ea typeface="Times New Roman" panose="02020603050405020304" pitchFamily="18" charset="0"/>
              </a:rPr>
              <a:t> tinh </a:t>
            </a:r>
            <a:r>
              <a:rPr lang="vi-VN" sz="1600" dirty="0" err="1">
                <a:solidFill>
                  <a:schemeClr val="tx1"/>
                </a:solidFill>
                <a:latin typeface="Times New Roman" panose="02020603050405020304" pitchFamily="18" charset="0"/>
                <a:ea typeface="Times New Roman" panose="02020603050405020304" pitchFamily="18" charset="0"/>
              </a:rPr>
              <a:t>cách</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nhiệt</a:t>
            </a:r>
            <a:r>
              <a:rPr lang="vi-VN" sz="1600" dirty="0">
                <a:solidFill>
                  <a:schemeClr val="tx1"/>
                </a:solidFill>
                <a:latin typeface="Times New Roman" panose="02020603050405020304" pitchFamily="18" charset="0"/>
                <a:ea typeface="Times New Roman" panose="02020603050405020304" pitchFamily="18" charset="0"/>
              </a:rPr>
              <a:t>, bên trong </a:t>
            </a:r>
            <a:r>
              <a:rPr lang="vi-VN" sz="1600" dirty="0" err="1">
                <a:solidFill>
                  <a:schemeClr val="tx1"/>
                </a:solidFill>
                <a:latin typeface="Times New Roman" panose="02020603050405020304" pitchFamily="18" charset="0"/>
                <a:ea typeface="Times New Roman" panose="02020603050405020304" pitchFamily="18" charset="0"/>
              </a:rPr>
              <a:t>có</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chứa</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dầy</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đốt</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làm</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bằng</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sợi</a:t>
            </a:r>
            <a:r>
              <a:rPr lang="vi-VN" sz="1600" dirty="0">
                <a:solidFill>
                  <a:schemeClr val="tx1"/>
                </a:solidFill>
                <a:latin typeface="Times New Roman" panose="02020603050405020304" pitchFamily="18" charset="0"/>
                <a:ea typeface="Times New Roman" panose="02020603050405020304" pitchFamily="18" charset="0"/>
              </a:rPr>
              <a:t> </a:t>
            </a:r>
            <a:r>
              <a:rPr lang="en-US" sz="1600" dirty="0">
                <a:solidFill>
                  <a:schemeClr val="tx1"/>
                </a:solidFill>
                <a:latin typeface="Times New Roman" panose="02020603050405020304" pitchFamily="18" charset="0"/>
                <a:ea typeface="Times New Roman" panose="02020603050405020304" pitchFamily="18" charset="0"/>
              </a:rPr>
              <a:t>carbon, </a:t>
            </a:r>
            <a:r>
              <a:rPr lang="vi-VN" sz="1600" dirty="0" err="1">
                <a:solidFill>
                  <a:schemeClr val="tx1"/>
                </a:solidFill>
                <a:latin typeface="Times New Roman" panose="02020603050405020304" pitchFamily="18" charset="0"/>
                <a:ea typeface="Times New Roman" panose="02020603050405020304" pitchFamily="18" charset="0"/>
              </a:rPr>
              <a:t>toả</a:t>
            </a:r>
            <a:r>
              <a:rPr lang="vi-VN" sz="1600" dirty="0">
                <a:solidFill>
                  <a:schemeClr val="tx1"/>
                </a:solidFill>
                <a:latin typeface="Times New Roman" panose="02020603050405020304" pitchFamily="18" charset="0"/>
                <a:ea typeface="Times New Roman" panose="02020603050405020304" pitchFamily="18" charset="0"/>
              </a:rPr>
              <a:t> ra </a:t>
            </a:r>
            <a:r>
              <a:rPr lang="vi-VN" sz="1600" dirty="0" err="1">
                <a:solidFill>
                  <a:schemeClr val="tx1"/>
                </a:solidFill>
                <a:latin typeface="Times New Roman" panose="02020603050405020304" pitchFamily="18" charset="0"/>
                <a:ea typeface="Times New Roman" panose="02020603050405020304" pitchFamily="18" charset="0"/>
              </a:rPr>
              <a:t>thứ</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ánh</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sáng</a:t>
            </a:r>
            <a:r>
              <a:rPr lang="vi-VN" sz="1600" dirty="0">
                <a:solidFill>
                  <a:schemeClr val="tx1"/>
                </a:solidFill>
                <a:latin typeface="Times New Roman" panose="02020603050405020304" pitchFamily="18" charset="0"/>
                <a:ea typeface="Times New Roman" panose="02020603050405020304" pitchFamily="18" charset="0"/>
              </a:rPr>
              <a:t> liên </a:t>
            </a:r>
            <a:r>
              <a:rPr lang="vi-VN" sz="1600" dirty="0" err="1">
                <a:solidFill>
                  <a:schemeClr val="tx1"/>
                </a:solidFill>
                <a:latin typeface="Times New Roman" panose="02020603050405020304" pitchFamily="18" charset="0"/>
                <a:ea typeface="Times New Roman" panose="02020603050405020304" pitchFamily="18" charset="0"/>
              </a:rPr>
              <a:t>tục</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và</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dìu</a:t>
            </a:r>
            <a:r>
              <a:rPr lang="vi-VN" sz="1600" dirty="0">
                <a:solidFill>
                  <a:schemeClr val="tx1"/>
                </a:solidFill>
                <a:latin typeface="Times New Roman" panose="02020603050405020304" pitchFamily="18" charset="0"/>
                <a:ea typeface="Times New Roman" panose="02020603050405020304" pitchFamily="18" charset="0"/>
              </a:rPr>
              <a:t> </a:t>
            </a:r>
            <a:r>
              <a:rPr lang="vi-VN" sz="1600" dirty="0" err="1">
                <a:solidFill>
                  <a:schemeClr val="tx1"/>
                </a:solidFill>
                <a:latin typeface="Times New Roman" panose="02020603050405020304" pitchFamily="18" charset="0"/>
                <a:ea typeface="Times New Roman" panose="02020603050405020304" pitchFamily="18" charset="0"/>
              </a:rPr>
              <a:t>dịu</a:t>
            </a:r>
            <a:r>
              <a:rPr lang="vi-VN" sz="1600" dirty="0">
                <a:solidFill>
                  <a:schemeClr val="tx1"/>
                </a:solidFill>
                <a:latin typeface="Times New Roman" panose="02020603050405020304" pitchFamily="18" charset="0"/>
                <a:ea typeface="Times New Roman" panose="02020603050405020304" pitchFamily="18" charset="0"/>
              </a:rPr>
              <a:t>.</a:t>
            </a:r>
            <a:endParaRPr lang="en-US" sz="1600" dirty="0">
              <a:solidFill>
                <a:schemeClr val="tx1"/>
              </a:solidFill>
              <a:latin typeface="Calibri" panose="020F0502020204030204" pitchFamily="34" charset="0"/>
              <a:ea typeface="Calibri" panose="020F0502020204030204" pitchFamily="34" charset="0"/>
            </a:endParaRPr>
          </a:p>
        </p:txBody>
      </p:sp>
      <p:pic>
        <p:nvPicPr>
          <p:cNvPr id="1026" name="Picture 2" descr="Ê – đi- xơn là nhà bác học nổi tiếng của nước nào ? Đọc truy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630" y="1299878"/>
            <a:ext cx="2390980" cy="220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722" y="292417"/>
            <a:ext cx="8893278" cy="369332"/>
          </a:xfrm>
          <a:prstGeom prst="rect">
            <a:avLst/>
          </a:prstGeom>
        </p:spPr>
        <p:txBody>
          <a:bodyPr wrap="square">
            <a:spAutoFit/>
          </a:bodyPr>
          <a:lstStyle/>
          <a:p>
            <a:r>
              <a:rPr lang="en-US" sz="1800" b="1" dirty="0">
                <a:solidFill>
                  <a:schemeClr val="tx1"/>
                </a:solidFill>
                <a:latin typeface="Times New Roman" panose="02020603050405020304" pitchFamily="18" charset="0"/>
                <a:ea typeface="Calibri" panose="020F0502020204030204" pitchFamily="34" charset="0"/>
              </a:rPr>
              <a:t>2. </a:t>
            </a:r>
            <a:r>
              <a:rPr lang="en-US" sz="1800" b="1" dirty="0" err="1">
                <a:solidFill>
                  <a:schemeClr val="tx1"/>
                </a:solidFill>
                <a:latin typeface="Times New Roman" panose="02020603050405020304" pitchFamily="18" charset="0"/>
                <a:ea typeface="Calibri" panose="020F0502020204030204" pitchFamily="34" charset="0"/>
              </a:rPr>
              <a:t>Yêu</a:t>
            </a:r>
            <a:r>
              <a:rPr lang="en-US" sz="1800" b="1" dirty="0">
                <a:solidFill>
                  <a:schemeClr val="tx1"/>
                </a:solidFill>
                <a:latin typeface="Times New Roman" panose="02020603050405020304" pitchFamily="18" charset="0"/>
                <a:ea typeface="Calibri" panose="020F0502020204030204" pitchFamily="34" charset="0"/>
              </a:rPr>
              <a:t> </a:t>
            </a:r>
            <a:r>
              <a:rPr lang="en-US" sz="1800" b="1" dirty="0" err="1">
                <a:solidFill>
                  <a:schemeClr val="tx1"/>
                </a:solidFill>
                <a:latin typeface="Times New Roman" panose="02020603050405020304" pitchFamily="18" charset="0"/>
                <a:ea typeface="Calibri" panose="020F0502020204030204" pitchFamily="34" charset="0"/>
              </a:rPr>
              <a:t>cầu</a:t>
            </a:r>
            <a:r>
              <a:rPr lang="en-US" sz="1800" b="1" dirty="0">
                <a:solidFill>
                  <a:schemeClr val="tx1"/>
                </a:solidFill>
                <a:latin typeface="Times New Roman" panose="02020603050405020304" pitchFamily="18" charset="0"/>
                <a:ea typeface="Calibri" panose="020F0502020204030204" pitchFamily="34" charset="0"/>
              </a:rPr>
              <a:t> </a:t>
            </a:r>
            <a:r>
              <a:rPr lang="en-US" sz="1800" b="1" dirty="0" err="1">
                <a:solidFill>
                  <a:schemeClr val="tx1"/>
                </a:solidFill>
                <a:latin typeface="Times New Roman" panose="02020603050405020304" pitchFamily="18" charset="0"/>
                <a:ea typeface="Calibri" panose="020F0502020204030204" pitchFamily="34" charset="0"/>
              </a:rPr>
              <a:t>cần</a:t>
            </a:r>
            <a:r>
              <a:rPr lang="en-US" sz="1800" b="1" dirty="0">
                <a:solidFill>
                  <a:schemeClr val="tx1"/>
                </a:solidFill>
                <a:latin typeface="Times New Roman" panose="02020603050405020304" pitchFamily="18" charset="0"/>
                <a:ea typeface="Calibri" panose="020F0502020204030204" pitchFamily="34" charset="0"/>
              </a:rPr>
              <a:t> </a:t>
            </a:r>
            <a:r>
              <a:rPr lang="en-US" sz="1800" b="1" dirty="0" err="1">
                <a:solidFill>
                  <a:schemeClr val="tx1"/>
                </a:solidFill>
                <a:latin typeface="Times New Roman" panose="02020603050405020304" pitchFamily="18" charset="0"/>
                <a:ea typeface="Calibri" panose="020F0502020204030204" pitchFamily="34" charset="0"/>
              </a:rPr>
              <a:t>thiết</a:t>
            </a:r>
            <a:r>
              <a:rPr lang="en-US" sz="1800" b="1" dirty="0">
                <a:solidFill>
                  <a:schemeClr val="tx1"/>
                </a:solidFill>
                <a:latin typeface="Times New Roman" panose="02020603050405020304" pitchFamily="18" charset="0"/>
                <a:ea typeface="Calibri" panose="020F0502020204030204" pitchFamily="34" charset="0"/>
              </a:rPr>
              <a:t> </a:t>
            </a:r>
            <a:r>
              <a:rPr lang="en-US" sz="1800" b="1" dirty="0" err="1">
                <a:solidFill>
                  <a:schemeClr val="tx1"/>
                </a:solidFill>
                <a:latin typeface="Times New Roman" panose="02020603050405020304" pitchFamily="18" charset="0"/>
                <a:ea typeface="Calibri" panose="020F0502020204030204" pitchFamily="34" charset="0"/>
              </a:rPr>
              <a:t>khi</a:t>
            </a:r>
            <a:r>
              <a:rPr lang="en-US" sz="1800" b="1" dirty="0">
                <a:solidFill>
                  <a:schemeClr val="tx1"/>
                </a:solidFill>
                <a:latin typeface="Times New Roman" panose="02020603050405020304" pitchFamily="18" charset="0"/>
                <a:ea typeface="Calibri" panose="020F0502020204030204" pitchFamily="34" charset="0"/>
              </a:rPr>
              <a:t> </a:t>
            </a:r>
            <a:r>
              <a:rPr lang="en-US" sz="1800" b="1" dirty="0" err="1">
                <a:solidFill>
                  <a:schemeClr val="tx1"/>
                </a:solidFill>
                <a:latin typeface="Times New Roman" panose="02020603050405020304" pitchFamily="18" charset="0"/>
                <a:ea typeface="Calibri" panose="020F0502020204030204" pitchFamily="34" charset="0"/>
              </a:rPr>
              <a:t>viết</a:t>
            </a:r>
            <a:r>
              <a:rPr lang="en-US" sz="1800" b="1" dirty="0">
                <a:solidFill>
                  <a:schemeClr val="tx1"/>
                </a:solidFill>
                <a:latin typeface="Times New Roman" panose="02020603050405020304" pitchFamily="18" charset="0"/>
                <a:ea typeface="Calibri" panose="020F0502020204030204" pitchFamily="34" charset="0"/>
              </a:rPr>
              <a:t> </a:t>
            </a:r>
            <a:r>
              <a:rPr lang="en-US" sz="1800" b="1" dirty="0" err="1">
                <a:solidFill>
                  <a:schemeClr val="tx1"/>
                </a:solidFill>
                <a:latin typeface="Times New Roman" panose="02020603050405020304" pitchFamily="18" charset="0"/>
                <a:ea typeface="Calibri" panose="020F0502020204030204" pitchFamily="34" charset="0"/>
              </a:rPr>
              <a:t>bài</a:t>
            </a:r>
            <a:r>
              <a:rPr lang="en-US" sz="1800" b="1" dirty="0">
                <a:solidFill>
                  <a:schemeClr val="tx1"/>
                </a:solidFill>
                <a:latin typeface="Times New Roman" panose="02020603050405020304" pitchFamily="18" charset="0"/>
                <a:ea typeface="Calibri" panose="020F0502020204030204" pitchFamily="34" charset="0"/>
              </a:rPr>
              <a:t> </a:t>
            </a:r>
            <a:r>
              <a:rPr lang="en-US" sz="1800" b="1" dirty="0" err="1">
                <a:solidFill>
                  <a:schemeClr val="tx1"/>
                </a:solidFill>
                <a:latin typeface="Times New Roman" panose="02020603050405020304" pitchFamily="18" charset="0"/>
                <a:ea typeface="Calibri" panose="020F0502020204030204" pitchFamily="34" charset="0"/>
              </a:rPr>
              <a:t>văn</a:t>
            </a:r>
            <a:r>
              <a:rPr lang="en-US" sz="1800" b="1" dirty="0">
                <a:solidFill>
                  <a:schemeClr val="tx1"/>
                </a:solidFill>
                <a:latin typeface="Times New Roman" panose="02020603050405020304" pitchFamily="18" charset="0"/>
                <a:ea typeface="Calibri" panose="020F0502020204030204" pitchFamily="34" charset="0"/>
              </a:rPr>
              <a:t> </a:t>
            </a:r>
            <a:r>
              <a:rPr lang="en-GB" sz="1800" b="1" dirty="0" err="1">
                <a:solidFill>
                  <a:schemeClr val="tx1"/>
                </a:solidFill>
                <a:latin typeface="Times New Roman" panose="02020603050405020304" pitchFamily="18" charset="0"/>
                <a:ea typeface="Times New Roman" panose="02020603050405020304" pitchFamily="18" charset="0"/>
              </a:rPr>
              <a:t>kể</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lại</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sự</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việc</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có</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thật</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liên</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quan</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đến</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nhân</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vật</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lịch</a:t>
            </a:r>
            <a:r>
              <a:rPr lang="en-GB" sz="1800" b="1" dirty="0">
                <a:solidFill>
                  <a:schemeClr val="tx1"/>
                </a:solidFill>
                <a:latin typeface="Times New Roman" panose="02020603050405020304" pitchFamily="18" charset="0"/>
                <a:ea typeface="Times New Roman" panose="02020603050405020304" pitchFamily="18" charset="0"/>
              </a:rPr>
              <a:t> </a:t>
            </a:r>
            <a:r>
              <a:rPr lang="en-GB" sz="1800" b="1" dirty="0" err="1">
                <a:solidFill>
                  <a:schemeClr val="tx1"/>
                </a:solidFill>
                <a:latin typeface="Times New Roman" panose="02020603050405020304" pitchFamily="18" charset="0"/>
                <a:ea typeface="Times New Roman" panose="02020603050405020304" pitchFamily="18" charset="0"/>
              </a:rPr>
              <a:t>sử</a:t>
            </a:r>
            <a:endParaRPr lang="en-US" sz="1800" dirty="0"/>
          </a:p>
        </p:txBody>
      </p:sp>
      <p:sp>
        <p:nvSpPr>
          <p:cNvPr id="5" name="Cloud Callout 4"/>
          <p:cNvSpPr/>
          <p:nvPr/>
        </p:nvSpPr>
        <p:spPr>
          <a:xfrm>
            <a:off x="6322142" y="661749"/>
            <a:ext cx="2743200" cy="15928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imes New Roman" panose="02020603050405020304" pitchFamily="18" charset="0"/>
                <a:ea typeface="Calibri" panose="020F0502020204030204" pitchFamily="34" charset="0"/>
              </a:rPr>
              <a:t>Cho </a:t>
            </a:r>
            <a:r>
              <a:rPr lang="en-US" b="1" dirty="0" err="1">
                <a:solidFill>
                  <a:schemeClr val="tx1"/>
                </a:solidFill>
                <a:latin typeface="Times New Roman" panose="02020603050405020304" pitchFamily="18" charset="0"/>
                <a:ea typeface="Calibri" panose="020F0502020204030204" pitchFamily="34" charset="0"/>
              </a:rPr>
              <a:t>biết</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những</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yêu</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cầu</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cần</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thiết</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khi</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viết</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bài</a:t>
            </a:r>
            <a:r>
              <a:rPr lang="en-US" b="1" dirty="0">
                <a:solidFill>
                  <a:schemeClr val="tx1"/>
                </a:solidFill>
                <a:latin typeface="Times New Roman" panose="02020603050405020304" pitchFamily="18" charset="0"/>
                <a:ea typeface="Calibri" panose="020F0502020204030204" pitchFamily="34" charset="0"/>
              </a:rPr>
              <a:t> </a:t>
            </a:r>
            <a:r>
              <a:rPr lang="en-US" b="1" dirty="0" err="1">
                <a:solidFill>
                  <a:schemeClr val="tx1"/>
                </a:solidFill>
                <a:latin typeface="Times New Roman" panose="02020603050405020304" pitchFamily="18" charset="0"/>
                <a:ea typeface="Calibri" panose="020F0502020204030204" pitchFamily="34" charset="0"/>
              </a:rPr>
              <a:t>văn</a:t>
            </a:r>
            <a:r>
              <a:rPr lang="en-US" b="1" dirty="0">
                <a:solidFill>
                  <a:schemeClr val="tx1"/>
                </a:solidFill>
                <a:latin typeface="Times New Roman" panose="02020603050405020304" pitchFamily="18" charset="0"/>
                <a:ea typeface="Calibri" panose="020F0502020204030204" pitchFamily="34" charset="0"/>
              </a:rPr>
              <a:t> </a:t>
            </a:r>
            <a:r>
              <a:rPr lang="en-GB" b="1" dirty="0" err="1">
                <a:solidFill>
                  <a:schemeClr val="tx1"/>
                </a:solidFill>
                <a:latin typeface="Times New Roman" panose="02020603050405020304" pitchFamily="18" charset="0"/>
                <a:ea typeface="Times New Roman" panose="02020603050405020304" pitchFamily="18" charset="0"/>
              </a:rPr>
              <a:t>kể</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lại</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sự</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việc</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có</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thật</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liên</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quan</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đến</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nhân</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vật</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lịch</a:t>
            </a:r>
            <a:r>
              <a:rPr lang="en-GB" b="1" dirty="0">
                <a:solidFill>
                  <a:schemeClr val="tx1"/>
                </a:solidFill>
                <a:latin typeface="Times New Roman" panose="02020603050405020304" pitchFamily="18" charset="0"/>
                <a:ea typeface="Times New Roman" panose="02020603050405020304" pitchFamily="18" charset="0"/>
              </a:rPr>
              <a:t> </a:t>
            </a:r>
            <a:r>
              <a:rPr lang="en-GB" b="1" dirty="0" err="1">
                <a:solidFill>
                  <a:schemeClr val="tx1"/>
                </a:solidFill>
                <a:latin typeface="Times New Roman" panose="02020603050405020304" pitchFamily="18" charset="0"/>
                <a:ea typeface="Times New Roman" panose="02020603050405020304" pitchFamily="18" charset="0"/>
              </a:rPr>
              <a:t>sử</a:t>
            </a:r>
            <a:r>
              <a:rPr lang="en-GB" b="1" dirty="0">
                <a:solidFill>
                  <a:schemeClr val="tx1"/>
                </a:solidFill>
                <a:latin typeface="Times New Roman" panose="02020603050405020304" pitchFamily="18" charset="0"/>
                <a:ea typeface="Times New Roman" panose="02020603050405020304" pitchFamily="18" charset="0"/>
              </a:rPr>
              <a:t>?</a:t>
            </a:r>
            <a:endParaRPr lang="en-US" b="1" dirty="0">
              <a:solidFill>
                <a:schemeClr val="tx1"/>
              </a:solidFill>
              <a:latin typeface="Calibri" panose="020F0502020204030204" pitchFamily="34" charset="0"/>
              <a:ea typeface="Calibri" panose="020F0502020204030204" pitchFamily="34" charset="0"/>
            </a:endParaRPr>
          </a:p>
        </p:txBody>
      </p:sp>
      <p:sp>
        <p:nvSpPr>
          <p:cNvPr id="6" name="Rounded Rectangle 5"/>
          <p:cNvSpPr/>
          <p:nvPr/>
        </p:nvSpPr>
        <p:spPr>
          <a:xfrm>
            <a:off x="378541" y="897723"/>
            <a:ext cx="2802193" cy="11208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t>Nhân </a:t>
            </a:r>
            <a:r>
              <a:rPr lang="vi-VN" dirty="0" err="1"/>
              <a:t>vật</a:t>
            </a:r>
            <a:r>
              <a:rPr lang="vi-VN" dirty="0"/>
              <a:t> </a:t>
            </a:r>
            <a:r>
              <a:rPr lang="vi-VN" dirty="0" err="1"/>
              <a:t>được</a:t>
            </a:r>
            <a:r>
              <a:rPr lang="vi-VN" dirty="0"/>
              <a:t> </a:t>
            </a:r>
            <a:r>
              <a:rPr lang="vi-VN" dirty="0" err="1"/>
              <a:t>lựa</a:t>
            </a:r>
            <a:r>
              <a:rPr lang="vi-VN" dirty="0"/>
              <a:t> </a:t>
            </a:r>
            <a:r>
              <a:rPr lang="vi-VN" dirty="0" err="1"/>
              <a:t>chọn</a:t>
            </a:r>
            <a:r>
              <a:rPr lang="vi-VN" dirty="0"/>
              <a:t> </a:t>
            </a:r>
            <a:r>
              <a:rPr lang="vi-VN" dirty="0" err="1"/>
              <a:t>phải</a:t>
            </a:r>
            <a:r>
              <a:rPr lang="vi-VN" dirty="0"/>
              <a:t> </a:t>
            </a:r>
            <a:r>
              <a:rPr lang="vi-VN" dirty="0" err="1"/>
              <a:t>có</a:t>
            </a:r>
            <a:r>
              <a:rPr lang="vi-VN" dirty="0"/>
              <a:t> vai </a:t>
            </a:r>
            <a:r>
              <a:rPr lang="vi-VN" dirty="0" err="1"/>
              <a:t>trò</a:t>
            </a:r>
            <a:r>
              <a:rPr lang="vi-VN" dirty="0"/>
              <a:t> (</a:t>
            </a:r>
            <a:r>
              <a:rPr lang="vi-VN" dirty="0" err="1"/>
              <a:t>dù</a:t>
            </a:r>
            <a:r>
              <a:rPr lang="vi-VN" dirty="0"/>
              <a:t> </a:t>
            </a:r>
            <a:r>
              <a:rPr lang="vi-VN" dirty="0" err="1"/>
              <a:t>ít</a:t>
            </a:r>
            <a:r>
              <a:rPr lang="vi-VN" dirty="0"/>
              <a:t> hay </a:t>
            </a:r>
            <a:r>
              <a:rPr lang="vi-VN" dirty="0" err="1"/>
              <a:t>nhiều</a:t>
            </a:r>
            <a:r>
              <a:rPr lang="vi-VN" dirty="0"/>
              <a:t>) trong </a:t>
            </a:r>
            <a:r>
              <a:rPr lang="vi-VN" dirty="0" err="1"/>
              <a:t>bối</a:t>
            </a:r>
            <a:r>
              <a:rPr lang="vi-VN" dirty="0"/>
              <a:t> </a:t>
            </a:r>
            <a:r>
              <a:rPr lang="vi-VN" dirty="0" err="1"/>
              <a:t>cảnh</a:t>
            </a:r>
            <a:r>
              <a:rPr lang="vi-VN" dirty="0"/>
              <a:t> </a:t>
            </a:r>
            <a:r>
              <a:rPr lang="vi-VN" dirty="0" err="1"/>
              <a:t>lịch</a:t>
            </a:r>
            <a:r>
              <a:rPr lang="vi-VN" dirty="0"/>
              <a:t> </a:t>
            </a:r>
            <a:r>
              <a:rPr lang="vi-VN" dirty="0" err="1"/>
              <a:t>sử</a:t>
            </a:r>
            <a:r>
              <a:rPr lang="vi-VN" dirty="0"/>
              <a:t> đương </a:t>
            </a:r>
            <a:r>
              <a:rPr lang="vi-VN" dirty="0" err="1"/>
              <a:t>thời</a:t>
            </a:r>
            <a:r>
              <a:rPr lang="vi-VN" dirty="0"/>
              <a:t>.</a:t>
            </a:r>
            <a:endParaRPr lang="en-US" dirty="0"/>
          </a:p>
        </p:txBody>
      </p:sp>
      <p:sp>
        <p:nvSpPr>
          <p:cNvPr id="7" name="Rounded Rectangle 6"/>
          <p:cNvSpPr/>
          <p:nvPr/>
        </p:nvSpPr>
        <p:spPr>
          <a:xfrm>
            <a:off x="3441291" y="897722"/>
            <a:ext cx="2802193" cy="11208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err="1"/>
              <a:t>Sự</a:t>
            </a:r>
            <a:r>
              <a:rPr lang="vi-VN" dirty="0"/>
              <a:t> </a:t>
            </a:r>
            <a:r>
              <a:rPr lang="vi-VN" dirty="0" err="1"/>
              <a:t>việc</a:t>
            </a:r>
            <a:r>
              <a:rPr lang="vi-VN" dirty="0"/>
              <a:t> </a:t>
            </a:r>
            <a:r>
              <a:rPr lang="vi-VN" dirty="0" err="1"/>
              <a:t>được</a:t>
            </a:r>
            <a:r>
              <a:rPr lang="vi-VN" dirty="0"/>
              <a:t> </a:t>
            </a:r>
            <a:r>
              <a:rPr lang="vi-VN" dirty="0" err="1"/>
              <a:t>kể</a:t>
            </a:r>
            <a:r>
              <a:rPr lang="vi-VN" dirty="0"/>
              <a:t> liên quan </a:t>
            </a:r>
            <a:r>
              <a:rPr lang="vi-VN" dirty="0" err="1"/>
              <a:t>đến</a:t>
            </a:r>
            <a:r>
              <a:rPr lang="vi-VN" dirty="0"/>
              <a:t> nhân </a:t>
            </a:r>
            <a:r>
              <a:rPr lang="vi-VN" dirty="0" err="1"/>
              <a:t>vật</a:t>
            </a:r>
            <a:r>
              <a:rPr lang="vi-VN" dirty="0"/>
              <a:t> </a:t>
            </a:r>
            <a:r>
              <a:rPr lang="vi-VN" dirty="0" err="1"/>
              <a:t>đó</a:t>
            </a:r>
            <a:r>
              <a:rPr lang="vi-VN" dirty="0"/>
              <a:t> </a:t>
            </a:r>
            <a:r>
              <a:rPr lang="vi-VN" dirty="0" err="1"/>
              <a:t>phải</a:t>
            </a:r>
            <a:r>
              <a:rPr lang="vi-VN" dirty="0"/>
              <a:t> </a:t>
            </a:r>
            <a:r>
              <a:rPr lang="vi-VN" dirty="0" err="1"/>
              <a:t>có</a:t>
            </a:r>
            <a:r>
              <a:rPr lang="vi-VN" dirty="0"/>
              <a:t> </a:t>
            </a:r>
            <a:r>
              <a:rPr lang="vi-VN" dirty="0" err="1"/>
              <a:t>thật</a:t>
            </a:r>
            <a:r>
              <a:rPr lang="vi-VN" dirty="0"/>
              <a:t>.</a:t>
            </a:r>
            <a:endParaRPr lang="en-US" dirty="0"/>
          </a:p>
        </p:txBody>
      </p:sp>
      <p:sp>
        <p:nvSpPr>
          <p:cNvPr id="9" name="Rounded Rectangle 8"/>
          <p:cNvSpPr/>
          <p:nvPr/>
        </p:nvSpPr>
        <p:spPr>
          <a:xfrm>
            <a:off x="378541" y="2254574"/>
            <a:ext cx="2802193" cy="11208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err="1"/>
              <a:t>Sự</a:t>
            </a:r>
            <a:r>
              <a:rPr lang="vi-VN" dirty="0"/>
              <a:t> </a:t>
            </a:r>
            <a:r>
              <a:rPr lang="vi-VN" dirty="0" err="1"/>
              <a:t>việc</a:t>
            </a:r>
            <a:r>
              <a:rPr lang="vi-VN" dirty="0"/>
              <a:t> </a:t>
            </a:r>
            <a:r>
              <a:rPr lang="vi-VN" dirty="0" err="1"/>
              <a:t>đó</a:t>
            </a:r>
            <a:r>
              <a:rPr lang="vi-VN" dirty="0"/>
              <a:t> </a:t>
            </a:r>
            <a:r>
              <a:rPr lang="vi-VN" dirty="0" err="1"/>
              <a:t>phải</a:t>
            </a:r>
            <a:r>
              <a:rPr lang="vi-VN" dirty="0"/>
              <a:t> </a:t>
            </a:r>
            <a:r>
              <a:rPr lang="vi-VN" dirty="0" err="1"/>
              <a:t>có</a:t>
            </a:r>
            <a:r>
              <a:rPr lang="vi-VN" dirty="0"/>
              <a:t> ý </a:t>
            </a:r>
            <a:r>
              <a:rPr lang="vi-VN" dirty="0" err="1"/>
              <a:t>nghĩa</a:t>
            </a:r>
            <a:r>
              <a:rPr lang="vi-VN" dirty="0"/>
              <a:t> trong </a:t>
            </a:r>
            <a:r>
              <a:rPr lang="vi-VN" dirty="0" err="1"/>
              <a:t>bối</a:t>
            </a:r>
            <a:r>
              <a:rPr lang="vi-VN" dirty="0"/>
              <a:t> </a:t>
            </a:r>
            <a:r>
              <a:rPr lang="vi-VN" dirty="0" err="1"/>
              <a:t>cảnh</a:t>
            </a:r>
            <a:r>
              <a:rPr lang="vi-VN" dirty="0"/>
              <a:t> </a:t>
            </a:r>
            <a:r>
              <a:rPr lang="vi-VN" dirty="0" err="1"/>
              <a:t>lịch</a:t>
            </a:r>
            <a:r>
              <a:rPr lang="vi-VN" dirty="0"/>
              <a:t> </a:t>
            </a:r>
            <a:r>
              <a:rPr lang="vi-VN" dirty="0" err="1"/>
              <a:t>sử</a:t>
            </a:r>
            <a:r>
              <a:rPr lang="vi-VN" dirty="0"/>
              <a:t> </a:t>
            </a:r>
            <a:r>
              <a:rPr lang="vi-VN" dirty="0" err="1"/>
              <a:t>nhất</a:t>
            </a:r>
            <a:r>
              <a:rPr lang="vi-VN" dirty="0"/>
              <a:t> </a:t>
            </a:r>
            <a:r>
              <a:rPr lang="vi-VN" dirty="0" err="1"/>
              <a:t>định</a:t>
            </a:r>
            <a:r>
              <a:rPr lang="vi-VN" dirty="0"/>
              <a:t>.</a:t>
            </a:r>
            <a:endParaRPr lang="en-US" dirty="0"/>
          </a:p>
        </p:txBody>
      </p:sp>
      <p:sp>
        <p:nvSpPr>
          <p:cNvPr id="10" name="Rounded Rectangle 9"/>
          <p:cNvSpPr/>
          <p:nvPr/>
        </p:nvSpPr>
        <p:spPr>
          <a:xfrm>
            <a:off x="3441291" y="2257560"/>
            <a:ext cx="2802193" cy="112087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err="1"/>
              <a:t>Kể</a:t>
            </a:r>
            <a:r>
              <a:rPr lang="vi-VN" dirty="0"/>
              <a:t> </a:t>
            </a:r>
            <a:r>
              <a:rPr lang="vi-VN" dirty="0" err="1"/>
              <a:t>được</a:t>
            </a:r>
            <a:r>
              <a:rPr lang="vi-VN" dirty="0"/>
              <a:t> </a:t>
            </a:r>
            <a:r>
              <a:rPr lang="vi-VN" dirty="0" err="1"/>
              <a:t>sự</a:t>
            </a:r>
            <a:r>
              <a:rPr lang="vi-VN" dirty="0"/>
              <a:t> </a:t>
            </a:r>
            <a:r>
              <a:rPr lang="vi-VN" dirty="0" err="1"/>
              <a:t>việc</a:t>
            </a:r>
            <a:r>
              <a:rPr lang="vi-VN" dirty="0"/>
              <a:t> theo </a:t>
            </a:r>
            <a:r>
              <a:rPr lang="vi-VN" dirty="0" err="1"/>
              <a:t>trình</a:t>
            </a:r>
            <a:r>
              <a:rPr lang="vi-VN" dirty="0"/>
              <a:t> </a:t>
            </a:r>
            <a:r>
              <a:rPr lang="vi-VN" dirty="0" err="1"/>
              <a:t>tự</a:t>
            </a:r>
            <a:r>
              <a:rPr lang="vi-VN" dirty="0"/>
              <a:t> </a:t>
            </a:r>
            <a:r>
              <a:rPr lang="vi-VN" dirty="0" err="1"/>
              <a:t>hợp</a:t>
            </a:r>
            <a:r>
              <a:rPr lang="vi-VN" dirty="0"/>
              <a:t> </a:t>
            </a:r>
            <a:r>
              <a:rPr lang="vi-VN" dirty="0" err="1"/>
              <a:t>lí</a:t>
            </a:r>
            <a:r>
              <a:rPr lang="vi-VN" dirty="0"/>
              <a:t>.</a:t>
            </a:r>
            <a:endParaRPr lang="en-US" dirty="0"/>
          </a:p>
        </p:txBody>
      </p:sp>
      <p:sp>
        <p:nvSpPr>
          <p:cNvPr id="11" name="Rounded Rectangle 10"/>
          <p:cNvSpPr/>
          <p:nvPr/>
        </p:nvSpPr>
        <p:spPr>
          <a:xfrm>
            <a:off x="997976" y="3611425"/>
            <a:ext cx="4685070" cy="80325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Lưu</a:t>
            </a:r>
            <a:r>
              <a:rPr lang="en-US" b="1" dirty="0"/>
              <a:t> ý: </a:t>
            </a:r>
            <a:r>
              <a:rPr lang="vi-VN" dirty="0" err="1"/>
              <a:t>Bài</a:t>
            </a:r>
            <a:r>
              <a:rPr lang="vi-VN" dirty="0"/>
              <a:t> </a:t>
            </a:r>
            <a:r>
              <a:rPr lang="vi-VN" dirty="0" err="1"/>
              <a:t>viết</a:t>
            </a:r>
            <a:r>
              <a:rPr lang="vi-VN" dirty="0"/>
              <a:t> nêu </a:t>
            </a:r>
            <a:r>
              <a:rPr lang="vi-VN" dirty="0" err="1"/>
              <a:t>được</a:t>
            </a:r>
            <a:r>
              <a:rPr lang="vi-VN" dirty="0"/>
              <a:t> suy </a:t>
            </a:r>
            <a:r>
              <a:rPr lang="vi-VN" dirty="0" err="1"/>
              <a:t>nghĩ</a:t>
            </a:r>
            <a:r>
              <a:rPr lang="vi-VN" dirty="0"/>
              <a:t>, </a:t>
            </a:r>
            <a:r>
              <a:rPr lang="vi-VN" dirty="0" err="1"/>
              <a:t>ấn</a:t>
            </a:r>
            <a:r>
              <a:rPr lang="vi-VN" dirty="0"/>
              <a:t> </a:t>
            </a:r>
            <a:r>
              <a:rPr lang="vi-VN" dirty="0" err="1"/>
              <a:t>tượng</a:t>
            </a:r>
            <a:r>
              <a:rPr lang="vi-VN" dirty="0"/>
              <a:t> </a:t>
            </a:r>
            <a:r>
              <a:rPr lang="vi-VN" dirty="0" err="1"/>
              <a:t>của</a:t>
            </a:r>
            <a:r>
              <a:rPr lang="vi-VN" dirty="0"/>
              <a:t> </a:t>
            </a:r>
            <a:r>
              <a:rPr lang="vi-VN" dirty="0" err="1"/>
              <a:t>người</a:t>
            </a:r>
            <a:r>
              <a:rPr lang="vi-VN" dirty="0"/>
              <a:t> </a:t>
            </a:r>
            <a:r>
              <a:rPr lang="vi-VN" dirty="0" err="1"/>
              <a:t>viết</a:t>
            </a:r>
            <a:r>
              <a:rPr lang="vi-VN" dirty="0"/>
              <a:t> </a:t>
            </a:r>
            <a:r>
              <a:rPr lang="vi-VN" dirty="0" err="1"/>
              <a:t>và</a:t>
            </a:r>
            <a:r>
              <a:rPr lang="vi-VN" dirty="0"/>
              <a:t> </a:t>
            </a:r>
            <a:r>
              <a:rPr lang="vi-VN" dirty="0" err="1"/>
              <a:t>có</a:t>
            </a:r>
            <a:r>
              <a:rPr lang="vi-VN" dirty="0"/>
              <a:t> </a:t>
            </a:r>
            <a:r>
              <a:rPr lang="vi-VN" dirty="0" err="1"/>
              <a:t>sử</a:t>
            </a:r>
            <a:r>
              <a:rPr lang="vi-VN" dirty="0"/>
              <a:t> </a:t>
            </a:r>
            <a:r>
              <a:rPr lang="vi-VN" dirty="0" err="1"/>
              <a:t>dụng</a:t>
            </a:r>
            <a:r>
              <a:rPr lang="vi-VN" dirty="0"/>
              <a:t> </a:t>
            </a:r>
            <a:r>
              <a:rPr lang="vi-VN" dirty="0" err="1"/>
              <a:t>yếu</a:t>
            </a:r>
            <a:r>
              <a:rPr lang="vi-VN" dirty="0"/>
              <a:t> </a:t>
            </a:r>
            <a:r>
              <a:rPr lang="vi-VN" dirty="0" err="1"/>
              <a:t>tố</a:t>
            </a:r>
            <a:r>
              <a:rPr lang="vi-VN" dirty="0"/>
              <a:t> miêu </a:t>
            </a:r>
            <a:r>
              <a:rPr lang="vi-VN" dirty="0" err="1"/>
              <a:t>tả</a:t>
            </a:r>
            <a:r>
              <a:rPr lang="en-US" dirty="0"/>
              <a:t>, </a:t>
            </a:r>
            <a:r>
              <a:rPr lang="en-US" dirty="0" err="1"/>
              <a:t>biểu</a:t>
            </a:r>
            <a:r>
              <a:rPr lang="en-US" dirty="0"/>
              <a:t> </a:t>
            </a:r>
            <a:r>
              <a:rPr lang="en-US" dirty="0" err="1"/>
              <a:t>cảm</a:t>
            </a:r>
            <a:endParaRPr lang="en-US" dirty="0"/>
          </a:p>
        </p:txBody>
      </p:sp>
    </p:spTree>
    <p:extLst>
      <p:ext uri="{BB962C8B-B14F-4D97-AF65-F5344CB8AC3E}">
        <p14:creationId xmlns:p14="http://schemas.microsoft.com/office/powerpoint/2010/main" val="2083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722" y="292417"/>
            <a:ext cx="8893278" cy="338554"/>
          </a:xfrm>
          <a:prstGeom prst="rect">
            <a:avLst/>
          </a:prstGeom>
        </p:spPr>
        <p:txBody>
          <a:bodyPr wrap="square">
            <a:spAutoFit/>
          </a:bodyPr>
          <a:lstStyle/>
          <a:p>
            <a:r>
              <a:rPr lang="en-US" sz="1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3. </a:t>
            </a:r>
            <a:r>
              <a:rPr lang="en-GB" sz="1600" b="1" dirty="0" err="1">
                <a:latin typeface="Times New Roman" panose="02020603050405020304" pitchFamily="18" charset="0"/>
                <a:cs typeface="Times New Roman" panose="02020603050405020304" pitchFamily="18" charset="0"/>
              </a:rPr>
              <a:t>Các</a:t>
            </a:r>
            <a:r>
              <a:rPr lang="en-GB" sz="1600" b="1" dirty="0">
                <a:latin typeface="Times New Roman" panose="02020603050405020304" pitchFamily="18" charset="0"/>
                <a:cs typeface="Times New Roman" panose="02020603050405020304" pitchFamily="18" charset="0"/>
              </a:rPr>
              <a:t> </a:t>
            </a:r>
            <a:r>
              <a:rPr lang="en-GB" sz="1600" b="1" dirty="0" err="1">
                <a:latin typeface="Times New Roman" panose="02020603050405020304" pitchFamily="18" charset="0"/>
                <a:cs typeface="Times New Roman" panose="02020603050405020304" pitchFamily="18" charset="0"/>
              </a:rPr>
              <a:t>bước</a:t>
            </a:r>
            <a:r>
              <a:rPr lang="en-GB" sz="1600" b="1" dirty="0">
                <a:latin typeface="Times New Roman" panose="02020603050405020304" pitchFamily="18" charset="0"/>
                <a:cs typeface="Times New Roman" panose="02020603050405020304" pitchFamily="18" charset="0"/>
              </a:rPr>
              <a:t> </a:t>
            </a:r>
            <a:r>
              <a:rPr lang="en-GB" sz="1600" b="1" dirty="0" err="1">
                <a:latin typeface="Times New Roman" panose="02020603050405020304" pitchFamily="18" charset="0"/>
                <a:cs typeface="Times New Roman" panose="02020603050405020304" pitchFamily="18" charset="0"/>
              </a:rPr>
              <a:t>viết</a:t>
            </a:r>
            <a:r>
              <a:rPr lang="en-GB" sz="1600" b="1" dirty="0">
                <a:latin typeface="Times New Roman" panose="02020603050405020304" pitchFamily="18" charset="0"/>
                <a:cs typeface="Times New Roman" panose="02020603050405020304" pitchFamily="18" charset="0"/>
              </a:rPr>
              <a:t> </a:t>
            </a:r>
            <a:r>
              <a:rPr lang="en-GB" sz="1600" b="1" dirty="0" err="1">
                <a:latin typeface="Times New Roman" panose="02020603050405020304" pitchFamily="18" charset="0"/>
                <a:cs typeface="Times New Roman" panose="02020603050405020304" pitchFamily="18" charset="0"/>
              </a:rPr>
              <a:t>bài</a:t>
            </a:r>
            <a:r>
              <a:rPr lang="en-GB" sz="1600" b="1" dirty="0">
                <a:latin typeface="Times New Roman" panose="02020603050405020304" pitchFamily="18" charset="0"/>
                <a:cs typeface="Times New Roman" panose="02020603050405020304" pitchFamily="18" charset="0"/>
              </a:rPr>
              <a:t> </a:t>
            </a:r>
            <a:r>
              <a:rPr lang="en-GB" sz="1600" b="1" dirty="0" err="1">
                <a:latin typeface="Times New Roman" panose="02020603050405020304" pitchFamily="18" charset="0"/>
                <a:cs typeface="Times New Roman" panose="02020603050405020304" pitchFamily="18" charset="0"/>
              </a:rPr>
              <a:t>văn</a:t>
            </a:r>
            <a:endParaRPr lang="en-US"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056967" y="855831"/>
            <a:ext cx="2664543" cy="11798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n-GB" sz="1600" b="1" dirty="0" err="1">
                <a:solidFill>
                  <a:schemeClr val="tx1"/>
                </a:solidFill>
              </a:rPr>
              <a:t>Bước</a:t>
            </a:r>
            <a:r>
              <a:rPr lang="en-GB" sz="1600" b="1" dirty="0">
                <a:solidFill>
                  <a:schemeClr val="tx1"/>
                </a:solidFill>
              </a:rPr>
              <a:t> 1: </a:t>
            </a:r>
            <a:r>
              <a:rPr lang="en-GB" sz="1600" dirty="0" err="1">
                <a:solidFill>
                  <a:schemeClr val="tx1"/>
                </a:solidFill>
              </a:rPr>
              <a:t>Lựa</a:t>
            </a:r>
            <a:r>
              <a:rPr lang="en-GB" sz="1600" dirty="0">
                <a:solidFill>
                  <a:schemeClr val="tx1"/>
                </a:solidFill>
              </a:rPr>
              <a:t> </a:t>
            </a:r>
            <a:r>
              <a:rPr lang="en-GB" sz="1600" dirty="0" err="1">
                <a:solidFill>
                  <a:schemeClr val="tx1"/>
                </a:solidFill>
              </a:rPr>
              <a:t>chọn</a:t>
            </a:r>
            <a:r>
              <a:rPr lang="en-GB" sz="1600" dirty="0">
                <a:solidFill>
                  <a:schemeClr val="tx1"/>
                </a:solidFill>
              </a:rPr>
              <a:t> </a:t>
            </a:r>
            <a:r>
              <a:rPr lang="en-GB" sz="1600" dirty="0" err="1">
                <a:solidFill>
                  <a:schemeClr val="tx1"/>
                </a:solidFill>
              </a:rPr>
              <a:t>nhân</a:t>
            </a:r>
            <a:r>
              <a:rPr lang="en-GB" sz="1600" dirty="0">
                <a:solidFill>
                  <a:schemeClr val="tx1"/>
                </a:solidFill>
              </a:rPr>
              <a:t> </a:t>
            </a:r>
            <a:r>
              <a:rPr lang="en-GB" sz="1600" dirty="0" err="1">
                <a:solidFill>
                  <a:schemeClr val="tx1"/>
                </a:solidFill>
              </a:rPr>
              <a:t>vật</a:t>
            </a:r>
            <a:r>
              <a:rPr lang="en-GB" sz="1600" dirty="0">
                <a:solidFill>
                  <a:schemeClr val="tx1"/>
                </a:solidFill>
              </a:rPr>
              <a:t> </a:t>
            </a:r>
            <a:r>
              <a:rPr lang="en-GB" sz="1600" dirty="0" err="1">
                <a:solidFill>
                  <a:schemeClr val="tx1"/>
                </a:solidFill>
              </a:rPr>
              <a:t>và</a:t>
            </a:r>
            <a:r>
              <a:rPr lang="en-GB" sz="1600" dirty="0">
                <a:solidFill>
                  <a:schemeClr val="tx1"/>
                </a:solidFill>
              </a:rPr>
              <a:t> </a:t>
            </a:r>
            <a:r>
              <a:rPr lang="en-GB" sz="1600" dirty="0" err="1">
                <a:solidFill>
                  <a:schemeClr val="tx1"/>
                </a:solidFill>
              </a:rPr>
              <a:t>sự</a:t>
            </a:r>
            <a:r>
              <a:rPr lang="en-GB" sz="1600" dirty="0">
                <a:solidFill>
                  <a:schemeClr val="tx1"/>
                </a:solidFill>
              </a:rPr>
              <a:t> </a:t>
            </a:r>
            <a:r>
              <a:rPr lang="en-GB" sz="1600" dirty="0" err="1">
                <a:solidFill>
                  <a:schemeClr val="tx1"/>
                </a:solidFill>
              </a:rPr>
              <a:t>kiện</a:t>
            </a:r>
            <a:r>
              <a:rPr lang="en-GB" sz="1600" dirty="0">
                <a:solidFill>
                  <a:schemeClr val="tx1"/>
                </a:solidFill>
              </a:rPr>
              <a:t> </a:t>
            </a:r>
            <a:r>
              <a:rPr lang="en-GB" sz="1600" dirty="0" err="1">
                <a:solidFill>
                  <a:schemeClr val="tx1"/>
                </a:solidFill>
              </a:rPr>
              <a:t>liên</a:t>
            </a:r>
            <a:r>
              <a:rPr lang="en-GB" sz="1600" dirty="0">
                <a:solidFill>
                  <a:schemeClr val="tx1"/>
                </a:solidFill>
              </a:rPr>
              <a:t> </a:t>
            </a:r>
            <a:r>
              <a:rPr lang="en-GB" sz="1600" dirty="0" err="1">
                <a:solidFill>
                  <a:schemeClr val="tx1"/>
                </a:solidFill>
              </a:rPr>
              <a:t>quan</a:t>
            </a:r>
            <a:r>
              <a:rPr lang="en-GB" sz="1600" dirty="0">
                <a:solidFill>
                  <a:schemeClr val="tx1"/>
                </a:solidFill>
              </a:rPr>
              <a:t> </a:t>
            </a:r>
            <a:r>
              <a:rPr lang="en-GB" sz="1600" dirty="0" err="1">
                <a:solidFill>
                  <a:schemeClr val="tx1"/>
                </a:solidFill>
              </a:rPr>
              <a:t>đến</a:t>
            </a:r>
            <a:r>
              <a:rPr lang="en-GB" sz="1600" dirty="0">
                <a:solidFill>
                  <a:schemeClr val="tx1"/>
                </a:solidFill>
              </a:rPr>
              <a:t> </a:t>
            </a:r>
            <a:r>
              <a:rPr lang="en-GB" sz="1600" dirty="0" err="1">
                <a:solidFill>
                  <a:schemeClr val="tx1"/>
                </a:solidFill>
              </a:rPr>
              <a:t>nhân</a:t>
            </a:r>
            <a:r>
              <a:rPr lang="en-GB" sz="1600" dirty="0">
                <a:solidFill>
                  <a:schemeClr val="tx1"/>
                </a:solidFill>
              </a:rPr>
              <a:t> </a:t>
            </a:r>
            <a:r>
              <a:rPr lang="en-GB" sz="1600" dirty="0" err="1">
                <a:solidFill>
                  <a:schemeClr val="tx1"/>
                </a:solidFill>
              </a:rPr>
              <a:t>vật</a:t>
            </a:r>
            <a:r>
              <a:rPr lang="en-GB" sz="1600" dirty="0">
                <a:solidFill>
                  <a:schemeClr val="tx1"/>
                </a:solidFill>
              </a:rPr>
              <a:t> </a:t>
            </a:r>
            <a:r>
              <a:rPr lang="en-GB" sz="1600" dirty="0" err="1">
                <a:solidFill>
                  <a:schemeClr val="tx1"/>
                </a:solidFill>
              </a:rPr>
              <a:t>đó</a:t>
            </a:r>
            <a:endParaRPr lang="en-US" sz="1600" dirty="0">
              <a:solidFill>
                <a:schemeClr val="tx1"/>
              </a:solidFill>
            </a:endParaRPr>
          </a:p>
        </p:txBody>
      </p:sp>
      <p:sp>
        <p:nvSpPr>
          <p:cNvPr id="5" name="Rectangle 4"/>
          <p:cNvSpPr/>
          <p:nvPr/>
        </p:nvSpPr>
        <p:spPr>
          <a:xfrm>
            <a:off x="4697361" y="403548"/>
            <a:ext cx="3839497" cy="16321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GB" sz="1600" b="1" dirty="0" err="1"/>
              <a:t>Bước</a:t>
            </a:r>
            <a:r>
              <a:rPr lang="en-GB" sz="1600" b="1" dirty="0"/>
              <a:t> 2: </a:t>
            </a:r>
            <a:r>
              <a:rPr lang="en-GB" sz="1600" b="1" dirty="0" err="1"/>
              <a:t>Tìm</a:t>
            </a:r>
            <a:r>
              <a:rPr lang="en-GB" sz="1600" b="1" dirty="0"/>
              <a:t> ý</a:t>
            </a:r>
            <a:endParaRPr lang="en-US" sz="1600" dirty="0"/>
          </a:p>
          <a:p>
            <a:pPr lvl="0"/>
            <a:r>
              <a:rPr lang="en-US" sz="1600" dirty="0">
                <a:solidFill>
                  <a:schemeClr val="tx1"/>
                </a:solidFill>
              </a:rPr>
              <a:t>- </a:t>
            </a:r>
            <a:r>
              <a:rPr lang="en-US" sz="1600" dirty="0" err="1">
                <a:solidFill>
                  <a:schemeClr val="tx1"/>
                </a:solidFill>
              </a:rPr>
              <a:t>Sự</a:t>
            </a:r>
            <a:r>
              <a:rPr lang="en-US" sz="1600" dirty="0">
                <a:solidFill>
                  <a:schemeClr val="tx1"/>
                </a:solidFill>
              </a:rPr>
              <a:t> </a:t>
            </a:r>
            <a:r>
              <a:rPr lang="en-US" sz="1600" dirty="0" err="1" smtClean="0">
                <a:solidFill>
                  <a:schemeClr val="tx1"/>
                </a:solidFill>
              </a:rPr>
              <a:t>việc</a:t>
            </a:r>
            <a:r>
              <a:rPr lang="en-US" sz="1600" dirty="0" smtClean="0">
                <a:solidFill>
                  <a:schemeClr val="tx1"/>
                </a:solidFill>
              </a:rPr>
              <a:t> </a:t>
            </a:r>
            <a:r>
              <a:rPr lang="en-US" sz="1600" dirty="0" err="1">
                <a:solidFill>
                  <a:schemeClr val="tx1"/>
                </a:solidFill>
              </a:rPr>
              <a:t>diễn</a:t>
            </a:r>
            <a:r>
              <a:rPr lang="en-US" sz="1600" dirty="0">
                <a:solidFill>
                  <a:schemeClr val="tx1"/>
                </a:solidFill>
              </a:rPr>
              <a:t> </a:t>
            </a:r>
            <a:r>
              <a:rPr lang="en-US" sz="1600" dirty="0" err="1">
                <a:solidFill>
                  <a:schemeClr val="tx1"/>
                </a:solidFill>
              </a:rPr>
              <a:t>ra</a:t>
            </a:r>
            <a:r>
              <a:rPr lang="en-US" sz="1600" dirty="0">
                <a:solidFill>
                  <a:schemeClr val="tx1"/>
                </a:solidFill>
              </a:rPr>
              <a:t> ở </a:t>
            </a:r>
            <a:r>
              <a:rPr lang="en-US" sz="1600" dirty="0" err="1">
                <a:solidFill>
                  <a:schemeClr val="tx1"/>
                </a:solidFill>
              </a:rPr>
              <a:t>đâu</a:t>
            </a:r>
            <a:r>
              <a:rPr lang="en-US" sz="1600" dirty="0">
                <a:solidFill>
                  <a:schemeClr val="tx1"/>
                </a:solidFill>
              </a:rPr>
              <a:t>, </a:t>
            </a:r>
            <a:r>
              <a:rPr lang="en-US" sz="1600" dirty="0" err="1">
                <a:solidFill>
                  <a:schemeClr val="tx1"/>
                </a:solidFill>
              </a:rPr>
              <a:t>khi</a:t>
            </a:r>
            <a:r>
              <a:rPr lang="en-US" sz="1600" dirty="0">
                <a:solidFill>
                  <a:schemeClr val="tx1"/>
                </a:solidFill>
              </a:rPr>
              <a:t> </a:t>
            </a:r>
            <a:r>
              <a:rPr lang="en-US" sz="1600" dirty="0" err="1">
                <a:solidFill>
                  <a:schemeClr val="tx1"/>
                </a:solidFill>
              </a:rPr>
              <a:t>nào</a:t>
            </a:r>
            <a:r>
              <a:rPr lang="en-US" sz="1600" dirty="0">
                <a:solidFill>
                  <a:schemeClr val="tx1"/>
                </a:solidFill>
              </a:rPr>
              <a:t>? </a:t>
            </a:r>
            <a:r>
              <a:rPr lang="en-US" sz="1600" dirty="0" err="1">
                <a:solidFill>
                  <a:schemeClr val="tx1"/>
                </a:solidFill>
              </a:rPr>
              <a:t>Sự</a:t>
            </a:r>
            <a:r>
              <a:rPr lang="en-US" sz="1600" dirty="0">
                <a:solidFill>
                  <a:schemeClr val="tx1"/>
                </a:solidFill>
              </a:rPr>
              <a:t> </a:t>
            </a:r>
            <a:r>
              <a:rPr lang="en-US" sz="1600" dirty="0" err="1">
                <a:solidFill>
                  <a:schemeClr val="tx1"/>
                </a:solidFill>
              </a:rPr>
              <a:t>việc</a:t>
            </a:r>
            <a:r>
              <a:rPr lang="en-US" sz="1600" dirty="0">
                <a:solidFill>
                  <a:schemeClr val="tx1"/>
                </a:solidFill>
              </a:rPr>
              <a:t> </a:t>
            </a:r>
            <a:r>
              <a:rPr lang="en-US" sz="1600" dirty="0" err="1">
                <a:solidFill>
                  <a:schemeClr val="tx1"/>
                </a:solidFill>
              </a:rPr>
              <a:t>đó</a:t>
            </a:r>
            <a:r>
              <a:rPr lang="en-US" sz="1600" dirty="0">
                <a:solidFill>
                  <a:schemeClr val="tx1"/>
                </a:solidFill>
              </a:rPr>
              <a:t> </a:t>
            </a:r>
            <a:r>
              <a:rPr lang="en-US" sz="1600" dirty="0" err="1">
                <a:solidFill>
                  <a:schemeClr val="tx1"/>
                </a:solidFill>
              </a:rPr>
              <a:t>được</a:t>
            </a:r>
            <a:r>
              <a:rPr lang="en-US" sz="1600" dirty="0">
                <a:solidFill>
                  <a:schemeClr val="tx1"/>
                </a:solidFill>
              </a:rPr>
              <a:t> </a:t>
            </a:r>
            <a:r>
              <a:rPr lang="en-US" sz="1600" dirty="0" err="1">
                <a:solidFill>
                  <a:schemeClr val="tx1"/>
                </a:solidFill>
              </a:rPr>
              <a:t>diễn</a:t>
            </a:r>
            <a:r>
              <a:rPr lang="en-US" sz="1600" dirty="0">
                <a:solidFill>
                  <a:schemeClr val="tx1"/>
                </a:solidFill>
              </a:rPr>
              <a:t> </a:t>
            </a:r>
            <a:r>
              <a:rPr lang="en-US" sz="1600" dirty="0" err="1">
                <a:solidFill>
                  <a:schemeClr val="tx1"/>
                </a:solidFill>
              </a:rPr>
              <a:t>ra</a:t>
            </a:r>
            <a:r>
              <a:rPr lang="en-US" sz="1600" dirty="0">
                <a:solidFill>
                  <a:schemeClr val="tx1"/>
                </a:solidFill>
              </a:rPr>
              <a:t> </a:t>
            </a:r>
            <a:r>
              <a:rPr lang="en-US" sz="1600" dirty="0" err="1">
                <a:solidFill>
                  <a:schemeClr val="tx1"/>
                </a:solidFill>
              </a:rPr>
              <a:t>như</a:t>
            </a:r>
            <a:r>
              <a:rPr lang="en-US" sz="1600" dirty="0">
                <a:solidFill>
                  <a:schemeClr val="tx1"/>
                </a:solidFill>
              </a:rPr>
              <a:t> </a:t>
            </a:r>
            <a:r>
              <a:rPr lang="en-US" sz="1600" dirty="0" err="1">
                <a:solidFill>
                  <a:schemeClr val="tx1"/>
                </a:solidFill>
              </a:rPr>
              <a:t>thế</a:t>
            </a:r>
            <a:r>
              <a:rPr lang="en-US" sz="1600" dirty="0">
                <a:solidFill>
                  <a:schemeClr val="tx1"/>
                </a:solidFill>
              </a:rPr>
              <a:t> </a:t>
            </a:r>
            <a:r>
              <a:rPr lang="en-US" sz="1600" dirty="0" err="1">
                <a:solidFill>
                  <a:schemeClr val="tx1"/>
                </a:solidFill>
              </a:rPr>
              <a:t>nào</a:t>
            </a:r>
            <a:r>
              <a:rPr lang="en-US" sz="1600" dirty="0">
                <a:solidFill>
                  <a:schemeClr val="tx1"/>
                </a:solidFill>
              </a:rPr>
              <a:t>?</a:t>
            </a:r>
          </a:p>
          <a:p>
            <a:pPr lvl="0"/>
            <a:r>
              <a:rPr lang="en-US" sz="1600" dirty="0">
                <a:solidFill>
                  <a:schemeClr val="tx1"/>
                </a:solidFill>
              </a:rPr>
              <a:t>- </a:t>
            </a:r>
            <a:r>
              <a:rPr lang="en-US" sz="1600" dirty="0" err="1">
                <a:solidFill>
                  <a:schemeClr val="tx1"/>
                </a:solidFill>
              </a:rPr>
              <a:t>Sự</a:t>
            </a:r>
            <a:r>
              <a:rPr lang="en-US" sz="1600" dirty="0">
                <a:solidFill>
                  <a:schemeClr val="tx1"/>
                </a:solidFill>
              </a:rPr>
              <a:t> </a:t>
            </a:r>
            <a:r>
              <a:rPr lang="en-US" sz="1600" dirty="0" err="1">
                <a:solidFill>
                  <a:schemeClr val="tx1"/>
                </a:solidFill>
              </a:rPr>
              <a:t>việc</a:t>
            </a:r>
            <a:r>
              <a:rPr lang="en-US" sz="1600" dirty="0">
                <a:solidFill>
                  <a:schemeClr val="tx1"/>
                </a:solidFill>
              </a:rPr>
              <a:t> </a:t>
            </a:r>
            <a:r>
              <a:rPr lang="en-US" sz="1600" dirty="0" err="1">
                <a:solidFill>
                  <a:schemeClr val="tx1"/>
                </a:solidFill>
              </a:rPr>
              <a:t>đó</a:t>
            </a:r>
            <a:r>
              <a:rPr lang="en-US" sz="1600" dirty="0">
                <a:solidFill>
                  <a:schemeClr val="tx1"/>
                </a:solidFill>
              </a:rPr>
              <a:t> </a:t>
            </a:r>
            <a:r>
              <a:rPr lang="en-US" sz="1600" dirty="0" err="1">
                <a:solidFill>
                  <a:schemeClr val="tx1"/>
                </a:solidFill>
              </a:rPr>
              <a:t>có</a:t>
            </a:r>
            <a:r>
              <a:rPr lang="en-US" sz="1600" dirty="0">
                <a:solidFill>
                  <a:schemeClr val="tx1"/>
                </a:solidFill>
              </a:rPr>
              <a:t> ý </a:t>
            </a:r>
            <a:r>
              <a:rPr lang="en-US" sz="1600" dirty="0" err="1">
                <a:solidFill>
                  <a:schemeClr val="tx1"/>
                </a:solidFill>
              </a:rPr>
              <a:t>nghĩa</a:t>
            </a:r>
            <a:r>
              <a:rPr lang="en-US" sz="1600" dirty="0">
                <a:solidFill>
                  <a:schemeClr val="tx1"/>
                </a:solidFill>
              </a:rPr>
              <a:t> </a:t>
            </a:r>
            <a:r>
              <a:rPr lang="en-US" sz="1600" dirty="0" err="1">
                <a:solidFill>
                  <a:schemeClr val="tx1"/>
                </a:solidFill>
              </a:rPr>
              <a:t>như</a:t>
            </a:r>
            <a:r>
              <a:rPr lang="en-US" sz="1600" dirty="0">
                <a:solidFill>
                  <a:schemeClr val="tx1"/>
                </a:solidFill>
              </a:rPr>
              <a:t> </a:t>
            </a:r>
            <a:r>
              <a:rPr lang="en-US" sz="1600" dirty="0" err="1">
                <a:solidFill>
                  <a:schemeClr val="tx1"/>
                </a:solidFill>
              </a:rPr>
              <a:t>thế</a:t>
            </a:r>
            <a:r>
              <a:rPr lang="en-US" sz="1600" dirty="0">
                <a:solidFill>
                  <a:schemeClr val="tx1"/>
                </a:solidFill>
              </a:rPr>
              <a:t> </a:t>
            </a:r>
            <a:r>
              <a:rPr lang="en-US" sz="1600" dirty="0" err="1">
                <a:solidFill>
                  <a:schemeClr val="tx1"/>
                </a:solidFill>
              </a:rPr>
              <a:t>nào</a:t>
            </a:r>
            <a:r>
              <a:rPr lang="en-US" sz="1600" dirty="0">
                <a:solidFill>
                  <a:schemeClr val="tx1"/>
                </a:solidFill>
              </a:rPr>
              <a:t>?</a:t>
            </a:r>
          </a:p>
          <a:p>
            <a:pPr lvl="0"/>
            <a:r>
              <a:rPr lang="en-US" sz="1600" dirty="0">
                <a:solidFill>
                  <a:schemeClr val="tx1"/>
                </a:solidFill>
              </a:rPr>
              <a:t>- </a:t>
            </a:r>
            <a:r>
              <a:rPr lang="en-US" sz="1600" dirty="0" err="1">
                <a:solidFill>
                  <a:schemeClr val="tx1"/>
                </a:solidFill>
              </a:rPr>
              <a:t>Em</a:t>
            </a:r>
            <a:r>
              <a:rPr lang="en-US" sz="1600" dirty="0">
                <a:solidFill>
                  <a:schemeClr val="tx1"/>
                </a:solidFill>
              </a:rPr>
              <a:t> </a:t>
            </a:r>
            <a:r>
              <a:rPr lang="en-US" sz="1600" dirty="0" err="1">
                <a:solidFill>
                  <a:schemeClr val="tx1"/>
                </a:solidFill>
              </a:rPr>
              <a:t>có</a:t>
            </a:r>
            <a:r>
              <a:rPr lang="en-US" sz="1600" dirty="0">
                <a:solidFill>
                  <a:schemeClr val="tx1"/>
                </a:solidFill>
              </a:rPr>
              <a:t> </a:t>
            </a:r>
            <a:r>
              <a:rPr lang="en-US" sz="1600" dirty="0" err="1">
                <a:solidFill>
                  <a:schemeClr val="tx1"/>
                </a:solidFill>
              </a:rPr>
              <a:t>suy</a:t>
            </a:r>
            <a:r>
              <a:rPr lang="en-US" sz="1600" dirty="0">
                <a:solidFill>
                  <a:schemeClr val="tx1"/>
                </a:solidFill>
              </a:rPr>
              <a:t> </a:t>
            </a:r>
            <a:r>
              <a:rPr lang="en-US" sz="1600" dirty="0" err="1">
                <a:solidFill>
                  <a:schemeClr val="tx1"/>
                </a:solidFill>
              </a:rPr>
              <a:t>nghĩ</a:t>
            </a:r>
            <a:r>
              <a:rPr lang="en-US" sz="1600" dirty="0">
                <a:solidFill>
                  <a:schemeClr val="tx1"/>
                </a:solidFill>
              </a:rPr>
              <a:t> </a:t>
            </a:r>
            <a:r>
              <a:rPr lang="vi-VN" sz="1600" smtClean="0">
                <a:solidFill>
                  <a:schemeClr val="tx1"/>
                </a:solidFill>
              </a:rPr>
              <a:t>gì về</a:t>
            </a:r>
            <a:r>
              <a:rPr lang="en-US" sz="1600" smtClean="0">
                <a:solidFill>
                  <a:schemeClr val="tx1"/>
                </a:solidFill>
              </a:rPr>
              <a:t> </a:t>
            </a:r>
            <a:r>
              <a:rPr lang="en-US" sz="1600" dirty="0" err="1">
                <a:solidFill>
                  <a:schemeClr val="tx1"/>
                </a:solidFill>
              </a:rPr>
              <a:t>sự</a:t>
            </a:r>
            <a:r>
              <a:rPr lang="en-US" sz="1600" dirty="0">
                <a:solidFill>
                  <a:schemeClr val="tx1"/>
                </a:solidFill>
              </a:rPr>
              <a:t> </a:t>
            </a:r>
            <a:r>
              <a:rPr lang="en-US" sz="1600" dirty="0" err="1">
                <a:solidFill>
                  <a:schemeClr val="tx1"/>
                </a:solidFill>
              </a:rPr>
              <a:t>việc</a:t>
            </a:r>
            <a:r>
              <a:rPr lang="en-US" sz="1600" dirty="0">
                <a:solidFill>
                  <a:schemeClr val="tx1"/>
                </a:solidFill>
              </a:rPr>
              <a:t> </a:t>
            </a:r>
            <a:r>
              <a:rPr lang="en-US" sz="1600" dirty="0" err="1">
                <a:solidFill>
                  <a:schemeClr val="tx1"/>
                </a:solidFill>
              </a:rPr>
              <a:t>được</a:t>
            </a:r>
            <a:r>
              <a:rPr lang="en-US" sz="1600" dirty="0">
                <a:solidFill>
                  <a:schemeClr val="tx1"/>
                </a:solidFill>
              </a:rPr>
              <a:t> </a:t>
            </a:r>
            <a:r>
              <a:rPr lang="en-US" sz="1600" dirty="0" err="1">
                <a:solidFill>
                  <a:schemeClr val="tx1"/>
                </a:solidFill>
              </a:rPr>
              <a:t>kể</a:t>
            </a:r>
            <a:r>
              <a:rPr lang="en-US" sz="1600" dirty="0">
                <a:solidFill>
                  <a:schemeClr val="tx1"/>
                </a:solidFill>
              </a:rPr>
              <a:t>?</a:t>
            </a:r>
          </a:p>
        </p:txBody>
      </p:sp>
      <p:sp>
        <p:nvSpPr>
          <p:cNvPr id="6" name="Rectangle 5"/>
          <p:cNvSpPr/>
          <p:nvPr/>
        </p:nvSpPr>
        <p:spPr>
          <a:xfrm>
            <a:off x="1794389" y="2260562"/>
            <a:ext cx="5975553" cy="21737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600" b="1" dirty="0" err="1"/>
              <a:t>Bước</a:t>
            </a:r>
            <a:r>
              <a:rPr lang="en-US" sz="1600" b="1" dirty="0"/>
              <a:t> 3: </a:t>
            </a:r>
            <a:r>
              <a:rPr lang="en-US" sz="1600" b="1" dirty="0" err="1"/>
              <a:t>Lập</a:t>
            </a:r>
            <a:r>
              <a:rPr lang="en-US" sz="1600" b="1" dirty="0"/>
              <a:t> </a:t>
            </a:r>
            <a:r>
              <a:rPr lang="en-US" sz="1600" b="1" dirty="0" err="1"/>
              <a:t>dàn</a:t>
            </a:r>
            <a:r>
              <a:rPr lang="en-US" sz="1600" b="1" dirty="0"/>
              <a:t> ý</a:t>
            </a:r>
            <a:endParaRPr lang="en-US" sz="1600" dirty="0"/>
          </a:p>
          <a:p>
            <a:r>
              <a:rPr lang="en-US" sz="1600" dirty="0"/>
              <a:t>- </a:t>
            </a:r>
            <a:r>
              <a:rPr lang="en-US" sz="1600" dirty="0" err="1"/>
              <a:t>Mở</a:t>
            </a:r>
            <a:r>
              <a:rPr lang="en-US" sz="1600" dirty="0"/>
              <a:t> </a:t>
            </a:r>
            <a:r>
              <a:rPr lang="en-US" sz="1600" dirty="0" err="1"/>
              <a:t>bài</a:t>
            </a:r>
            <a:endParaRPr lang="en-US" sz="1600" dirty="0"/>
          </a:p>
          <a:p>
            <a:r>
              <a:rPr lang="en-US" sz="1600" dirty="0"/>
              <a:t>+ </a:t>
            </a:r>
            <a:r>
              <a:rPr lang="en-US" sz="1600" dirty="0" err="1"/>
              <a:t>Giới</a:t>
            </a:r>
            <a:r>
              <a:rPr lang="en-US" sz="1600" dirty="0"/>
              <a:t> </a:t>
            </a:r>
            <a:r>
              <a:rPr lang="en-US" sz="1600" dirty="0" err="1"/>
              <a:t>thiệu</a:t>
            </a:r>
            <a:r>
              <a:rPr lang="en-US" sz="1600" dirty="0"/>
              <a:t> </a:t>
            </a:r>
            <a:r>
              <a:rPr lang="en-US" sz="1600" dirty="0" err="1"/>
              <a:t>đôi</a:t>
            </a:r>
            <a:r>
              <a:rPr lang="en-US" sz="1600" dirty="0"/>
              <a:t> </a:t>
            </a:r>
            <a:r>
              <a:rPr lang="en-US" sz="1600" dirty="0" err="1"/>
              <a:t>nét</a:t>
            </a:r>
            <a:r>
              <a:rPr lang="en-US" sz="1600" dirty="0"/>
              <a:t> </a:t>
            </a:r>
            <a:r>
              <a:rPr lang="en-US" sz="1600" dirty="0" err="1"/>
              <a:t>về</a:t>
            </a:r>
            <a:r>
              <a:rPr lang="en-US" sz="1600" dirty="0"/>
              <a:t> </a:t>
            </a:r>
            <a:r>
              <a:rPr lang="en-US" sz="1600" dirty="0" err="1"/>
              <a:t>nhân</a:t>
            </a:r>
            <a:r>
              <a:rPr lang="en-US" sz="1600" dirty="0"/>
              <a:t> </a:t>
            </a:r>
            <a:r>
              <a:rPr lang="en-US" sz="1600" dirty="0" err="1"/>
              <a:t>vật</a:t>
            </a:r>
            <a:r>
              <a:rPr lang="en-US" sz="1600" dirty="0"/>
              <a:t>.</a:t>
            </a:r>
          </a:p>
          <a:p>
            <a:r>
              <a:rPr lang="en-US" sz="1600" dirty="0"/>
              <a:t>+ </a:t>
            </a:r>
            <a:r>
              <a:rPr lang="en-US" sz="1600" dirty="0" err="1"/>
              <a:t>Giới</a:t>
            </a:r>
            <a:r>
              <a:rPr lang="en-US" sz="1600" dirty="0"/>
              <a:t> </a:t>
            </a:r>
            <a:r>
              <a:rPr lang="en-US" sz="1600" dirty="0" err="1"/>
              <a:t>thiệu</a:t>
            </a:r>
            <a:r>
              <a:rPr lang="en-US" sz="1600" dirty="0"/>
              <a:t> </a:t>
            </a:r>
            <a:r>
              <a:rPr lang="en-US" sz="1600" dirty="0" err="1"/>
              <a:t>sự</a:t>
            </a:r>
            <a:r>
              <a:rPr lang="en-US" sz="1600" dirty="0"/>
              <a:t> </a:t>
            </a:r>
            <a:r>
              <a:rPr lang="en-US" sz="1600" dirty="0" err="1"/>
              <a:t>việc</a:t>
            </a:r>
            <a:r>
              <a:rPr lang="en-US" sz="1600" dirty="0"/>
              <a:t> </a:t>
            </a:r>
            <a:r>
              <a:rPr lang="en-US" sz="1600" dirty="0" err="1"/>
              <a:t>liên</a:t>
            </a:r>
            <a:r>
              <a:rPr lang="en-US" sz="1600" dirty="0"/>
              <a:t> </a:t>
            </a:r>
            <a:r>
              <a:rPr lang="en-US" sz="1600" dirty="0" err="1"/>
              <a:t>quan</a:t>
            </a:r>
            <a:r>
              <a:rPr lang="en-US" sz="1600" dirty="0"/>
              <a:t> </a:t>
            </a:r>
            <a:r>
              <a:rPr lang="en-US" sz="1600" dirty="0" err="1"/>
              <a:t>đến</a:t>
            </a:r>
            <a:r>
              <a:rPr lang="en-US" sz="1600" dirty="0"/>
              <a:t> </a:t>
            </a:r>
            <a:r>
              <a:rPr lang="en-US" sz="1600" dirty="0" err="1"/>
              <a:t>nhân</a:t>
            </a:r>
            <a:r>
              <a:rPr lang="en-US" sz="1600" dirty="0"/>
              <a:t> </a:t>
            </a:r>
            <a:r>
              <a:rPr lang="en-US" sz="1600" dirty="0" err="1"/>
              <a:t>vật</a:t>
            </a:r>
            <a:r>
              <a:rPr lang="en-US" sz="1600" dirty="0"/>
              <a:t>.</a:t>
            </a:r>
          </a:p>
          <a:p>
            <a:r>
              <a:rPr lang="en-US" sz="1600" dirty="0"/>
              <a:t>- </a:t>
            </a:r>
            <a:r>
              <a:rPr lang="en-US" sz="1600" dirty="0" err="1"/>
              <a:t>Thân</a:t>
            </a:r>
            <a:r>
              <a:rPr lang="en-US" sz="1600" dirty="0"/>
              <a:t> </a:t>
            </a:r>
            <a:r>
              <a:rPr lang="en-US" sz="1600" dirty="0" err="1"/>
              <a:t>bài</a:t>
            </a:r>
            <a:r>
              <a:rPr lang="en-US" sz="1600" dirty="0"/>
              <a:t>:</a:t>
            </a:r>
          </a:p>
          <a:p>
            <a:r>
              <a:rPr lang="en-US" sz="1600" dirty="0"/>
              <a:t>+ </a:t>
            </a:r>
            <a:r>
              <a:rPr lang="en-US" sz="1600" dirty="0" err="1"/>
              <a:t>Kể</a:t>
            </a:r>
            <a:r>
              <a:rPr lang="en-US" sz="1600" dirty="0"/>
              <a:t> </a:t>
            </a:r>
            <a:r>
              <a:rPr lang="en-US" sz="1600" dirty="0" err="1"/>
              <a:t>lại</a:t>
            </a:r>
            <a:r>
              <a:rPr lang="en-US" sz="1600" dirty="0"/>
              <a:t> </a:t>
            </a:r>
            <a:r>
              <a:rPr lang="en-US" sz="1600" dirty="0" err="1"/>
              <a:t>diễn</a:t>
            </a:r>
            <a:r>
              <a:rPr lang="en-US" sz="1600" dirty="0"/>
              <a:t> </a:t>
            </a:r>
            <a:r>
              <a:rPr lang="en-US" sz="1600" dirty="0" err="1"/>
              <a:t>biến</a:t>
            </a:r>
            <a:r>
              <a:rPr lang="en-US" sz="1600" dirty="0"/>
              <a:t> </a:t>
            </a:r>
            <a:r>
              <a:rPr lang="en-US" sz="1600" dirty="0" err="1"/>
              <a:t>của</a:t>
            </a:r>
            <a:r>
              <a:rPr lang="en-US" sz="1600" dirty="0"/>
              <a:t> </a:t>
            </a:r>
            <a:r>
              <a:rPr lang="en-US" sz="1600" dirty="0" err="1"/>
              <a:t>sự</a:t>
            </a:r>
            <a:r>
              <a:rPr lang="en-US" sz="1600" dirty="0"/>
              <a:t> </a:t>
            </a:r>
            <a:r>
              <a:rPr lang="en-US" sz="1600" dirty="0" err="1"/>
              <a:t>việc</a:t>
            </a:r>
            <a:r>
              <a:rPr lang="en-US" sz="1600" dirty="0"/>
              <a:t>. </a:t>
            </a:r>
            <a:r>
              <a:rPr lang="en-US" sz="1600" dirty="0" err="1"/>
              <a:t>Lưu</a:t>
            </a:r>
            <a:r>
              <a:rPr lang="en-US" sz="1600" dirty="0"/>
              <a:t> ý: </a:t>
            </a:r>
            <a:r>
              <a:rPr lang="en-US" sz="1600" dirty="0" err="1"/>
              <a:t>yếu</a:t>
            </a:r>
            <a:r>
              <a:rPr lang="en-US" sz="1600" dirty="0"/>
              <a:t> </a:t>
            </a:r>
            <a:r>
              <a:rPr lang="en-US" sz="1600" dirty="0" err="1"/>
              <a:t>tố</a:t>
            </a:r>
            <a:r>
              <a:rPr lang="en-US" sz="1600" dirty="0"/>
              <a:t> </a:t>
            </a:r>
            <a:r>
              <a:rPr lang="en-US" sz="1600" dirty="0" err="1"/>
              <a:t>miêu</a:t>
            </a:r>
            <a:r>
              <a:rPr lang="en-US" sz="1600" dirty="0"/>
              <a:t> </a:t>
            </a:r>
            <a:r>
              <a:rPr lang="en-US" sz="1600" dirty="0" err="1"/>
              <a:t>tả</a:t>
            </a:r>
            <a:r>
              <a:rPr lang="en-US" sz="1600" dirty="0"/>
              <a:t>.</a:t>
            </a:r>
          </a:p>
          <a:p>
            <a:r>
              <a:rPr lang="en-US" sz="1600" dirty="0"/>
              <a:t>+ </a:t>
            </a:r>
            <a:r>
              <a:rPr lang="en-US" sz="1600" dirty="0" err="1"/>
              <a:t>Nêu</a:t>
            </a:r>
            <a:r>
              <a:rPr lang="en-US" sz="1600" dirty="0"/>
              <a:t> ý </a:t>
            </a:r>
            <a:r>
              <a:rPr lang="en-US" sz="1600" dirty="0" err="1"/>
              <a:t>nghĩa</a:t>
            </a:r>
            <a:r>
              <a:rPr lang="en-US" sz="1600" dirty="0"/>
              <a:t> </a:t>
            </a:r>
            <a:r>
              <a:rPr lang="en-US" sz="1600" dirty="0" err="1"/>
              <a:t>của</a:t>
            </a:r>
            <a:r>
              <a:rPr lang="en-US" sz="1600" dirty="0"/>
              <a:t> </a:t>
            </a:r>
            <a:r>
              <a:rPr lang="en-US" sz="1600" dirty="0" err="1"/>
              <a:t>sự</a:t>
            </a:r>
            <a:r>
              <a:rPr lang="en-US" sz="1600" dirty="0"/>
              <a:t> </a:t>
            </a:r>
            <a:r>
              <a:rPr lang="en-US" sz="1600" dirty="0" err="1"/>
              <a:t>việc</a:t>
            </a:r>
            <a:r>
              <a:rPr lang="en-US" sz="1600" dirty="0"/>
              <a:t>.</a:t>
            </a:r>
          </a:p>
          <a:p>
            <a:r>
              <a:rPr lang="en-US" sz="1600" dirty="0"/>
              <a:t>- </a:t>
            </a:r>
            <a:r>
              <a:rPr lang="en-US" sz="1600" dirty="0" err="1"/>
              <a:t>Kết</a:t>
            </a:r>
            <a:r>
              <a:rPr lang="en-US" sz="1600" dirty="0"/>
              <a:t> </a:t>
            </a:r>
            <a:r>
              <a:rPr lang="en-US" sz="1600" dirty="0" err="1"/>
              <a:t>bài</a:t>
            </a:r>
            <a:r>
              <a:rPr lang="en-US" sz="1600" dirty="0"/>
              <a:t>: </a:t>
            </a:r>
            <a:r>
              <a:rPr lang="en-US" sz="1600" dirty="0" err="1"/>
              <a:t>Nêu</a:t>
            </a:r>
            <a:r>
              <a:rPr lang="en-US" sz="1600" dirty="0"/>
              <a:t> </a:t>
            </a:r>
            <a:r>
              <a:rPr lang="en-US" sz="1600" dirty="0" err="1"/>
              <a:t>suy</a:t>
            </a:r>
            <a:r>
              <a:rPr lang="en-US" sz="1600" dirty="0"/>
              <a:t> </a:t>
            </a:r>
            <a:r>
              <a:rPr lang="en-US" sz="1600" dirty="0" err="1"/>
              <a:t>nghĩ</a:t>
            </a:r>
            <a:r>
              <a:rPr lang="en-US" sz="1600" dirty="0"/>
              <a:t> </a:t>
            </a:r>
            <a:r>
              <a:rPr lang="en-US" sz="1600" dirty="0" err="1"/>
              <a:t>và</a:t>
            </a:r>
            <a:r>
              <a:rPr lang="en-US" sz="1600" dirty="0"/>
              <a:t> </a:t>
            </a:r>
            <a:r>
              <a:rPr lang="en-US" sz="1600" dirty="0" err="1"/>
              <a:t>ấn</a:t>
            </a:r>
            <a:r>
              <a:rPr lang="en-US" sz="1600" dirty="0"/>
              <a:t> </a:t>
            </a:r>
            <a:r>
              <a:rPr lang="en-US" sz="1600" dirty="0" err="1"/>
              <a:t>tượng</a:t>
            </a:r>
            <a:r>
              <a:rPr lang="en-US" sz="1600" dirty="0"/>
              <a:t> </a:t>
            </a:r>
            <a:r>
              <a:rPr lang="en-US" sz="1600" dirty="0" err="1"/>
              <a:t>của</a:t>
            </a:r>
            <a:r>
              <a:rPr lang="en-US" sz="1600" dirty="0"/>
              <a:t> </a:t>
            </a:r>
            <a:r>
              <a:rPr lang="en-US" sz="1600" dirty="0" err="1"/>
              <a:t>người</a:t>
            </a:r>
            <a:r>
              <a:rPr lang="en-US" sz="1600" dirty="0"/>
              <a:t> </a:t>
            </a:r>
            <a:r>
              <a:rPr lang="en-US" sz="1600" dirty="0" err="1"/>
              <a:t>viết</a:t>
            </a:r>
            <a:r>
              <a:rPr lang="en-US" sz="1600" dirty="0"/>
              <a:t> </a:t>
            </a:r>
            <a:r>
              <a:rPr lang="en-US" sz="1600" dirty="0" err="1"/>
              <a:t>về</a:t>
            </a:r>
            <a:r>
              <a:rPr lang="en-US" sz="1600" dirty="0"/>
              <a:t> </a:t>
            </a:r>
            <a:r>
              <a:rPr lang="en-US" sz="1600" dirty="0" err="1"/>
              <a:t>sự</a:t>
            </a:r>
            <a:r>
              <a:rPr lang="en-US" sz="1600" dirty="0"/>
              <a:t> </a:t>
            </a:r>
            <a:r>
              <a:rPr lang="en-US" sz="1600" dirty="0" err="1"/>
              <a:t>việc</a:t>
            </a:r>
            <a:r>
              <a:rPr lang="en-US" sz="1600" dirty="0"/>
              <a:t>.</a:t>
            </a:r>
            <a:endParaRPr lang="en-US" sz="1800" dirty="0">
              <a:solidFill>
                <a:schemeClr val="tx1"/>
              </a:solidFill>
            </a:endParaRPr>
          </a:p>
        </p:txBody>
      </p:sp>
    </p:spTree>
    <p:extLst>
      <p:ext uri="{BB962C8B-B14F-4D97-AF65-F5344CB8AC3E}">
        <p14:creationId xmlns:p14="http://schemas.microsoft.com/office/powerpoint/2010/main" val="13749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9"/>
          <p:cNvSpPr txBox="1">
            <a:spLocks noGrp="1"/>
          </p:cNvSpPr>
          <p:nvPr>
            <p:ph type="title"/>
          </p:nvPr>
        </p:nvSpPr>
        <p:spPr>
          <a:xfrm>
            <a:off x="973143" y="937263"/>
            <a:ext cx="7710900" cy="165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THỰC HÀNH VIẾT</a:t>
            </a:r>
            <a:endParaRPr sz="6000" dirty="0"/>
          </a:p>
        </p:txBody>
      </p:sp>
      <p:grpSp>
        <p:nvGrpSpPr>
          <p:cNvPr id="561" name="Google Shape;561;p49"/>
          <p:cNvGrpSpPr/>
          <p:nvPr/>
        </p:nvGrpSpPr>
        <p:grpSpPr>
          <a:xfrm rot="-455457">
            <a:off x="77330" y="344135"/>
            <a:ext cx="1775383" cy="1288561"/>
            <a:chOff x="1149250" y="3908038"/>
            <a:chExt cx="1239575" cy="899675"/>
          </a:xfrm>
        </p:grpSpPr>
        <p:sp>
          <p:nvSpPr>
            <p:cNvPr id="562" name="Google Shape;562;p49"/>
            <p:cNvSpPr/>
            <p:nvPr/>
          </p:nvSpPr>
          <p:spPr>
            <a:xfrm>
              <a:off x="1149250" y="3908038"/>
              <a:ext cx="1239575" cy="899675"/>
            </a:xfrm>
            <a:custGeom>
              <a:avLst/>
              <a:gdLst/>
              <a:ahLst/>
              <a:cxnLst/>
              <a:rect l="l" t="t" r="r" b="b"/>
              <a:pathLst>
                <a:path w="49583" h="35987" extrusionOk="0">
                  <a:moveTo>
                    <a:pt x="48099" y="31275"/>
                  </a:moveTo>
                  <a:cubicBezTo>
                    <a:pt x="48040" y="31101"/>
                    <a:pt x="48108" y="30937"/>
                    <a:pt x="48119" y="30687"/>
                  </a:cubicBezTo>
                  <a:cubicBezTo>
                    <a:pt x="48172" y="29468"/>
                    <a:pt x="48282" y="28380"/>
                    <a:pt x="48431" y="27076"/>
                  </a:cubicBezTo>
                  <a:cubicBezTo>
                    <a:pt x="49105" y="26846"/>
                    <a:pt x="49194" y="25516"/>
                    <a:pt x="48604" y="25041"/>
                  </a:cubicBezTo>
                  <a:cubicBezTo>
                    <a:pt x="47129" y="24976"/>
                    <a:pt x="45759" y="25202"/>
                    <a:pt x="44190" y="25301"/>
                  </a:cubicBezTo>
                  <a:cubicBezTo>
                    <a:pt x="44313" y="23958"/>
                    <a:pt x="43146" y="24134"/>
                    <a:pt x="42823" y="23314"/>
                  </a:cubicBezTo>
                  <a:cubicBezTo>
                    <a:pt x="42531" y="21140"/>
                    <a:pt x="42533" y="18718"/>
                    <a:pt x="42435" y="16298"/>
                  </a:cubicBezTo>
                  <a:cubicBezTo>
                    <a:pt x="43174" y="16018"/>
                    <a:pt x="43322" y="15168"/>
                    <a:pt x="43255" y="14348"/>
                  </a:cubicBezTo>
                  <a:cubicBezTo>
                    <a:pt x="42769" y="14146"/>
                    <a:pt x="42028" y="14242"/>
                    <a:pt x="41324" y="14293"/>
                  </a:cubicBezTo>
                  <a:cubicBezTo>
                    <a:pt x="41178" y="13785"/>
                    <a:pt x="41029" y="13277"/>
                    <a:pt x="40771" y="12898"/>
                  </a:cubicBezTo>
                  <a:cubicBezTo>
                    <a:pt x="39949" y="12856"/>
                    <a:pt x="39606" y="12249"/>
                    <a:pt x="39207" y="11710"/>
                  </a:cubicBezTo>
                  <a:cubicBezTo>
                    <a:pt x="39343" y="10277"/>
                    <a:pt x="38741" y="8634"/>
                    <a:pt x="38794" y="6979"/>
                  </a:cubicBezTo>
                  <a:cubicBezTo>
                    <a:pt x="38809" y="6517"/>
                    <a:pt x="38954" y="6125"/>
                    <a:pt x="38890" y="5667"/>
                  </a:cubicBezTo>
                  <a:cubicBezTo>
                    <a:pt x="38818" y="5151"/>
                    <a:pt x="38507" y="4629"/>
                    <a:pt x="38456" y="4133"/>
                  </a:cubicBezTo>
                  <a:cubicBezTo>
                    <a:pt x="38384" y="3435"/>
                    <a:pt x="38918" y="2841"/>
                    <a:pt x="38770" y="2284"/>
                  </a:cubicBezTo>
                  <a:cubicBezTo>
                    <a:pt x="39564" y="2249"/>
                    <a:pt x="39960" y="1091"/>
                    <a:pt x="39540" y="532"/>
                  </a:cubicBezTo>
                  <a:cubicBezTo>
                    <a:pt x="39141" y="0"/>
                    <a:pt x="37064" y="408"/>
                    <a:pt x="36134" y="522"/>
                  </a:cubicBezTo>
                  <a:cubicBezTo>
                    <a:pt x="30619" y="1190"/>
                    <a:pt x="25221" y="2151"/>
                    <a:pt x="19838" y="3417"/>
                  </a:cubicBezTo>
                  <a:cubicBezTo>
                    <a:pt x="15293" y="4486"/>
                    <a:pt x="10966" y="5645"/>
                    <a:pt x="7148" y="7285"/>
                  </a:cubicBezTo>
                  <a:cubicBezTo>
                    <a:pt x="6550" y="7544"/>
                    <a:pt x="5853" y="7714"/>
                    <a:pt x="5465" y="7997"/>
                  </a:cubicBezTo>
                  <a:cubicBezTo>
                    <a:pt x="3599" y="9361"/>
                    <a:pt x="4121" y="15871"/>
                    <a:pt x="5834" y="17363"/>
                  </a:cubicBezTo>
                  <a:cubicBezTo>
                    <a:pt x="4739" y="19938"/>
                    <a:pt x="4283" y="25009"/>
                    <a:pt x="5826" y="27733"/>
                  </a:cubicBezTo>
                  <a:cubicBezTo>
                    <a:pt x="4786" y="27748"/>
                    <a:pt x="3958" y="27947"/>
                    <a:pt x="3034" y="28060"/>
                  </a:cubicBezTo>
                  <a:lnTo>
                    <a:pt x="3034" y="28059"/>
                  </a:lnTo>
                  <a:cubicBezTo>
                    <a:pt x="2766" y="28092"/>
                    <a:pt x="2491" y="28119"/>
                    <a:pt x="2199" y="28130"/>
                  </a:cubicBezTo>
                  <a:cubicBezTo>
                    <a:pt x="1893" y="28892"/>
                    <a:pt x="868" y="29383"/>
                    <a:pt x="617" y="30204"/>
                  </a:cubicBezTo>
                  <a:cubicBezTo>
                    <a:pt x="0" y="32216"/>
                    <a:pt x="1549" y="35395"/>
                    <a:pt x="3012" y="35703"/>
                  </a:cubicBezTo>
                  <a:cubicBezTo>
                    <a:pt x="3017" y="35705"/>
                    <a:pt x="3024" y="35705"/>
                    <a:pt x="3029" y="35706"/>
                  </a:cubicBezTo>
                  <a:lnTo>
                    <a:pt x="3029" y="35707"/>
                  </a:lnTo>
                  <a:cubicBezTo>
                    <a:pt x="3498" y="35798"/>
                    <a:pt x="4156" y="35702"/>
                    <a:pt x="4660" y="35450"/>
                  </a:cubicBezTo>
                  <a:cubicBezTo>
                    <a:pt x="10221" y="35986"/>
                    <a:pt x="16219" y="35614"/>
                    <a:pt x="22262" y="35460"/>
                  </a:cubicBezTo>
                  <a:cubicBezTo>
                    <a:pt x="28337" y="35304"/>
                    <a:pt x="34482" y="35040"/>
                    <a:pt x="40451" y="34708"/>
                  </a:cubicBezTo>
                  <a:cubicBezTo>
                    <a:pt x="42699" y="34583"/>
                    <a:pt x="44906" y="34146"/>
                    <a:pt x="47071" y="33895"/>
                  </a:cubicBezTo>
                  <a:cubicBezTo>
                    <a:pt x="47817" y="33807"/>
                    <a:pt x="48725" y="33945"/>
                    <a:pt x="49091" y="33419"/>
                  </a:cubicBezTo>
                  <a:cubicBezTo>
                    <a:pt x="49583" y="31969"/>
                    <a:pt x="48323" y="31943"/>
                    <a:pt x="48099" y="312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9"/>
            <p:cNvSpPr/>
            <p:nvPr/>
          </p:nvSpPr>
          <p:spPr>
            <a:xfrm>
              <a:off x="1332550" y="3936738"/>
              <a:ext cx="772625" cy="172675"/>
            </a:xfrm>
            <a:custGeom>
              <a:avLst/>
              <a:gdLst/>
              <a:ahLst/>
              <a:cxnLst/>
              <a:rect l="l" t="t" r="r" b="b"/>
              <a:pathLst>
                <a:path w="30905" h="6907" extrusionOk="0">
                  <a:moveTo>
                    <a:pt x="1" y="6907"/>
                  </a:moveTo>
                  <a:cubicBezTo>
                    <a:pt x="8726" y="4323"/>
                    <a:pt x="18550" y="2260"/>
                    <a:pt x="28510" y="634"/>
                  </a:cubicBezTo>
                  <a:cubicBezTo>
                    <a:pt x="29252" y="513"/>
                    <a:pt x="30155" y="250"/>
                    <a:pt x="30904" y="1"/>
                  </a:cubicBezTo>
                  <a:cubicBezTo>
                    <a:pt x="27342" y="133"/>
                    <a:pt x="24629" y="863"/>
                    <a:pt x="21501" y="1411"/>
                  </a:cubicBezTo>
                  <a:cubicBezTo>
                    <a:pt x="13713" y="2776"/>
                    <a:pt x="5948" y="4125"/>
                    <a:pt x="1" y="69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9"/>
            <p:cNvSpPr/>
            <p:nvPr/>
          </p:nvSpPr>
          <p:spPr>
            <a:xfrm>
              <a:off x="1353150" y="3964963"/>
              <a:ext cx="740150" cy="162525"/>
            </a:xfrm>
            <a:custGeom>
              <a:avLst/>
              <a:gdLst/>
              <a:ahLst/>
              <a:cxnLst/>
              <a:rect l="l" t="t" r="r" b="b"/>
              <a:pathLst>
                <a:path w="29606" h="6501" extrusionOk="0">
                  <a:moveTo>
                    <a:pt x="28643" y="283"/>
                  </a:moveTo>
                  <a:cubicBezTo>
                    <a:pt x="23676" y="1020"/>
                    <a:pt x="18685" y="2015"/>
                    <a:pt x="13807" y="2940"/>
                  </a:cubicBezTo>
                  <a:cubicBezTo>
                    <a:pt x="8934" y="3865"/>
                    <a:pt x="4269" y="5064"/>
                    <a:pt x="0" y="6501"/>
                  </a:cubicBezTo>
                  <a:cubicBezTo>
                    <a:pt x="4886" y="5708"/>
                    <a:pt x="9852" y="4327"/>
                    <a:pt x="14734" y="3329"/>
                  </a:cubicBezTo>
                  <a:cubicBezTo>
                    <a:pt x="19085" y="2439"/>
                    <a:pt x="24077" y="1993"/>
                    <a:pt x="27982" y="918"/>
                  </a:cubicBezTo>
                  <a:cubicBezTo>
                    <a:pt x="28522" y="770"/>
                    <a:pt x="29251" y="796"/>
                    <a:pt x="29605" y="277"/>
                  </a:cubicBezTo>
                  <a:cubicBezTo>
                    <a:pt x="29375" y="0"/>
                    <a:pt x="28868" y="250"/>
                    <a:pt x="28643" y="2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p:nvPr/>
          </p:nvSpPr>
          <p:spPr>
            <a:xfrm>
              <a:off x="1344175" y="3981588"/>
              <a:ext cx="748375" cy="172425"/>
            </a:xfrm>
            <a:custGeom>
              <a:avLst/>
              <a:gdLst/>
              <a:ahLst/>
              <a:cxnLst/>
              <a:rect l="l" t="t" r="r" b="b"/>
              <a:pathLst>
                <a:path w="29935" h="6897" extrusionOk="0">
                  <a:moveTo>
                    <a:pt x="29802" y="15"/>
                  </a:moveTo>
                  <a:cubicBezTo>
                    <a:pt x="25090" y="1540"/>
                    <a:pt x="19649" y="1861"/>
                    <a:pt x="14602" y="2961"/>
                  </a:cubicBezTo>
                  <a:cubicBezTo>
                    <a:pt x="12144" y="3496"/>
                    <a:pt x="9732" y="4083"/>
                    <a:pt x="7335" y="4605"/>
                  </a:cubicBezTo>
                  <a:cubicBezTo>
                    <a:pt x="4855" y="5145"/>
                    <a:pt x="2382" y="5572"/>
                    <a:pt x="1" y="6188"/>
                  </a:cubicBezTo>
                  <a:cubicBezTo>
                    <a:pt x="155" y="6287"/>
                    <a:pt x="59" y="6681"/>
                    <a:pt x="117" y="6897"/>
                  </a:cubicBezTo>
                  <a:cubicBezTo>
                    <a:pt x="4523" y="5420"/>
                    <a:pt x="9609" y="4356"/>
                    <a:pt x="14684" y="3215"/>
                  </a:cubicBezTo>
                  <a:cubicBezTo>
                    <a:pt x="18990" y="2248"/>
                    <a:pt x="24283" y="1919"/>
                    <a:pt x="28522" y="958"/>
                  </a:cubicBezTo>
                  <a:cubicBezTo>
                    <a:pt x="29047" y="839"/>
                    <a:pt x="29934" y="891"/>
                    <a:pt x="29871" y="76"/>
                  </a:cubicBezTo>
                  <a:cubicBezTo>
                    <a:pt x="29863" y="36"/>
                    <a:pt x="29855" y="0"/>
                    <a:pt x="29802" y="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9"/>
            <p:cNvSpPr/>
            <p:nvPr/>
          </p:nvSpPr>
          <p:spPr>
            <a:xfrm>
              <a:off x="1347550" y="4003138"/>
              <a:ext cx="740150" cy="157375"/>
            </a:xfrm>
            <a:custGeom>
              <a:avLst/>
              <a:gdLst/>
              <a:ahLst/>
              <a:cxnLst/>
              <a:rect l="l" t="t" r="r" b="b"/>
              <a:pathLst>
                <a:path w="29606" h="6295" extrusionOk="0">
                  <a:moveTo>
                    <a:pt x="29474" y="17"/>
                  </a:moveTo>
                  <a:cubicBezTo>
                    <a:pt x="27035" y="690"/>
                    <a:pt x="24330" y="1006"/>
                    <a:pt x="21736" y="1368"/>
                  </a:cubicBezTo>
                  <a:cubicBezTo>
                    <a:pt x="19139" y="1730"/>
                    <a:pt x="16575" y="2096"/>
                    <a:pt x="14058" y="2650"/>
                  </a:cubicBezTo>
                  <a:cubicBezTo>
                    <a:pt x="9092" y="3744"/>
                    <a:pt x="4257" y="4701"/>
                    <a:pt x="0" y="6294"/>
                  </a:cubicBezTo>
                  <a:cubicBezTo>
                    <a:pt x="4738" y="5202"/>
                    <a:pt x="9826" y="4171"/>
                    <a:pt x="14872" y="3243"/>
                  </a:cubicBezTo>
                  <a:cubicBezTo>
                    <a:pt x="19966" y="2305"/>
                    <a:pt x="25068" y="1598"/>
                    <a:pt x="29605" y="71"/>
                  </a:cubicBezTo>
                  <a:cubicBezTo>
                    <a:pt x="29588" y="20"/>
                    <a:pt x="29546" y="0"/>
                    <a:pt x="29474" y="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9"/>
            <p:cNvSpPr/>
            <p:nvPr/>
          </p:nvSpPr>
          <p:spPr>
            <a:xfrm>
              <a:off x="1345200" y="4012513"/>
              <a:ext cx="744450" cy="160450"/>
            </a:xfrm>
            <a:custGeom>
              <a:avLst/>
              <a:gdLst/>
              <a:ahLst/>
              <a:cxnLst/>
              <a:rect l="l" t="t" r="r" b="b"/>
              <a:pathLst>
                <a:path w="29778" h="6418" extrusionOk="0">
                  <a:moveTo>
                    <a:pt x="29286" y="183"/>
                  </a:moveTo>
                  <a:cubicBezTo>
                    <a:pt x="24678" y="1395"/>
                    <a:pt x="19577" y="2178"/>
                    <a:pt x="14538" y="3161"/>
                  </a:cubicBezTo>
                  <a:cubicBezTo>
                    <a:pt x="12047" y="3646"/>
                    <a:pt x="9548" y="4143"/>
                    <a:pt x="7129" y="4619"/>
                  </a:cubicBezTo>
                  <a:cubicBezTo>
                    <a:pt x="4969" y="5044"/>
                    <a:pt x="2620" y="5425"/>
                    <a:pt x="743" y="6002"/>
                  </a:cubicBezTo>
                  <a:cubicBezTo>
                    <a:pt x="512" y="6072"/>
                    <a:pt x="20" y="5975"/>
                    <a:pt x="1" y="6383"/>
                  </a:cubicBezTo>
                  <a:cubicBezTo>
                    <a:pt x="555" y="6418"/>
                    <a:pt x="1101" y="6204"/>
                    <a:pt x="1647" y="6066"/>
                  </a:cubicBezTo>
                  <a:cubicBezTo>
                    <a:pt x="5887" y="4994"/>
                    <a:pt x="10435" y="4264"/>
                    <a:pt x="14940" y="3391"/>
                  </a:cubicBezTo>
                  <a:cubicBezTo>
                    <a:pt x="17483" y="2899"/>
                    <a:pt x="20092" y="2552"/>
                    <a:pt x="22540" y="1920"/>
                  </a:cubicBezTo>
                  <a:cubicBezTo>
                    <a:pt x="24692" y="1362"/>
                    <a:pt x="26939" y="956"/>
                    <a:pt x="29050" y="461"/>
                  </a:cubicBezTo>
                  <a:cubicBezTo>
                    <a:pt x="29200" y="426"/>
                    <a:pt x="29777" y="533"/>
                    <a:pt x="29733" y="151"/>
                  </a:cubicBezTo>
                  <a:cubicBezTo>
                    <a:pt x="29616" y="1"/>
                    <a:pt x="29370" y="160"/>
                    <a:pt x="29286" y="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9"/>
            <p:cNvSpPr/>
            <p:nvPr/>
          </p:nvSpPr>
          <p:spPr>
            <a:xfrm>
              <a:off x="1988325" y="4030363"/>
              <a:ext cx="120300" cy="52625"/>
            </a:xfrm>
            <a:custGeom>
              <a:avLst/>
              <a:gdLst/>
              <a:ahLst/>
              <a:cxnLst/>
              <a:rect l="l" t="t" r="r" b="b"/>
              <a:pathLst>
                <a:path w="4812" h="2105" extrusionOk="0">
                  <a:moveTo>
                    <a:pt x="0" y="841"/>
                  </a:moveTo>
                  <a:cubicBezTo>
                    <a:pt x="121" y="1335"/>
                    <a:pt x="380" y="1663"/>
                    <a:pt x="544" y="2104"/>
                  </a:cubicBezTo>
                  <a:cubicBezTo>
                    <a:pt x="1702" y="1985"/>
                    <a:pt x="3281" y="1714"/>
                    <a:pt x="4613" y="1544"/>
                  </a:cubicBezTo>
                  <a:cubicBezTo>
                    <a:pt x="4811" y="893"/>
                    <a:pt x="4259" y="690"/>
                    <a:pt x="4306" y="0"/>
                  </a:cubicBezTo>
                  <a:cubicBezTo>
                    <a:pt x="2838" y="252"/>
                    <a:pt x="1287" y="429"/>
                    <a:pt x="0" y="84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9"/>
            <p:cNvSpPr/>
            <p:nvPr/>
          </p:nvSpPr>
          <p:spPr>
            <a:xfrm>
              <a:off x="1944200" y="4055763"/>
              <a:ext cx="63250" cy="86800"/>
            </a:xfrm>
            <a:custGeom>
              <a:avLst/>
              <a:gdLst/>
              <a:ahLst/>
              <a:cxnLst/>
              <a:rect l="l" t="t" r="r" b="b"/>
              <a:pathLst>
                <a:path w="2530" h="3472" extrusionOk="0">
                  <a:moveTo>
                    <a:pt x="1" y="280"/>
                  </a:moveTo>
                  <a:cubicBezTo>
                    <a:pt x="459" y="1197"/>
                    <a:pt x="1163" y="1826"/>
                    <a:pt x="1301" y="3120"/>
                  </a:cubicBezTo>
                  <a:cubicBezTo>
                    <a:pt x="1551" y="3279"/>
                    <a:pt x="1514" y="2768"/>
                    <a:pt x="1857" y="2817"/>
                  </a:cubicBezTo>
                  <a:cubicBezTo>
                    <a:pt x="2069" y="2892"/>
                    <a:pt x="2438" y="3471"/>
                    <a:pt x="2529" y="3224"/>
                  </a:cubicBezTo>
                  <a:cubicBezTo>
                    <a:pt x="2129" y="2074"/>
                    <a:pt x="1706" y="953"/>
                    <a:pt x="1136" y="0"/>
                  </a:cubicBezTo>
                  <a:cubicBezTo>
                    <a:pt x="756" y="93"/>
                    <a:pt x="365" y="175"/>
                    <a:pt x="1" y="2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9"/>
            <p:cNvSpPr/>
            <p:nvPr/>
          </p:nvSpPr>
          <p:spPr>
            <a:xfrm>
              <a:off x="1926875" y="4065313"/>
              <a:ext cx="54550" cy="91975"/>
            </a:xfrm>
            <a:custGeom>
              <a:avLst/>
              <a:gdLst/>
              <a:ahLst/>
              <a:cxnLst/>
              <a:rect l="l" t="t" r="r" b="b"/>
              <a:pathLst>
                <a:path w="2182" h="3679" extrusionOk="0">
                  <a:moveTo>
                    <a:pt x="0" y="80"/>
                  </a:moveTo>
                  <a:cubicBezTo>
                    <a:pt x="569" y="963"/>
                    <a:pt x="1236" y="2336"/>
                    <a:pt x="1614" y="3679"/>
                  </a:cubicBezTo>
                  <a:cubicBezTo>
                    <a:pt x="2182" y="2827"/>
                    <a:pt x="888" y="1"/>
                    <a:pt x="0" y="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9"/>
            <p:cNvSpPr/>
            <p:nvPr/>
          </p:nvSpPr>
          <p:spPr>
            <a:xfrm>
              <a:off x="1355975" y="4069988"/>
              <a:ext cx="577325" cy="119325"/>
            </a:xfrm>
            <a:custGeom>
              <a:avLst/>
              <a:gdLst/>
              <a:ahLst/>
              <a:cxnLst/>
              <a:rect l="l" t="t" r="r" b="b"/>
              <a:pathLst>
                <a:path w="23093" h="4773" extrusionOk="0">
                  <a:moveTo>
                    <a:pt x="21923" y="1459"/>
                  </a:moveTo>
                  <a:cubicBezTo>
                    <a:pt x="20546" y="1670"/>
                    <a:pt x="18797" y="2001"/>
                    <a:pt x="17588" y="1910"/>
                  </a:cubicBezTo>
                  <a:cubicBezTo>
                    <a:pt x="19355" y="1656"/>
                    <a:pt x="21150" y="1430"/>
                    <a:pt x="22794" y="1070"/>
                  </a:cubicBezTo>
                  <a:cubicBezTo>
                    <a:pt x="22656" y="691"/>
                    <a:pt x="22486" y="352"/>
                    <a:pt x="22270" y="64"/>
                  </a:cubicBezTo>
                  <a:cubicBezTo>
                    <a:pt x="21993" y="0"/>
                    <a:pt x="21728" y="80"/>
                    <a:pt x="21567" y="116"/>
                  </a:cubicBezTo>
                  <a:cubicBezTo>
                    <a:pt x="18482" y="823"/>
                    <a:pt x="15004" y="1222"/>
                    <a:pt x="11613" y="1892"/>
                  </a:cubicBezTo>
                  <a:cubicBezTo>
                    <a:pt x="9943" y="2224"/>
                    <a:pt x="8226" y="2457"/>
                    <a:pt x="6604" y="2784"/>
                  </a:cubicBezTo>
                  <a:cubicBezTo>
                    <a:pt x="4102" y="3286"/>
                    <a:pt x="1566" y="3626"/>
                    <a:pt x="1" y="4704"/>
                  </a:cubicBezTo>
                  <a:cubicBezTo>
                    <a:pt x="5366" y="3903"/>
                    <a:pt x="10617" y="2680"/>
                    <a:pt x="16133" y="2212"/>
                  </a:cubicBezTo>
                  <a:cubicBezTo>
                    <a:pt x="11052" y="3080"/>
                    <a:pt x="5803" y="3801"/>
                    <a:pt x="841" y="4773"/>
                  </a:cubicBezTo>
                  <a:cubicBezTo>
                    <a:pt x="6720" y="3928"/>
                    <a:pt x="12769" y="3119"/>
                    <a:pt x="18718" y="2414"/>
                  </a:cubicBezTo>
                  <a:cubicBezTo>
                    <a:pt x="19835" y="2281"/>
                    <a:pt x="21089" y="2136"/>
                    <a:pt x="22154" y="1964"/>
                  </a:cubicBezTo>
                  <a:cubicBezTo>
                    <a:pt x="22445" y="1918"/>
                    <a:pt x="22939" y="1956"/>
                    <a:pt x="23092" y="1634"/>
                  </a:cubicBezTo>
                  <a:cubicBezTo>
                    <a:pt x="22909" y="1102"/>
                    <a:pt x="22324" y="1398"/>
                    <a:pt x="21923" y="14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9"/>
            <p:cNvSpPr/>
            <p:nvPr/>
          </p:nvSpPr>
          <p:spPr>
            <a:xfrm>
              <a:off x="1276275" y="4132138"/>
              <a:ext cx="42250" cy="182725"/>
            </a:xfrm>
            <a:custGeom>
              <a:avLst/>
              <a:gdLst/>
              <a:ahLst/>
              <a:cxnLst/>
              <a:rect l="l" t="t" r="r" b="b"/>
              <a:pathLst>
                <a:path w="1690" h="7309" extrusionOk="0">
                  <a:moveTo>
                    <a:pt x="1689" y="7155"/>
                  </a:moveTo>
                  <a:cubicBezTo>
                    <a:pt x="1223" y="5847"/>
                    <a:pt x="1025" y="4224"/>
                    <a:pt x="779" y="2656"/>
                  </a:cubicBezTo>
                  <a:cubicBezTo>
                    <a:pt x="567" y="2594"/>
                    <a:pt x="329" y="1994"/>
                    <a:pt x="590" y="1823"/>
                  </a:cubicBezTo>
                  <a:cubicBezTo>
                    <a:pt x="603" y="1924"/>
                    <a:pt x="597" y="2048"/>
                    <a:pt x="732" y="2008"/>
                  </a:cubicBezTo>
                  <a:cubicBezTo>
                    <a:pt x="596" y="1346"/>
                    <a:pt x="765" y="360"/>
                    <a:pt x="521" y="1"/>
                  </a:cubicBezTo>
                  <a:cubicBezTo>
                    <a:pt x="264" y="485"/>
                    <a:pt x="105" y="1053"/>
                    <a:pt x="0" y="1671"/>
                  </a:cubicBezTo>
                  <a:cubicBezTo>
                    <a:pt x="597" y="2216"/>
                    <a:pt x="173" y="3150"/>
                    <a:pt x="232" y="3937"/>
                  </a:cubicBezTo>
                  <a:cubicBezTo>
                    <a:pt x="278" y="4548"/>
                    <a:pt x="521" y="5175"/>
                    <a:pt x="684" y="5729"/>
                  </a:cubicBezTo>
                  <a:cubicBezTo>
                    <a:pt x="859" y="6317"/>
                    <a:pt x="905" y="7032"/>
                    <a:pt x="1380" y="7309"/>
                  </a:cubicBezTo>
                  <a:cubicBezTo>
                    <a:pt x="1197" y="6589"/>
                    <a:pt x="469" y="5288"/>
                    <a:pt x="767" y="4223"/>
                  </a:cubicBezTo>
                  <a:cubicBezTo>
                    <a:pt x="1130" y="5137"/>
                    <a:pt x="1106" y="6501"/>
                    <a:pt x="1689" y="7155"/>
                  </a:cubicBezTo>
                  <a:close/>
                  <a:moveTo>
                    <a:pt x="655" y="3579"/>
                  </a:moveTo>
                  <a:cubicBezTo>
                    <a:pt x="427" y="3611"/>
                    <a:pt x="314" y="3511"/>
                    <a:pt x="312" y="3277"/>
                  </a:cubicBezTo>
                  <a:cubicBezTo>
                    <a:pt x="382" y="3218"/>
                    <a:pt x="477" y="3181"/>
                    <a:pt x="626" y="3189"/>
                  </a:cubicBezTo>
                  <a:cubicBezTo>
                    <a:pt x="657" y="3340"/>
                    <a:pt x="772" y="3448"/>
                    <a:pt x="655" y="357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9"/>
            <p:cNvSpPr/>
            <p:nvPr/>
          </p:nvSpPr>
          <p:spPr>
            <a:xfrm>
              <a:off x="1318000" y="4127938"/>
              <a:ext cx="16825" cy="11850"/>
            </a:xfrm>
            <a:custGeom>
              <a:avLst/>
              <a:gdLst/>
              <a:ahLst/>
              <a:cxnLst/>
              <a:rect l="l" t="t" r="r" b="b"/>
              <a:pathLst>
                <a:path w="673" h="474" extrusionOk="0">
                  <a:moveTo>
                    <a:pt x="1" y="84"/>
                  </a:moveTo>
                  <a:cubicBezTo>
                    <a:pt x="10" y="215"/>
                    <a:pt x="20" y="345"/>
                    <a:pt x="29" y="473"/>
                  </a:cubicBezTo>
                  <a:cubicBezTo>
                    <a:pt x="222" y="461"/>
                    <a:pt x="413" y="446"/>
                    <a:pt x="605" y="432"/>
                  </a:cubicBezTo>
                  <a:cubicBezTo>
                    <a:pt x="672" y="0"/>
                    <a:pt x="247" y="148"/>
                    <a:pt x="1" y="8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9"/>
            <p:cNvSpPr/>
            <p:nvPr/>
          </p:nvSpPr>
          <p:spPr>
            <a:xfrm>
              <a:off x="2005675" y="4072188"/>
              <a:ext cx="97325" cy="34850"/>
            </a:xfrm>
            <a:custGeom>
              <a:avLst/>
              <a:gdLst/>
              <a:ahLst/>
              <a:cxnLst/>
              <a:rect l="l" t="t" r="r" b="b"/>
              <a:pathLst>
                <a:path w="3893" h="1394" extrusionOk="0">
                  <a:moveTo>
                    <a:pt x="2669" y="355"/>
                  </a:moveTo>
                  <a:cubicBezTo>
                    <a:pt x="1806" y="468"/>
                    <a:pt x="768" y="570"/>
                    <a:pt x="0" y="747"/>
                  </a:cubicBezTo>
                  <a:cubicBezTo>
                    <a:pt x="43" y="1393"/>
                    <a:pt x="766" y="1058"/>
                    <a:pt x="1239" y="981"/>
                  </a:cubicBezTo>
                  <a:cubicBezTo>
                    <a:pt x="1887" y="878"/>
                    <a:pt x="2414" y="814"/>
                    <a:pt x="2954" y="725"/>
                  </a:cubicBezTo>
                  <a:cubicBezTo>
                    <a:pt x="3309" y="667"/>
                    <a:pt x="3837" y="719"/>
                    <a:pt x="3893" y="394"/>
                  </a:cubicBezTo>
                  <a:cubicBezTo>
                    <a:pt x="3639" y="1"/>
                    <a:pt x="3063" y="303"/>
                    <a:pt x="2669" y="3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9"/>
            <p:cNvSpPr/>
            <p:nvPr/>
          </p:nvSpPr>
          <p:spPr>
            <a:xfrm>
              <a:off x="1319200" y="4145363"/>
              <a:ext cx="12825" cy="9025"/>
            </a:xfrm>
            <a:custGeom>
              <a:avLst/>
              <a:gdLst/>
              <a:ahLst/>
              <a:cxnLst/>
              <a:rect l="l" t="t" r="r" b="b"/>
              <a:pathLst>
                <a:path w="513" h="361" extrusionOk="0">
                  <a:moveTo>
                    <a:pt x="25" y="360"/>
                  </a:moveTo>
                  <a:cubicBezTo>
                    <a:pt x="193" y="348"/>
                    <a:pt x="392" y="358"/>
                    <a:pt x="467" y="263"/>
                  </a:cubicBezTo>
                  <a:cubicBezTo>
                    <a:pt x="454" y="152"/>
                    <a:pt x="467" y="60"/>
                    <a:pt x="512" y="0"/>
                  </a:cubicBezTo>
                  <a:cubicBezTo>
                    <a:pt x="341" y="12"/>
                    <a:pt x="171" y="24"/>
                    <a:pt x="1" y="36"/>
                  </a:cubicBezTo>
                  <a:cubicBezTo>
                    <a:pt x="8" y="144"/>
                    <a:pt x="16" y="253"/>
                    <a:pt x="25" y="36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9"/>
            <p:cNvSpPr/>
            <p:nvPr/>
          </p:nvSpPr>
          <p:spPr>
            <a:xfrm>
              <a:off x="2014875" y="4095038"/>
              <a:ext cx="91700" cy="49900"/>
            </a:xfrm>
            <a:custGeom>
              <a:avLst/>
              <a:gdLst/>
              <a:ahLst/>
              <a:cxnLst/>
              <a:rect l="l" t="t" r="r" b="b"/>
              <a:pathLst>
                <a:path w="3668" h="1996" extrusionOk="0">
                  <a:moveTo>
                    <a:pt x="1" y="458"/>
                  </a:moveTo>
                  <a:cubicBezTo>
                    <a:pt x="26" y="814"/>
                    <a:pt x="248" y="1519"/>
                    <a:pt x="370" y="1996"/>
                  </a:cubicBezTo>
                  <a:cubicBezTo>
                    <a:pt x="1491" y="1824"/>
                    <a:pt x="2540" y="1591"/>
                    <a:pt x="3668" y="1427"/>
                  </a:cubicBezTo>
                  <a:cubicBezTo>
                    <a:pt x="3634" y="952"/>
                    <a:pt x="3599" y="476"/>
                    <a:pt x="3564" y="1"/>
                  </a:cubicBezTo>
                  <a:cubicBezTo>
                    <a:pt x="2271" y="60"/>
                    <a:pt x="1205" y="320"/>
                    <a:pt x="1" y="4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9"/>
            <p:cNvSpPr/>
            <p:nvPr/>
          </p:nvSpPr>
          <p:spPr>
            <a:xfrm>
              <a:off x="1316975" y="4160613"/>
              <a:ext cx="16950" cy="9550"/>
            </a:xfrm>
            <a:custGeom>
              <a:avLst/>
              <a:gdLst/>
              <a:ahLst/>
              <a:cxnLst/>
              <a:rect l="l" t="t" r="r" b="b"/>
              <a:pathLst>
                <a:path w="678" h="382" extrusionOk="0">
                  <a:moveTo>
                    <a:pt x="152" y="270"/>
                  </a:moveTo>
                  <a:cubicBezTo>
                    <a:pt x="195" y="382"/>
                    <a:pt x="677" y="373"/>
                    <a:pt x="525" y="113"/>
                  </a:cubicBezTo>
                  <a:cubicBezTo>
                    <a:pt x="482" y="0"/>
                    <a:pt x="0" y="10"/>
                    <a:pt x="152" y="2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9"/>
            <p:cNvSpPr/>
            <p:nvPr/>
          </p:nvSpPr>
          <p:spPr>
            <a:xfrm>
              <a:off x="1346750" y="4120688"/>
              <a:ext cx="601075" cy="100175"/>
            </a:xfrm>
            <a:custGeom>
              <a:avLst/>
              <a:gdLst/>
              <a:ahLst/>
              <a:cxnLst/>
              <a:rect l="l" t="t" r="r" b="b"/>
              <a:pathLst>
                <a:path w="24043" h="4007" extrusionOk="0">
                  <a:moveTo>
                    <a:pt x="23427" y="0"/>
                  </a:moveTo>
                  <a:cubicBezTo>
                    <a:pt x="21706" y="414"/>
                    <a:pt x="19795" y="512"/>
                    <a:pt x="17955" y="729"/>
                  </a:cubicBezTo>
                  <a:cubicBezTo>
                    <a:pt x="11959" y="1441"/>
                    <a:pt x="5927" y="2612"/>
                    <a:pt x="0" y="2899"/>
                  </a:cubicBezTo>
                  <a:cubicBezTo>
                    <a:pt x="50" y="3306"/>
                    <a:pt x="47" y="3668"/>
                    <a:pt x="18" y="4007"/>
                  </a:cubicBezTo>
                  <a:cubicBezTo>
                    <a:pt x="3185" y="3427"/>
                    <a:pt x="7098" y="3431"/>
                    <a:pt x="10344" y="2920"/>
                  </a:cubicBezTo>
                  <a:cubicBezTo>
                    <a:pt x="10534" y="2891"/>
                    <a:pt x="11122" y="2933"/>
                    <a:pt x="11087" y="2540"/>
                  </a:cubicBezTo>
                  <a:cubicBezTo>
                    <a:pt x="10800" y="2242"/>
                    <a:pt x="10085" y="2579"/>
                    <a:pt x="9677" y="2578"/>
                  </a:cubicBezTo>
                  <a:cubicBezTo>
                    <a:pt x="10839" y="1762"/>
                    <a:pt x="12929" y="1904"/>
                    <a:pt x="14745" y="1618"/>
                  </a:cubicBezTo>
                  <a:cubicBezTo>
                    <a:pt x="15959" y="1427"/>
                    <a:pt x="17584" y="1196"/>
                    <a:pt x="18515" y="1340"/>
                  </a:cubicBezTo>
                  <a:cubicBezTo>
                    <a:pt x="17149" y="1864"/>
                    <a:pt x="14999" y="1698"/>
                    <a:pt x="13703" y="2282"/>
                  </a:cubicBezTo>
                  <a:cubicBezTo>
                    <a:pt x="13943" y="2609"/>
                    <a:pt x="14436" y="2425"/>
                    <a:pt x="14739" y="2400"/>
                  </a:cubicBezTo>
                  <a:cubicBezTo>
                    <a:pt x="17842" y="2157"/>
                    <a:pt x="21092" y="1687"/>
                    <a:pt x="24043" y="1390"/>
                  </a:cubicBezTo>
                  <a:cubicBezTo>
                    <a:pt x="23846" y="917"/>
                    <a:pt x="23846" y="212"/>
                    <a:pt x="23427" y="0"/>
                  </a:cubicBezTo>
                  <a:close/>
                  <a:moveTo>
                    <a:pt x="7642" y="2859"/>
                  </a:moveTo>
                  <a:cubicBezTo>
                    <a:pt x="7802" y="2461"/>
                    <a:pt x="9264" y="2341"/>
                    <a:pt x="9553" y="2652"/>
                  </a:cubicBezTo>
                  <a:cubicBezTo>
                    <a:pt x="9038" y="2649"/>
                    <a:pt x="8296" y="2937"/>
                    <a:pt x="7642" y="28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9"/>
            <p:cNvSpPr/>
            <p:nvPr/>
          </p:nvSpPr>
          <p:spPr>
            <a:xfrm>
              <a:off x="1321350" y="4174738"/>
              <a:ext cx="10325" cy="10475"/>
            </a:xfrm>
            <a:custGeom>
              <a:avLst/>
              <a:gdLst/>
              <a:ahLst/>
              <a:cxnLst/>
              <a:rect l="l" t="t" r="r" b="b"/>
              <a:pathLst>
                <a:path w="413" h="419" extrusionOk="0">
                  <a:moveTo>
                    <a:pt x="0" y="30"/>
                  </a:moveTo>
                  <a:cubicBezTo>
                    <a:pt x="11" y="159"/>
                    <a:pt x="20" y="290"/>
                    <a:pt x="29" y="418"/>
                  </a:cubicBezTo>
                  <a:cubicBezTo>
                    <a:pt x="157" y="409"/>
                    <a:pt x="285" y="400"/>
                    <a:pt x="413" y="391"/>
                  </a:cubicBezTo>
                  <a:cubicBezTo>
                    <a:pt x="403" y="261"/>
                    <a:pt x="393" y="131"/>
                    <a:pt x="384" y="1"/>
                  </a:cubicBezTo>
                  <a:cubicBezTo>
                    <a:pt x="256" y="10"/>
                    <a:pt x="128" y="20"/>
                    <a:pt x="0" y="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9"/>
            <p:cNvSpPr/>
            <p:nvPr/>
          </p:nvSpPr>
          <p:spPr>
            <a:xfrm>
              <a:off x="1344650" y="4175613"/>
              <a:ext cx="15300" cy="7850"/>
            </a:xfrm>
            <a:custGeom>
              <a:avLst/>
              <a:gdLst/>
              <a:ahLst/>
              <a:cxnLst/>
              <a:rect l="l" t="t" r="r" b="b"/>
              <a:pathLst>
                <a:path w="612" h="314" extrusionOk="0">
                  <a:moveTo>
                    <a:pt x="56" y="313"/>
                  </a:moveTo>
                  <a:cubicBezTo>
                    <a:pt x="318" y="280"/>
                    <a:pt x="464" y="144"/>
                    <a:pt x="612" y="11"/>
                  </a:cubicBezTo>
                  <a:cubicBezTo>
                    <a:pt x="355" y="49"/>
                    <a:pt x="0" y="1"/>
                    <a:pt x="56" y="3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9"/>
            <p:cNvSpPr/>
            <p:nvPr/>
          </p:nvSpPr>
          <p:spPr>
            <a:xfrm>
              <a:off x="1322550" y="4190963"/>
              <a:ext cx="10425" cy="12100"/>
            </a:xfrm>
            <a:custGeom>
              <a:avLst/>
              <a:gdLst/>
              <a:ahLst/>
              <a:cxnLst/>
              <a:rect l="l" t="t" r="r" b="b"/>
              <a:pathLst>
                <a:path w="417" h="484" extrusionOk="0">
                  <a:moveTo>
                    <a:pt x="1" y="29"/>
                  </a:moveTo>
                  <a:cubicBezTo>
                    <a:pt x="11" y="180"/>
                    <a:pt x="23" y="332"/>
                    <a:pt x="34" y="483"/>
                  </a:cubicBezTo>
                  <a:cubicBezTo>
                    <a:pt x="161" y="473"/>
                    <a:pt x="290" y="465"/>
                    <a:pt x="416" y="456"/>
                  </a:cubicBezTo>
                  <a:cubicBezTo>
                    <a:pt x="406" y="303"/>
                    <a:pt x="395" y="152"/>
                    <a:pt x="383" y="1"/>
                  </a:cubicBezTo>
                  <a:cubicBezTo>
                    <a:pt x="257" y="10"/>
                    <a:pt x="128" y="20"/>
                    <a:pt x="1" y="2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9"/>
            <p:cNvSpPr/>
            <p:nvPr/>
          </p:nvSpPr>
          <p:spPr>
            <a:xfrm>
              <a:off x="2024475" y="4136313"/>
              <a:ext cx="85875" cy="26475"/>
            </a:xfrm>
            <a:custGeom>
              <a:avLst/>
              <a:gdLst/>
              <a:ahLst/>
              <a:cxnLst/>
              <a:rect l="l" t="t" r="r" b="b"/>
              <a:pathLst>
                <a:path w="3435" h="1059" extrusionOk="0">
                  <a:moveTo>
                    <a:pt x="3176" y="45"/>
                  </a:moveTo>
                  <a:cubicBezTo>
                    <a:pt x="2160" y="247"/>
                    <a:pt x="1107" y="416"/>
                    <a:pt x="0" y="539"/>
                  </a:cubicBezTo>
                  <a:cubicBezTo>
                    <a:pt x="14" y="712"/>
                    <a:pt x="26" y="885"/>
                    <a:pt x="39" y="1059"/>
                  </a:cubicBezTo>
                  <a:cubicBezTo>
                    <a:pt x="1225" y="986"/>
                    <a:pt x="2235" y="757"/>
                    <a:pt x="3348" y="618"/>
                  </a:cubicBezTo>
                  <a:cubicBezTo>
                    <a:pt x="3277" y="444"/>
                    <a:pt x="3434" y="0"/>
                    <a:pt x="3176" y="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9"/>
            <p:cNvSpPr/>
            <p:nvPr/>
          </p:nvSpPr>
          <p:spPr>
            <a:xfrm>
              <a:off x="1636450" y="4172963"/>
              <a:ext cx="51475" cy="89625"/>
            </a:xfrm>
            <a:custGeom>
              <a:avLst/>
              <a:gdLst/>
              <a:ahLst/>
              <a:cxnLst/>
              <a:rect l="l" t="t" r="r" b="b"/>
              <a:pathLst>
                <a:path w="2059" h="3585" extrusionOk="0">
                  <a:moveTo>
                    <a:pt x="0" y="282"/>
                  </a:moveTo>
                  <a:cubicBezTo>
                    <a:pt x="69" y="1422"/>
                    <a:pt x="270" y="2407"/>
                    <a:pt x="308" y="3585"/>
                  </a:cubicBezTo>
                  <a:cubicBezTo>
                    <a:pt x="931" y="3403"/>
                    <a:pt x="1497" y="3170"/>
                    <a:pt x="2058" y="2934"/>
                  </a:cubicBezTo>
                  <a:cubicBezTo>
                    <a:pt x="1953" y="1977"/>
                    <a:pt x="1704" y="1191"/>
                    <a:pt x="1662" y="159"/>
                  </a:cubicBezTo>
                  <a:cubicBezTo>
                    <a:pt x="1144" y="1"/>
                    <a:pt x="585" y="299"/>
                    <a:pt x="0" y="282"/>
                  </a:cubicBezTo>
                  <a:close/>
                  <a:moveTo>
                    <a:pt x="550" y="3371"/>
                  </a:moveTo>
                  <a:cubicBezTo>
                    <a:pt x="346" y="2484"/>
                    <a:pt x="369" y="1329"/>
                    <a:pt x="262" y="328"/>
                  </a:cubicBezTo>
                  <a:cubicBezTo>
                    <a:pt x="362" y="302"/>
                    <a:pt x="375" y="380"/>
                    <a:pt x="457" y="378"/>
                  </a:cubicBezTo>
                  <a:cubicBezTo>
                    <a:pt x="481" y="1316"/>
                    <a:pt x="1055" y="2699"/>
                    <a:pt x="550" y="33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9"/>
            <p:cNvSpPr/>
            <p:nvPr/>
          </p:nvSpPr>
          <p:spPr>
            <a:xfrm>
              <a:off x="1980950" y="4153563"/>
              <a:ext cx="26925" cy="15750"/>
            </a:xfrm>
            <a:custGeom>
              <a:avLst/>
              <a:gdLst/>
              <a:ahLst/>
              <a:cxnLst/>
              <a:rect l="l" t="t" r="r" b="b"/>
              <a:pathLst>
                <a:path w="1077" h="630" extrusionOk="0">
                  <a:moveTo>
                    <a:pt x="728" y="55"/>
                  </a:moveTo>
                  <a:cubicBezTo>
                    <a:pt x="206" y="0"/>
                    <a:pt x="34" y="256"/>
                    <a:pt x="0" y="630"/>
                  </a:cubicBezTo>
                  <a:cubicBezTo>
                    <a:pt x="324" y="530"/>
                    <a:pt x="798" y="561"/>
                    <a:pt x="1077" y="420"/>
                  </a:cubicBezTo>
                  <a:cubicBezTo>
                    <a:pt x="901" y="368"/>
                    <a:pt x="847" y="174"/>
                    <a:pt x="728" y="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9"/>
            <p:cNvSpPr/>
            <p:nvPr/>
          </p:nvSpPr>
          <p:spPr>
            <a:xfrm>
              <a:off x="1323875" y="4207313"/>
              <a:ext cx="11675" cy="19275"/>
            </a:xfrm>
            <a:custGeom>
              <a:avLst/>
              <a:gdLst/>
              <a:ahLst/>
              <a:cxnLst/>
              <a:rect l="l" t="t" r="r" b="b"/>
              <a:pathLst>
                <a:path w="467" h="771" extrusionOk="0">
                  <a:moveTo>
                    <a:pt x="314" y="1"/>
                  </a:moveTo>
                  <a:cubicBezTo>
                    <a:pt x="335" y="140"/>
                    <a:pt x="91" y="46"/>
                    <a:pt x="0" y="88"/>
                  </a:cubicBezTo>
                  <a:cubicBezTo>
                    <a:pt x="16" y="305"/>
                    <a:pt x="31" y="521"/>
                    <a:pt x="47" y="737"/>
                  </a:cubicBezTo>
                  <a:cubicBezTo>
                    <a:pt x="246" y="770"/>
                    <a:pt x="227" y="612"/>
                    <a:pt x="426" y="645"/>
                  </a:cubicBezTo>
                  <a:cubicBezTo>
                    <a:pt x="371" y="450"/>
                    <a:pt x="467" y="79"/>
                    <a:pt x="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9"/>
            <p:cNvSpPr/>
            <p:nvPr/>
          </p:nvSpPr>
          <p:spPr>
            <a:xfrm>
              <a:off x="1693550" y="4155988"/>
              <a:ext cx="260025" cy="36125"/>
            </a:xfrm>
            <a:custGeom>
              <a:avLst/>
              <a:gdLst/>
              <a:ahLst/>
              <a:cxnLst/>
              <a:rect l="l" t="t" r="r" b="b"/>
              <a:pathLst>
                <a:path w="10401" h="1445" extrusionOk="0">
                  <a:moveTo>
                    <a:pt x="8916" y="396"/>
                  </a:moveTo>
                  <a:cubicBezTo>
                    <a:pt x="6894" y="642"/>
                    <a:pt x="4446" y="828"/>
                    <a:pt x="2287" y="1081"/>
                  </a:cubicBezTo>
                  <a:cubicBezTo>
                    <a:pt x="1480" y="1175"/>
                    <a:pt x="651" y="1041"/>
                    <a:pt x="1" y="1444"/>
                  </a:cubicBezTo>
                  <a:cubicBezTo>
                    <a:pt x="3109" y="1250"/>
                    <a:pt x="7338" y="1161"/>
                    <a:pt x="10401" y="483"/>
                  </a:cubicBezTo>
                  <a:cubicBezTo>
                    <a:pt x="10164" y="0"/>
                    <a:pt x="9340" y="345"/>
                    <a:pt x="8916" y="3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9"/>
            <p:cNvSpPr/>
            <p:nvPr/>
          </p:nvSpPr>
          <p:spPr>
            <a:xfrm>
              <a:off x="1688100" y="4161413"/>
              <a:ext cx="440300" cy="109350"/>
            </a:xfrm>
            <a:custGeom>
              <a:avLst/>
              <a:gdLst/>
              <a:ahLst/>
              <a:cxnLst/>
              <a:rect l="l" t="t" r="r" b="b"/>
              <a:pathLst>
                <a:path w="17612" h="4374" extrusionOk="0">
                  <a:moveTo>
                    <a:pt x="10466" y="2560"/>
                  </a:moveTo>
                  <a:cubicBezTo>
                    <a:pt x="12399" y="2476"/>
                    <a:pt x="14368" y="2125"/>
                    <a:pt x="16211" y="2072"/>
                  </a:cubicBezTo>
                  <a:cubicBezTo>
                    <a:pt x="16547" y="2063"/>
                    <a:pt x="17141" y="2342"/>
                    <a:pt x="17219" y="1803"/>
                  </a:cubicBezTo>
                  <a:cubicBezTo>
                    <a:pt x="17066" y="1508"/>
                    <a:pt x="16567" y="1603"/>
                    <a:pt x="16307" y="1610"/>
                  </a:cubicBezTo>
                  <a:cubicBezTo>
                    <a:pt x="13896" y="1658"/>
                    <a:pt x="11307" y="1995"/>
                    <a:pt x="9013" y="2015"/>
                  </a:cubicBezTo>
                  <a:cubicBezTo>
                    <a:pt x="11468" y="1556"/>
                    <a:pt x="14441" y="1553"/>
                    <a:pt x="17118" y="1288"/>
                  </a:cubicBezTo>
                  <a:cubicBezTo>
                    <a:pt x="17131" y="881"/>
                    <a:pt x="17015" y="332"/>
                    <a:pt x="16894" y="0"/>
                  </a:cubicBezTo>
                  <a:cubicBezTo>
                    <a:pt x="15220" y="52"/>
                    <a:pt x="13326" y="432"/>
                    <a:pt x="11542" y="590"/>
                  </a:cubicBezTo>
                  <a:cubicBezTo>
                    <a:pt x="11387" y="813"/>
                    <a:pt x="11191" y="1271"/>
                    <a:pt x="10877" y="1160"/>
                  </a:cubicBezTo>
                  <a:cubicBezTo>
                    <a:pt x="10695" y="1093"/>
                    <a:pt x="10914" y="552"/>
                    <a:pt x="10583" y="660"/>
                  </a:cubicBezTo>
                  <a:cubicBezTo>
                    <a:pt x="7370" y="1162"/>
                    <a:pt x="3611" y="1186"/>
                    <a:pt x="311" y="1613"/>
                  </a:cubicBezTo>
                  <a:cubicBezTo>
                    <a:pt x="331" y="2035"/>
                    <a:pt x="406" y="2394"/>
                    <a:pt x="520" y="2706"/>
                  </a:cubicBezTo>
                  <a:cubicBezTo>
                    <a:pt x="3059" y="2562"/>
                    <a:pt x="5747" y="1907"/>
                    <a:pt x="8114" y="2016"/>
                  </a:cubicBezTo>
                  <a:cubicBezTo>
                    <a:pt x="5752" y="2486"/>
                    <a:pt x="2940" y="2585"/>
                    <a:pt x="544" y="3030"/>
                  </a:cubicBezTo>
                  <a:cubicBezTo>
                    <a:pt x="513" y="3231"/>
                    <a:pt x="627" y="3261"/>
                    <a:pt x="637" y="3413"/>
                  </a:cubicBezTo>
                  <a:cubicBezTo>
                    <a:pt x="2003" y="3527"/>
                    <a:pt x="3730" y="2964"/>
                    <a:pt x="5054" y="3220"/>
                  </a:cubicBezTo>
                  <a:cubicBezTo>
                    <a:pt x="3614" y="3373"/>
                    <a:pt x="2210" y="3559"/>
                    <a:pt x="719" y="3670"/>
                  </a:cubicBezTo>
                  <a:cubicBezTo>
                    <a:pt x="632" y="4038"/>
                    <a:pt x="392" y="4273"/>
                    <a:pt x="1" y="4374"/>
                  </a:cubicBezTo>
                  <a:cubicBezTo>
                    <a:pt x="5770" y="3884"/>
                    <a:pt x="11638" y="3168"/>
                    <a:pt x="17497" y="2956"/>
                  </a:cubicBezTo>
                  <a:cubicBezTo>
                    <a:pt x="17611" y="2753"/>
                    <a:pt x="17277" y="2591"/>
                    <a:pt x="17317" y="2251"/>
                  </a:cubicBezTo>
                  <a:cubicBezTo>
                    <a:pt x="15167" y="2198"/>
                    <a:pt x="12512" y="2737"/>
                    <a:pt x="10466" y="25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9"/>
            <p:cNvSpPr/>
            <p:nvPr/>
          </p:nvSpPr>
          <p:spPr>
            <a:xfrm>
              <a:off x="1352450" y="4200388"/>
              <a:ext cx="272675" cy="29250"/>
            </a:xfrm>
            <a:custGeom>
              <a:avLst/>
              <a:gdLst/>
              <a:ahLst/>
              <a:cxnLst/>
              <a:rect l="l" t="t" r="r" b="b"/>
              <a:pathLst>
                <a:path w="10907" h="1170" extrusionOk="0">
                  <a:moveTo>
                    <a:pt x="9648" y="355"/>
                  </a:moveTo>
                  <a:cubicBezTo>
                    <a:pt x="9993" y="314"/>
                    <a:pt x="10848" y="471"/>
                    <a:pt x="10907" y="0"/>
                  </a:cubicBezTo>
                  <a:cubicBezTo>
                    <a:pt x="7599" y="171"/>
                    <a:pt x="3263" y="475"/>
                    <a:pt x="1" y="1065"/>
                  </a:cubicBezTo>
                  <a:cubicBezTo>
                    <a:pt x="3027" y="1170"/>
                    <a:pt x="6640" y="705"/>
                    <a:pt x="9648" y="3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9"/>
            <p:cNvSpPr/>
            <p:nvPr/>
          </p:nvSpPr>
          <p:spPr>
            <a:xfrm>
              <a:off x="1325650" y="4233163"/>
              <a:ext cx="10575" cy="9025"/>
            </a:xfrm>
            <a:custGeom>
              <a:avLst/>
              <a:gdLst/>
              <a:ahLst/>
              <a:cxnLst/>
              <a:rect l="l" t="t" r="r" b="b"/>
              <a:pathLst>
                <a:path w="423" h="361" extrusionOk="0">
                  <a:moveTo>
                    <a:pt x="24" y="352"/>
                  </a:moveTo>
                  <a:cubicBezTo>
                    <a:pt x="288" y="360"/>
                    <a:pt x="423" y="257"/>
                    <a:pt x="384" y="0"/>
                  </a:cubicBezTo>
                  <a:cubicBezTo>
                    <a:pt x="255" y="10"/>
                    <a:pt x="128" y="19"/>
                    <a:pt x="0" y="27"/>
                  </a:cubicBezTo>
                  <a:cubicBezTo>
                    <a:pt x="8" y="136"/>
                    <a:pt x="16" y="244"/>
                    <a:pt x="24" y="3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9"/>
            <p:cNvSpPr/>
            <p:nvPr/>
          </p:nvSpPr>
          <p:spPr>
            <a:xfrm>
              <a:off x="1348500" y="4211738"/>
              <a:ext cx="281225" cy="50725"/>
            </a:xfrm>
            <a:custGeom>
              <a:avLst/>
              <a:gdLst/>
              <a:ahLst/>
              <a:cxnLst/>
              <a:rect l="l" t="t" r="r" b="b"/>
              <a:pathLst>
                <a:path w="11249" h="2029" extrusionOk="0">
                  <a:moveTo>
                    <a:pt x="1332" y="849"/>
                  </a:moveTo>
                  <a:cubicBezTo>
                    <a:pt x="900" y="859"/>
                    <a:pt x="181" y="664"/>
                    <a:pt x="0" y="1079"/>
                  </a:cubicBezTo>
                  <a:cubicBezTo>
                    <a:pt x="166" y="1642"/>
                    <a:pt x="901" y="1320"/>
                    <a:pt x="1301" y="1309"/>
                  </a:cubicBezTo>
                  <a:cubicBezTo>
                    <a:pt x="3662" y="1245"/>
                    <a:pt x="6141" y="994"/>
                    <a:pt x="8403" y="916"/>
                  </a:cubicBezTo>
                  <a:cubicBezTo>
                    <a:pt x="6140" y="1264"/>
                    <a:pt x="3417" y="1392"/>
                    <a:pt x="1183" y="1448"/>
                  </a:cubicBezTo>
                  <a:cubicBezTo>
                    <a:pt x="734" y="1460"/>
                    <a:pt x="98" y="1382"/>
                    <a:pt x="43" y="1663"/>
                  </a:cubicBezTo>
                  <a:cubicBezTo>
                    <a:pt x="1621" y="2029"/>
                    <a:pt x="3432" y="1476"/>
                    <a:pt x="5159" y="1350"/>
                  </a:cubicBezTo>
                  <a:cubicBezTo>
                    <a:pt x="7230" y="1202"/>
                    <a:pt x="9349" y="1119"/>
                    <a:pt x="11224" y="839"/>
                  </a:cubicBezTo>
                  <a:cubicBezTo>
                    <a:pt x="11248" y="483"/>
                    <a:pt x="11086" y="344"/>
                    <a:pt x="11099" y="1"/>
                  </a:cubicBezTo>
                  <a:cubicBezTo>
                    <a:pt x="7979" y="337"/>
                    <a:pt x="4437" y="783"/>
                    <a:pt x="1332" y="8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9"/>
            <p:cNvSpPr/>
            <p:nvPr/>
          </p:nvSpPr>
          <p:spPr>
            <a:xfrm>
              <a:off x="1326275" y="4247038"/>
              <a:ext cx="11600" cy="14400"/>
            </a:xfrm>
            <a:custGeom>
              <a:avLst/>
              <a:gdLst/>
              <a:ahLst/>
              <a:cxnLst/>
              <a:rect l="l" t="t" r="r" b="b"/>
              <a:pathLst>
                <a:path w="464" h="576" extrusionOk="0">
                  <a:moveTo>
                    <a:pt x="56" y="576"/>
                  </a:moveTo>
                  <a:cubicBezTo>
                    <a:pt x="163" y="567"/>
                    <a:pt x="270" y="560"/>
                    <a:pt x="376" y="552"/>
                  </a:cubicBezTo>
                  <a:cubicBezTo>
                    <a:pt x="464" y="450"/>
                    <a:pt x="439" y="120"/>
                    <a:pt x="338" y="34"/>
                  </a:cubicBezTo>
                  <a:cubicBezTo>
                    <a:pt x="1" y="1"/>
                    <a:pt x="4" y="266"/>
                    <a:pt x="56" y="5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9"/>
            <p:cNvSpPr/>
            <p:nvPr/>
          </p:nvSpPr>
          <p:spPr>
            <a:xfrm>
              <a:off x="1352600" y="4242438"/>
              <a:ext cx="277925" cy="32550"/>
            </a:xfrm>
            <a:custGeom>
              <a:avLst/>
              <a:gdLst/>
              <a:ahLst/>
              <a:cxnLst/>
              <a:rect l="l" t="t" r="r" b="b"/>
              <a:pathLst>
                <a:path w="11117" h="1302" extrusionOk="0">
                  <a:moveTo>
                    <a:pt x="1" y="1208"/>
                  </a:moveTo>
                  <a:cubicBezTo>
                    <a:pt x="2444" y="1302"/>
                    <a:pt x="5088" y="1108"/>
                    <a:pt x="7555" y="848"/>
                  </a:cubicBezTo>
                  <a:cubicBezTo>
                    <a:pt x="8793" y="716"/>
                    <a:pt x="10079" y="851"/>
                    <a:pt x="11117" y="389"/>
                  </a:cubicBezTo>
                  <a:cubicBezTo>
                    <a:pt x="11108" y="260"/>
                    <a:pt x="11098" y="130"/>
                    <a:pt x="11088" y="1"/>
                  </a:cubicBezTo>
                  <a:cubicBezTo>
                    <a:pt x="7645" y="119"/>
                    <a:pt x="3284" y="538"/>
                    <a:pt x="1" y="1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9"/>
            <p:cNvSpPr/>
            <p:nvPr/>
          </p:nvSpPr>
          <p:spPr>
            <a:xfrm>
              <a:off x="1327875" y="4268813"/>
              <a:ext cx="10725" cy="12350"/>
            </a:xfrm>
            <a:custGeom>
              <a:avLst/>
              <a:gdLst/>
              <a:ahLst/>
              <a:cxnLst/>
              <a:rect l="l" t="t" r="r" b="b"/>
              <a:pathLst>
                <a:path w="429" h="494" extrusionOk="0">
                  <a:moveTo>
                    <a:pt x="16" y="29"/>
                  </a:moveTo>
                  <a:cubicBezTo>
                    <a:pt x="1" y="236"/>
                    <a:pt x="150" y="250"/>
                    <a:pt x="114" y="479"/>
                  </a:cubicBezTo>
                  <a:cubicBezTo>
                    <a:pt x="270" y="493"/>
                    <a:pt x="244" y="349"/>
                    <a:pt x="428" y="390"/>
                  </a:cubicBezTo>
                  <a:cubicBezTo>
                    <a:pt x="419" y="260"/>
                    <a:pt x="410" y="130"/>
                    <a:pt x="400" y="1"/>
                  </a:cubicBezTo>
                  <a:cubicBezTo>
                    <a:pt x="273" y="10"/>
                    <a:pt x="144" y="20"/>
                    <a:pt x="16" y="2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9"/>
            <p:cNvSpPr/>
            <p:nvPr/>
          </p:nvSpPr>
          <p:spPr>
            <a:xfrm>
              <a:off x="1351250" y="4258888"/>
              <a:ext cx="281025" cy="39700"/>
            </a:xfrm>
            <a:custGeom>
              <a:avLst/>
              <a:gdLst/>
              <a:ahLst/>
              <a:cxnLst/>
              <a:rect l="l" t="t" r="r" b="b"/>
              <a:pathLst>
                <a:path w="11241" h="1588" extrusionOk="0">
                  <a:moveTo>
                    <a:pt x="8580" y="314"/>
                  </a:moveTo>
                  <a:cubicBezTo>
                    <a:pt x="5683" y="526"/>
                    <a:pt x="2754" y="861"/>
                    <a:pt x="137" y="805"/>
                  </a:cubicBezTo>
                  <a:cubicBezTo>
                    <a:pt x="0" y="948"/>
                    <a:pt x="154" y="1345"/>
                    <a:pt x="131" y="1588"/>
                  </a:cubicBezTo>
                  <a:cubicBezTo>
                    <a:pt x="2590" y="1476"/>
                    <a:pt x="5893" y="1099"/>
                    <a:pt x="8560" y="902"/>
                  </a:cubicBezTo>
                  <a:cubicBezTo>
                    <a:pt x="9352" y="844"/>
                    <a:pt x="11128" y="902"/>
                    <a:pt x="11227" y="511"/>
                  </a:cubicBezTo>
                  <a:cubicBezTo>
                    <a:pt x="11241" y="462"/>
                    <a:pt x="11229" y="298"/>
                    <a:pt x="11209" y="251"/>
                  </a:cubicBezTo>
                  <a:cubicBezTo>
                    <a:pt x="11111" y="1"/>
                    <a:pt x="9301" y="260"/>
                    <a:pt x="8580" y="3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9"/>
            <p:cNvSpPr/>
            <p:nvPr/>
          </p:nvSpPr>
          <p:spPr>
            <a:xfrm>
              <a:off x="1330400" y="4284113"/>
              <a:ext cx="12950" cy="16025"/>
            </a:xfrm>
            <a:custGeom>
              <a:avLst/>
              <a:gdLst/>
              <a:ahLst/>
              <a:cxnLst/>
              <a:rect l="l" t="t" r="r" b="b"/>
              <a:pathLst>
                <a:path w="518" h="641" extrusionOk="0">
                  <a:moveTo>
                    <a:pt x="31" y="126"/>
                  </a:moveTo>
                  <a:cubicBezTo>
                    <a:pt x="0" y="374"/>
                    <a:pt x="133" y="431"/>
                    <a:pt x="135" y="640"/>
                  </a:cubicBezTo>
                  <a:cubicBezTo>
                    <a:pt x="262" y="631"/>
                    <a:pt x="389" y="622"/>
                    <a:pt x="518" y="612"/>
                  </a:cubicBezTo>
                  <a:cubicBezTo>
                    <a:pt x="499" y="399"/>
                    <a:pt x="386" y="297"/>
                    <a:pt x="411" y="33"/>
                  </a:cubicBezTo>
                  <a:cubicBezTo>
                    <a:pt x="212" y="1"/>
                    <a:pt x="231" y="159"/>
                    <a:pt x="31" y="12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9"/>
            <p:cNvSpPr/>
            <p:nvPr/>
          </p:nvSpPr>
          <p:spPr>
            <a:xfrm>
              <a:off x="1341925" y="4261813"/>
              <a:ext cx="808100" cy="64800"/>
            </a:xfrm>
            <a:custGeom>
              <a:avLst/>
              <a:gdLst/>
              <a:ahLst/>
              <a:cxnLst/>
              <a:rect l="l" t="t" r="r" b="b"/>
              <a:pathLst>
                <a:path w="32324" h="2592" extrusionOk="0">
                  <a:moveTo>
                    <a:pt x="21499" y="447"/>
                  </a:moveTo>
                  <a:cubicBezTo>
                    <a:pt x="17952" y="877"/>
                    <a:pt x="14322" y="1034"/>
                    <a:pt x="10715" y="1438"/>
                  </a:cubicBezTo>
                  <a:cubicBezTo>
                    <a:pt x="7580" y="1788"/>
                    <a:pt x="4295" y="1975"/>
                    <a:pt x="1199" y="2202"/>
                  </a:cubicBezTo>
                  <a:cubicBezTo>
                    <a:pt x="784" y="2233"/>
                    <a:pt x="78" y="2130"/>
                    <a:pt x="0" y="2486"/>
                  </a:cubicBezTo>
                  <a:cubicBezTo>
                    <a:pt x="1575" y="2592"/>
                    <a:pt x="3145" y="2379"/>
                    <a:pt x="4742" y="2334"/>
                  </a:cubicBezTo>
                  <a:cubicBezTo>
                    <a:pt x="6322" y="2288"/>
                    <a:pt x="7979" y="2325"/>
                    <a:pt x="9544" y="2109"/>
                  </a:cubicBezTo>
                  <a:cubicBezTo>
                    <a:pt x="16842" y="1108"/>
                    <a:pt x="24729" y="937"/>
                    <a:pt x="32324" y="42"/>
                  </a:cubicBezTo>
                  <a:cubicBezTo>
                    <a:pt x="28833" y="3"/>
                    <a:pt x="25193" y="0"/>
                    <a:pt x="21499" y="44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9"/>
            <p:cNvSpPr/>
            <p:nvPr/>
          </p:nvSpPr>
          <p:spPr>
            <a:xfrm>
              <a:off x="1359325" y="4278038"/>
              <a:ext cx="851500" cy="73000"/>
            </a:xfrm>
            <a:custGeom>
              <a:avLst/>
              <a:gdLst/>
              <a:ahLst/>
              <a:cxnLst/>
              <a:rect l="l" t="t" r="r" b="b"/>
              <a:pathLst>
                <a:path w="34060" h="2920" extrusionOk="0">
                  <a:moveTo>
                    <a:pt x="30920" y="228"/>
                  </a:moveTo>
                  <a:cubicBezTo>
                    <a:pt x="20889" y="1513"/>
                    <a:pt x="10179" y="2237"/>
                    <a:pt x="0" y="2569"/>
                  </a:cubicBezTo>
                  <a:cubicBezTo>
                    <a:pt x="193" y="2920"/>
                    <a:pt x="650" y="2702"/>
                    <a:pt x="909" y="2697"/>
                  </a:cubicBezTo>
                  <a:cubicBezTo>
                    <a:pt x="3428" y="2672"/>
                    <a:pt x="5936" y="2507"/>
                    <a:pt x="8467" y="2401"/>
                  </a:cubicBezTo>
                  <a:cubicBezTo>
                    <a:pt x="16379" y="2073"/>
                    <a:pt x="24562" y="1643"/>
                    <a:pt x="32304" y="713"/>
                  </a:cubicBezTo>
                  <a:cubicBezTo>
                    <a:pt x="32908" y="640"/>
                    <a:pt x="33994" y="749"/>
                    <a:pt x="34059" y="127"/>
                  </a:cubicBezTo>
                  <a:cubicBezTo>
                    <a:pt x="33072" y="0"/>
                    <a:pt x="31920" y="100"/>
                    <a:pt x="30920" y="2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9"/>
            <p:cNvSpPr/>
            <p:nvPr/>
          </p:nvSpPr>
          <p:spPr>
            <a:xfrm>
              <a:off x="1332725" y="4372838"/>
              <a:ext cx="13700" cy="23000"/>
            </a:xfrm>
            <a:custGeom>
              <a:avLst/>
              <a:gdLst/>
              <a:ahLst/>
              <a:cxnLst/>
              <a:rect l="l" t="t" r="r" b="b"/>
              <a:pathLst>
                <a:path w="548" h="920" extrusionOk="0">
                  <a:moveTo>
                    <a:pt x="323" y="919"/>
                  </a:moveTo>
                  <a:cubicBezTo>
                    <a:pt x="453" y="747"/>
                    <a:pt x="548" y="229"/>
                    <a:pt x="384" y="1"/>
                  </a:cubicBezTo>
                  <a:cubicBezTo>
                    <a:pt x="414" y="289"/>
                    <a:pt x="1" y="772"/>
                    <a:pt x="323" y="9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9"/>
            <p:cNvSpPr/>
            <p:nvPr/>
          </p:nvSpPr>
          <p:spPr>
            <a:xfrm>
              <a:off x="1367650" y="4315488"/>
              <a:ext cx="820950" cy="100625"/>
            </a:xfrm>
            <a:custGeom>
              <a:avLst/>
              <a:gdLst/>
              <a:ahLst/>
              <a:cxnLst/>
              <a:rect l="l" t="t" r="r" b="b"/>
              <a:pathLst>
                <a:path w="32838" h="4025" extrusionOk="0">
                  <a:moveTo>
                    <a:pt x="18820" y="2075"/>
                  </a:moveTo>
                  <a:cubicBezTo>
                    <a:pt x="23357" y="1380"/>
                    <a:pt x="27977" y="1255"/>
                    <a:pt x="32739" y="920"/>
                  </a:cubicBezTo>
                  <a:cubicBezTo>
                    <a:pt x="32662" y="528"/>
                    <a:pt x="32801" y="326"/>
                    <a:pt x="32801" y="0"/>
                  </a:cubicBezTo>
                  <a:cubicBezTo>
                    <a:pt x="22323" y="1356"/>
                    <a:pt x="11272" y="1127"/>
                    <a:pt x="534" y="2376"/>
                  </a:cubicBezTo>
                  <a:cubicBezTo>
                    <a:pt x="1847" y="2595"/>
                    <a:pt x="4188" y="2213"/>
                    <a:pt x="5739" y="2385"/>
                  </a:cubicBezTo>
                  <a:cubicBezTo>
                    <a:pt x="3945" y="2743"/>
                    <a:pt x="1809" y="2556"/>
                    <a:pt x="235" y="2660"/>
                  </a:cubicBezTo>
                  <a:cubicBezTo>
                    <a:pt x="247" y="2955"/>
                    <a:pt x="112" y="3119"/>
                    <a:pt x="95" y="3388"/>
                  </a:cubicBezTo>
                  <a:cubicBezTo>
                    <a:pt x="5730" y="3276"/>
                    <a:pt x="11841" y="2194"/>
                    <a:pt x="17296" y="2317"/>
                  </a:cubicBezTo>
                  <a:cubicBezTo>
                    <a:pt x="12268" y="2623"/>
                    <a:pt x="6557" y="3374"/>
                    <a:pt x="1652" y="3599"/>
                  </a:cubicBezTo>
                  <a:cubicBezTo>
                    <a:pt x="1149" y="3622"/>
                    <a:pt x="332" y="3426"/>
                    <a:pt x="0" y="3852"/>
                  </a:cubicBezTo>
                  <a:cubicBezTo>
                    <a:pt x="2514" y="4025"/>
                    <a:pt x="5108" y="3793"/>
                    <a:pt x="7683" y="3482"/>
                  </a:cubicBezTo>
                  <a:cubicBezTo>
                    <a:pt x="10296" y="3165"/>
                    <a:pt x="12945" y="3163"/>
                    <a:pt x="15546" y="2968"/>
                  </a:cubicBezTo>
                  <a:cubicBezTo>
                    <a:pt x="21250" y="2539"/>
                    <a:pt x="27025" y="1887"/>
                    <a:pt x="32838" y="1368"/>
                  </a:cubicBezTo>
                  <a:cubicBezTo>
                    <a:pt x="28471" y="1023"/>
                    <a:pt x="23238" y="1935"/>
                    <a:pt x="18820" y="2075"/>
                  </a:cubicBezTo>
                  <a:close/>
                  <a:moveTo>
                    <a:pt x="6314" y="2343"/>
                  </a:moveTo>
                  <a:cubicBezTo>
                    <a:pt x="8796" y="2077"/>
                    <a:pt x="11746" y="1871"/>
                    <a:pt x="14182" y="1894"/>
                  </a:cubicBezTo>
                  <a:cubicBezTo>
                    <a:pt x="11722" y="2081"/>
                    <a:pt x="8644" y="2355"/>
                    <a:pt x="6314" y="23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9"/>
            <p:cNvSpPr/>
            <p:nvPr/>
          </p:nvSpPr>
          <p:spPr>
            <a:xfrm>
              <a:off x="1334300" y="4403913"/>
              <a:ext cx="9775" cy="14325"/>
            </a:xfrm>
            <a:custGeom>
              <a:avLst/>
              <a:gdLst/>
              <a:ahLst/>
              <a:cxnLst/>
              <a:rect l="l" t="t" r="r" b="b"/>
              <a:pathLst>
                <a:path w="391" h="573" extrusionOk="0">
                  <a:moveTo>
                    <a:pt x="96" y="79"/>
                  </a:moveTo>
                  <a:cubicBezTo>
                    <a:pt x="110" y="232"/>
                    <a:pt x="1" y="279"/>
                    <a:pt x="61" y="473"/>
                  </a:cubicBezTo>
                  <a:cubicBezTo>
                    <a:pt x="390" y="573"/>
                    <a:pt x="385" y="0"/>
                    <a:pt x="96" y="7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9"/>
            <p:cNvSpPr/>
            <p:nvPr/>
          </p:nvSpPr>
          <p:spPr>
            <a:xfrm>
              <a:off x="1945000" y="4361713"/>
              <a:ext cx="247725" cy="17550"/>
            </a:xfrm>
            <a:custGeom>
              <a:avLst/>
              <a:gdLst/>
              <a:ahLst/>
              <a:cxnLst/>
              <a:rect l="l" t="t" r="r" b="b"/>
              <a:pathLst>
                <a:path w="9909" h="702" extrusionOk="0">
                  <a:moveTo>
                    <a:pt x="9908" y="30"/>
                  </a:moveTo>
                  <a:cubicBezTo>
                    <a:pt x="6892" y="0"/>
                    <a:pt x="3220" y="433"/>
                    <a:pt x="0" y="695"/>
                  </a:cubicBezTo>
                  <a:cubicBezTo>
                    <a:pt x="3230" y="702"/>
                    <a:pt x="7007" y="285"/>
                    <a:pt x="9908"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9"/>
            <p:cNvSpPr/>
            <p:nvPr/>
          </p:nvSpPr>
          <p:spPr>
            <a:xfrm>
              <a:off x="1332600" y="4423388"/>
              <a:ext cx="11050" cy="14475"/>
            </a:xfrm>
            <a:custGeom>
              <a:avLst/>
              <a:gdLst/>
              <a:ahLst/>
              <a:cxnLst/>
              <a:rect l="l" t="t" r="r" b="b"/>
              <a:pathLst>
                <a:path w="442" h="579" extrusionOk="0">
                  <a:moveTo>
                    <a:pt x="90" y="24"/>
                  </a:moveTo>
                  <a:cubicBezTo>
                    <a:pt x="153" y="261"/>
                    <a:pt x="1" y="310"/>
                    <a:pt x="64" y="547"/>
                  </a:cubicBezTo>
                  <a:cubicBezTo>
                    <a:pt x="263" y="579"/>
                    <a:pt x="292" y="463"/>
                    <a:pt x="442" y="454"/>
                  </a:cubicBezTo>
                  <a:cubicBezTo>
                    <a:pt x="432" y="303"/>
                    <a:pt x="420" y="151"/>
                    <a:pt x="409" y="1"/>
                  </a:cubicBezTo>
                  <a:cubicBezTo>
                    <a:pt x="302" y="9"/>
                    <a:pt x="196" y="16"/>
                    <a:pt x="90" y="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9"/>
            <p:cNvSpPr/>
            <p:nvPr/>
          </p:nvSpPr>
          <p:spPr>
            <a:xfrm>
              <a:off x="1859100" y="4386363"/>
              <a:ext cx="83700" cy="115150"/>
            </a:xfrm>
            <a:custGeom>
              <a:avLst/>
              <a:gdLst/>
              <a:ahLst/>
              <a:cxnLst/>
              <a:rect l="l" t="t" r="r" b="b"/>
              <a:pathLst>
                <a:path w="3348" h="4606" extrusionOk="0">
                  <a:moveTo>
                    <a:pt x="2884" y="2683"/>
                  </a:moveTo>
                  <a:cubicBezTo>
                    <a:pt x="2544" y="1930"/>
                    <a:pt x="2698" y="1027"/>
                    <a:pt x="2561" y="34"/>
                  </a:cubicBezTo>
                  <a:cubicBezTo>
                    <a:pt x="1901" y="82"/>
                    <a:pt x="1241" y="130"/>
                    <a:pt x="581" y="179"/>
                  </a:cubicBezTo>
                  <a:cubicBezTo>
                    <a:pt x="840" y="1394"/>
                    <a:pt x="1098" y="3053"/>
                    <a:pt x="744" y="4146"/>
                  </a:cubicBezTo>
                  <a:cubicBezTo>
                    <a:pt x="566" y="3331"/>
                    <a:pt x="529" y="2408"/>
                    <a:pt x="420" y="1495"/>
                  </a:cubicBezTo>
                  <a:cubicBezTo>
                    <a:pt x="365" y="1028"/>
                    <a:pt x="513" y="404"/>
                    <a:pt x="128" y="148"/>
                  </a:cubicBezTo>
                  <a:cubicBezTo>
                    <a:pt x="86" y="150"/>
                    <a:pt x="44" y="153"/>
                    <a:pt x="1" y="156"/>
                  </a:cubicBezTo>
                  <a:cubicBezTo>
                    <a:pt x="176" y="1595"/>
                    <a:pt x="127" y="3297"/>
                    <a:pt x="630" y="4350"/>
                  </a:cubicBezTo>
                  <a:cubicBezTo>
                    <a:pt x="1125" y="4056"/>
                    <a:pt x="1288" y="3470"/>
                    <a:pt x="1900" y="3277"/>
                  </a:cubicBezTo>
                  <a:cubicBezTo>
                    <a:pt x="2558" y="3514"/>
                    <a:pt x="2773" y="4271"/>
                    <a:pt x="3348" y="4606"/>
                  </a:cubicBezTo>
                  <a:cubicBezTo>
                    <a:pt x="2996" y="3166"/>
                    <a:pt x="3329" y="1207"/>
                    <a:pt x="3009" y="1"/>
                  </a:cubicBezTo>
                  <a:cubicBezTo>
                    <a:pt x="2623" y="594"/>
                    <a:pt x="3177" y="2008"/>
                    <a:pt x="2884" y="268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9"/>
            <p:cNvSpPr/>
            <p:nvPr/>
          </p:nvSpPr>
          <p:spPr>
            <a:xfrm>
              <a:off x="1947550" y="4373263"/>
              <a:ext cx="247325" cy="29900"/>
            </a:xfrm>
            <a:custGeom>
              <a:avLst/>
              <a:gdLst/>
              <a:ahLst/>
              <a:cxnLst/>
              <a:rect l="l" t="t" r="r" b="b"/>
              <a:pathLst>
                <a:path w="9893" h="1196" extrusionOk="0">
                  <a:moveTo>
                    <a:pt x="1073" y="471"/>
                  </a:moveTo>
                  <a:cubicBezTo>
                    <a:pt x="787" y="506"/>
                    <a:pt x="112" y="374"/>
                    <a:pt x="0" y="747"/>
                  </a:cubicBezTo>
                  <a:cubicBezTo>
                    <a:pt x="83" y="1195"/>
                    <a:pt x="614" y="943"/>
                    <a:pt x="850" y="944"/>
                  </a:cubicBezTo>
                  <a:cubicBezTo>
                    <a:pt x="3795" y="947"/>
                    <a:pt x="6963" y="897"/>
                    <a:pt x="9893" y="736"/>
                  </a:cubicBezTo>
                  <a:cubicBezTo>
                    <a:pt x="9876" y="519"/>
                    <a:pt x="9861" y="303"/>
                    <a:pt x="9845" y="87"/>
                  </a:cubicBezTo>
                  <a:cubicBezTo>
                    <a:pt x="7233" y="0"/>
                    <a:pt x="3798" y="140"/>
                    <a:pt x="1073" y="4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9"/>
            <p:cNvSpPr/>
            <p:nvPr/>
          </p:nvSpPr>
          <p:spPr>
            <a:xfrm>
              <a:off x="1331000" y="4441238"/>
              <a:ext cx="14000" cy="12275"/>
            </a:xfrm>
            <a:custGeom>
              <a:avLst/>
              <a:gdLst/>
              <a:ahLst/>
              <a:cxnLst/>
              <a:rect l="l" t="t" r="r" b="b"/>
              <a:pathLst>
                <a:path w="560" h="491" extrusionOk="0">
                  <a:moveTo>
                    <a:pt x="78" y="32"/>
                  </a:moveTo>
                  <a:cubicBezTo>
                    <a:pt x="146" y="253"/>
                    <a:pt x="1" y="288"/>
                    <a:pt x="48" y="491"/>
                  </a:cubicBezTo>
                  <a:cubicBezTo>
                    <a:pt x="218" y="479"/>
                    <a:pt x="390" y="466"/>
                    <a:pt x="559" y="454"/>
                  </a:cubicBezTo>
                  <a:cubicBezTo>
                    <a:pt x="548" y="302"/>
                    <a:pt x="537" y="152"/>
                    <a:pt x="525" y="0"/>
                  </a:cubicBezTo>
                  <a:cubicBezTo>
                    <a:pt x="377" y="10"/>
                    <a:pt x="227" y="22"/>
                    <a:pt x="78" y="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9"/>
            <p:cNvSpPr/>
            <p:nvPr/>
          </p:nvSpPr>
          <p:spPr>
            <a:xfrm>
              <a:off x="1363875" y="4410688"/>
              <a:ext cx="486175" cy="59275"/>
            </a:xfrm>
            <a:custGeom>
              <a:avLst/>
              <a:gdLst/>
              <a:ahLst/>
              <a:cxnLst/>
              <a:rect l="l" t="t" r="r" b="b"/>
              <a:pathLst>
                <a:path w="19447" h="2371" extrusionOk="0">
                  <a:moveTo>
                    <a:pt x="1" y="1489"/>
                  </a:moveTo>
                  <a:cubicBezTo>
                    <a:pt x="45" y="1811"/>
                    <a:pt x="34" y="2085"/>
                    <a:pt x="0" y="2338"/>
                  </a:cubicBezTo>
                  <a:cubicBezTo>
                    <a:pt x="6301" y="2370"/>
                    <a:pt x="13036" y="1730"/>
                    <a:pt x="19446" y="1232"/>
                  </a:cubicBezTo>
                  <a:cubicBezTo>
                    <a:pt x="19417" y="820"/>
                    <a:pt x="19387" y="410"/>
                    <a:pt x="19356" y="1"/>
                  </a:cubicBezTo>
                  <a:cubicBezTo>
                    <a:pt x="12863" y="267"/>
                    <a:pt x="6430" y="1095"/>
                    <a:pt x="1" y="148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9"/>
            <p:cNvSpPr/>
            <p:nvPr/>
          </p:nvSpPr>
          <p:spPr>
            <a:xfrm>
              <a:off x="1949975" y="4401663"/>
              <a:ext cx="240800" cy="38800"/>
            </a:xfrm>
            <a:custGeom>
              <a:avLst/>
              <a:gdLst/>
              <a:ahLst/>
              <a:cxnLst/>
              <a:rect l="l" t="t" r="r" b="b"/>
              <a:pathLst>
                <a:path w="9632" h="1552" extrusionOk="0">
                  <a:moveTo>
                    <a:pt x="1" y="59"/>
                  </a:moveTo>
                  <a:cubicBezTo>
                    <a:pt x="28" y="426"/>
                    <a:pt x="54" y="795"/>
                    <a:pt x="82" y="1162"/>
                  </a:cubicBezTo>
                  <a:cubicBezTo>
                    <a:pt x="430" y="1129"/>
                    <a:pt x="764" y="1112"/>
                    <a:pt x="986" y="1225"/>
                  </a:cubicBezTo>
                  <a:cubicBezTo>
                    <a:pt x="662" y="1307"/>
                    <a:pt x="45" y="1130"/>
                    <a:pt x="111" y="1551"/>
                  </a:cubicBezTo>
                  <a:cubicBezTo>
                    <a:pt x="2836" y="1543"/>
                    <a:pt x="6483" y="1336"/>
                    <a:pt x="8987" y="834"/>
                  </a:cubicBezTo>
                  <a:cubicBezTo>
                    <a:pt x="9172" y="796"/>
                    <a:pt x="9597" y="826"/>
                    <a:pt x="9606" y="526"/>
                  </a:cubicBezTo>
                  <a:cubicBezTo>
                    <a:pt x="7461" y="415"/>
                    <a:pt x="3894" y="1386"/>
                    <a:pt x="1866" y="965"/>
                  </a:cubicBezTo>
                  <a:cubicBezTo>
                    <a:pt x="4603" y="722"/>
                    <a:pt x="7447" y="639"/>
                    <a:pt x="9632" y="3"/>
                  </a:cubicBezTo>
                  <a:cubicBezTo>
                    <a:pt x="6440" y="1"/>
                    <a:pt x="3217" y="34"/>
                    <a:pt x="1" y="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9"/>
            <p:cNvSpPr/>
            <p:nvPr/>
          </p:nvSpPr>
          <p:spPr>
            <a:xfrm>
              <a:off x="1329025" y="4464163"/>
              <a:ext cx="17250" cy="9525"/>
            </a:xfrm>
            <a:custGeom>
              <a:avLst/>
              <a:gdLst/>
              <a:ahLst/>
              <a:cxnLst/>
              <a:rect l="l" t="t" r="r" b="b"/>
              <a:pathLst>
                <a:path w="690" h="381" extrusionOk="0">
                  <a:moveTo>
                    <a:pt x="42" y="168"/>
                  </a:moveTo>
                  <a:cubicBezTo>
                    <a:pt x="1" y="380"/>
                    <a:pt x="690" y="330"/>
                    <a:pt x="618" y="125"/>
                  </a:cubicBezTo>
                  <a:cubicBezTo>
                    <a:pt x="537" y="1"/>
                    <a:pt x="118" y="87"/>
                    <a:pt x="42" y="1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9"/>
            <p:cNvSpPr/>
            <p:nvPr/>
          </p:nvSpPr>
          <p:spPr>
            <a:xfrm>
              <a:off x="1364050" y="4447963"/>
              <a:ext cx="486500" cy="34550"/>
            </a:xfrm>
            <a:custGeom>
              <a:avLst/>
              <a:gdLst/>
              <a:ahLst/>
              <a:cxnLst/>
              <a:rect l="l" t="t" r="r" b="b"/>
              <a:pathLst>
                <a:path w="19460" h="1382" extrusionOk="0">
                  <a:moveTo>
                    <a:pt x="16" y="1170"/>
                  </a:moveTo>
                  <a:cubicBezTo>
                    <a:pt x="19" y="1214"/>
                    <a:pt x="23" y="1258"/>
                    <a:pt x="26" y="1301"/>
                  </a:cubicBezTo>
                  <a:cubicBezTo>
                    <a:pt x="6249" y="1382"/>
                    <a:pt x="13206" y="885"/>
                    <a:pt x="19459" y="1"/>
                  </a:cubicBezTo>
                  <a:cubicBezTo>
                    <a:pt x="13240" y="427"/>
                    <a:pt x="6232" y="1079"/>
                    <a:pt x="70" y="1036"/>
                  </a:cubicBezTo>
                  <a:cubicBezTo>
                    <a:pt x="22" y="1054"/>
                    <a:pt x="0" y="1096"/>
                    <a:pt x="16" y="1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9"/>
            <p:cNvSpPr/>
            <p:nvPr/>
          </p:nvSpPr>
          <p:spPr>
            <a:xfrm>
              <a:off x="1330550" y="4480263"/>
              <a:ext cx="16400" cy="13125"/>
            </a:xfrm>
            <a:custGeom>
              <a:avLst/>
              <a:gdLst/>
              <a:ahLst/>
              <a:cxnLst/>
              <a:rect l="l" t="t" r="r" b="b"/>
              <a:pathLst>
                <a:path w="656" h="525" extrusionOk="0">
                  <a:moveTo>
                    <a:pt x="594" y="0"/>
                  </a:moveTo>
                  <a:cubicBezTo>
                    <a:pt x="424" y="13"/>
                    <a:pt x="254" y="26"/>
                    <a:pt x="84" y="39"/>
                  </a:cubicBezTo>
                  <a:cubicBezTo>
                    <a:pt x="0" y="127"/>
                    <a:pt x="41" y="324"/>
                    <a:pt x="53" y="496"/>
                  </a:cubicBezTo>
                  <a:cubicBezTo>
                    <a:pt x="293" y="525"/>
                    <a:pt x="318" y="366"/>
                    <a:pt x="559" y="394"/>
                  </a:cubicBezTo>
                  <a:cubicBezTo>
                    <a:pt x="498" y="199"/>
                    <a:pt x="656" y="195"/>
                    <a:pt x="5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9"/>
            <p:cNvSpPr/>
            <p:nvPr/>
          </p:nvSpPr>
          <p:spPr>
            <a:xfrm>
              <a:off x="1363075" y="4452213"/>
              <a:ext cx="491825" cy="47875"/>
            </a:xfrm>
            <a:custGeom>
              <a:avLst/>
              <a:gdLst/>
              <a:ahLst/>
              <a:cxnLst/>
              <a:rect l="l" t="t" r="r" b="b"/>
              <a:pathLst>
                <a:path w="19673" h="1915" extrusionOk="0">
                  <a:moveTo>
                    <a:pt x="18631" y="285"/>
                  </a:moveTo>
                  <a:cubicBezTo>
                    <a:pt x="12270" y="945"/>
                    <a:pt x="5854" y="1414"/>
                    <a:pt x="74" y="1261"/>
                  </a:cubicBezTo>
                  <a:cubicBezTo>
                    <a:pt x="0" y="1276"/>
                    <a:pt x="13" y="1367"/>
                    <a:pt x="25" y="1460"/>
                  </a:cubicBezTo>
                  <a:cubicBezTo>
                    <a:pt x="36" y="1611"/>
                    <a:pt x="47" y="1762"/>
                    <a:pt x="58" y="1914"/>
                  </a:cubicBezTo>
                  <a:cubicBezTo>
                    <a:pt x="5487" y="1802"/>
                    <a:pt x="11656" y="1321"/>
                    <a:pt x="17393" y="899"/>
                  </a:cubicBezTo>
                  <a:cubicBezTo>
                    <a:pt x="17881" y="862"/>
                    <a:pt x="19673" y="961"/>
                    <a:pt x="19604" y="409"/>
                  </a:cubicBezTo>
                  <a:cubicBezTo>
                    <a:pt x="19555" y="0"/>
                    <a:pt x="18854" y="262"/>
                    <a:pt x="18631" y="28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9"/>
            <p:cNvSpPr/>
            <p:nvPr/>
          </p:nvSpPr>
          <p:spPr>
            <a:xfrm>
              <a:off x="1952550" y="4428013"/>
              <a:ext cx="242825" cy="32850"/>
            </a:xfrm>
            <a:custGeom>
              <a:avLst/>
              <a:gdLst/>
              <a:ahLst/>
              <a:cxnLst/>
              <a:rect l="l" t="t" r="r" b="b"/>
              <a:pathLst>
                <a:path w="9713" h="1314" extrusionOk="0">
                  <a:moveTo>
                    <a:pt x="9414" y="1"/>
                  </a:moveTo>
                  <a:cubicBezTo>
                    <a:pt x="7297" y="351"/>
                    <a:pt x="3913" y="720"/>
                    <a:pt x="1574" y="839"/>
                  </a:cubicBezTo>
                  <a:cubicBezTo>
                    <a:pt x="1024" y="867"/>
                    <a:pt x="9" y="547"/>
                    <a:pt x="1" y="1281"/>
                  </a:cubicBezTo>
                  <a:cubicBezTo>
                    <a:pt x="2973" y="1313"/>
                    <a:pt x="6439" y="652"/>
                    <a:pt x="9526" y="645"/>
                  </a:cubicBezTo>
                  <a:cubicBezTo>
                    <a:pt x="9391" y="386"/>
                    <a:pt x="9712" y="14"/>
                    <a:pt x="9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9"/>
            <p:cNvSpPr/>
            <p:nvPr/>
          </p:nvSpPr>
          <p:spPr>
            <a:xfrm>
              <a:off x="1332450" y="4499863"/>
              <a:ext cx="13400" cy="11375"/>
            </a:xfrm>
            <a:custGeom>
              <a:avLst/>
              <a:gdLst/>
              <a:ahLst/>
              <a:cxnLst/>
              <a:rect l="l" t="t" r="r" b="b"/>
              <a:pathLst>
                <a:path w="536" h="455" extrusionOk="0">
                  <a:moveTo>
                    <a:pt x="1" y="37"/>
                  </a:moveTo>
                  <a:cubicBezTo>
                    <a:pt x="10" y="167"/>
                    <a:pt x="19" y="296"/>
                    <a:pt x="29" y="427"/>
                  </a:cubicBezTo>
                  <a:cubicBezTo>
                    <a:pt x="269" y="455"/>
                    <a:pt x="296" y="295"/>
                    <a:pt x="535" y="324"/>
                  </a:cubicBezTo>
                  <a:cubicBezTo>
                    <a:pt x="528" y="215"/>
                    <a:pt x="520" y="108"/>
                    <a:pt x="513" y="0"/>
                  </a:cubicBezTo>
                  <a:cubicBezTo>
                    <a:pt x="341" y="12"/>
                    <a:pt x="171" y="25"/>
                    <a:pt x="1" y="3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9"/>
            <p:cNvSpPr/>
            <p:nvPr/>
          </p:nvSpPr>
          <p:spPr>
            <a:xfrm>
              <a:off x="1364775" y="4480263"/>
              <a:ext cx="845325" cy="89000"/>
            </a:xfrm>
            <a:custGeom>
              <a:avLst/>
              <a:gdLst/>
              <a:ahLst/>
              <a:cxnLst/>
              <a:rect l="l" t="t" r="r" b="b"/>
              <a:pathLst>
                <a:path w="33813" h="3560" extrusionOk="0">
                  <a:moveTo>
                    <a:pt x="23793" y="1257"/>
                  </a:moveTo>
                  <a:cubicBezTo>
                    <a:pt x="23481" y="1247"/>
                    <a:pt x="23718" y="1717"/>
                    <a:pt x="23443" y="1740"/>
                  </a:cubicBezTo>
                  <a:cubicBezTo>
                    <a:pt x="22890" y="1204"/>
                    <a:pt x="20620" y="1199"/>
                    <a:pt x="20116" y="1920"/>
                  </a:cubicBezTo>
                  <a:cubicBezTo>
                    <a:pt x="19925" y="1839"/>
                    <a:pt x="20005" y="1439"/>
                    <a:pt x="19698" y="1493"/>
                  </a:cubicBezTo>
                  <a:cubicBezTo>
                    <a:pt x="17827" y="1606"/>
                    <a:pt x="15835" y="1859"/>
                    <a:pt x="14190" y="1705"/>
                  </a:cubicBezTo>
                  <a:cubicBezTo>
                    <a:pt x="15955" y="1355"/>
                    <a:pt x="18023" y="1596"/>
                    <a:pt x="19807" y="1225"/>
                  </a:cubicBezTo>
                  <a:cubicBezTo>
                    <a:pt x="19708" y="919"/>
                    <a:pt x="19670" y="540"/>
                    <a:pt x="19603" y="196"/>
                  </a:cubicBezTo>
                  <a:cubicBezTo>
                    <a:pt x="13226" y="656"/>
                    <a:pt x="6584" y="1551"/>
                    <a:pt x="426" y="1477"/>
                  </a:cubicBezTo>
                  <a:cubicBezTo>
                    <a:pt x="6485" y="1130"/>
                    <a:pt x="12752" y="692"/>
                    <a:pt x="18626" y="8"/>
                  </a:cubicBezTo>
                  <a:cubicBezTo>
                    <a:pt x="12554" y="0"/>
                    <a:pt x="5893" y="1056"/>
                    <a:pt x="0" y="921"/>
                  </a:cubicBezTo>
                  <a:cubicBezTo>
                    <a:pt x="142" y="1483"/>
                    <a:pt x="238" y="2099"/>
                    <a:pt x="325" y="2725"/>
                  </a:cubicBezTo>
                  <a:cubicBezTo>
                    <a:pt x="4390" y="2599"/>
                    <a:pt x="9110" y="1696"/>
                    <a:pt x="13114" y="1914"/>
                  </a:cubicBezTo>
                  <a:cubicBezTo>
                    <a:pt x="9153" y="2237"/>
                    <a:pt x="4993" y="2689"/>
                    <a:pt x="1175" y="2922"/>
                  </a:cubicBezTo>
                  <a:cubicBezTo>
                    <a:pt x="951" y="2937"/>
                    <a:pt x="475" y="2695"/>
                    <a:pt x="418" y="3109"/>
                  </a:cubicBezTo>
                  <a:cubicBezTo>
                    <a:pt x="748" y="3560"/>
                    <a:pt x="1438" y="3328"/>
                    <a:pt x="1911" y="3324"/>
                  </a:cubicBezTo>
                  <a:cubicBezTo>
                    <a:pt x="2502" y="3321"/>
                    <a:pt x="3113" y="3313"/>
                    <a:pt x="3705" y="3257"/>
                  </a:cubicBezTo>
                  <a:cubicBezTo>
                    <a:pt x="12891" y="2397"/>
                    <a:pt x="22905" y="1844"/>
                    <a:pt x="32521" y="1137"/>
                  </a:cubicBezTo>
                  <a:cubicBezTo>
                    <a:pt x="32884" y="1110"/>
                    <a:pt x="33812" y="1279"/>
                    <a:pt x="33626" y="468"/>
                  </a:cubicBezTo>
                  <a:cubicBezTo>
                    <a:pt x="30412" y="543"/>
                    <a:pt x="26952" y="930"/>
                    <a:pt x="23793" y="12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9"/>
            <p:cNvSpPr/>
            <p:nvPr/>
          </p:nvSpPr>
          <p:spPr>
            <a:xfrm>
              <a:off x="1970825" y="4445563"/>
              <a:ext cx="225525" cy="23625"/>
            </a:xfrm>
            <a:custGeom>
              <a:avLst/>
              <a:gdLst/>
              <a:ahLst/>
              <a:cxnLst/>
              <a:rect l="l" t="t" r="r" b="b"/>
              <a:pathLst>
                <a:path w="9021" h="945" extrusionOk="0">
                  <a:moveTo>
                    <a:pt x="7398" y="176"/>
                  </a:moveTo>
                  <a:cubicBezTo>
                    <a:pt x="5311" y="241"/>
                    <a:pt x="3261" y="475"/>
                    <a:pt x="1465" y="743"/>
                  </a:cubicBezTo>
                  <a:cubicBezTo>
                    <a:pt x="1050" y="805"/>
                    <a:pt x="401" y="651"/>
                    <a:pt x="1" y="915"/>
                  </a:cubicBezTo>
                  <a:cubicBezTo>
                    <a:pt x="170" y="805"/>
                    <a:pt x="448" y="944"/>
                    <a:pt x="772" y="925"/>
                  </a:cubicBezTo>
                  <a:cubicBezTo>
                    <a:pt x="2849" y="799"/>
                    <a:pt x="5525" y="673"/>
                    <a:pt x="7624" y="616"/>
                  </a:cubicBezTo>
                  <a:cubicBezTo>
                    <a:pt x="8123" y="603"/>
                    <a:pt x="8753" y="812"/>
                    <a:pt x="9020" y="383"/>
                  </a:cubicBezTo>
                  <a:cubicBezTo>
                    <a:pt x="8691" y="0"/>
                    <a:pt x="7956" y="159"/>
                    <a:pt x="7398" y="1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9"/>
            <p:cNvSpPr/>
            <p:nvPr/>
          </p:nvSpPr>
          <p:spPr>
            <a:xfrm>
              <a:off x="1333650" y="4516263"/>
              <a:ext cx="13400" cy="8750"/>
            </a:xfrm>
            <a:custGeom>
              <a:avLst/>
              <a:gdLst/>
              <a:ahLst/>
              <a:cxnLst/>
              <a:rect l="l" t="t" r="r" b="b"/>
              <a:pathLst>
                <a:path w="536" h="350" extrusionOk="0">
                  <a:moveTo>
                    <a:pt x="383" y="1"/>
                  </a:moveTo>
                  <a:cubicBezTo>
                    <a:pt x="387" y="145"/>
                    <a:pt x="115" y="50"/>
                    <a:pt x="5" y="94"/>
                  </a:cubicBezTo>
                  <a:cubicBezTo>
                    <a:pt x="1" y="218"/>
                    <a:pt x="87" y="233"/>
                    <a:pt x="88" y="350"/>
                  </a:cubicBezTo>
                  <a:cubicBezTo>
                    <a:pt x="236" y="339"/>
                    <a:pt x="387" y="328"/>
                    <a:pt x="536" y="317"/>
                  </a:cubicBezTo>
                  <a:cubicBezTo>
                    <a:pt x="534" y="155"/>
                    <a:pt x="524" y="0"/>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9"/>
            <p:cNvSpPr/>
            <p:nvPr/>
          </p:nvSpPr>
          <p:spPr>
            <a:xfrm>
              <a:off x="1951000" y="4457863"/>
              <a:ext cx="253650" cy="45975"/>
            </a:xfrm>
            <a:custGeom>
              <a:avLst/>
              <a:gdLst/>
              <a:ahLst/>
              <a:cxnLst/>
              <a:rect l="l" t="t" r="r" b="b"/>
              <a:pathLst>
                <a:path w="10146" h="1839" extrusionOk="0">
                  <a:moveTo>
                    <a:pt x="8116" y="407"/>
                  </a:moveTo>
                  <a:cubicBezTo>
                    <a:pt x="5670" y="587"/>
                    <a:pt x="2427" y="741"/>
                    <a:pt x="248" y="856"/>
                  </a:cubicBezTo>
                  <a:cubicBezTo>
                    <a:pt x="0" y="984"/>
                    <a:pt x="225" y="1523"/>
                    <a:pt x="191" y="1839"/>
                  </a:cubicBezTo>
                  <a:cubicBezTo>
                    <a:pt x="3503" y="1523"/>
                    <a:pt x="6991" y="1362"/>
                    <a:pt x="10145" y="910"/>
                  </a:cubicBezTo>
                  <a:cubicBezTo>
                    <a:pt x="9969" y="1"/>
                    <a:pt x="8857" y="352"/>
                    <a:pt x="8116" y="4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9"/>
            <p:cNvSpPr/>
            <p:nvPr/>
          </p:nvSpPr>
          <p:spPr>
            <a:xfrm>
              <a:off x="1884025" y="4488363"/>
              <a:ext cx="38375" cy="22375"/>
            </a:xfrm>
            <a:custGeom>
              <a:avLst/>
              <a:gdLst/>
              <a:ahLst/>
              <a:cxnLst/>
              <a:rect l="l" t="t" r="r" b="b"/>
              <a:pathLst>
                <a:path w="1535" h="895" extrusionOk="0">
                  <a:moveTo>
                    <a:pt x="641" y="0"/>
                  </a:moveTo>
                  <a:cubicBezTo>
                    <a:pt x="479" y="343"/>
                    <a:pt x="107" y="502"/>
                    <a:pt x="0" y="894"/>
                  </a:cubicBezTo>
                  <a:cubicBezTo>
                    <a:pt x="611" y="890"/>
                    <a:pt x="1006" y="704"/>
                    <a:pt x="1534" y="781"/>
                  </a:cubicBezTo>
                  <a:cubicBezTo>
                    <a:pt x="1272" y="480"/>
                    <a:pt x="1093" y="79"/>
                    <a:pt x="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9"/>
            <p:cNvSpPr/>
            <p:nvPr/>
          </p:nvSpPr>
          <p:spPr>
            <a:xfrm>
              <a:off x="1338025" y="4531788"/>
              <a:ext cx="11925" cy="12475"/>
            </a:xfrm>
            <a:custGeom>
              <a:avLst/>
              <a:gdLst/>
              <a:ahLst/>
              <a:cxnLst/>
              <a:rect l="l" t="t" r="r" b="b"/>
              <a:pathLst>
                <a:path w="477" h="499" extrusionOk="0">
                  <a:moveTo>
                    <a:pt x="1" y="48"/>
                  </a:moveTo>
                  <a:cubicBezTo>
                    <a:pt x="14" y="221"/>
                    <a:pt x="5" y="420"/>
                    <a:pt x="98" y="498"/>
                  </a:cubicBezTo>
                  <a:cubicBezTo>
                    <a:pt x="257" y="494"/>
                    <a:pt x="407" y="485"/>
                    <a:pt x="477" y="405"/>
                  </a:cubicBezTo>
                  <a:cubicBezTo>
                    <a:pt x="469" y="108"/>
                    <a:pt x="301" y="0"/>
                    <a:pt x="1" y="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9"/>
            <p:cNvSpPr/>
            <p:nvPr/>
          </p:nvSpPr>
          <p:spPr>
            <a:xfrm>
              <a:off x="1342300" y="4550113"/>
              <a:ext cx="10125" cy="13725"/>
            </a:xfrm>
            <a:custGeom>
              <a:avLst/>
              <a:gdLst/>
              <a:ahLst/>
              <a:cxnLst/>
              <a:rect l="l" t="t" r="r" b="b"/>
              <a:pathLst>
                <a:path w="405" h="549" extrusionOk="0">
                  <a:moveTo>
                    <a:pt x="266" y="1"/>
                  </a:moveTo>
                  <a:cubicBezTo>
                    <a:pt x="180" y="7"/>
                    <a:pt x="95" y="14"/>
                    <a:pt x="11" y="19"/>
                  </a:cubicBezTo>
                  <a:cubicBezTo>
                    <a:pt x="23" y="263"/>
                    <a:pt x="0" y="549"/>
                    <a:pt x="300" y="455"/>
                  </a:cubicBezTo>
                  <a:cubicBezTo>
                    <a:pt x="405" y="338"/>
                    <a:pt x="227" y="240"/>
                    <a:pt x="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9"/>
            <p:cNvSpPr/>
            <p:nvPr/>
          </p:nvSpPr>
          <p:spPr>
            <a:xfrm>
              <a:off x="1344925" y="4564788"/>
              <a:ext cx="8900" cy="8150"/>
            </a:xfrm>
            <a:custGeom>
              <a:avLst/>
              <a:gdLst/>
              <a:ahLst/>
              <a:cxnLst/>
              <a:rect l="l" t="t" r="r" b="b"/>
              <a:pathLst>
                <a:path w="356" h="326" extrusionOk="0">
                  <a:moveTo>
                    <a:pt x="22" y="142"/>
                  </a:moveTo>
                  <a:cubicBezTo>
                    <a:pt x="127" y="135"/>
                    <a:pt x="71" y="319"/>
                    <a:pt x="164" y="326"/>
                  </a:cubicBezTo>
                  <a:cubicBezTo>
                    <a:pt x="172" y="224"/>
                    <a:pt x="301" y="271"/>
                    <a:pt x="355" y="313"/>
                  </a:cubicBezTo>
                  <a:cubicBezTo>
                    <a:pt x="349" y="225"/>
                    <a:pt x="343" y="139"/>
                    <a:pt x="336" y="53"/>
                  </a:cubicBezTo>
                  <a:cubicBezTo>
                    <a:pt x="246" y="94"/>
                    <a:pt x="0" y="1"/>
                    <a:pt x="22" y="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9"/>
            <p:cNvSpPr/>
            <p:nvPr/>
          </p:nvSpPr>
          <p:spPr>
            <a:xfrm>
              <a:off x="1400325" y="4531188"/>
              <a:ext cx="825700" cy="62450"/>
            </a:xfrm>
            <a:custGeom>
              <a:avLst/>
              <a:gdLst/>
              <a:ahLst/>
              <a:cxnLst/>
              <a:rect l="l" t="t" r="r" b="b"/>
              <a:pathLst>
                <a:path w="33028" h="2498" extrusionOk="0">
                  <a:moveTo>
                    <a:pt x="1" y="2498"/>
                  </a:moveTo>
                  <a:cubicBezTo>
                    <a:pt x="8775" y="1706"/>
                    <a:pt x="17425" y="1177"/>
                    <a:pt x="26073" y="644"/>
                  </a:cubicBezTo>
                  <a:cubicBezTo>
                    <a:pt x="28319" y="506"/>
                    <a:pt x="30884" y="557"/>
                    <a:pt x="33028" y="1"/>
                  </a:cubicBezTo>
                  <a:cubicBezTo>
                    <a:pt x="26354" y="479"/>
                    <a:pt x="18855" y="315"/>
                    <a:pt x="11787" y="1174"/>
                  </a:cubicBezTo>
                  <a:cubicBezTo>
                    <a:pt x="7734" y="1665"/>
                    <a:pt x="3649" y="1498"/>
                    <a:pt x="1" y="24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9"/>
            <p:cNvSpPr/>
            <p:nvPr/>
          </p:nvSpPr>
          <p:spPr>
            <a:xfrm>
              <a:off x="1245325" y="4551963"/>
              <a:ext cx="1101300" cy="83450"/>
            </a:xfrm>
            <a:custGeom>
              <a:avLst/>
              <a:gdLst/>
              <a:ahLst/>
              <a:cxnLst/>
              <a:rect l="l" t="t" r="r" b="b"/>
              <a:pathLst>
                <a:path w="44052" h="3338" extrusionOk="0">
                  <a:moveTo>
                    <a:pt x="33038" y="605"/>
                  </a:moveTo>
                  <a:cubicBezTo>
                    <a:pt x="29344" y="701"/>
                    <a:pt x="25617" y="849"/>
                    <a:pt x="22024" y="1089"/>
                  </a:cubicBezTo>
                  <a:cubicBezTo>
                    <a:pt x="20661" y="1180"/>
                    <a:pt x="18955" y="1325"/>
                    <a:pt x="17812" y="1464"/>
                  </a:cubicBezTo>
                  <a:cubicBezTo>
                    <a:pt x="11914" y="2180"/>
                    <a:pt x="5853" y="2103"/>
                    <a:pt x="0" y="2971"/>
                  </a:cubicBezTo>
                  <a:cubicBezTo>
                    <a:pt x="329" y="3338"/>
                    <a:pt x="791" y="3061"/>
                    <a:pt x="1160" y="3016"/>
                  </a:cubicBezTo>
                  <a:cubicBezTo>
                    <a:pt x="4451" y="2618"/>
                    <a:pt x="7928" y="2660"/>
                    <a:pt x="11073" y="2417"/>
                  </a:cubicBezTo>
                  <a:cubicBezTo>
                    <a:pt x="13785" y="2208"/>
                    <a:pt x="16508" y="1756"/>
                    <a:pt x="19233" y="1556"/>
                  </a:cubicBezTo>
                  <a:cubicBezTo>
                    <a:pt x="21958" y="1354"/>
                    <a:pt x="24688" y="1391"/>
                    <a:pt x="27435" y="1278"/>
                  </a:cubicBezTo>
                  <a:cubicBezTo>
                    <a:pt x="30226" y="1162"/>
                    <a:pt x="33026" y="876"/>
                    <a:pt x="35808" y="727"/>
                  </a:cubicBezTo>
                  <a:cubicBezTo>
                    <a:pt x="38581" y="579"/>
                    <a:pt x="41339" y="436"/>
                    <a:pt x="44051" y="120"/>
                  </a:cubicBezTo>
                  <a:cubicBezTo>
                    <a:pt x="40465" y="1"/>
                    <a:pt x="36760" y="507"/>
                    <a:pt x="33038" y="60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9"/>
            <p:cNvSpPr/>
            <p:nvPr/>
          </p:nvSpPr>
          <p:spPr>
            <a:xfrm>
              <a:off x="1272225" y="4580888"/>
              <a:ext cx="1074200" cy="110050"/>
            </a:xfrm>
            <a:custGeom>
              <a:avLst/>
              <a:gdLst/>
              <a:ahLst/>
              <a:cxnLst/>
              <a:rect l="l" t="t" r="r" b="b"/>
              <a:pathLst>
                <a:path w="42968" h="4402" extrusionOk="0">
                  <a:moveTo>
                    <a:pt x="29880" y="840"/>
                  </a:moveTo>
                  <a:cubicBezTo>
                    <a:pt x="24578" y="1230"/>
                    <a:pt x="19121" y="1010"/>
                    <a:pt x="14066" y="1547"/>
                  </a:cubicBezTo>
                  <a:cubicBezTo>
                    <a:pt x="10790" y="1896"/>
                    <a:pt x="6438" y="2141"/>
                    <a:pt x="2958" y="2496"/>
                  </a:cubicBezTo>
                  <a:cubicBezTo>
                    <a:pt x="1768" y="2617"/>
                    <a:pt x="116" y="2338"/>
                    <a:pt x="12" y="3495"/>
                  </a:cubicBezTo>
                  <a:cubicBezTo>
                    <a:pt x="6384" y="3415"/>
                    <a:pt x="14260" y="2126"/>
                    <a:pt x="20859" y="2222"/>
                  </a:cubicBezTo>
                  <a:cubicBezTo>
                    <a:pt x="15742" y="2649"/>
                    <a:pt x="10060" y="3082"/>
                    <a:pt x="4764" y="3472"/>
                  </a:cubicBezTo>
                  <a:cubicBezTo>
                    <a:pt x="3136" y="3592"/>
                    <a:pt x="1511" y="3453"/>
                    <a:pt x="45" y="3949"/>
                  </a:cubicBezTo>
                  <a:cubicBezTo>
                    <a:pt x="10660" y="3497"/>
                    <a:pt x="21237" y="2563"/>
                    <a:pt x="31941" y="1797"/>
                  </a:cubicBezTo>
                  <a:cubicBezTo>
                    <a:pt x="24852" y="2859"/>
                    <a:pt x="17625" y="2903"/>
                    <a:pt x="10489" y="3572"/>
                  </a:cubicBezTo>
                  <a:cubicBezTo>
                    <a:pt x="6924" y="3906"/>
                    <a:pt x="3415" y="3856"/>
                    <a:pt x="0" y="4214"/>
                  </a:cubicBezTo>
                  <a:cubicBezTo>
                    <a:pt x="2761" y="4401"/>
                    <a:pt x="5567" y="3955"/>
                    <a:pt x="8454" y="3852"/>
                  </a:cubicBezTo>
                  <a:cubicBezTo>
                    <a:pt x="11280" y="3752"/>
                    <a:pt x="14185" y="3828"/>
                    <a:pt x="17043" y="3610"/>
                  </a:cubicBezTo>
                  <a:cubicBezTo>
                    <a:pt x="19143" y="3452"/>
                    <a:pt x="21247" y="3106"/>
                    <a:pt x="23354" y="2951"/>
                  </a:cubicBezTo>
                  <a:cubicBezTo>
                    <a:pt x="29867" y="2471"/>
                    <a:pt x="36295" y="2107"/>
                    <a:pt x="42636" y="1337"/>
                  </a:cubicBezTo>
                  <a:cubicBezTo>
                    <a:pt x="39613" y="1296"/>
                    <a:pt x="35885" y="2050"/>
                    <a:pt x="33096" y="1777"/>
                  </a:cubicBezTo>
                  <a:cubicBezTo>
                    <a:pt x="36124" y="1577"/>
                    <a:pt x="39087" y="1321"/>
                    <a:pt x="42037" y="1055"/>
                  </a:cubicBezTo>
                  <a:cubicBezTo>
                    <a:pt x="42215" y="1061"/>
                    <a:pt x="42968" y="975"/>
                    <a:pt x="42479" y="955"/>
                  </a:cubicBezTo>
                  <a:cubicBezTo>
                    <a:pt x="42160" y="979"/>
                    <a:pt x="41840" y="1002"/>
                    <a:pt x="41520" y="1026"/>
                  </a:cubicBezTo>
                  <a:cubicBezTo>
                    <a:pt x="35731" y="1143"/>
                    <a:pt x="29353" y="1954"/>
                    <a:pt x="23607" y="2018"/>
                  </a:cubicBezTo>
                  <a:cubicBezTo>
                    <a:pt x="29600" y="1564"/>
                    <a:pt x="35858" y="1117"/>
                    <a:pt x="41875" y="608"/>
                  </a:cubicBezTo>
                  <a:cubicBezTo>
                    <a:pt x="42131" y="588"/>
                    <a:pt x="42847" y="760"/>
                    <a:pt x="42811" y="214"/>
                  </a:cubicBezTo>
                  <a:cubicBezTo>
                    <a:pt x="38649" y="1"/>
                    <a:pt x="34280" y="516"/>
                    <a:pt x="29880" y="8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9"/>
            <p:cNvSpPr/>
            <p:nvPr/>
          </p:nvSpPr>
          <p:spPr>
            <a:xfrm>
              <a:off x="1239250" y="4652513"/>
              <a:ext cx="14625" cy="14050"/>
            </a:xfrm>
            <a:custGeom>
              <a:avLst/>
              <a:gdLst/>
              <a:ahLst/>
              <a:cxnLst/>
              <a:rect l="l" t="t" r="r" b="b"/>
              <a:pathLst>
                <a:path w="585" h="562" extrusionOk="0">
                  <a:moveTo>
                    <a:pt x="39" y="529"/>
                  </a:moveTo>
                  <a:cubicBezTo>
                    <a:pt x="208" y="518"/>
                    <a:pt x="402" y="478"/>
                    <a:pt x="491" y="561"/>
                  </a:cubicBezTo>
                  <a:cubicBezTo>
                    <a:pt x="553" y="434"/>
                    <a:pt x="550" y="249"/>
                    <a:pt x="585" y="99"/>
                  </a:cubicBezTo>
                  <a:cubicBezTo>
                    <a:pt x="388" y="118"/>
                    <a:pt x="274" y="42"/>
                    <a:pt x="128" y="1"/>
                  </a:cubicBezTo>
                  <a:cubicBezTo>
                    <a:pt x="83" y="164"/>
                    <a:pt x="1" y="294"/>
                    <a:pt x="39" y="52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9"/>
            <p:cNvSpPr/>
            <p:nvPr/>
          </p:nvSpPr>
          <p:spPr>
            <a:xfrm>
              <a:off x="1237300" y="4676513"/>
              <a:ext cx="12075" cy="12050"/>
            </a:xfrm>
            <a:custGeom>
              <a:avLst/>
              <a:gdLst/>
              <a:ahLst/>
              <a:cxnLst/>
              <a:rect l="l" t="t" r="r" b="b"/>
              <a:pathLst>
                <a:path w="483" h="482" extrusionOk="0">
                  <a:moveTo>
                    <a:pt x="22" y="33"/>
                  </a:moveTo>
                  <a:cubicBezTo>
                    <a:pt x="47" y="215"/>
                    <a:pt x="0" y="482"/>
                    <a:pt x="183" y="477"/>
                  </a:cubicBezTo>
                  <a:cubicBezTo>
                    <a:pt x="189" y="380"/>
                    <a:pt x="334" y="408"/>
                    <a:pt x="434" y="394"/>
                  </a:cubicBezTo>
                  <a:cubicBezTo>
                    <a:pt x="375" y="199"/>
                    <a:pt x="483" y="153"/>
                    <a:pt x="470" y="0"/>
                  </a:cubicBezTo>
                  <a:cubicBezTo>
                    <a:pt x="321" y="12"/>
                    <a:pt x="171" y="22"/>
                    <a:pt x="22" y="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9"/>
            <p:cNvSpPr/>
            <p:nvPr/>
          </p:nvSpPr>
          <p:spPr>
            <a:xfrm>
              <a:off x="1237700" y="4696213"/>
              <a:ext cx="10875" cy="11450"/>
            </a:xfrm>
            <a:custGeom>
              <a:avLst/>
              <a:gdLst/>
              <a:ahLst/>
              <a:cxnLst/>
              <a:rect l="l" t="t" r="r" b="b"/>
              <a:pathLst>
                <a:path w="435" h="458" extrusionOk="0">
                  <a:moveTo>
                    <a:pt x="1" y="29"/>
                  </a:moveTo>
                  <a:cubicBezTo>
                    <a:pt x="9" y="158"/>
                    <a:pt x="19" y="287"/>
                    <a:pt x="29" y="417"/>
                  </a:cubicBezTo>
                  <a:cubicBezTo>
                    <a:pt x="176" y="386"/>
                    <a:pt x="275" y="409"/>
                    <a:pt x="353" y="458"/>
                  </a:cubicBezTo>
                  <a:cubicBezTo>
                    <a:pt x="435" y="369"/>
                    <a:pt x="395" y="172"/>
                    <a:pt x="383" y="0"/>
                  </a:cubicBezTo>
                  <a:cubicBezTo>
                    <a:pt x="256" y="9"/>
                    <a:pt x="127" y="20"/>
                    <a:pt x="1" y="2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9"/>
            <p:cNvSpPr/>
            <p:nvPr/>
          </p:nvSpPr>
          <p:spPr>
            <a:xfrm>
              <a:off x="1272175" y="4622313"/>
              <a:ext cx="1068725" cy="145050"/>
            </a:xfrm>
            <a:custGeom>
              <a:avLst/>
              <a:gdLst/>
              <a:ahLst/>
              <a:cxnLst/>
              <a:rect l="l" t="t" r="r" b="b"/>
              <a:pathLst>
                <a:path w="42749" h="5802" extrusionOk="0">
                  <a:moveTo>
                    <a:pt x="42749" y="322"/>
                  </a:moveTo>
                  <a:cubicBezTo>
                    <a:pt x="42712" y="0"/>
                    <a:pt x="42260" y="119"/>
                    <a:pt x="42091" y="109"/>
                  </a:cubicBezTo>
                  <a:cubicBezTo>
                    <a:pt x="41826" y="97"/>
                    <a:pt x="41485" y="91"/>
                    <a:pt x="41256" y="106"/>
                  </a:cubicBezTo>
                  <a:cubicBezTo>
                    <a:pt x="37247" y="378"/>
                    <a:pt x="32716" y="865"/>
                    <a:pt x="28807" y="1153"/>
                  </a:cubicBezTo>
                  <a:cubicBezTo>
                    <a:pt x="26385" y="1331"/>
                    <a:pt x="23934" y="1329"/>
                    <a:pt x="21518" y="1624"/>
                  </a:cubicBezTo>
                  <a:cubicBezTo>
                    <a:pt x="14414" y="2494"/>
                    <a:pt x="7272" y="2343"/>
                    <a:pt x="96" y="2942"/>
                  </a:cubicBezTo>
                  <a:cubicBezTo>
                    <a:pt x="1" y="2960"/>
                    <a:pt x="48" y="3102"/>
                    <a:pt x="50" y="3205"/>
                  </a:cubicBezTo>
                  <a:cubicBezTo>
                    <a:pt x="118" y="3594"/>
                    <a:pt x="580" y="3402"/>
                    <a:pt x="771" y="3414"/>
                  </a:cubicBezTo>
                  <a:cubicBezTo>
                    <a:pt x="1083" y="3431"/>
                    <a:pt x="1443" y="3421"/>
                    <a:pt x="1736" y="3408"/>
                  </a:cubicBezTo>
                  <a:cubicBezTo>
                    <a:pt x="11594" y="2961"/>
                    <a:pt x="21719" y="2197"/>
                    <a:pt x="31005" y="2231"/>
                  </a:cubicBezTo>
                  <a:cubicBezTo>
                    <a:pt x="24205" y="2768"/>
                    <a:pt x="17147" y="2643"/>
                    <a:pt x="10134" y="3179"/>
                  </a:cubicBezTo>
                  <a:cubicBezTo>
                    <a:pt x="7275" y="3399"/>
                    <a:pt x="3882" y="3626"/>
                    <a:pt x="1125" y="3844"/>
                  </a:cubicBezTo>
                  <a:cubicBezTo>
                    <a:pt x="826" y="3867"/>
                    <a:pt x="298" y="3742"/>
                    <a:pt x="117" y="4113"/>
                  </a:cubicBezTo>
                  <a:cubicBezTo>
                    <a:pt x="428" y="4687"/>
                    <a:pt x="1128" y="4411"/>
                    <a:pt x="1616" y="4394"/>
                  </a:cubicBezTo>
                  <a:cubicBezTo>
                    <a:pt x="5917" y="4242"/>
                    <a:pt x="10339" y="4012"/>
                    <a:pt x="14733" y="3689"/>
                  </a:cubicBezTo>
                  <a:cubicBezTo>
                    <a:pt x="17163" y="3511"/>
                    <a:pt x="19613" y="3598"/>
                    <a:pt x="22040" y="3479"/>
                  </a:cubicBezTo>
                  <a:cubicBezTo>
                    <a:pt x="24509" y="3356"/>
                    <a:pt x="26971" y="3186"/>
                    <a:pt x="29289" y="3336"/>
                  </a:cubicBezTo>
                  <a:cubicBezTo>
                    <a:pt x="20550" y="3762"/>
                    <a:pt x="10000" y="4295"/>
                    <a:pt x="1452" y="4798"/>
                  </a:cubicBezTo>
                  <a:cubicBezTo>
                    <a:pt x="967" y="4827"/>
                    <a:pt x="509" y="4655"/>
                    <a:pt x="233" y="4823"/>
                  </a:cubicBezTo>
                  <a:cubicBezTo>
                    <a:pt x="362" y="5802"/>
                    <a:pt x="1460" y="5476"/>
                    <a:pt x="2080" y="5470"/>
                  </a:cubicBezTo>
                  <a:cubicBezTo>
                    <a:pt x="2893" y="5461"/>
                    <a:pt x="3829" y="5405"/>
                    <a:pt x="4576" y="5350"/>
                  </a:cubicBezTo>
                  <a:cubicBezTo>
                    <a:pt x="9752" y="4970"/>
                    <a:pt x="14831" y="4660"/>
                    <a:pt x="19802" y="4490"/>
                  </a:cubicBezTo>
                  <a:cubicBezTo>
                    <a:pt x="26597" y="4259"/>
                    <a:pt x="33525" y="3630"/>
                    <a:pt x="39953" y="3334"/>
                  </a:cubicBezTo>
                  <a:cubicBezTo>
                    <a:pt x="40319" y="3316"/>
                    <a:pt x="40918" y="3214"/>
                    <a:pt x="41416" y="3160"/>
                  </a:cubicBezTo>
                  <a:cubicBezTo>
                    <a:pt x="41836" y="3116"/>
                    <a:pt x="42677" y="3284"/>
                    <a:pt x="42401" y="2566"/>
                  </a:cubicBezTo>
                  <a:cubicBezTo>
                    <a:pt x="42430" y="2236"/>
                    <a:pt x="42017" y="2465"/>
                    <a:pt x="41944" y="2470"/>
                  </a:cubicBezTo>
                  <a:cubicBezTo>
                    <a:pt x="38320" y="2694"/>
                    <a:pt x="34271" y="3172"/>
                    <a:pt x="30945" y="3148"/>
                  </a:cubicBezTo>
                  <a:cubicBezTo>
                    <a:pt x="34271" y="2713"/>
                    <a:pt x="38110" y="2578"/>
                    <a:pt x="41473" y="2179"/>
                  </a:cubicBezTo>
                  <a:cubicBezTo>
                    <a:pt x="41817" y="2136"/>
                    <a:pt x="42589" y="2211"/>
                    <a:pt x="42657" y="1698"/>
                  </a:cubicBezTo>
                  <a:cubicBezTo>
                    <a:pt x="40417" y="1604"/>
                    <a:pt x="37444" y="1951"/>
                    <a:pt x="34918" y="2139"/>
                  </a:cubicBezTo>
                  <a:cubicBezTo>
                    <a:pt x="34073" y="2200"/>
                    <a:pt x="33167" y="2382"/>
                    <a:pt x="32471" y="2058"/>
                  </a:cubicBezTo>
                  <a:cubicBezTo>
                    <a:pt x="35932" y="2011"/>
                    <a:pt x="39209" y="1455"/>
                    <a:pt x="42688" y="1241"/>
                  </a:cubicBezTo>
                  <a:cubicBezTo>
                    <a:pt x="41877" y="990"/>
                    <a:pt x="40962" y="1116"/>
                    <a:pt x="40113" y="1169"/>
                  </a:cubicBezTo>
                  <a:cubicBezTo>
                    <a:pt x="39199" y="1226"/>
                    <a:pt x="38286" y="1215"/>
                    <a:pt x="37357" y="1242"/>
                  </a:cubicBezTo>
                  <a:cubicBezTo>
                    <a:pt x="31773" y="1395"/>
                    <a:pt x="25983" y="2012"/>
                    <a:pt x="20584" y="2020"/>
                  </a:cubicBezTo>
                  <a:cubicBezTo>
                    <a:pt x="27030" y="1593"/>
                    <a:pt x="34288" y="1274"/>
                    <a:pt x="40345" y="825"/>
                  </a:cubicBezTo>
                  <a:cubicBezTo>
                    <a:pt x="41063" y="773"/>
                    <a:pt x="42605" y="1074"/>
                    <a:pt x="42749" y="3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9"/>
            <p:cNvSpPr/>
            <p:nvPr/>
          </p:nvSpPr>
          <p:spPr>
            <a:xfrm>
              <a:off x="1239025" y="4715688"/>
              <a:ext cx="10525" cy="10350"/>
            </a:xfrm>
            <a:custGeom>
              <a:avLst/>
              <a:gdLst/>
              <a:ahLst/>
              <a:cxnLst/>
              <a:rect l="l" t="t" r="r" b="b"/>
              <a:pathLst>
                <a:path w="421" h="414" extrusionOk="0">
                  <a:moveTo>
                    <a:pt x="10" y="93"/>
                  </a:moveTo>
                  <a:cubicBezTo>
                    <a:pt x="0" y="244"/>
                    <a:pt x="38" y="340"/>
                    <a:pt x="97" y="413"/>
                  </a:cubicBezTo>
                  <a:cubicBezTo>
                    <a:pt x="181" y="406"/>
                    <a:pt x="268" y="400"/>
                    <a:pt x="352" y="393"/>
                  </a:cubicBezTo>
                  <a:cubicBezTo>
                    <a:pt x="421" y="311"/>
                    <a:pt x="408" y="159"/>
                    <a:pt x="388" y="1"/>
                  </a:cubicBezTo>
                  <a:cubicBezTo>
                    <a:pt x="230" y="3"/>
                    <a:pt x="78" y="13"/>
                    <a:pt x="10" y="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9"/>
            <p:cNvSpPr/>
            <p:nvPr/>
          </p:nvSpPr>
          <p:spPr>
            <a:xfrm>
              <a:off x="1240325" y="4733513"/>
              <a:ext cx="10425" cy="10325"/>
            </a:xfrm>
            <a:custGeom>
              <a:avLst/>
              <a:gdLst/>
              <a:ahLst/>
              <a:cxnLst/>
              <a:rect l="l" t="t" r="r" b="b"/>
              <a:pathLst>
                <a:path w="417" h="413" extrusionOk="0">
                  <a:moveTo>
                    <a:pt x="10" y="94"/>
                  </a:moveTo>
                  <a:cubicBezTo>
                    <a:pt x="1" y="245"/>
                    <a:pt x="39" y="341"/>
                    <a:pt x="97" y="413"/>
                  </a:cubicBezTo>
                  <a:cubicBezTo>
                    <a:pt x="203" y="404"/>
                    <a:pt x="310" y="397"/>
                    <a:pt x="416" y="389"/>
                  </a:cubicBezTo>
                  <a:cubicBezTo>
                    <a:pt x="407" y="259"/>
                    <a:pt x="398" y="130"/>
                    <a:pt x="388" y="0"/>
                  </a:cubicBezTo>
                  <a:cubicBezTo>
                    <a:pt x="230" y="3"/>
                    <a:pt x="80" y="13"/>
                    <a:pt x="10" y="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9"/>
            <p:cNvSpPr/>
            <p:nvPr/>
          </p:nvSpPr>
          <p:spPr>
            <a:xfrm>
              <a:off x="1240000" y="4751688"/>
              <a:ext cx="17025" cy="9525"/>
            </a:xfrm>
            <a:custGeom>
              <a:avLst/>
              <a:gdLst/>
              <a:ahLst/>
              <a:cxnLst/>
              <a:rect l="l" t="t" r="r" b="b"/>
              <a:pathLst>
                <a:path w="681" h="381" extrusionOk="0">
                  <a:moveTo>
                    <a:pt x="154" y="270"/>
                  </a:moveTo>
                  <a:cubicBezTo>
                    <a:pt x="197" y="381"/>
                    <a:pt x="680" y="373"/>
                    <a:pt x="527" y="111"/>
                  </a:cubicBezTo>
                  <a:cubicBezTo>
                    <a:pt x="484" y="0"/>
                    <a:pt x="0" y="11"/>
                    <a:pt x="154" y="2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9"/>
            <p:cNvSpPr/>
            <p:nvPr/>
          </p:nvSpPr>
          <p:spPr>
            <a:xfrm>
              <a:off x="1247850" y="4767838"/>
              <a:ext cx="10475" cy="9675"/>
            </a:xfrm>
            <a:custGeom>
              <a:avLst/>
              <a:gdLst/>
              <a:ahLst/>
              <a:cxnLst/>
              <a:rect l="l" t="t" r="r" b="b"/>
              <a:pathLst>
                <a:path w="419" h="387" extrusionOk="0">
                  <a:moveTo>
                    <a:pt x="0" y="69"/>
                  </a:moveTo>
                  <a:cubicBezTo>
                    <a:pt x="0" y="288"/>
                    <a:pt x="262" y="387"/>
                    <a:pt x="398" y="236"/>
                  </a:cubicBezTo>
                  <a:cubicBezTo>
                    <a:pt x="419" y="0"/>
                    <a:pt x="194" y="52"/>
                    <a:pt x="0" y="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9"/>
            <p:cNvSpPr/>
            <p:nvPr/>
          </p:nvSpPr>
          <p:spPr>
            <a:xfrm>
              <a:off x="1442500" y="4718488"/>
              <a:ext cx="907175" cy="56300"/>
            </a:xfrm>
            <a:custGeom>
              <a:avLst/>
              <a:gdLst/>
              <a:ahLst/>
              <a:cxnLst/>
              <a:rect l="l" t="t" r="r" b="b"/>
              <a:pathLst>
                <a:path w="36287" h="2252" extrusionOk="0">
                  <a:moveTo>
                    <a:pt x="32065" y="609"/>
                  </a:moveTo>
                  <a:cubicBezTo>
                    <a:pt x="27466" y="947"/>
                    <a:pt x="22796" y="1206"/>
                    <a:pt x="18369" y="1291"/>
                  </a:cubicBezTo>
                  <a:cubicBezTo>
                    <a:pt x="12353" y="1407"/>
                    <a:pt x="6237" y="1755"/>
                    <a:pt x="126" y="2178"/>
                  </a:cubicBezTo>
                  <a:cubicBezTo>
                    <a:pt x="77" y="2195"/>
                    <a:pt x="0" y="2188"/>
                    <a:pt x="2" y="2252"/>
                  </a:cubicBezTo>
                  <a:cubicBezTo>
                    <a:pt x="11756" y="2023"/>
                    <a:pt x="24290" y="1912"/>
                    <a:pt x="36287" y="364"/>
                  </a:cubicBezTo>
                  <a:cubicBezTo>
                    <a:pt x="34919" y="1"/>
                    <a:pt x="33503" y="504"/>
                    <a:pt x="32065" y="6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9"/>
            <p:cNvSpPr/>
            <p:nvPr/>
          </p:nvSpPr>
          <p:spPr>
            <a:xfrm>
              <a:off x="1293700" y="4348463"/>
              <a:ext cx="32825" cy="239250"/>
            </a:xfrm>
            <a:custGeom>
              <a:avLst/>
              <a:gdLst/>
              <a:ahLst/>
              <a:cxnLst/>
              <a:rect l="l" t="t" r="r" b="b"/>
              <a:pathLst>
                <a:path w="1313" h="9570" extrusionOk="0">
                  <a:moveTo>
                    <a:pt x="431" y="1348"/>
                  </a:moveTo>
                  <a:cubicBezTo>
                    <a:pt x="241" y="2430"/>
                    <a:pt x="82" y="4117"/>
                    <a:pt x="78" y="5288"/>
                  </a:cubicBezTo>
                  <a:cubicBezTo>
                    <a:pt x="76" y="6006"/>
                    <a:pt x="66" y="6725"/>
                    <a:pt x="162" y="7304"/>
                  </a:cubicBezTo>
                  <a:cubicBezTo>
                    <a:pt x="293" y="8091"/>
                    <a:pt x="608" y="9385"/>
                    <a:pt x="1293" y="9569"/>
                  </a:cubicBezTo>
                  <a:cubicBezTo>
                    <a:pt x="659" y="8873"/>
                    <a:pt x="1" y="7265"/>
                    <a:pt x="450" y="5978"/>
                  </a:cubicBezTo>
                  <a:cubicBezTo>
                    <a:pt x="637" y="7144"/>
                    <a:pt x="647" y="8520"/>
                    <a:pt x="1265" y="9179"/>
                  </a:cubicBezTo>
                  <a:cubicBezTo>
                    <a:pt x="1044" y="8257"/>
                    <a:pt x="741" y="6662"/>
                    <a:pt x="662" y="5376"/>
                  </a:cubicBezTo>
                  <a:cubicBezTo>
                    <a:pt x="545" y="3443"/>
                    <a:pt x="1053" y="1580"/>
                    <a:pt x="1313" y="239"/>
                  </a:cubicBezTo>
                  <a:cubicBezTo>
                    <a:pt x="715" y="1"/>
                    <a:pt x="516" y="858"/>
                    <a:pt x="431" y="1348"/>
                  </a:cubicBezTo>
                  <a:close/>
                  <a:moveTo>
                    <a:pt x="520" y="5190"/>
                  </a:moveTo>
                  <a:cubicBezTo>
                    <a:pt x="387" y="5153"/>
                    <a:pt x="244" y="5014"/>
                    <a:pt x="370" y="4877"/>
                  </a:cubicBezTo>
                  <a:cubicBezTo>
                    <a:pt x="558" y="4848"/>
                    <a:pt x="611" y="5090"/>
                    <a:pt x="520" y="51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9"/>
            <p:cNvSpPr/>
            <p:nvPr/>
          </p:nvSpPr>
          <p:spPr>
            <a:xfrm>
              <a:off x="1224950" y="4739838"/>
              <a:ext cx="2200" cy="10050"/>
            </a:xfrm>
            <a:custGeom>
              <a:avLst/>
              <a:gdLst/>
              <a:ahLst/>
              <a:cxnLst/>
              <a:rect l="l" t="t" r="r" b="b"/>
              <a:pathLst>
                <a:path w="88" h="402" extrusionOk="0">
                  <a:moveTo>
                    <a:pt x="1" y="0"/>
                  </a:moveTo>
                  <a:lnTo>
                    <a:pt x="1" y="270"/>
                  </a:lnTo>
                  <a:cubicBezTo>
                    <a:pt x="29" y="319"/>
                    <a:pt x="56" y="364"/>
                    <a:pt x="87" y="401"/>
                  </a:cubicBezTo>
                  <a:cubicBezTo>
                    <a:pt x="51" y="276"/>
                    <a:pt x="24" y="139"/>
                    <a:pt x="1" y="0"/>
                  </a:cubicBezTo>
                  <a:close/>
                </a:path>
              </a:pathLst>
            </a:custGeom>
            <a:solidFill>
              <a:srgbClr val="79A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9"/>
            <p:cNvSpPr/>
            <p:nvPr/>
          </p:nvSpPr>
          <p:spPr>
            <a:xfrm>
              <a:off x="1364675" y="4384688"/>
              <a:ext cx="482300" cy="60675"/>
            </a:xfrm>
            <a:custGeom>
              <a:avLst/>
              <a:gdLst/>
              <a:ahLst/>
              <a:cxnLst/>
              <a:rect l="l" t="t" r="r" b="b"/>
              <a:pathLst>
                <a:path w="19292" h="2427" extrusionOk="0">
                  <a:moveTo>
                    <a:pt x="14091" y="642"/>
                  </a:moveTo>
                  <a:cubicBezTo>
                    <a:pt x="15860" y="441"/>
                    <a:pt x="17640" y="598"/>
                    <a:pt x="19272" y="327"/>
                  </a:cubicBezTo>
                  <a:cubicBezTo>
                    <a:pt x="18896" y="1"/>
                    <a:pt x="18345" y="197"/>
                    <a:pt x="17915" y="229"/>
                  </a:cubicBezTo>
                  <a:cubicBezTo>
                    <a:pt x="16314" y="347"/>
                    <a:pt x="14927" y="450"/>
                    <a:pt x="13444" y="559"/>
                  </a:cubicBezTo>
                  <a:cubicBezTo>
                    <a:pt x="8972" y="889"/>
                    <a:pt x="4452" y="1246"/>
                    <a:pt x="143" y="1408"/>
                  </a:cubicBezTo>
                  <a:cubicBezTo>
                    <a:pt x="79" y="1412"/>
                    <a:pt x="72" y="1466"/>
                    <a:pt x="21" y="1482"/>
                  </a:cubicBezTo>
                  <a:cubicBezTo>
                    <a:pt x="25" y="1547"/>
                    <a:pt x="31" y="1611"/>
                    <a:pt x="36" y="1677"/>
                  </a:cubicBezTo>
                  <a:cubicBezTo>
                    <a:pt x="1387" y="1669"/>
                    <a:pt x="2742" y="1551"/>
                    <a:pt x="4133" y="1505"/>
                  </a:cubicBezTo>
                  <a:cubicBezTo>
                    <a:pt x="6801" y="1417"/>
                    <a:pt x="9615" y="744"/>
                    <a:pt x="12124" y="982"/>
                  </a:cubicBezTo>
                  <a:cubicBezTo>
                    <a:pt x="8651" y="1420"/>
                    <a:pt x="4398" y="1745"/>
                    <a:pt x="1140" y="1856"/>
                  </a:cubicBezTo>
                  <a:cubicBezTo>
                    <a:pt x="775" y="1870"/>
                    <a:pt x="261" y="1771"/>
                    <a:pt x="0" y="2071"/>
                  </a:cubicBezTo>
                  <a:cubicBezTo>
                    <a:pt x="237" y="2427"/>
                    <a:pt x="727" y="2205"/>
                    <a:pt x="1036" y="2190"/>
                  </a:cubicBezTo>
                  <a:cubicBezTo>
                    <a:pt x="2248" y="2131"/>
                    <a:pt x="3503" y="2132"/>
                    <a:pt x="4747" y="1983"/>
                  </a:cubicBezTo>
                  <a:cubicBezTo>
                    <a:pt x="9449" y="1417"/>
                    <a:pt x="14708" y="1075"/>
                    <a:pt x="19291" y="585"/>
                  </a:cubicBezTo>
                  <a:cubicBezTo>
                    <a:pt x="17617" y="534"/>
                    <a:pt x="15615" y="870"/>
                    <a:pt x="14091" y="6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9"/>
            <p:cNvSpPr/>
            <p:nvPr/>
          </p:nvSpPr>
          <p:spPr>
            <a:xfrm>
              <a:off x="1214200" y="4647313"/>
              <a:ext cx="10900" cy="99250"/>
            </a:xfrm>
            <a:custGeom>
              <a:avLst/>
              <a:gdLst/>
              <a:ahLst/>
              <a:cxnLst/>
              <a:rect l="l" t="t" r="r" b="b"/>
              <a:pathLst>
                <a:path w="436" h="3970" extrusionOk="0">
                  <a:moveTo>
                    <a:pt x="412" y="0"/>
                  </a:moveTo>
                  <a:cubicBezTo>
                    <a:pt x="60" y="886"/>
                    <a:pt x="1" y="3173"/>
                    <a:pt x="436" y="3970"/>
                  </a:cubicBezTo>
                  <a:lnTo>
                    <a:pt x="436" y="3700"/>
                  </a:lnTo>
                  <a:cubicBezTo>
                    <a:pt x="235" y="2538"/>
                    <a:pt x="425" y="954"/>
                    <a:pt x="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9"/>
            <p:cNvSpPr/>
            <p:nvPr/>
          </p:nvSpPr>
          <p:spPr>
            <a:xfrm>
              <a:off x="1184500" y="4660638"/>
              <a:ext cx="23950" cy="95500"/>
            </a:xfrm>
            <a:custGeom>
              <a:avLst/>
              <a:gdLst/>
              <a:ahLst/>
              <a:cxnLst/>
              <a:rect l="l" t="t" r="r" b="b"/>
              <a:pathLst>
                <a:path w="958" h="3820" extrusionOk="0">
                  <a:moveTo>
                    <a:pt x="548" y="1"/>
                  </a:moveTo>
                  <a:cubicBezTo>
                    <a:pt x="0" y="819"/>
                    <a:pt x="243" y="3213"/>
                    <a:pt x="958" y="3819"/>
                  </a:cubicBezTo>
                  <a:cubicBezTo>
                    <a:pt x="646" y="2768"/>
                    <a:pt x="524" y="1014"/>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49"/>
          <p:cNvGrpSpPr/>
          <p:nvPr/>
        </p:nvGrpSpPr>
        <p:grpSpPr>
          <a:xfrm rot="1032359">
            <a:off x="6866541" y="3256720"/>
            <a:ext cx="1744447" cy="1397672"/>
            <a:chOff x="5157212" y="957957"/>
            <a:chExt cx="3215085" cy="2575966"/>
          </a:xfrm>
        </p:grpSpPr>
        <p:sp>
          <p:nvSpPr>
            <p:cNvPr id="640" name="Google Shape;640;p49"/>
            <p:cNvSpPr/>
            <p:nvPr/>
          </p:nvSpPr>
          <p:spPr>
            <a:xfrm>
              <a:off x="5157212" y="957957"/>
              <a:ext cx="3215085" cy="2575966"/>
            </a:xfrm>
            <a:custGeom>
              <a:avLst/>
              <a:gdLst/>
              <a:ahLst/>
              <a:cxnLst/>
              <a:rect l="l" t="t" r="r" b="b"/>
              <a:pathLst>
                <a:path w="49945" h="40015" extrusionOk="0">
                  <a:moveTo>
                    <a:pt x="48687" y="28639"/>
                  </a:moveTo>
                  <a:cubicBezTo>
                    <a:pt x="48366" y="27435"/>
                    <a:pt x="47295" y="26016"/>
                    <a:pt x="48018" y="24544"/>
                  </a:cubicBezTo>
                  <a:cubicBezTo>
                    <a:pt x="47991" y="24303"/>
                    <a:pt x="47911" y="24062"/>
                    <a:pt x="47884" y="23822"/>
                  </a:cubicBezTo>
                  <a:cubicBezTo>
                    <a:pt x="48044" y="23474"/>
                    <a:pt x="48178" y="23072"/>
                    <a:pt x="48285" y="22644"/>
                  </a:cubicBezTo>
                  <a:cubicBezTo>
                    <a:pt x="48981" y="22724"/>
                    <a:pt x="48874" y="21573"/>
                    <a:pt x="48687" y="21172"/>
                  </a:cubicBezTo>
                  <a:cubicBezTo>
                    <a:pt x="48526" y="20797"/>
                    <a:pt x="47964" y="20529"/>
                    <a:pt x="47509" y="20181"/>
                  </a:cubicBezTo>
                  <a:cubicBezTo>
                    <a:pt x="46251" y="19271"/>
                    <a:pt x="45154" y="18067"/>
                    <a:pt x="44137" y="17077"/>
                  </a:cubicBezTo>
                  <a:cubicBezTo>
                    <a:pt x="43066" y="16006"/>
                    <a:pt x="41888" y="14935"/>
                    <a:pt x="40764" y="13999"/>
                  </a:cubicBezTo>
                  <a:cubicBezTo>
                    <a:pt x="40363" y="13677"/>
                    <a:pt x="39881" y="13383"/>
                    <a:pt x="39533" y="13035"/>
                  </a:cubicBezTo>
                  <a:cubicBezTo>
                    <a:pt x="39051" y="12553"/>
                    <a:pt x="38703" y="11938"/>
                    <a:pt x="38221" y="11456"/>
                  </a:cubicBezTo>
                  <a:cubicBezTo>
                    <a:pt x="37713" y="10947"/>
                    <a:pt x="37258" y="10412"/>
                    <a:pt x="36776" y="9904"/>
                  </a:cubicBezTo>
                  <a:cubicBezTo>
                    <a:pt x="34367" y="7361"/>
                    <a:pt x="31771" y="4952"/>
                    <a:pt x="29523" y="2356"/>
                  </a:cubicBezTo>
                  <a:cubicBezTo>
                    <a:pt x="29041" y="1794"/>
                    <a:pt x="28452" y="1446"/>
                    <a:pt x="27997" y="910"/>
                  </a:cubicBezTo>
                  <a:cubicBezTo>
                    <a:pt x="27676" y="562"/>
                    <a:pt x="27622" y="214"/>
                    <a:pt x="27328" y="107"/>
                  </a:cubicBezTo>
                  <a:cubicBezTo>
                    <a:pt x="27087" y="0"/>
                    <a:pt x="26498" y="27"/>
                    <a:pt x="26150" y="54"/>
                  </a:cubicBezTo>
                  <a:cubicBezTo>
                    <a:pt x="25160" y="134"/>
                    <a:pt x="24089" y="482"/>
                    <a:pt x="23072" y="723"/>
                  </a:cubicBezTo>
                  <a:cubicBezTo>
                    <a:pt x="19967" y="1392"/>
                    <a:pt x="17157" y="2329"/>
                    <a:pt x="14293" y="3212"/>
                  </a:cubicBezTo>
                  <a:cubicBezTo>
                    <a:pt x="11402" y="4095"/>
                    <a:pt x="8271" y="4738"/>
                    <a:pt x="5300" y="5514"/>
                  </a:cubicBezTo>
                  <a:cubicBezTo>
                    <a:pt x="4069" y="5835"/>
                    <a:pt x="3105" y="6370"/>
                    <a:pt x="1820" y="6451"/>
                  </a:cubicBezTo>
                  <a:cubicBezTo>
                    <a:pt x="535" y="6692"/>
                    <a:pt x="54" y="8110"/>
                    <a:pt x="27" y="9609"/>
                  </a:cubicBezTo>
                  <a:cubicBezTo>
                    <a:pt x="0" y="10706"/>
                    <a:pt x="214" y="11911"/>
                    <a:pt x="535" y="13142"/>
                  </a:cubicBezTo>
                  <a:cubicBezTo>
                    <a:pt x="803" y="14186"/>
                    <a:pt x="1205" y="16220"/>
                    <a:pt x="2275" y="16167"/>
                  </a:cubicBezTo>
                  <a:cubicBezTo>
                    <a:pt x="3212" y="17318"/>
                    <a:pt x="4149" y="18468"/>
                    <a:pt x="5193" y="19539"/>
                  </a:cubicBezTo>
                  <a:cubicBezTo>
                    <a:pt x="5380" y="20449"/>
                    <a:pt x="5755" y="21439"/>
                    <a:pt x="6718" y="21413"/>
                  </a:cubicBezTo>
                  <a:cubicBezTo>
                    <a:pt x="7334" y="22483"/>
                    <a:pt x="8244" y="23313"/>
                    <a:pt x="9020" y="24170"/>
                  </a:cubicBezTo>
                  <a:cubicBezTo>
                    <a:pt x="9288" y="24464"/>
                    <a:pt x="9663" y="24812"/>
                    <a:pt x="9850" y="25106"/>
                  </a:cubicBezTo>
                  <a:cubicBezTo>
                    <a:pt x="10198" y="25749"/>
                    <a:pt x="10251" y="26659"/>
                    <a:pt x="11268" y="26578"/>
                  </a:cubicBezTo>
                  <a:cubicBezTo>
                    <a:pt x="12419" y="28345"/>
                    <a:pt x="13865" y="29817"/>
                    <a:pt x="15310" y="31289"/>
                  </a:cubicBezTo>
                  <a:cubicBezTo>
                    <a:pt x="15337" y="32092"/>
                    <a:pt x="15819" y="32467"/>
                    <a:pt x="16220" y="32922"/>
                  </a:cubicBezTo>
                  <a:cubicBezTo>
                    <a:pt x="16407" y="33029"/>
                    <a:pt x="16622" y="32975"/>
                    <a:pt x="16782" y="33082"/>
                  </a:cubicBezTo>
                  <a:cubicBezTo>
                    <a:pt x="17184" y="33297"/>
                    <a:pt x="17746" y="33832"/>
                    <a:pt x="18067" y="34207"/>
                  </a:cubicBezTo>
                  <a:cubicBezTo>
                    <a:pt x="18442" y="34608"/>
                    <a:pt x="18843" y="35170"/>
                    <a:pt x="19298" y="35679"/>
                  </a:cubicBezTo>
                  <a:cubicBezTo>
                    <a:pt x="19726" y="36161"/>
                    <a:pt x="20235" y="36616"/>
                    <a:pt x="20636" y="37071"/>
                  </a:cubicBezTo>
                  <a:cubicBezTo>
                    <a:pt x="21279" y="37820"/>
                    <a:pt x="22296" y="39533"/>
                    <a:pt x="23340" y="39827"/>
                  </a:cubicBezTo>
                  <a:cubicBezTo>
                    <a:pt x="24062" y="40015"/>
                    <a:pt x="24678" y="39533"/>
                    <a:pt x="25427" y="39613"/>
                  </a:cubicBezTo>
                  <a:cubicBezTo>
                    <a:pt x="28586" y="38436"/>
                    <a:pt x="31610" y="37204"/>
                    <a:pt x="34635" y="35973"/>
                  </a:cubicBezTo>
                  <a:cubicBezTo>
                    <a:pt x="35652" y="35572"/>
                    <a:pt x="36642" y="35117"/>
                    <a:pt x="37686" y="34769"/>
                  </a:cubicBezTo>
                  <a:cubicBezTo>
                    <a:pt x="38784" y="34394"/>
                    <a:pt x="39854" y="34100"/>
                    <a:pt x="40925" y="33671"/>
                  </a:cubicBezTo>
                  <a:cubicBezTo>
                    <a:pt x="41915" y="33297"/>
                    <a:pt x="42905" y="32842"/>
                    <a:pt x="43976" y="32467"/>
                  </a:cubicBezTo>
                  <a:cubicBezTo>
                    <a:pt x="45502" y="31932"/>
                    <a:pt x="47027" y="31289"/>
                    <a:pt x="48526" y="30567"/>
                  </a:cubicBezTo>
                  <a:cubicBezTo>
                    <a:pt x="48981" y="30352"/>
                    <a:pt x="49757" y="29978"/>
                    <a:pt x="49811" y="29710"/>
                  </a:cubicBezTo>
                  <a:cubicBezTo>
                    <a:pt x="49945" y="28961"/>
                    <a:pt x="49222" y="28666"/>
                    <a:pt x="48687" y="286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9"/>
            <p:cNvSpPr/>
            <p:nvPr/>
          </p:nvSpPr>
          <p:spPr>
            <a:xfrm>
              <a:off x="5195063" y="1485188"/>
              <a:ext cx="72483" cy="413609"/>
            </a:xfrm>
            <a:custGeom>
              <a:avLst/>
              <a:gdLst/>
              <a:ahLst/>
              <a:cxnLst/>
              <a:rect l="l" t="t" r="r" b="b"/>
              <a:pathLst>
                <a:path w="1126" h="6425" extrusionOk="0">
                  <a:moveTo>
                    <a:pt x="402" y="1"/>
                  </a:moveTo>
                  <a:cubicBezTo>
                    <a:pt x="55" y="348"/>
                    <a:pt x="1" y="1232"/>
                    <a:pt x="55" y="1928"/>
                  </a:cubicBezTo>
                  <a:cubicBezTo>
                    <a:pt x="135" y="3507"/>
                    <a:pt x="697" y="5380"/>
                    <a:pt x="1125" y="6424"/>
                  </a:cubicBezTo>
                  <a:cubicBezTo>
                    <a:pt x="804" y="4390"/>
                    <a:pt x="215" y="2383"/>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9"/>
            <p:cNvSpPr/>
            <p:nvPr/>
          </p:nvSpPr>
          <p:spPr>
            <a:xfrm>
              <a:off x="6375333" y="1533405"/>
              <a:ext cx="227492" cy="377431"/>
            </a:xfrm>
            <a:custGeom>
              <a:avLst/>
              <a:gdLst/>
              <a:ahLst/>
              <a:cxnLst/>
              <a:rect l="l" t="t" r="r" b="b"/>
              <a:pathLst>
                <a:path w="3534" h="5863" extrusionOk="0">
                  <a:moveTo>
                    <a:pt x="884" y="3240"/>
                  </a:moveTo>
                  <a:cubicBezTo>
                    <a:pt x="429" y="1500"/>
                    <a:pt x="1821" y="697"/>
                    <a:pt x="2731" y="162"/>
                  </a:cubicBezTo>
                  <a:cubicBezTo>
                    <a:pt x="2784" y="108"/>
                    <a:pt x="3052" y="162"/>
                    <a:pt x="2945" y="1"/>
                  </a:cubicBezTo>
                  <a:cubicBezTo>
                    <a:pt x="2543" y="81"/>
                    <a:pt x="1874" y="322"/>
                    <a:pt x="1606" y="509"/>
                  </a:cubicBezTo>
                  <a:cubicBezTo>
                    <a:pt x="0" y="1607"/>
                    <a:pt x="589" y="3962"/>
                    <a:pt x="1499" y="5006"/>
                  </a:cubicBezTo>
                  <a:cubicBezTo>
                    <a:pt x="1954" y="5541"/>
                    <a:pt x="2757" y="5863"/>
                    <a:pt x="3534" y="5782"/>
                  </a:cubicBezTo>
                  <a:cubicBezTo>
                    <a:pt x="2302" y="5541"/>
                    <a:pt x="1205" y="4390"/>
                    <a:pt x="884" y="32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9"/>
            <p:cNvSpPr/>
            <p:nvPr/>
          </p:nvSpPr>
          <p:spPr>
            <a:xfrm>
              <a:off x="5293295" y="1536881"/>
              <a:ext cx="253370" cy="315373"/>
            </a:xfrm>
            <a:custGeom>
              <a:avLst/>
              <a:gdLst/>
              <a:ahLst/>
              <a:cxnLst/>
              <a:rect l="l" t="t" r="r" b="b"/>
              <a:pathLst>
                <a:path w="3936" h="4899" extrusionOk="0">
                  <a:moveTo>
                    <a:pt x="1" y="268"/>
                  </a:moveTo>
                  <a:cubicBezTo>
                    <a:pt x="563" y="1098"/>
                    <a:pt x="1285" y="1874"/>
                    <a:pt x="1955" y="2650"/>
                  </a:cubicBezTo>
                  <a:cubicBezTo>
                    <a:pt x="2624" y="3453"/>
                    <a:pt x="3186" y="4363"/>
                    <a:pt x="3935" y="4899"/>
                  </a:cubicBezTo>
                  <a:cubicBezTo>
                    <a:pt x="2650" y="3293"/>
                    <a:pt x="1339" y="1687"/>
                    <a:pt x="108" y="0"/>
                  </a:cubicBezTo>
                  <a:cubicBezTo>
                    <a:pt x="161" y="161"/>
                    <a:pt x="27" y="161"/>
                    <a:pt x="1" y="268"/>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9"/>
            <p:cNvSpPr/>
            <p:nvPr/>
          </p:nvSpPr>
          <p:spPr>
            <a:xfrm>
              <a:off x="6444276" y="1545508"/>
              <a:ext cx="365314" cy="365328"/>
            </a:xfrm>
            <a:custGeom>
              <a:avLst/>
              <a:gdLst/>
              <a:ahLst/>
              <a:cxnLst/>
              <a:rect l="l" t="t" r="r" b="b"/>
              <a:pathLst>
                <a:path w="5675" h="5675" extrusionOk="0">
                  <a:moveTo>
                    <a:pt x="1900" y="188"/>
                  </a:moveTo>
                  <a:cubicBezTo>
                    <a:pt x="1071" y="348"/>
                    <a:pt x="0" y="1633"/>
                    <a:pt x="187" y="2837"/>
                  </a:cubicBezTo>
                  <a:cubicBezTo>
                    <a:pt x="375" y="4095"/>
                    <a:pt x="2168" y="5675"/>
                    <a:pt x="3560" y="5434"/>
                  </a:cubicBezTo>
                  <a:cubicBezTo>
                    <a:pt x="4336" y="5300"/>
                    <a:pt x="5273" y="4604"/>
                    <a:pt x="5433" y="3801"/>
                  </a:cubicBezTo>
                  <a:cubicBezTo>
                    <a:pt x="5674" y="2650"/>
                    <a:pt x="4657" y="1098"/>
                    <a:pt x="4256" y="723"/>
                  </a:cubicBezTo>
                  <a:cubicBezTo>
                    <a:pt x="3828" y="321"/>
                    <a:pt x="2730" y="0"/>
                    <a:pt x="1900" y="161"/>
                  </a:cubicBezTo>
                  <a:close/>
                  <a:moveTo>
                    <a:pt x="1258" y="1499"/>
                  </a:moveTo>
                  <a:cubicBezTo>
                    <a:pt x="1231" y="1579"/>
                    <a:pt x="1178" y="1633"/>
                    <a:pt x="1151" y="1713"/>
                  </a:cubicBezTo>
                  <a:cubicBezTo>
                    <a:pt x="455" y="1740"/>
                    <a:pt x="1044" y="991"/>
                    <a:pt x="1258" y="1499"/>
                  </a:cubicBezTo>
                  <a:close/>
                  <a:moveTo>
                    <a:pt x="937" y="2168"/>
                  </a:moveTo>
                  <a:cubicBezTo>
                    <a:pt x="937" y="2302"/>
                    <a:pt x="964" y="2463"/>
                    <a:pt x="883" y="2516"/>
                  </a:cubicBezTo>
                  <a:cubicBezTo>
                    <a:pt x="455" y="2730"/>
                    <a:pt x="482" y="1927"/>
                    <a:pt x="937" y="2168"/>
                  </a:cubicBezTo>
                  <a:close/>
                  <a:moveTo>
                    <a:pt x="990" y="3078"/>
                  </a:moveTo>
                  <a:cubicBezTo>
                    <a:pt x="1017" y="3159"/>
                    <a:pt x="1071" y="3212"/>
                    <a:pt x="1097" y="3292"/>
                  </a:cubicBezTo>
                  <a:cubicBezTo>
                    <a:pt x="1097" y="3453"/>
                    <a:pt x="964" y="3480"/>
                    <a:pt x="883" y="3533"/>
                  </a:cubicBezTo>
                  <a:cubicBezTo>
                    <a:pt x="562" y="3533"/>
                    <a:pt x="535" y="2971"/>
                    <a:pt x="990" y="3078"/>
                  </a:cubicBezTo>
                  <a:close/>
                  <a:moveTo>
                    <a:pt x="1097" y="4069"/>
                  </a:moveTo>
                  <a:cubicBezTo>
                    <a:pt x="776" y="3801"/>
                    <a:pt x="1312" y="3426"/>
                    <a:pt x="1445" y="3801"/>
                  </a:cubicBezTo>
                  <a:cubicBezTo>
                    <a:pt x="1472" y="4042"/>
                    <a:pt x="1312" y="4095"/>
                    <a:pt x="1097" y="4069"/>
                  </a:cubicBezTo>
                  <a:close/>
                  <a:moveTo>
                    <a:pt x="1258" y="1151"/>
                  </a:moveTo>
                  <a:cubicBezTo>
                    <a:pt x="1285" y="107"/>
                    <a:pt x="2034" y="1553"/>
                    <a:pt x="1258" y="1151"/>
                  </a:cubicBezTo>
                  <a:close/>
                  <a:moveTo>
                    <a:pt x="1660" y="4577"/>
                  </a:moveTo>
                  <a:cubicBezTo>
                    <a:pt x="1419" y="4283"/>
                    <a:pt x="1900" y="3962"/>
                    <a:pt x="2007" y="4310"/>
                  </a:cubicBezTo>
                  <a:cubicBezTo>
                    <a:pt x="2034" y="4550"/>
                    <a:pt x="1874" y="4604"/>
                    <a:pt x="1660" y="4577"/>
                  </a:cubicBezTo>
                  <a:close/>
                  <a:moveTo>
                    <a:pt x="2837" y="2516"/>
                  </a:moveTo>
                  <a:cubicBezTo>
                    <a:pt x="2971" y="2730"/>
                    <a:pt x="3025" y="2998"/>
                    <a:pt x="2837" y="3185"/>
                  </a:cubicBezTo>
                  <a:cubicBezTo>
                    <a:pt x="2115" y="3533"/>
                    <a:pt x="1981" y="2142"/>
                    <a:pt x="2837" y="2516"/>
                  </a:cubicBezTo>
                  <a:close/>
                  <a:moveTo>
                    <a:pt x="2837" y="5139"/>
                  </a:moveTo>
                  <a:cubicBezTo>
                    <a:pt x="1793" y="4550"/>
                    <a:pt x="3640" y="4417"/>
                    <a:pt x="2837" y="5139"/>
                  </a:cubicBezTo>
                  <a:close/>
                  <a:moveTo>
                    <a:pt x="3533" y="5032"/>
                  </a:moveTo>
                  <a:cubicBezTo>
                    <a:pt x="3025" y="4658"/>
                    <a:pt x="3988" y="4202"/>
                    <a:pt x="3961" y="4872"/>
                  </a:cubicBezTo>
                  <a:cubicBezTo>
                    <a:pt x="3881" y="4979"/>
                    <a:pt x="3774" y="5059"/>
                    <a:pt x="3533" y="5032"/>
                  </a:cubicBezTo>
                  <a:close/>
                  <a:moveTo>
                    <a:pt x="4363" y="4631"/>
                  </a:moveTo>
                  <a:cubicBezTo>
                    <a:pt x="3828" y="4631"/>
                    <a:pt x="4176" y="3881"/>
                    <a:pt x="4523" y="4256"/>
                  </a:cubicBezTo>
                  <a:cubicBezTo>
                    <a:pt x="4550" y="4470"/>
                    <a:pt x="4497" y="4577"/>
                    <a:pt x="4363" y="4631"/>
                  </a:cubicBezTo>
                  <a:close/>
                  <a:moveTo>
                    <a:pt x="4818" y="4015"/>
                  </a:moveTo>
                  <a:cubicBezTo>
                    <a:pt x="4791" y="4042"/>
                    <a:pt x="4764" y="4095"/>
                    <a:pt x="4764" y="4176"/>
                  </a:cubicBezTo>
                  <a:cubicBezTo>
                    <a:pt x="4577" y="4229"/>
                    <a:pt x="4523" y="4015"/>
                    <a:pt x="4631" y="3908"/>
                  </a:cubicBezTo>
                  <a:cubicBezTo>
                    <a:pt x="4764" y="3881"/>
                    <a:pt x="4711" y="4015"/>
                    <a:pt x="4818" y="4015"/>
                  </a:cubicBezTo>
                  <a:close/>
                  <a:moveTo>
                    <a:pt x="4657" y="2784"/>
                  </a:moveTo>
                  <a:cubicBezTo>
                    <a:pt x="4523" y="2891"/>
                    <a:pt x="4497" y="2864"/>
                    <a:pt x="4309" y="2837"/>
                  </a:cubicBezTo>
                  <a:cubicBezTo>
                    <a:pt x="4015" y="2382"/>
                    <a:pt x="4764" y="2275"/>
                    <a:pt x="4657" y="278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9"/>
            <p:cNvSpPr/>
            <p:nvPr/>
          </p:nvSpPr>
          <p:spPr>
            <a:xfrm>
              <a:off x="5277782" y="1583425"/>
              <a:ext cx="249894" cy="539334"/>
            </a:xfrm>
            <a:custGeom>
              <a:avLst/>
              <a:gdLst/>
              <a:ahLst/>
              <a:cxnLst/>
              <a:rect l="l" t="t" r="r" b="b"/>
              <a:pathLst>
                <a:path w="3882" h="8378" extrusionOk="0">
                  <a:moveTo>
                    <a:pt x="509" y="4176"/>
                  </a:moveTo>
                  <a:cubicBezTo>
                    <a:pt x="536" y="3346"/>
                    <a:pt x="429" y="2382"/>
                    <a:pt x="750" y="1927"/>
                  </a:cubicBezTo>
                  <a:cubicBezTo>
                    <a:pt x="938" y="3158"/>
                    <a:pt x="938" y="4925"/>
                    <a:pt x="1125" y="6290"/>
                  </a:cubicBezTo>
                  <a:cubicBezTo>
                    <a:pt x="1740" y="6959"/>
                    <a:pt x="2222" y="7789"/>
                    <a:pt x="2918" y="8378"/>
                  </a:cubicBezTo>
                  <a:cubicBezTo>
                    <a:pt x="2891" y="6745"/>
                    <a:pt x="3346" y="5621"/>
                    <a:pt x="3882" y="4550"/>
                  </a:cubicBezTo>
                  <a:cubicBezTo>
                    <a:pt x="2624" y="3051"/>
                    <a:pt x="1393" y="1499"/>
                    <a:pt x="161" y="0"/>
                  </a:cubicBezTo>
                  <a:cubicBezTo>
                    <a:pt x="1" y="1499"/>
                    <a:pt x="188" y="3025"/>
                    <a:pt x="509" y="4202"/>
                  </a:cubicBezTo>
                  <a:close/>
                  <a:moveTo>
                    <a:pt x="1687" y="4095"/>
                  </a:moveTo>
                  <a:cubicBezTo>
                    <a:pt x="2303" y="3774"/>
                    <a:pt x="2838" y="5059"/>
                    <a:pt x="2303" y="5219"/>
                  </a:cubicBezTo>
                  <a:cubicBezTo>
                    <a:pt x="1874" y="5326"/>
                    <a:pt x="1125" y="4363"/>
                    <a:pt x="1687" y="409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9"/>
            <p:cNvSpPr/>
            <p:nvPr/>
          </p:nvSpPr>
          <p:spPr>
            <a:xfrm>
              <a:off x="5469032" y="1593725"/>
              <a:ext cx="1157933" cy="1328507"/>
            </a:xfrm>
            <a:custGeom>
              <a:avLst/>
              <a:gdLst/>
              <a:ahLst/>
              <a:cxnLst/>
              <a:rect l="l" t="t" r="r" b="b"/>
              <a:pathLst>
                <a:path w="17988" h="20637" extrusionOk="0">
                  <a:moveTo>
                    <a:pt x="9048" y="10252"/>
                  </a:moveTo>
                  <a:cubicBezTo>
                    <a:pt x="6130" y="6719"/>
                    <a:pt x="3079" y="3320"/>
                    <a:pt x="1" y="1"/>
                  </a:cubicBezTo>
                  <a:cubicBezTo>
                    <a:pt x="2758" y="3561"/>
                    <a:pt x="5889" y="6933"/>
                    <a:pt x="8833" y="10413"/>
                  </a:cubicBezTo>
                  <a:cubicBezTo>
                    <a:pt x="11055" y="13062"/>
                    <a:pt x="13223" y="15685"/>
                    <a:pt x="15525" y="18175"/>
                  </a:cubicBezTo>
                  <a:cubicBezTo>
                    <a:pt x="16114" y="18817"/>
                    <a:pt x="16756" y="19433"/>
                    <a:pt x="17318" y="20021"/>
                  </a:cubicBezTo>
                  <a:cubicBezTo>
                    <a:pt x="17479" y="20209"/>
                    <a:pt x="17639" y="20637"/>
                    <a:pt x="17987" y="20476"/>
                  </a:cubicBezTo>
                  <a:cubicBezTo>
                    <a:pt x="16702" y="18656"/>
                    <a:pt x="15016" y="17131"/>
                    <a:pt x="13491" y="15471"/>
                  </a:cubicBezTo>
                  <a:cubicBezTo>
                    <a:pt x="11938" y="13812"/>
                    <a:pt x="10493" y="12045"/>
                    <a:pt x="9048" y="102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9"/>
            <p:cNvSpPr/>
            <p:nvPr/>
          </p:nvSpPr>
          <p:spPr>
            <a:xfrm>
              <a:off x="5503536" y="1879743"/>
              <a:ext cx="103382" cy="408459"/>
            </a:xfrm>
            <a:custGeom>
              <a:avLst/>
              <a:gdLst/>
              <a:ahLst/>
              <a:cxnLst/>
              <a:rect l="l" t="t" r="r" b="b"/>
              <a:pathLst>
                <a:path w="1606" h="6345" extrusionOk="0">
                  <a:moveTo>
                    <a:pt x="1044" y="1"/>
                  </a:moveTo>
                  <a:cubicBezTo>
                    <a:pt x="428" y="1607"/>
                    <a:pt x="0" y="4926"/>
                    <a:pt x="1151" y="6344"/>
                  </a:cubicBezTo>
                  <a:cubicBezTo>
                    <a:pt x="910" y="4551"/>
                    <a:pt x="803" y="1928"/>
                    <a:pt x="1606" y="697"/>
                  </a:cubicBezTo>
                  <a:cubicBezTo>
                    <a:pt x="1472" y="402"/>
                    <a:pt x="1258" y="188"/>
                    <a:pt x="1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9"/>
            <p:cNvSpPr/>
            <p:nvPr/>
          </p:nvSpPr>
          <p:spPr>
            <a:xfrm>
              <a:off x="5593078" y="1960726"/>
              <a:ext cx="65531" cy="336102"/>
            </a:xfrm>
            <a:custGeom>
              <a:avLst/>
              <a:gdLst/>
              <a:ahLst/>
              <a:cxnLst/>
              <a:rect l="l" t="t" r="r" b="b"/>
              <a:pathLst>
                <a:path w="1018" h="5221" extrusionOk="0">
                  <a:moveTo>
                    <a:pt x="670" y="1"/>
                  </a:moveTo>
                  <a:cubicBezTo>
                    <a:pt x="135" y="1339"/>
                    <a:pt x="1" y="3480"/>
                    <a:pt x="215" y="5220"/>
                  </a:cubicBezTo>
                  <a:cubicBezTo>
                    <a:pt x="215" y="3480"/>
                    <a:pt x="242" y="1500"/>
                    <a:pt x="1018" y="376"/>
                  </a:cubicBezTo>
                  <a:cubicBezTo>
                    <a:pt x="884" y="268"/>
                    <a:pt x="857" y="54"/>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9"/>
            <p:cNvSpPr/>
            <p:nvPr/>
          </p:nvSpPr>
          <p:spPr>
            <a:xfrm>
              <a:off x="5649984" y="2024522"/>
              <a:ext cx="225754" cy="477341"/>
            </a:xfrm>
            <a:custGeom>
              <a:avLst/>
              <a:gdLst/>
              <a:ahLst/>
              <a:cxnLst/>
              <a:rect l="l" t="t" r="r" b="b"/>
              <a:pathLst>
                <a:path w="3507" h="7415" extrusionOk="0">
                  <a:moveTo>
                    <a:pt x="0" y="4845"/>
                  </a:moveTo>
                  <a:cubicBezTo>
                    <a:pt x="509" y="5460"/>
                    <a:pt x="1071" y="6237"/>
                    <a:pt x="1579" y="6852"/>
                  </a:cubicBezTo>
                  <a:cubicBezTo>
                    <a:pt x="1740" y="7013"/>
                    <a:pt x="2034" y="7414"/>
                    <a:pt x="2141" y="7307"/>
                  </a:cubicBezTo>
                  <a:cubicBezTo>
                    <a:pt x="2355" y="5728"/>
                    <a:pt x="2543" y="4122"/>
                    <a:pt x="3506" y="3319"/>
                  </a:cubicBezTo>
                  <a:cubicBezTo>
                    <a:pt x="2650" y="2141"/>
                    <a:pt x="1633" y="1071"/>
                    <a:pt x="642" y="0"/>
                  </a:cubicBezTo>
                  <a:cubicBezTo>
                    <a:pt x="80" y="1258"/>
                    <a:pt x="80" y="3105"/>
                    <a:pt x="0" y="4845"/>
                  </a:cubicBezTo>
                  <a:close/>
                  <a:moveTo>
                    <a:pt x="1526" y="4283"/>
                  </a:moveTo>
                  <a:cubicBezTo>
                    <a:pt x="1097" y="4577"/>
                    <a:pt x="562" y="4149"/>
                    <a:pt x="509" y="3828"/>
                  </a:cubicBezTo>
                  <a:cubicBezTo>
                    <a:pt x="321" y="2837"/>
                    <a:pt x="1847" y="3426"/>
                    <a:pt x="1526" y="42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9"/>
            <p:cNvSpPr/>
            <p:nvPr/>
          </p:nvSpPr>
          <p:spPr>
            <a:xfrm>
              <a:off x="5794693" y="2257109"/>
              <a:ext cx="130998" cy="361916"/>
            </a:xfrm>
            <a:custGeom>
              <a:avLst/>
              <a:gdLst/>
              <a:ahLst/>
              <a:cxnLst/>
              <a:rect l="l" t="t" r="r" b="b"/>
              <a:pathLst>
                <a:path w="2035" h="5622" extrusionOk="0">
                  <a:moveTo>
                    <a:pt x="1580" y="0"/>
                  </a:moveTo>
                  <a:cubicBezTo>
                    <a:pt x="964" y="1339"/>
                    <a:pt x="0" y="4122"/>
                    <a:pt x="857" y="5621"/>
                  </a:cubicBezTo>
                  <a:cubicBezTo>
                    <a:pt x="455" y="3828"/>
                    <a:pt x="1071" y="1633"/>
                    <a:pt x="2035" y="563"/>
                  </a:cubicBezTo>
                  <a:cubicBezTo>
                    <a:pt x="1928" y="322"/>
                    <a:pt x="1740" y="188"/>
                    <a:pt x="15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9"/>
            <p:cNvSpPr/>
            <p:nvPr/>
          </p:nvSpPr>
          <p:spPr>
            <a:xfrm>
              <a:off x="5837758" y="2313952"/>
              <a:ext cx="120698" cy="308485"/>
            </a:xfrm>
            <a:custGeom>
              <a:avLst/>
              <a:gdLst/>
              <a:ahLst/>
              <a:cxnLst/>
              <a:rect l="l" t="t" r="r" b="b"/>
              <a:pathLst>
                <a:path w="1875" h="4792" extrusionOk="0">
                  <a:moveTo>
                    <a:pt x="1633" y="1"/>
                  </a:moveTo>
                  <a:cubicBezTo>
                    <a:pt x="777" y="1125"/>
                    <a:pt x="1" y="3052"/>
                    <a:pt x="536" y="4792"/>
                  </a:cubicBezTo>
                  <a:cubicBezTo>
                    <a:pt x="563" y="2891"/>
                    <a:pt x="937" y="1312"/>
                    <a:pt x="1874" y="295"/>
                  </a:cubicBezTo>
                  <a:cubicBezTo>
                    <a:pt x="1847" y="135"/>
                    <a:pt x="1714" y="81"/>
                    <a:pt x="1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9"/>
            <p:cNvSpPr/>
            <p:nvPr/>
          </p:nvSpPr>
          <p:spPr>
            <a:xfrm>
              <a:off x="6678592" y="2360495"/>
              <a:ext cx="1580023" cy="615167"/>
            </a:xfrm>
            <a:custGeom>
              <a:avLst/>
              <a:gdLst/>
              <a:ahLst/>
              <a:cxnLst/>
              <a:rect l="l" t="t" r="r" b="b"/>
              <a:pathLst>
                <a:path w="24545" h="9556" extrusionOk="0">
                  <a:moveTo>
                    <a:pt x="24384" y="0"/>
                  </a:moveTo>
                  <a:cubicBezTo>
                    <a:pt x="17558" y="1874"/>
                    <a:pt x="10947" y="4310"/>
                    <a:pt x="4979" y="6986"/>
                  </a:cubicBezTo>
                  <a:cubicBezTo>
                    <a:pt x="3212" y="7789"/>
                    <a:pt x="1526" y="8539"/>
                    <a:pt x="0" y="9556"/>
                  </a:cubicBezTo>
                  <a:cubicBezTo>
                    <a:pt x="536" y="9556"/>
                    <a:pt x="857" y="9181"/>
                    <a:pt x="1285" y="8994"/>
                  </a:cubicBezTo>
                  <a:cubicBezTo>
                    <a:pt x="1553" y="8860"/>
                    <a:pt x="1847" y="8833"/>
                    <a:pt x="2115" y="8726"/>
                  </a:cubicBezTo>
                  <a:cubicBezTo>
                    <a:pt x="2971" y="8351"/>
                    <a:pt x="3774" y="7789"/>
                    <a:pt x="4657" y="7414"/>
                  </a:cubicBezTo>
                  <a:cubicBezTo>
                    <a:pt x="5594" y="6986"/>
                    <a:pt x="6504" y="6638"/>
                    <a:pt x="7414" y="6237"/>
                  </a:cubicBezTo>
                  <a:cubicBezTo>
                    <a:pt x="11054" y="4551"/>
                    <a:pt x="15123" y="3507"/>
                    <a:pt x="18870" y="2035"/>
                  </a:cubicBezTo>
                  <a:cubicBezTo>
                    <a:pt x="20529" y="1392"/>
                    <a:pt x="22269" y="777"/>
                    <a:pt x="23875" y="241"/>
                  </a:cubicBezTo>
                  <a:cubicBezTo>
                    <a:pt x="24143" y="161"/>
                    <a:pt x="24544" y="161"/>
                    <a:pt x="24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9"/>
            <p:cNvSpPr/>
            <p:nvPr/>
          </p:nvSpPr>
          <p:spPr>
            <a:xfrm>
              <a:off x="5917001" y="2376010"/>
              <a:ext cx="284398" cy="518669"/>
            </a:xfrm>
            <a:custGeom>
              <a:avLst/>
              <a:gdLst/>
              <a:ahLst/>
              <a:cxnLst/>
              <a:rect l="l" t="t" r="r" b="b"/>
              <a:pathLst>
                <a:path w="4418" h="8057" extrusionOk="0">
                  <a:moveTo>
                    <a:pt x="1098" y="0"/>
                  </a:moveTo>
                  <a:cubicBezTo>
                    <a:pt x="643" y="884"/>
                    <a:pt x="54" y="2061"/>
                    <a:pt x="28" y="3319"/>
                  </a:cubicBezTo>
                  <a:cubicBezTo>
                    <a:pt x="1" y="4470"/>
                    <a:pt x="349" y="4604"/>
                    <a:pt x="911" y="5273"/>
                  </a:cubicBezTo>
                  <a:cubicBezTo>
                    <a:pt x="1633" y="6130"/>
                    <a:pt x="2249" y="6933"/>
                    <a:pt x="2945" y="7682"/>
                  </a:cubicBezTo>
                  <a:cubicBezTo>
                    <a:pt x="3052" y="7789"/>
                    <a:pt x="3159" y="8057"/>
                    <a:pt x="3346" y="7976"/>
                  </a:cubicBezTo>
                  <a:cubicBezTo>
                    <a:pt x="3507" y="6397"/>
                    <a:pt x="3775" y="4952"/>
                    <a:pt x="4417" y="3881"/>
                  </a:cubicBezTo>
                  <a:cubicBezTo>
                    <a:pt x="3293" y="2623"/>
                    <a:pt x="2383" y="1151"/>
                    <a:pt x="1098" y="0"/>
                  </a:cubicBezTo>
                  <a:close/>
                  <a:moveTo>
                    <a:pt x="2436" y="4658"/>
                  </a:moveTo>
                  <a:cubicBezTo>
                    <a:pt x="1848" y="5113"/>
                    <a:pt x="1098" y="4417"/>
                    <a:pt x="1152" y="3935"/>
                  </a:cubicBezTo>
                  <a:cubicBezTo>
                    <a:pt x="1259" y="3159"/>
                    <a:pt x="2624" y="3855"/>
                    <a:pt x="2436" y="465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9"/>
            <p:cNvSpPr/>
            <p:nvPr/>
          </p:nvSpPr>
          <p:spPr>
            <a:xfrm>
              <a:off x="6714769" y="2494910"/>
              <a:ext cx="1493893" cy="566951"/>
            </a:xfrm>
            <a:custGeom>
              <a:avLst/>
              <a:gdLst/>
              <a:ahLst/>
              <a:cxnLst/>
              <a:rect l="l" t="t" r="r" b="b"/>
              <a:pathLst>
                <a:path w="23207" h="8807" extrusionOk="0">
                  <a:moveTo>
                    <a:pt x="20315" y="1071"/>
                  </a:moveTo>
                  <a:cubicBezTo>
                    <a:pt x="19298" y="1392"/>
                    <a:pt x="18254" y="1660"/>
                    <a:pt x="17237" y="1981"/>
                  </a:cubicBezTo>
                  <a:cubicBezTo>
                    <a:pt x="15283" y="2650"/>
                    <a:pt x="13303" y="3399"/>
                    <a:pt x="11349" y="4042"/>
                  </a:cubicBezTo>
                  <a:cubicBezTo>
                    <a:pt x="7655" y="5246"/>
                    <a:pt x="4122" y="6772"/>
                    <a:pt x="616" y="8190"/>
                  </a:cubicBezTo>
                  <a:cubicBezTo>
                    <a:pt x="429" y="8244"/>
                    <a:pt x="0" y="8324"/>
                    <a:pt x="107" y="8699"/>
                  </a:cubicBezTo>
                  <a:cubicBezTo>
                    <a:pt x="348" y="8806"/>
                    <a:pt x="750" y="8592"/>
                    <a:pt x="1044" y="8485"/>
                  </a:cubicBezTo>
                  <a:cubicBezTo>
                    <a:pt x="4470" y="7173"/>
                    <a:pt x="8191" y="5380"/>
                    <a:pt x="12072" y="4256"/>
                  </a:cubicBezTo>
                  <a:cubicBezTo>
                    <a:pt x="13999" y="3667"/>
                    <a:pt x="15953" y="2971"/>
                    <a:pt x="17853" y="2356"/>
                  </a:cubicBezTo>
                  <a:cubicBezTo>
                    <a:pt x="19272" y="1874"/>
                    <a:pt x="20744" y="1365"/>
                    <a:pt x="22028" y="830"/>
                  </a:cubicBezTo>
                  <a:cubicBezTo>
                    <a:pt x="22403" y="669"/>
                    <a:pt x="23206" y="562"/>
                    <a:pt x="23072" y="0"/>
                  </a:cubicBezTo>
                  <a:cubicBezTo>
                    <a:pt x="22109" y="268"/>
                    <a:pt x="21252" y="776"/>
                    <a:pt x="20289" y="107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9"/>
            <p:cNvSpPr/>
            <p:nvPr/>
          </p:nvSpPr>
          <p:spPr>
            <a:xfrm>
              <a:off x="7781293" y="2537977"/>
              <a:ext cx="427369" cy="151667"/>
            </a:xfrm>
            <a:custGeom>
              <a:avLst/>
              <a:gdLst/>
              <a:ahLst/>
              <a:cxnLst/>
              <a:rect l="l" t="t" r="r" b="b"/>
              <a:pathLst>
                <a:path w="6639" h="2356" extrusionOk="0">
                  <a:moveTo>
                    <a:pt x="5942" y="455"/>
                  </a:moveTo>
                  <a:cubicBezTo>
                    <a:pt x="6156" y="375"/>
                    <a:pt x="6638" y="375"/>
                    <a:pt x="6611" y="0"/>
                  </a:cubicBezTo>
                  <a:cubicBezTo>
                    <a:pt x="4604" y="750"/>
                    <a:pt x="2168" y="1553"/>
                    <a:pt x="0" y="2356"/>
                  </a:cubicBezTo>
                  <a:cubicBezTo>
                    <a:pt x="2008" y="1794"/>
                    <a:pt x="4095" y="1071"/>
                    <a:pt x="5942" y="4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9"/>
            <p:cNvSpPr/>
            <p:nvPr/>
          </p:nvSpPr>
          <p:spPr>
            <a:xfrm>
              <a:off x="6721657" y="2574156"/>
              <a:ext cx="1481791" cy="529034"/>
            </a:xfrm>
            <a:custGeom>
              <a:avLst/>
              <a:gdLst/>
              <a:ahLst/>
              <a:cxnLst/>
              <a:rect l="l" t="t" r="r" b="b"/>
              <a:pathLst>
                <a:path w="23019" h="8218" extrusionOk="0">
                  <a:moveTo>
                    <a:pt x="22858" y="0"/>
                  </a:moveTo>
                  <a:cubicBezTo>
                    <a:pt x="22805" y="27"/>
                    <a:pt x="22778" y="27"/>
                    <a:pt x="22698" y="54"/>
                  </a:cubicBezTo>
                  <a:cubicBezTo>
                    <a:pt x="18736" y="1205"/>
                    <a:pt x="14882" y="2597"/>
                    <a:pt x="11162" y="3935"/>
                  </a:cubicBezTo>
                  <a:cubicBezTo>
                    <a:pt x="7602" y="5193"/>
                    <a:pt x="4015" y="6611"/>
                    <a:pt x="562" y="7869"/>
                  </a:cubicBezTo>
                  <a:cubicBezTo>
                    <a:pt x="429" y="7923"/>
                    <a:pt x="0" y="7896"/>
                    <a:pt x="54" y="8217"/>
                  </a:cubicBezTo>
                  <a:cubicBezTo>
                    <a:pt x="1017" y="8030"/>
                    <a:pt x="1927" y="7575"/>
                    <a:pt x="2864" y="7254"/>
                  </a:cubicBezTo>
                  <a:cubicBezTo>
                    <a:pt x="3828" y="6906"/>
                    <a:pt x="4818" y="6585"/>
                    <a:pt x="5782" y="6237"/>
                  </a:cubicBezTo>
                  <a:cubicBezTo>
                    <a:pt x="11188" y="4229"/>
                    <a:pt x="17130" y="2409"/>
                    <a:pt x="22403" y="295"/>
                  </a:cubicBezTo>
                  <a:cubicBezTo>
                    <a:pt x="22591" y="214"/>
                    <a:pt x="23019" y="134"/>
                    <a:pt x="22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9"/>
            <p:cNvSpPr/>
            <p:nvPr/>
          </p:nvSpPr>
          <p:spPr>
            <a:xfrm>
              <a:off x="6733695" y="2629261"/>
              <a:ext cx="1488743" cy="527360"/>
            </a:xfrm>
            <a:custGeom>
              <a:avLst/>
              <a:gdLst/>
              <a:ahLst/>
              <a:cxnLst/>
              <a:rect l="l" t="t" r="r" b="b"/>
              <a:pathLst>
                <a:path w="23127" h="8192" extrusionOk="0">
                  <a:moveTo>
                    <a:pt x="22725" y="1"/>
                  </a:moveTo>
                  <a:cubicBezTo>
                    <a:pt x="20824" y="777"/>
                    <a:pt x="18817" y="1312"/>
                    <a:pt x="16836" y="2008"/>
                  </a:cubicBezTo>
                  <a:cubicBezTo>
                    <a:pt x="14909" y="2677"/>
                    <a:pt x="12875" y="3106"/>
                    <a:pt x="10921" y="3748"/>
                  </a:cubicBezTo>
                  <a:cubicBezTo>
                    <a:pt x="8994" y="4364"/>
                    <a:pt x="7227" y="5247"/>
                    <a:pt x="5354" y="5836"/>
                  </a:cubicBezTo>
                  <a:cubicBezTo>
                    <a:pt x="3668" y="6371"/>
                    <a:pt x="2008" y="7040"/>
                    <a:pt x="536" y="7736"/>
                  </a:cubicBezTo>
                  <a:cubicBezTo>
                    <a:pt x="402" y="7790"/>
                    <a:pt x="1" y="7790"/>
                    <a:pt x="27" y="8084"/>
                  </a:cubicBezTo>
                  <a:cubicBezTo>
                    <a:pt x="509" y="8191"/>
                    <a:pt x="937" y="7843"/>
                    <a:pt x="1366" y="7683"/>
                  </a:cubicBezTo>
                  <a:cubicBezTo>
                    <a:pt x="1794" y="7495"/>
                    <a:pt x="2276" y="7281"/>
                    <a:pt x="2731" y="7120"/>
                  </a:cubicBezTo>
                  <a:cubicBezTo>
                    <a:pt x="5595" y="6023"/>
                    <a:pt x="8566" y="5060"/>
                    <a:pt x="11483" y="4096"/>
                  </a:cubicBezTo>
                  <a:cubicBezTo>
                    <a:pt x="14829" y="2972"/>
                    <a:pt x="18630" y="2035"/>
                    <a:pt x="21815" y="724"/>
                  </a:cubicBezTo>
                  <a:cubicBezTo>
                    <a:pt x="22163" y="563"/>
                    <a:pt x="23126" y="429"/>
                    <a:pt x="22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9"/>
            <p:cNvSpPr/>
            <p:nvPr/>
          </p:nvSpPr>
          <p:spPr>
            <a:xfrm>
              <a:off x="6132391" y="2658551"/>
              <a:ext cx="137886" cy="327476"/>
            </a:xfrm>
            <a:custGeom>
              <a:avLst/>
              <a:gdLst/>
              <a:ahLst/>
              <a:cxnLst/>
              <a:rect l="l" t="t" r="r" b="b"/>
              <a:pathLst>
                <a:path w="2142" h="5087" extrusionOk="0">
                  <a:moveTo>
                    <a:pt x="1794" y="1"/>
                  </a:moveTo>
                  <a:cubicBezTo>
                    <a:pt x="1178" y="1259"/>
                    <a:pt x="0" y="3507"/>
                    <a:pt x="937" y="5086"/>
                  </a:cubicBezTo>
                  <a:cubicBezTo>
                    <a:pt x="723" y="3721"/>
                    <a:pt x="884" y="2945"/>
                    <a:pt x="1232" y="1955"/>
                  </a:cubicBezTo>
                  <a:cubicBezTo>
                    <a:pt x="1499" y="1259"/>
                    <a:pt x="1553" y="509"/>
                    <a:pt x="2142" y="376"/>
                  </a:cubicBezTo>
                  <a:cubicBezTo>
                    <a:pt x="2088" y="188"/>
                    <a:pt x="1981" y="81"/>
                    <a:pt x="1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9"/>
            <p:cNvSpPr/>
            <p:nvPr/>
          </p:nvSpPr>
          <p:spPr>
            <a:xfrm>
              <a:off x="6738844" y="2684430"/>
              <a:ext cx="1490481" cy="560063"/>
            </a:xfrm>
            <a:custGeom>
              <a:avLst/>
              <a:gdLst/>
              <a:ahLst/>
              <a:cxnLst/>
              <a:rect l="l" t="t" r="r" b="b"/>
              <a:pathLst>
                <a:path w="23154" h="8700" extrusionOk="0">
                  <a:moveTo>
                    <a:pt x="22886" y="27"/>
                  </a:moveTo>
                  <a:cubicBezTo>
                    <a:pt x="22457" y="214"/>
                    <a:pt x="21922" y="429"/>
                    <a:pt x="21360" y="643"/>
                  </a:cubicBezTo>
                  <a:cubicBezTo>
                    <a:pt x="17988" y="1794"/>
                    <a:pt x="14535" y="2677"/>
                    <a:pt x="11082" y="3908"/>
                  </a:cubicBezTo>
                  <a:cubicBezTo>
                    <a:pt x="7522" y="5166"/>
                    <a:pt x="4203" y="6692"/>
                    <a:pt x="670" y="7950"/>
                  </a:cubicBezTo>
                  <a:cubicBezTo>
                    <a:pt x="563" y="7976"/>
                    <a:pt x="1" y="7976"/>
                    <a:pt x="215" y="8351"/>
                  </a:cubicBezTo>
                  <a:cubicBezTo>
                    <a:pt x="376" y="8699"/>
                    <a:pt x="1393" y="8084"/>
                    <a:pt x="1527" y="8030"/>
                  </a:cubicBezTo>
                  <a:cubicBezTo>
                    <a:pt x="3079" y="7414"/>
                    <a:pt x="4364" y="6852"/>
                    <a:pt x="5729" y="6344"/>
                  </a:cubicBezTo>
                  <a:cubicBezTo>
                    <a:pt x="7629" y="5648"/>
                    <a:pt x="9610" y="4845"/>
                    <a:pt x="11457" y="4203"/>
                  </a:cubicBezTo>
                  <a:cubicBezTo>
                    <a:pt x="15070" y="2971"/>
                    <a:pt x="19112" y="1954"/>
                    <a:pt x="22484" y="536"/>
                  </a:cubicBezTo>
                  <a:cubicBezTo>
                    <a:pt x="22618" y="455"/>
                    <a:pt x="23153" y="429"/>
                    <a:pt x="22939" y="54"/>
                  </a:cubicBezTo>
                  <a:cubicBezTo>
                    <a:pt x="22939" y="27"/>
                    <a:pt x="22939" y="0"/>
                    <a:pt x="22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9"/>
            <p:cNvSpPr/>
            <p:nvPr/>
          </p:nvSpPr>
          <p:spPr>
            <a:xfrm>
              <a:off x="6180606" y="2694730"/>
              <a:ext cx="120698" cy="339514"/>
            </a:xfrm>
            <a:custGeom>
              <a:avLst/>
              <a:gdLst/>
              <a:ahLst/>
              <a:cxnLst/>
              <a:rect l="l" t="t" r="r" b="b"/>
              <a:pathLst>
                <a:path w="1875" h="5274" extrusionOk="0">
                  <a:moveTo>
                    <a:pt x="1553" y="1"/>
                  </a:moveTo>
                  <a:cubicBezTo>
                    <a:pt x="831" y="1259"/>
                    <a:pt x="1" y="3400"/>
                    <a:pt x="804" y="5274"/>
                  </a:cubicBezTo>
                  <a:cubicBezTo>
                    <a:pt x="670" y="3427"/>
                    <a:pt x="911" y="1312"/>
                    <a:pt x="1875" y="215"/>
                  </a:cubicBezTo>
                  <a:cubicBezTo>
                    <a:pt x="1741" y="188"/>
                    <a:pt x="1741" y="1"/>
                    <a:pt x="15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9"/>
            <p:cNvSpPr/>
            <p:nvPr/>
          </p:nvSpPr>
          <p:spPr>
            <a:xfrm>
              <a:off x="6254699" y="2737861"/>
              <a:ext cx="249894" cy="491117"/>
            </a:xfrm>
            <a:custGeom>
              <a:avLst/>
              <a:gdLst/>
              <a:ahLst/>
              <a:cxnLst/>
              <a:rect l="l" t="t" r="r" b="b"/>
              <a:pathLst>
                <a:path w="3882" h="7629" extrusionOk="0">
                  <a:moveTo>
                    <a:pt x="1071" y="0"/>
                  </a:moveTo>
                  <a:cubicBezTo>
                    <a:pt x="536" y="1151"/>
                    <a:pt x="1" y="2570"/>
                    <a:pt x="161" y="4256"/>
                  </a:cubicBezTo>
                  <a:cubicBezTo>
                    <a:pt x="991" y="5219"/>
                    <a:pt x="1982" y="6370"/>
                    <a:pt x="2865" y="7254"/>
                  </a:cubicBezTo>
                  <a:cubicBezTo>
                    <a:pt x="2945" y="7361"/>
                    <a:pt x="3052" y="7628"/>
                    <a:pt x="3213" y="7521"/>
                  </a:cubicBezTo>
                  <a:cubicBezTo>
                    <a:pt x="2784" y="6022"/>
                    <a:pt x="3079" y="3908"/>
                    <a:pt x="3882" y="3025"/>
                  </a:cubicBezTo>
                  <a:cubicBezTo>
                    <a:pt x="3052" y="1927"/>
                    <a:pt x="2062" y="964"/>
                    <a:pt x="1071" y="0"/>
                  </a:cubicBezTo>
                  <a:close/>
                  <a:moveTo>
                    <a:pt x="2142" y="4550"/>
                  </a:moveTo>
                  <a:cubicBezTo>
                    <a:pt x="1687" y="4577"/>
                    <a:pt x="857" y="4229"/>
                    <a:pt x="964" y="3640"/>
                  </a:cubicBezTo>
                  <a:cubicBezTo>
                    <a:pt x="1152" y="2810"/>
                    <a:pt x="2784" y="3854"/>
                    <a:pt x="2142" y="455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9"/>
            <p:cNvSpPr/>
            <p:nvPr/>
          </p:nvSpPr>
          <p:spPr>
            <a:xfrm>
              <a:off x="6764722" y="2736123"/>
              <a:ext cx="1474903" cy="577251"/>
            </a:xfrm>
            <a:custGeom>
              <a:avLst/>
              <a:gdLst/>
              <a:ahLst/>
              <a:cxnLst/>
              <a:rect l="l" t="t" r="r" b="b"/>
              <a:pathLst>
                <a:path w="22912" h="8967" extrusionOk="0">
                  <a:moveTo>
                    <a:pt x="22644" y="81"/>
                  </a:moveTo>
                  <a:cubicBezTo>
                    <a:pt x="21306" y="937"/>
                    <a:pt x="19807" y="1178"/>
                    <a:pt x="18148" y="1713"/>
                  </a:cubicBezTo>
                  <a:cubicBezTo>
                    <a:pt x="17291" y="2008"/>
                    <a:pt x="16435" y="2222"/>
                    <a:pt x="15605" y="2490"/>
                  </a:cubicBezTo>
                  <a:cubicBezTo>
                    <a:pt x="12232" y="3533"/>
                    <a:pt x="8967" y="4765"/>
                    <a:pt x="5835" y="6023"/>
                  </a:cubicBezTo>
                  <a:cubicBezTo>
                    <a:pt x="3855" y="6799"/>
                    <a:pt x="2115" y="7816"/>
                    <a:pt x="0" y="8324"/>
                  </a:cubicBezTo>
                  <a:cubicBezTo>
                    <a:pt x="27" y="8512"/>
                    <a:pt x="134" y="8646"/>
                    <a:pt x="161" y="8833"/>
                  </a:cubicBezTo>
                  <a:cubicBezTo>
                    <a:pt x="643" y="8967"/>
                    <a:pt x="1098" y="8619"/>
                    <a:pt x="1526" y="8458"/>
                  </a:cubicBezTo>
                  <a:cubicBezTo>
                    <a:pt x="3025" y="7976"/>
                    <a:pt x="4390" y="7441"/>
                    <a:pt x="5835" y="6879"/>
                  </a:cubicBezTo>
                  <a:cubicBezTo>
                    <a:pt x="7682" y="6183"/>
                    <a:pt x="9502" y="5273"/>
                    <a:pt x="11403" y="4631"/>
                  </a:cubicBezTo>
                  <a:cubicBezTo>
                    <a:pt x="15284" y="3319"/>
                    <a:pt x="19245" y="2142"/>
                    <a:pt x="22912" y="455"/>
                  </a:cubicBezTo>
                  <a:cubicBezTo>
                    <a:pt x="22832" y="375"/>
                    <a:pt x="22805" y="214"/>
                    <a:pt x="22805" y="81"/>
                  </a:cubicBezTo>
                  <a:cubicBezTo>
                    <a:pt x="22778" y="0"/>
                    <a:pt x="22725" y="107"/>
                    <a:pt x="22644" y="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9"/>
            <p:cNvSpPr/>
            <p:nvPr/>
          </p:nvSpPr>
          <p:spPr>
            <a:xfrm>
              <a:off x="6780236" y="2782602"/>
              <a:ext cx="1462865" cy="572165"/>
            </a:xfrm>
            <a:custGeom>
              <a:avLst/>
              <a:gdLst/>
              <a:ahLst/>
              <a:cxnLst/>
              <a:rect l="l" t="t" r="r" b="b"/>
              <a:pathLst>
                <a:path w="22725" h="8888" extrusionOk="0">
                  <a:moveTo>
                    <a:pt x="22617" y="28"/>
                  </a:moveTo>
                  <a:cubicBezTo>
                    <a:pt x="20771" y="804"/>
                    <a:pt x="18870" y="1553"/>
                    <a:pt x="16943" y="2223"/>
                  </a:cubicBezTo>
                  <a:cubicBezTo>
                    <a:pt x="15016" y="2892"/>
                    <a:pt x="13089" y="3561"/>
                    <a:pt x="11162" y="4230"/>
                  </a:cubicBezTo>
                  <a:cubicBezTo>
                    <a:pt x="9261" y="4872"/>
                    <a:pt x="7441" y="5729"/>
                    <a:pt x="5594" y="6425"/>
                  </a:cubicBezTo>
                  <a:cubicBezTo>
                    <a:pt x="3935" y="7040"/>
                    <a:pt x="2249" y="7629"/>
                    <a:pt x="643" y="8245"/>
                  </a:cubicBezTo>
                  <a:cubicBezTo>
                    <a:pt x="509" y="8298"/>
                    <a:pt x="0" y="8325"/>
                    <a:pt x="161" y="8673"/>
                  </a:cubicBezTo>
                  <a:cubicBezTo>
                    <a:pt x="322" y="8887"/>
                    <a:pt x="643" y="8673"/>
                    <a:pt x="777" y="8620"/>
                  </a:cubicBezTo>
                  <a:cubicBezTo>
                    <a:pt x="4256" y="7174"/>
                    <a:pt x="7869" y="5836"/>
                    <a:pt x="11376" y="4471"/>
                  </a:cubicBezTo>
                  <a:cubicBezTo>
                    <a:pt x="15176" y="2999"/>
                    <a:pt x="19165" y="1821"/>
                    <a:pt x="22724" y="135"/>
                  </a:cubicBezTo>
                  <a:cubicBezTo>
                    <a:pt x="22698" y="55"/>
                    <a:pt x="22698" y="1"/>
                    <a:pt x="22617" y="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9"/>
            <p:cNvSpPr/>
            <p:nvPr/>
          </p:nvSpPr>
          <p:spPr>
            <a:xfrm>
              <a:off x="6783648" y="2851548"/>
              <a:ext cx="1530070" cy="613494"/>
            </a:xfrm>
            <a:custGeom>
              <a:avLst/>
              <a:gdLst/>
              <a:ahLst/>
              <a:cxnLst/>
              <a:rect l="l" t="t" r="r" b="b"/>
              <a:pathLst>
                <a:path w="23769" h="9530" extrusionOk="0">
                  <a:moveTo>
                    <a:pt x="23689" y="27"/>
                  </a:moveTo>
                  <a:cubicBezTo>
                    <a:pt x="21842" y="1018"/>
                    <a:pt x="19674" y="1553"/>
                    <a:pt x="17639" y="2436"/>
                  </a:cubicBezTo>
                  <a:cubicBezTo>
                    <a:pt x="15712" y="3266"/>
                    <a:pt x="13651" y="3908"/>
                    <a:pt x="11671" y="4685"/>
                  </a:cubicBezTo>
                  <a:cubicBezTo>
                    <a:pt x="8138" y="6050"/>
                    <a:pt x="4578" y="7281"/>
                    <a:pt x="1286" y="8726"/>
                  </a:cubicBezTo>
                  <a:cubicBezTo>
                    <a:pt x="884" y="8887"/>
                    <a:pt x="108" y="8914"/>
                    <a:pt x="1" y="9529"/>
                  </a:cubicBezTo>
                  <a:cubicBezTo>
                    <a:pt x="7522" y="6183"/>
                    <a:pt x="16060" y="3427"/>
                    <a:pt x="23769" y="134"/>
                  </a:cubicBezTo>
                  <a:cubicBezTo>
                    <a:pt x="23769" y="54"/>
                    <a:pt x="23769" y="1"/>
                    <a:pt x="23689"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9"/>
            <p:cNvSpPr/>
            <p:nvPr/>
          </p:nvSpPr>
          <p:spPr>
            <a:xfrm>
              <a:off x="6666490" y="3016991"/>
              <a:ext cx="15578" cy="41393"/>
            </a:xfrm>
            <a:custGeom>
              <a:avLst/>
              <a:gdLst/>
              <a:ahLst/>
              <a:cxnLst/>
              <a:rect l="l" t="t" r="r" b="b"/>
              <a:pathLst>
                <a:path w="242" h="643" extrusionOk="0">
                  <a:moveTo>
                    <a:pt x="188" y="27"/>
                  </a:moveTo>
                  <a:cubicBezTo>
                    <a:pt x="1" y="80"/>
                    <a:pt x="54" y="375"/>
                    <a:pt x="1" y="589"/>
                  </a:cubicBezTo>
                  <a:cubicBezTo>
                    <a:pt x="54" y="616"/>
                    <a:pt x="135" y="642"/>
                    <a:pt x="242" y="616"/>
                  </a:cubicBezTo>
                  <a:cubicBezTo>
                    <a:pt x="135" y="321"/>
                    <a:pt x="242" y="241"/>
                    <a:pt x="1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9"/>
            <p:cNvSpPr/>
            <p:nvPr/>
          </p:nvSpPr>
          <p:spPr>
            <a:xfrm>
              <a:off x="6451164" y="3030768"/>
              <a:ext cx="53429" cy="246427"/>
            </a:xfrm>
            <a:custGeom>
              <a:avLst/>
              <a:gdLst/>
              <a:ahLst/>
              <a:cxnLst/>
              <a:rect l="l" t="t" r="r" b="b"/>
              <a:pathLst>
                <a:path w="830" h="3828" extrusionOk="0">
                  <a:moveTo>
                    <a:pt x="589" y="0"/>
                  </a:moveTo>
                  <a:cubicBezTo>
                    <a:pt x="0" y="1098"/>
                    <a:pt x="348" y="2918"/>
                    <a:pt x="830" y="3828"/>
                  </a:cubicBezTo>
                  <a:cubicBezTo>
                    <a:pt x="616" y="2677"/>
                    <a:pt x="428" y="1205"/>
                    <a:pt x="5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9"/>
            <p:cNvSpPr/>
            <p:nvPr/>
          </p:nvSpPr>
          <p:spPr>
            <a:xfrm>
              <a:off x="6663078" y="3068685"/>
              <a:ext cx="22466" cy="15514"/>
            </a:xfrm>
            <a:custGeom>
              <a:avLst/>
              <a:gdLst/>
              <a:ahLst/>
              <a:cxnLst/>
              <a:rect l="l" t="t" r="r" b="b"/>
              <a:pathLst>
                <a:path w="349" h="241" extrusionOk="0">
                  <a:moveTo>
                    <a:pt x="54" y="27"/>
                  </a:moveTo>
                  <a:cubicBezTo>
                    <a:pt x="54" y="107"/>
                    <a:pt x="27" y="187"/>
                    <a:pt x="0" y="241"/>
                  </a:cubicBezTo>
                  <a:lnTo>
                    <a:pt x="295" y="241"/>
                  </a:lnTo>
                  <a:cubicBezTo>
                    <a:pt x="348" y="54"/>
                    <a:pt x="214" y="0"/>
                    <a:pt x="54"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9"/>
            <p:cNvSpPr/>
            <p:nvPr/>
          </p:nvSpPr>
          <p:spPr>
            <a:xfrm>
              <a:off x="6661340" y="3096237"/>
              <a:ext cx="25942" cy="31093"/>
            </a:xfrm>
            <a:custGeom>
              <a:avLst/>
              <a:gdLst/>
              <a:ahLst/>
              <a:cxnLst/>
              <a:rect l="l" t="t" r="r" b="b"/>
              <a:pathLst>
                <a:path w="403" h="483" extrusionOk="0">
                  <a:moveTo>
                    <a:pt x="241" y="0"/>
                  </a:moveTo>
                  <a:cubicBezTo>
                    <a:pt x="215" y="107"/>
                    <a:pt x="54" y="54"/>
                    <a:pt x="27" y="107"/>
                  </a:cubicBezTo>
                  <a:cubicBezTo>
                    <a:pt x="1" y="268"/>
                    <a:pt x="54" y="348"/>
                    <a:pt x="81" y="482"/>
                  </a:cubicBezTo>
                  <a:cubicBezTo>
                    <a:pt x="188" y="455"/>
                    <a:pt x="295" y="402"/>
                    <a:pt x="375" y="375"/>
                  </a:cubicBezTo>
                  <a:cubicBezTo>
                    <a:pt x="348" y="241"/>
                    <a:pt x="402" y="27"/>
                    <a:pt x="215"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9"/>
            <p:cNvSpPr/>
            <p:nvPr/>
          </p:nvSpPr>
          <p:spPr>
            <a:xfrm>
              <a:off x="6669966" y="3135828"/>
              <a:ext cx="20728" cy="27681"/>
            </a:xfrm>
            <a:custGeom>
              <a:avLst/>
              <a:gdLst/>
              <a:ahLst/>
              <a:cxnLst/>
              <a:rect l="l" t="t" r="r" b="b"/>
              <a:pathLst>
                <a:path w="322" h="430" extrusionOk="0">
                  <a:moveTo>
                    <a:pt x="188" y="1"/>
                  </a:moveTo>
                  <a:cubicBezTo>
                    <a:pt x="188" y="108"/>
                    <a:pt x="27" y="28"/>
                    <a:pt x="0" y="108"/>
                  </a:cubicBezTo>
                  <a:lnTo>
                    <a:pt x="0" y="429"/>
                  </a:lnTo>
                  <a:cubicBezTo>
                    <a:pt x="107" y="402"/>
                    <a:pt x="214" y="349"/>
                    <a:pt x="295" y="322"/>
                  </a:cubicBezTo>
                  <a:cubicBezTo>
                    <a:pt x="322" y="162"/>
                    <a:pt x="295" y="54"/>
                    <a:pt x="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9"/>
            <p:cNvSpPr/>
            <p:nvPr/>
          </p:nvSpPr>
          <p:spPr>
            <a:xfrm>
              <a:off x="6609649" y="3149668"/>
              <a:ext cx="120698" cy="318785"/>
            </a:xfrm>
            <a:custGeom>
              <a:avLst/>
              <a:gdLst/>
              <a:ahLst/>
              <a:cxnLst/>
              <a:rect l="l" t="t" r="r" b="b"/>
              <a:pathLst>
                <a:path w="1875" h="4952" extrusionOk="0">
                  <a:moveTo>
                    <a:pt x="215" y="0"/>
                  </a:moveTo>
                  <a:cubicBezTo>
                    <a:pt x="1" y="2088"/>
                    <a:pt x="750" y="3640"/>
                    <a:pt x="1499" y="4952"/>
                  </a:cubicBezTo>
                  <a:cubicBezTo>
                    <a:pt x="1874" y="4738"/>
                    <a:pt x="1499" y="4229"/>
                    <a:pt x="1392" y="3881"/>
                  </a:cubicBezTo>
                  <a:cubicBezTo>
                    <a:pt x="991" y="2570"/>
                    <a:pt x="589" y="1178"/>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9"/>
            <p:cNvSpPr/>
            <p:nvPr/>
          </p:nvSpPr>
          <p:spPr>
            <a:xfrm>
              <a:off x="6671704" y="3172071"/>
              <a:ext cx="27616" cy="36243"/>
            </a:xfrm>
            <a:custGeom>
              <a:avLst/>
              <a:gdLst/>
              <a:ahLst/>
              <a:cxnLst/>
              <a:rect l="l" t="t" r="r" b="b"/>
              <a:pathLst>
                <a:path w="429" h="563" extrusionOk="0">
                  <a:moveTo>
                    <a:pt x="27" y="161"/>
                  </a:moveTo>
                  <a:cubicBezTo>
                    <a:pt x="107" y="214"/>
                    <a:pt x="54" y="428"/>
                    <a:pt x="107" y="509"/>
                  </a:cubicBezTo>
                  <a:cubicBezTo>
                    <a:pt x="268" y="562"/>
                    <a:pt x="295" y="455"/>
                    <a:pt x="428" y="455"/>
                  </a:cubicBezTo>
                  <a:cubicBezTo>
                    <a:pt x="348" y="321"/>
                    <a:pt x="402" y="80"/>
                    <a:pt x="268" y="0"/>
                  </a:cubicBezTo>
                  <a:cubicBezTo>
                    <a:pt x="241" y="107"/>
                    <a:pt x="27" y="54"/>
                    <a:pt x="0" y="16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9"/>
            <p:cNvSpPr/>
            <p:nvPr/>
          </p:nvSpPr>
          <p:spPr>
            <a:xfrm>
              <a:off x="6685480" y="3216811"/>
              <a:ext cx="27616" cy="41458"/>
            </a:xfrm>
            <a:custGeom>
              <a:avLst/>
              <a:gdLst/>
              <a:ahLst/>
              <a:cxnLst/>
              <a:rect l="l" t="t" r="r" b="b"/>
              <a:pathLst>
                <a:path w="429" h="644" extrusionOk="0">
                  <a:moveTo>
                    <a:pt x="0" y="81"/>
                  </a:moveTo>
                  <a:cubicBezTo>
                    <a:pt x="27" y="322"/>
                    <a:pt x="54" y="536"/>
                    <a:pt x="214" y="643"/>
                  </a:cubicBezTo>
                  <a:cubicBezTo>
                    <a:pt x="214" y="536"/>
                    <a:pt x="429" y="617"/>
                    <a:pt x="402" y="483"/>
                  </a:cubicBezTo>
                  <a:cubicBezTo>
                    <a:pt x="321" y="376"/>
                    <a:pt x="348" y="135"/>
                    <a:pt x="268" y="28"/>
                  </a:cubicBezTo>
                  <a:cubicBezTo>
                    <a:pt x="134" y="1"/>
                    <a:pt x="54" y="28"/>
                    <a:pt x="0" y="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9"/>
            <p:cNvSpPr/>
            <p:nvPr/>
          </p:nvSpPr>
          <p:spPr>
            <a:xfrm>
              <a:off x="6699255" y="3268505"/>
              <a:ext cx="29354" cy="29355"/>
            </a:xfrm>
            <a:custGeom>
              <a:avLst/>
              <a:gdLst/>
              <a:ahLst/>
              <a:cxnLst/>
              <a:rect l="l" t="t" r="r" b="b"/>
              <a:pathLst>
                <a:path w="456" h="456" extrusionOk="0">
                  <a:moveTo>
                    <a:pt x="107" y="1"/>
                  </a:moveTo>
                  <a:cubicBezTo>
                    <a:pt x="0" y="108"/>
                    <a:pt x="81" y="429"/>
                    <a:pt x="241" y="456"/>
                  </a:cubicBezTo>
                  <a:cubicBezTo>
                    <a:pt x="455" y="402"/>
                    <a:pt x="295" y="135"/>
                    <a:pt x="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9"/>
            <p:cNvSpPr/>
            <p:nvPr/>
          </p:nvSpPr>
          <p:spPr>
            <a:xfrm>
              <a:off x="6714769" y="3308160"/>
              <a:ext cx="20728" cy="27617"/>
            </a:xfrm>
            <a:custGeom>
              <a:avLst/>
              <a:gdLst/>
              <a:ahLst/>
              <a:cxnLst/>
              <a:rect l="l" t="t" r="r" b="b"/>
              <a:pathLst>
                <a:path w="322" h="429" extrusionOk="0">
                  <a:moveTo>
                    <a:pt x="54" y="54"/>
                  </a:moveTo>
                  <a:cubicBezTo>
                    <a:pt x="0" y="108"/>
                    <a:pt x="54" y="429"/>
                    <a:pt x="268" y="402"/>
                  </a:cubicBezTo>
                  <a:cubicBezTo>
                    <a:pt x="321" y="322"/>
                    <a:pt x="295" y="0"/>
                    <a:pt x="54"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9"/>
            <p:cNvSpPr/>
            <p:nvPr/>
          </p:nvSpPr>
          <p:spPr>
            <a:xfrm>
              <a:off x="6728545" y="3346076"/>
              <a:ext cx="24204" cy="31093"/>
            </a:xfrm>
            <a:custGeom>
              <a:avLst/>
              <a:gdLst/>
              <a:ahLst/>
              <a:cxnLst/>
              <a:rect l="l" t="t" r="r" b="b"/>
              <a:pathLst>
                <a:path w="376" h="483" extrusionOk="0">
                  <a:moveTo>
                    <a:pt x="0" y="107"/>
                  </a:moveTo>
                  <a:cubicBezTo>
                    <a:pt x="134" y="188"/>
                    <a:pt x="54" y="455"/>
                    <a:pt x="215" y="482"/>
                  </a:cubicBezTo>
                  <a:cubicBezTo>
                    <a:pt x="375" y="348"/>
                    <a:pt x="215" y="241"/>
                    <a:pt x="215" y="27"/>
                  </a:cubicBezTo>
                  <a:cubicBezTo>
                    <a:pt x="81" y="0"/>
                    <a:pt x="27" y="27"/>
                    <a:pt x="0" y="1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9"/>
            <p:cNvSpPr/>
            <p:nvPr/>
          </p:nvSpPr>
          <p:spPr>
            <a:xfrm>
              <a:off x="5346725" y="1007912"/>
              <a:ext cx="2858461" cy="1888505"/>
            </a:xfrm>
            <a:custGeom>
              <a:avLst/>
              <a:gdLst/>
              <a:ahLst/>
              <a:cxnLst/>
              <a:rect l="l" t="t" r="r" b="b"/>
              <a:pathLst>
                <a:path w="44405" h="29336" extrusionOk="0">
                  <a:moveTo>
                    <a:pt x="31691" y="8164"/>
                  </a:moveTo>
                  <a:cubicBezTo>
                    <a:pt x="31102" y="7548"/>
                    <a:pt x="30593" y="6879"/>
                    <a:pt x="30005" y="6290"/>
                  </a:cubicBezTo>
                  <a:cubicBezTo>
                    <a:pt x="29496" y="5755"/>
                    <a:pt x="28934" y="5354"/>
                    <a:pt x="28425" y="4791"/>
                  </a:cubicBezTo>
                  <a:cubicBezTo>
                    <a:pt x="27435" y="3748"/>
                    <a:pt x="26632" y="2597"/>
                    <a:pt x="25615" y="1473"/>
                  </a:cubicBezTo>
                  <a:cubicBezTo>
                    <a:pt x="25240" y="1071"/>
                    <a:pt x="24357" y="81"/>
                    <a:pt x="23982" y="54"/>
                  </a:cubicBezTo>
                  <a:cubicBezTo>
                    <a:pt x="23688" y="0"/>
                    <a:pt x="23527" y="54"/>
                    <a:pt x="23420" y="81"/>
                  </a:cubicBezTo>
                  <a:cubicBezTo>
                    <a:pt x="21386" y="589"/>
                    <a:pt x="19325" y="910"/>
                    <a:pt x="17318" y="1312"/>
                  </a:cubicBezTo>
                  <a:cubicBezTo>
                    <a:pt x="16381" y="1526"/>
                    <a:pt x="15498" y="1954"/>
                    <a:pt x="14561" y="2249"/>
                  </a:cubicBezTo>
                  <a:cubicBezTo>
                    <a:pt x="9823" y="3721"/>
                    <a:pt x="5032" y="4765"/>
                    <a:pt x="0" y="6023"/>
                  </a:cubicBezTo>
                  <a:cubicBezTo>
                    <a:pt x="536" y="7200"/>
                    <a:pt x="1526" y="8057"/>
                    <a:pt x="2409" y="8994"/>
                  </a:cubicBezTo>
                  <a:cubicBezTo>
                    <a:pt x="3266" y="9904"/>
                    <a:pt x="4122" y="10921"/>
                    <a:pt x="5006" y="11858"/>
                  </a:cubicBezTo>
                  <a:cubicBezTo>
                    <a:pt x="6772" y="13704"/>
                    <a:pt x="8539" y="15632"/>
                    <a:pt x="10171" y="17666"/>
                  </a:cubicBezTo>
                  <a:cubicBezTo>
                    <a:pt x="11724" y="19646"/>
                    <a:pt x="13463" y="21707"/>
                    <a:pt x="15284" y="23501"/>
                  </a:cubicBezTo>
                  <a:cubicBezTo>
                    <a:pt x="16595" y="24812"/>
                    <a:pt x="18014" y="26284"/>
                    <a:pt x="19325" y="27703"/>
                  </a:cubicBezTo>
                  <a:cubicBezTo>
                    <a:pt x="19753" y="28158"/>
                    <a:pt x="20235" y="29014"/>
                    <a:pt x="20637" y="29121"/>
                  </a:cubicBezTo>
                  <a:cubicBezTo>
                    <a:pt x="21386" y="29336"/>
                    <a:pt x="21895" y="28907"/>
                    <a:pt x="22591" y="28613"/>
                  </a:cubicBezTo>
                  <a:cubicBezTo>
                    <a:pt x="24036" y="27997"/>
                    <a:pt x="25508" y="27248"/>
                    <a:pt x="26739" y="26739"/>
                  </a:cubicBezTo>
                  <a:cubicBezTo>
                    <a:pt x="28693" y="25883"/>
                    <a:pt x="30674" y="25294"/>
                    <a:pt x="32467" y="24437"/>
                  </a:cubicBezTo>
                  <a:cubicBezTo>
                    <a:pt x="34341" y="23501"/>
                    <a:pt x="36214" y="22778"/>
                    <a:pt x="38222" y="22189"/>
                  </a:cubicBezTo>
                  <a:cubicBezTo>
                    <a:pt x="40309" y="21573"/>
                    <a:pt x="42424" y="21145"/>
                    <a:pt x="44405" y="20342"/>
                  </a:cubicBezTo>
                  <a:cubicBezTo>
                    <a:pt x="40283" y="16542"/>
                    <a:pt x="35599" y="12366"/>
                    <a:pt x="31691" y="8164"/>
                  </a:cubicBezTo>
                  <a:close/>
                  <a:moveTo>
                    <a:pt x="23099" y="696"/>
                  </a:moveTo>
                  <a:cubicBezTo>
                    <a:pt x="23260" y="509"/>
                    <a:pt x="23688" y="429"/>
                    <a:pt x="23875" y="643"/>
                  </a:cubicBezTo>
                  <a:cubicBezTo>
                    <a:pt x="24116" y="1473"/>
                    <a:pt x="22912" y="1526"/>
                    <a:pt x="23099" y="696"/>
                  </a:cubicBezTo>
                  <a:close/>
                  <a:moveTo>
                    <a:pt x="23099" y="1473"/>
                  </a:moveTo>
                  <a:cubicBezTo>
                    <a:pt x="23822" y="1580"/>
                    <a:pt x="24170" y="1285"/>
                    <a:pt x="24625" y="1125"/>
                  </a:cubicBezTo>
                  <a:cubicBezTo>
                    <a:pt x="24304" y="1954"/>
                    <a:pt x="22350" y="1928"/>
                    <a:pt x="22189" y="964"/>
                  </a:cubicBezTo>
                  <a:cubicBezTo>
                    <a:pt x="22591" y="1018"/>
                    <a:pt x="22778" y="1339"/>
                    <a:pt x="23099" y="1473"/>
                  </a:cubicBezTo>
                  <a:close/>
                  <a:moveTo>
                    <a:pt x="2757" y="7548"/>
                  </a:moveTo>
                  <a:cubicBezTo>
                    <a:pt x="2035" y="7682"/>
                    <a:pt x="2115" y="6210"/>
                    <a:pt x="2971" y="6692"/>
                  </a:cubicBezTo>
                  <a:cubicBezTo>
                    <a:pt x="3185" y="7013"/>
                    <a:pt x="3052" y="7495"/>
                    <a:pt x="2757" y="7548"/>
                  </a:cubicBezTo>
                  <a:close/>
                  <a:moveTo>
                    <a:pt x="20396" y="27221"/>
                  </a:moveTo>
                  <a:cubicBezTo>
                    <a:pt x="20717" y="26766"/>
                    <a:pt x="21386" y="27275"/>
                    <a:pt x="21359" y="27649"/>
                  </a:cubicBezTo>
                  <a:cubicBezTo>
                    <a:pt x="21306" y="28265"/>
                    <a:pt x="20235" y="28024"/>
                    <a:pt x="20396" y="27221"/>
                  </a:cubicBezTo>
                  <a:close/>
                  <a:moveTo>
                    <a:pt x="21252" y="26766"/>
                  </a:moveTo>
                  <a:cubicBezTo>
                    <a:pt x="21199" y="26739"/>
                    <a:pt x="21252" y="26579"/>
                    <a:pt x="21172" y="26579"/>
                  </a:cubicBezTo>
                  <a:cubicBezTo>
                    <a:pt x="20610" y="26552"/>
                    <a:pt x="20128" y="26605"/>
                    <a:pt x="19834" y="26820"/>
                  </a:cubicBezTo>
                  <a:cubicBezTo>
                    <a:pt x="19834" y="26284"/>
                    <a:pt x="20556" y="26204"/>
                    <a:pt x="21118" y="26257"/>
                  </a:cubicBezTo>
                  <a:cubicBezTo>
                    <a:pt x="21921" y="26365"/>
                    <a:pt x="23046" y="27034"/>
                    <a:pt x="23046" y="27649"/>
                  </a:cubicBezTo>
                  <a:cubicBezTo>
                    <a:pt x="22350" y="27462"/>
                    <a:pt x="22082" y="26846"/>
                    <a:pt x="21252" y="26766"/>
                  </a:cubicBezTo>
                  <a:close/>
                  <a:moveTo>
                    <a:pt x="41193" y="20637"/>
                  </a:moveTo>
                  <a:cubicBezTo>
                    <a:pt x="40818" y="20610"/>
                    <a:pt x="40871" y="20262"/>
                    <a:pt x="40684" y="19968"/>
                  </a:cubicBezTo>
                  <a:cubicBezTo>
                    <a:pt x="41005" y="19593"/>
                    <a:pt x="41674" y="19432"/>
                    <a:pt x="41755" y="19968"/>
                  </a:cubicBezTo>
                  <a:cubicBezTo>
                    <a:pt x="41808" y="20262"/>
                    <a:pt x="41541" y="20663"/>
                    <a:pt x="41193" y="20637"/>
                  </a:cubicBezTo>
                  <a:close/>
                  <a:moveTo>
                    <a:pt x="41755" y="18736"/>
                  </a:moveTo>
                  <a:cubicBezTo>
                    <a:pt x="41219" y="19218"/>
                    <a:pt x="40149" y="19566"/>
                    <a:pt x="40631" y="20744"/>
                  </a:cubicBezTo>
                  <a:cubicBezTo>
                    <a:pt x="39480" y="20208"/>
                    <a:pt x="40738" y="18469"/>
                    <a:pt x="41755" y="18736"/>
                  </a:cubicBezTo>
                  <a:close/>
                  <a:moveTo>
                    <a:pt x="40898" y="18442"/>
                  </a:moveTo>
                  <a:cubicBezTo>
                    <a:pt x="40390" y="18870"/>
                    <a:pt x="39721" y="19138"/>
                    <a:pt x="39560" y="19914"/>
                  </a:cubicBezTo>
                  <a:cubicBezTo>
                    <a:pt x="39667" y="20262"/>
                    <a:pt x="39961" y="20637"/>
                    <a:pt x="39881" y="20985"/>
                  </a:cubicBezTo>
                  <a:cubicBezTo>
                    <a:pt x="38382" y="21761"/>
                    <a:pt x="36776" y="21921"/>
                    <a:pt x="35117" y="22323"/>
                  </a:cubicBezTo>
                  <a:cubicBezTo>
                    <a:pt x="33083" y="22805"/>
                    <a:pt x="31289" y="24116"/>
                    <a:pt x="29335" y="24919"/>
                  </a:cubicBezTo>
                  <a:cubicBezTo>
                    <a:pt x="27301" y="25776"/>
                    <a:pt x="25267" y="26338"/>
                    <a:pt x="23420" y="27382"/>
                  </a:cubicBezTo>
                  <a:cubicBezTo>
                    <a:pt x="23046" y="27060"/>
                    <a:pt x="22778" y="26659"/>
                    <a:pt x="22376" y="26418"/>
                  </a:cubicBezTo>
                  <a:cubicBezTo>
                    <a:pt x="21788" y="26204"/>
                    <a:pt x="20075" y="25535"/>
                    <a:pt x="19566" y="26311"/>
                  </a:cubicBezTo>
                  <a:cubicBezTo>
                    <a:pt x="18710" y="25829"/>
                    <a:pt x="18067" y="25026"/>
                    <a:pt x="17425" y="24304"/>
                  </a:cubicBezTo>
                  <a:cubicBezTo>
                    <a:pt x="16782" y="23581"/>
                    <a:pt x="16167" y="22805"/>
                    <a:pt x="15551" y="22055"/>
                  </a:cubicBezTo>
                  <a:cubicBezTo>
                    <a:pt x="11831" y="17559"/>
                    <a:pt x="7709" y="13356"/>
                    <a:pt x="3988" y="8833"/>
                  </a:cubicBezTo>
                  <a:cubicBezTo>
                    <a:pt x="3855" y="8672"/>
                    <a:pt x="3694" y="8994"/>
                    <a:pt x="3533" y="8833"/>
                  </a:cubicBezTo>
                  <a:cubicBezTo>
                    <a:pt x="3319" y="8592"/>
                    <a:pt x="3640" y="8191"/>
                    <a:pt x="3212" y="8432"/>
                  </a:cubicBezTo>
                  <a:cubicBezTo>
                    <a:pt x="3373" y="7682"/>
                    <a:pt x="3507" y="6772"/>
                    <a:pt x="3319" y="5969"/>
                  </a:cubicBezTo>
                  <a:cubicBezTo>
                    <a:pt x="3855" y="6264"/>
                    <a:pt x="3721" y="7682"/>
                    <a:pt x="3533" y="8271"/>
                  </a:cubicBezTo>
                  <a:cubicBezTo>
                    <a:pt x="4095" y="7977"/>
                    <a:pt x="4015" y="6478"/>
                    <a:pt x="3721" y="5916"/>
                  </a:cubicBezTo>
                  <a:cubicBezTo>
                    <a:pt x="4738" y="5407"/>
                    <a:pt x="5996" y="5246"/>
                    <a:pt x="7200" y="5006"/>
                  </a:cubicBezTo>
                  <a:cubicBezTo>
                    <a:pt x="8271" y="4765"/>
                    <a:pt x="9475" y="4229"/>
                    <a:pt x="10626" y="3828"/>
                  </a:cubicBezTo>
                  <a:cubicBezTo>
                    <a:pt x="13035" y="2971"/>
                    <a:pt x="15257" y="2543"/>
                    <a:pt x="17826" y="1820"/>
                  </a:cubicBezTo>
                  <a:cubicBezTo>
                    <a:pt x="18362" y="1687"/>
                    <a:pt x="18977" y="1526"/>
                    <a:pt x="19673" y="1365"/>
                  </a:cubicBezTo>
                  <a:cubicBezTo>
                    <a:pt x="20262" y="1232"/>
                    <a:pt x="21172" y="910"/>
                    <a:pt x="21573" y="1018"/>
                  </a:cubicBezTo>
                  <a:cubicBezTo>
                    <a:pt x="21788" y="1044"/>
                    <a:pt x="21841" y="1285"/>
                    <a:pt x="22028" y="1419"/>
                  </a:cubicBezTo>
                  <a:cubicBezTo>
                    <a:pt x="22430" y="1687"/>
                    <a:pt x="23233" y="2035"/>
                    <a:pt x="23982" y="1928"/>
                  </a:cubicBezTo>
                  <a:cubicBezTo>
                    <a:pt x="24223" y="1874"/>
                    <a:pt x="24491" y="1580"/>
                    <a:pt x="24785" y="1606"/>
                  </a:cubicBezTo>
                  <a:cubicBezTo>
                    <a:pt x="25294" y="1660"/>
                    <a:pt x="25669" y="2543"/>
                    <a:pt x="25669" y="3105"/>
                  </a:cubicBezTo>
                  <a:cubicBezTo>
                    <a:pt x="26712" y="4604"/>
                    <a:pt x="28104" y="5755"/>
                    <a:pt x="29389" y="7040"/>
                  </a:cubicBezTo>
                  <a:cubicBezTo>
                    <a:pt x="30674" y="8325"/>
                    <a:pt x="31878" y="9636"/>
                    <a:pt x="33163" y="10921"/>
                  </a:cubicBezTo>
                  <a:cubicBezTo>
                    <a:pt x="35706" y="13464"/>
                    <a:pt x="38944" y="15337"/>
                    <a:pt x="40898" y="184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9"/>
            <p:cNvSpPr/>
            <p:nvPr/>
          </p:nvSpPr>
          <p:spPr>
            <a:xfrm>
              <a:off x="5303659" y="1412831"/>
              <a:ext cx="62055" cy="65534"/>
            </a:xfrm>
            <a:custGeom>
              <a:avLst/>
              <a:gdLst/>
              <a:ahLst/>
              <a:cxnLst/>
              <a:rect l="l" t="t" r="r" b="b"/>
              <a:pathLst>
                <a:path w="964" h="1018" extrusionOk="0">
                  <a:moveTo>
                    <a:pt x="0" y="0"/>
                  </a:moveTo>
                  <a:cubicBezTo>
                    <a:pt x="268" y="348"/>
                    <a:pt x="669" y="857"/>
                    <a:pt x="964" y="1017"/>
                  </a:cubicBezTo>
                  <a:cubicBezTo>
                    <a:pt x="536" y="777"/>
                    <a:pt x="536" y="10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9"/>
            <p:cNvSpPr/>
            <p:nvPr/>
          </p:nvSpPr>
          <p:spPr>
            <a:xfrm>
              <a:off x="5277782" y="1431757"/>
              <a:ext cx="1187222" cy="1388826"/>
            </a:xfrm>
            <a:custGeom>
              <a:avLst/>
              <a:gdLst/>
              <a:ahLst/>
              <a:cxnLst/>
              <a:rect l="l" t="t" r="r" b="b"/>
              <a:pathLst>
                <a:path w="18443" h="21574" extrusionOk="0">
                  <a:moveTo>
                    <a:pt x="509" y="616"/>
                  </a:moveTo>
                  <a:cubicBezTo>
                    <a:pt x="349" y="402"/>
                    <a:pt x="188" y="1"/>
                    <a:pt x="1" y="54"/>
                  </a:cubicBezTo>
                  <a:cubicBezTo>
                    <a:pt x="1" y="322"/>
                    <a:pt x="242" y="536"/>
                    <a:pt x="402" y="723"/>
                  </a:cubicBezTo>
                  <a:cubicBezTo>
                    <a:pt x="1687" y="2276"/>
                    <a:pt x="2891" y="3775"/>
                    <a:pt x="4176" y="5274"/>
                  </a:cubicBezTo>
                  <a:cubicBezTo>
                    <a:pt x="8914" y="10653"/>
                    <a:pt x="13410" y="16836"/>
                    <a:pt x="18442" y="21574"/>
                  </a:cubicBezTo>
                  <a:cubicBezTo>
                    <a:pt x="13732" y="16328"/>
                    <a:pt x="9128" y="10734"/>
                    <a:pt x="4551" y="5381"/>
                  </a:cubicBezTo>
                  <a:cubicBezTo>
                    <a:pt x="3213" y="3801"/>
                    <a:pt x="1714" y="2222"/>
                    <a:pt x="509" y="6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9"/>
            <p:cNvSpPr/>
            <p:nvPr/>
          </p:nvSpPr>
          <p:spPr>
            <a:xfrm>
              <a:off x="6356407" y="1490338"/>
              <a:ext cx="542789" cy="501481"/>
            </a:xfrm>
            <a:custGeom>
              <a:avLst/>
              <a:gdLst/>
              <a:ahLst/>
              <a:cxnLst/>
              <a:rect l="l" t="t" r="r" b="b"/>
              <a:pathLst>
                <a:path w="8432" h="7790" extrusionOk="0">
                  <a:moveTo>
                    <a:pt x="7307" y="1901"/>
                  </a:moveTo>
                  <a:cubicBezTo>
                    <a:pt x="7173" y="1687"/>
                    <a:pt x="7066" y="1366"/>
                    <a:pt x="6959" y="1232"/>
                  </a:cubicBezTo>
                  <a:cubicBezTo>
                    <a:pt x="6665" y="884"/>
                    <a:pt x="5942" y="456"/>
                    <a:pt x="5621" y="322"/>
                  </a:cubicBezTo>
                  <a:cubicBezTo>
                    <a:pt x="5166" y="135"/>
                    <a:pt x="4630" y="161"/>
                    <a:pt x="4149" y="1"/>
                  </a:cubicBezTo>
                  <a:cubicBezTo>
                    <a:pt x="3506" y="295"/>
                    <a:pt x="2703" y="402"/>
                    <a:pt x="1900" y="509"/>
                  </a:cubicBezTo>
                  <a:cubicBezTo>
                    <a:pt x="1526" y="884"/>
                    <a:pt x="937" y="1098"/>
                    <a:pt x="616" y="1607"/>
                  </a:cubicBezTo>
                  <a:cubicBezTo>
                    <a:pt x="294" y="2115"/>
                    <a:pt x="0" y="3159"/>
                    <a:pt x="54" y="3909"/>
                  </a:cubicBezTo>
                  <a:cubicBezTo>
                    <a:pt x="187" y="5300"/>
                    <a:pt x="1526" y="6264"/>
                    <a:pt x="2248" y="7067"/>
                  </a:cubicBezTo>
                  <a:cubicBezTo>
                    <a:pt x="3881" y="7790"/>
                    <a:pt x="6022" y="7415"/>
                    <a:pt x="7227" y="6344"/>
                  </a:cubicBezTo>
                  <a:cubicBezTo>
                    <a:pt x="7709" y="5916"/>
                    <a:pt x="8217" y="4845"/>
                    <a:pt x="8190" y="4096"/>
                  </a:cubicBezTo>
                  <a:cubicBezTo>
                    <a:pt x="8190" y="3935"/>
                    <a:pt x="8083" y="3694"/>
                    <a:pt x="7976" y="3373"/>
                  </a:cubicBezTo>
                  <a:cubicBezTo>
                    <a:pt x="7762" y="2677"/>
                    <a:pt x="7628" y="2383"/>
                    <a:pt x="7307" y="1901"/>
                  </a:cubicBezTo>
                  <a:close/>
                  <a:moveTo>
                    <a:pt x="6959" y="6237"/>
                  </a:moveTo>
                  <a:cubicBezTo>
                    <a:pt x="5996" y="7174"/>
                    <a:pt x="3908" y="7335"/>
                    <a:pt x="2409" y="6772"/>
                  </a:cubicBezTo>
                  <a:cubicBezTo>
                    <a:pt x="1793" y="6532"/>
                    <a:pt x="1740" y="6237"/>
                    <a:pt x="1338" y="5729"/>
                  </a:cubicBezTo>
                  <a:cubicBezTo>
                    <a:pt x="1178" y="5568"/>
                    <a:pt x="964" y="5434"/>
                    <a:pt x="883" y="5274"/>
                  </a:cubicBezTo>
                  <a:cubicBezTo>
                    <a:pt x="616" y="4845"/>
                    <a:pt x="321" y="3962"/>
                    <a:pt x="321" y="3480"/>
                  </a:cubicBezTo>
                  <a:cubicBezTo>
                    <a:pt x="268" y="2089"/>
                    <a:pt x="1793" y="590"/>
                    <a:pt x="3025" y="376"/>
                  </a:cubicBezTo>
                  <a:cubicBezTo>
                    <a:pt x="4309" y="135"/>
                    <a:pt x="5648" y="750"/>
                    <a:pt x="6451" y="1393"/>
                  </a:cubicBezTo>
                  <a:cubicBezTo>
                    <a:pt x="7655" y="2383"/>
                    <a:pt x="8431" y="4819"/>
                    <a:pt x="6959" y="623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9"/>
            <p:cNvSpPr/>
            <p:nvPr/>
          </p:nvSpPr>
          <p:spPr>
            <a:xfrm>
              <a:off x="6764722" y="1616127"/>
              <a:ext cx="74157" cy="163770"/>
            </a:xfrm>
            <a:custGeom>
              <a:avLst/>
              <a:gdLst/>
              <a:ahLst/>
              <a:cxnLst/>
              <a:rect l="l" t="t" r="r" b="b"/>
              <a:pathLst>
                <a:path w="1152" h="2544" extrusionOk="0">
                  <a:moveTo>
                    <a:pt x="0" y="1"/>
                  </a:moveTo>
                  <a:cubicBezTo>
                    <a:pt x="509" y="670"/>
                    <a:pt x="803" y="1580"/>
                    <a:pt x="1018" y="2543"/>
                  </a:cubicBezTo>
                  <a:cubicBezTo>
                    <a:pt x="1151" y="1285"/>
                    <a:pt x="563" y="42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9"/>
            <p:cNvSpPr/>
            <p:nvPr/>
          </p:nvSpPr>
          <p:spPr>
            <a:xfrm>
              <a:off x="5618956" y="1083746"/>
              <a:ext cx="2334662" cy="1654180"/>
            </a:xfrm>
            <a:custGeom>
              <a:avLst/>
              <a:gdLst/>
              <a:ahLst/>
              <a:cxnLst/>
              <a:rect l="l" t="t" r="r" b="b"/>
              <a:pathLst>
                <a:path w="36268" h="25696" extrusionOk="0">
                  <a:moveTo>
                    <a:pt x="33083" y="13945"/>
                  </a:moveTo>
                  <a:cubicBezTo>
                    <a:pt x="32761" y="13704"/>
                    <a:pt x="32467" y="13544"/>
                    <a:pt x="32173" y="13276"/>
                  </a:cubicBezTo>
                  <a:cubicBezTo>
                    <a:pt x="30754" y="12045"/>
                    <a:pt x="29335" y="10813"/>
                    <a:pt x="27970" y="9555"/>
                  </a:cubicBezTo>
                  <a:cubicBezTo>
                    <a:pt x="27408" y="9047"/>
                    <a:pt x="27060" y="8378"/>
                    <a:pt x="26498" y="7816"/>
                  </a:cubicBezTo>
                  <a:cubicBezTo>
                    <a:pt x="25695" y="6986"/>
                    <a:pt x="24812" y="6129"/>
                    <a:pt x="23929" y="5246"/>
                  </a:cubicBezTo>
                  <a:cubicBezTo>
                    <a:pt x="22564" y="3881"/>
                    <a:pt x="21145" y="2730"/>
                    <a:pt x="20369" y="910"/>
                  </a:cubicBezTo>
                  <a:cubicBezTo>
                    <a:pt x="19325" y="1338"/>
                    <a:pt x="17264" y="1231"/>
                    <a:pt x="17130" y="0"/>
                  </a:cubicBezTo>
                  <a:cubicBezTo>
                    <a:pt x="16622" y="402"/>
                    <a:pt x="15685" y="455"/>
                    <a:pt x="14828" y="642"/>
                  </a:cubicBezTo>
                  <a:cubicBezTo>
                    <a:pt x="14079" y="857"/>
                    <a:pt x="13330" y="1098"/>
                    <a:pt x="12687" y="1258"/>
                  </a:cubicBezTo>
                  <a:cubicBezTo>
                    <a:pt x="11162" y="1686"/>
                    <a:pt x="9582" y="1927"/>
                    <a:pt x="8244" y="2329"/>
                  </a:cubicBezTo>
                  <a:cubicBezTo>
                    <a:pt x="6772" y="2784"/>
                    <a:pt x="5407" y="3266"/>
                    <a:pt x="4042" y="3667"/>
                  </a:cubicBezTo>
                  <a:cubicBezTo>
                    <a:pt x="2650" y="4095"/>
                    <a:pt x="1312" y="4631"/>
                    <a:pt x="0" y="5139"/>
                  </a:cubicBezTo>
                  <a:cubicBezTo>
                    <a:pt x="268" y="5648"/>
                    <a:pt x="375" y="6986"/>
                    <a:pt x="0" y="7441"/>
                  </a:cubicBezTo>
                  <a:cubicBezTo>
                    <a:pt x="3292" y="11456"/>
                    <a:pt x="6959" y="15123"/>
                    <a:pt x="10439" y="18843"/>
                  </a:cubicBezTo>
                  <a:cubicBezTo>
                    <a:pt x="11617" y="20101"/>
                    <a:pt x="12875" y="21306"/>
                    <a:pt x="13865" y="22724"/>
                  </a:cubicBezTo>
                  <a:cubicBezTo>
                    <a:pt x="14026" y="23527"/>
                    <a:pt x="14989" y="23902"/>
                    <a:pt x="15310" y="24732"/>
                  </a:cubicBezTo>
                  <a:cubicBezTo>
                    <a:pt x="16408" y="23581"/>
                    <a:pt x="18602" y="24919"/>
                    <a:pt x="19325" y="25695"/>
                  </a:cubicBezTo>
                  <a:cubicBezTo>
                    <a:pt x="21520" y="24410"/>
                    <a:pt x="24009" y="23688"/>
                    <a:pt x="26445" y="22671"/>
                  </a:cubicBezTo>
                  <a:cubicBezTo>
                    <a:pt x="29175" y="21546"/>
                    <a:pt x="32199" y="20503"/>
                    <a:pt x="35144" y="19619"/>
                  </a:cubicBezTo>
                  <a:cubicBezTo>
                    <a:pt x="34528" y="18495"/>
                    <a:pt x="35518" y="17478"/>
                    <a:pt x="36268" y="17050"/>
                  </a:cubicBezTo>
                  <a:cubicBezTo>
                    <a:pt x="35117" y="16140"/>
                    <a:pt x="34234" y="14801"/>
                    <a:pt x="33083" y="13945"/>
                  </a:cubicBezTo>
                  <a:close/>
                  <a:moveTo>
                    <a:pt x="937" y="7950"/>
                  </a:moveTo>
                  <a:cubicBezTo>
                    <a:pt x="1526" y="8485"/>
                    <a:pt x="2142" y="8967"/>
                    <a:pt x="2570" y="9636"/>
                  </a:cubicBezTo>
                  <a:cubicBezTo>
                    <a:pt x="1874" y="9234"/>
                    <a:pt x="1285" y="8699"/>
                    <a:pt x="937" y="7950"/>
                  </a:cubicBezTo>
                  <a:close/>
                  <a:moveTo>
                    <a:pt x="20101" y="11242"/>
                  </a:moveTo>
                  <a:cubicBezTo>
                    <a:pt x="19914" y="12312"/>
                    <a:pt x="18870" y="12928"/>
                    <a:pt x="18067" y="13490"/>
                  </a:cubicBezTo>
                  <a:cubicBezTo>
                    <a:pt x="17639" y="13758"/>
                    <a:pt x="17184" y="14079"/>
                    <a:pt x="16729" y="14159"/>
                  </a:cubicBezTo>
                  <a:cubicBezTo>
                    <a:pt x="15150" y="14400"/>
                    <a:pt x="13437" y="13891"/>
                    <a:pt x="12446" y="12874"/>
                  </a:cubicBezTo>
                  <a:cubicBezTo>
                    <a:pt x="11215" y="11590"/>
                    <a:pt x="10305" y="8993"/>
                    <a:pt x="11911" y="7387"/>
                  </a:cubicBezTo>
                  <a:cubicBezTo>
                    <a:pt x="12232" y="7093"/>
                    <a:pt x="13169" y="6531"/>
                    <a:pt x="13597" y="6317"/>
                  </a:cubicBezTo>
                  <a:cubicBezTo>
                    <a:pt x="13865" y="6210"/>
                    <a:pt x="14213" y="6129"/>
                    <a:pt x="14534" y="6076"/>
                  </a:cubicBezTo>
                  <a:cubicBezTo>
                    <a:pt x="15765" y="5862"/>
                    <a:pt x="17371" y="6317"/>
                    <a:pt x="18147" y="6932"/>
                  </a:cubicBezTo>
                  <a:cubicBezTo>
                    <a:pt x="18495" y="7200"/>
                    <a:pt x="18656" y="7521"/>
                    <a:pt x="18924" y="7896"/>
                  </a:cubicBezTo>
                  <a:cubicBezTo>
                    <a:pt x="19191" y="8271"/>
                    <a:pt x="19566" y="8512"/>
                    <a:pt x="19700" y="8833"/>
                  </a:cubicBezTo>
                  <a:cubicBezTo>
                    <a:pt x="19914" y="9315"/>
                    <a:pt x="20235" y="10465"/>
                    <a:pt x="20101" y="112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9"/>
            <p:cNvSpPr/>
            <p:nvPr/>
          </p:nvSpPr>
          <p:spPr>
            <a:xfrm>
              <a:off x="7252344" y="2436329"/>
              <a:ext cx="951104" cy="330888"/>
            </a:xfrm>
            <a:custGeom>
              <a:avLst/>
              <a:gdLst/>
              <a:ahLst/>
              <a:cxnLst/>
              <a:rect l="l" t="t" r="r" b="b"/>
              <a:pathLst>
                <a:path w="14775" h="5140" extrusionOk="0">
                  <a:moveTo>
                    <a:pt x="14775" y="0"/>
                  </a:moveTo>
                  <a:cubicBezTo>
                    <a:pt x="9609" y="1499"/>
                    <a:pt x="4791" y="3319"/>
                    <a:pt x="0" y="5139"/>
                  </a:cubicBezTo>
                  <a:cubicBezTo>
                    <a:pt x="4738" y="3640"/>
                    <a:pt x="9984" y="1713"/>
                    <a:pt x="14775" y="0"/>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9"/>
            <p:cNvSpPr/>
            <p:nvPr/>
          </p:nvSpPr>
          <p:spPr>
            <a:xfrm>
              <a:off x="6735433" y="2455255"/>
              <a:ext cx="1473229" cy="568689"/>
            </a:xfrm>
            <a:custGeom>
              <a:avLst/>
              <a:gdLst/>
              <a:ahLst/>
              <a:cxnLst/>
              <a:rect l="l" t="t" r="r" b="b"/>
              <a:pathLst>
                <a:path w="22886" h="8834" extrusionOk="0">
                  <a:moveTo>
                    <a:pt x="5461" y="5969"/>
                  </a:moveTo>
                  <a:cubicBezTo>
                    <a:pt x="5059" y="6210"/>
                    <a:pt x="4684" y="6531"/>
                    <a:pt x="4283" y="6745"/>
                  </a:cubicBezTo>
                  <a:cubicBezTo>
                    <a:pt x="2971" y="7495"/>
                    <a:pt x="1018" y="8057"/>
                    <a:pt x="0" y="8833"/>
                  </a:cubicBezTo>
                  <a:cubicBezTo>
                    <a:pt x="5354" y="6398"/>
                    <a:pt x="11349" y="4176"/>
                    <a:pt x="17238" y="2302"/>
                  </a:cubicBezTo>
                  <a:cubicBezTo>
                    <a:pt x="18790" y="1794"/>
                    <a:pt x="20369" y="1366"/>
                    <a:pt x="21681" y="777"/>
                  </a:cubicBezTo>
                  <a:cubicBezTo>
                    <a:pt x="22109" y="563"/>
                    <a:pt x="22617" y="402"/>
                    <a:pt x="22885" y="1"/>
                  </a:cubicBezTo>
                  <a:cubicBezTo>
                    <a:pt x="18603" y="1366"/>
                    <a:pt x="14106" y="3052"/>
                    <a:pt x="9770" y="4497"/>
                  </a:cubicBezTo>
                  <a:cubicBezTo>
                    <a:pt x="8271" y="5006"/>
                    <a:pt x="6772" y="5273"/>
                    <a:pt x="5461" y="599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9"/>
            <p:cNvSpPr/>
            <p:nvPr/>
          </p:nvSpPr>
          <p:spPr>
            <a:xfrm>
              <a:off x="6721657" y="2748161"/>
              <a:ext cx="892525" cy="329149"/>
            </a:xfrm>
            <a:custGeom>
              <a:avLst/>
              <a:gdLst/>
              <a:ahLst/>
              <a:cxnLst/>
              <a:rect l="l" t="t" r="r" b="b"/>
              <a:pathLst>
                <a:path w="13865" h="5113" extrusionOk="0">
                  <a:moveTo>
                    <a:pt x="0" y="5113"/>
                  </a:moveTo>
                  <a:cubicBezTo>
                    <a:pt x="4684" y="3668"/>
                    <a:pt x="9234" y="1660"/>
                    <a:pt x="13865" y="1"/>
                  </a:cubicBezTo>
                  <a:cubicBezTo>
                    <a:pt x="9342" y="1232"/>
                    <a:pt x="5032" y="3105"/>
                    <a:pt x="777" y="4658"/>
                  </a:cubicBezTo>
                  <a:cubicBezTo>
                    <a:pt x="536" y="4738"/>
                    <a:pt x="81" y="4765"/>
                    <a:pt x="0" y="51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9"/>
            <p:cNvSpPr/>
            <p:nvPr/>
          </p:nvSpPr>
          <p:spPr>
            <a:xfrm>
              <a:off x="7882937" y="2599970"/>
              <a:ext cx="320511" cy="115553"/>
            </a:xfrm>
            <a:custGeom>
              <a:avLst/>
              <a:gdLst/>
              <a:ahLst/>
              <a:cxnLst/>
              <a:rect l="l" t="t" r="r" b="b"/>
              <a:pathLst>
                <a:path w="4979" h="1795" extrusionOk="0">
                  <a:moveTo>
                    <a:pt x="2516" y="1018"/>
                  </a:moveTo>
                  <a:cubicBezTo>
                    <a:pt x="3400" y="697"/>
                    <a:pt x="4363" y="536"/>
                    <a:pt x="4979" y="1"/>
                  </a:cubicBezTo>
                  <a:cubicBezTo>
                    <a:pt x="3239" y="322"/>
                    <a:pt x="1740" y="1286"/>
                    <a:pt x="0" y="1794"/>
                  </a:cubicBezTo>
                  <a:cubicBezTo>
                    <a:pt x="696" y="1660"/>
                    <a:pt x="1660" y="1312"/>
                    <a:pt x="2516" y="10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9"/>
            <p:cNvSpPr/>
            <p:nvPr/>
          </p:nvSpPr>
          <p:spPr>
            <a:xfrm>
              <a:off x="7584828" y="2665440"/>
              <a:ext cx="627246" cy="210313"/>
            </a:xfrm>
            <a:custGeom>
              <a:avLst/>
              <a:gdLst/>
              <a:ahLst/>
              <a:cxnLst/>
              <a:rect l="l" t="t" r="r" b="b"/>
              <a:pathLst>
                <a:path w="9744" h="3267" extrusionOk="0">
                  <a:moveTo>
                    <a:pt x="9744" y="1"/>
                  </a:moveTo>
                  <a:cubicBezTo>
                    <a:pt x="6666" y="1259"/>
                    <a:pt x="3320" y="2276"/>
                    <a:pt x="1" y="3266"/>
                  </a:cubicBezTo>
                  <a:cubicBezTo>
                    <a:pt x="3347" y="2303"/>
                    <a:pt x="6853" y="1446"/>
                    <a:pt x="97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9"/>
            <p:cNvSpPr/>
            <p:nvPr/>
          </p:nvSpPr>
          <p:spPr>
            <a:xfrm>
              <a:off x="7617593" y="2725759"/>
              <a:ext cx="239530" cy="74160"/>
            </a:xfrm>
            <a:custGeom>
              <a:avLst/>
              <a:gdLst/>
              <a:ahLst/>
              <a:cxnLst/>
              <a:rect l="l" t="t" r="r" b="b"/>
              <a:pathLst>
                <a:path w="3721" h="1152" extrusionOk="0">
                  <a:moveTo>
                    <a:pt x="3721" y="1"/>
                  </a:moveTo>
                  <a:cubicBezTo>
                    <a:pt x="2436" y="349"/>
                    <a:pt x="1151" y="697"/>
                    <a:pt x="0" y="1152"/>
                  </a:cubicBezTo>
                  <a:cubicBezTo>
                    <a:pt x="1366" y="884"/>
                    <a:pt x="2570" y="456"/>
                    <a:pt x="3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9"/>
            <p:cNvSpPr/>
            <p:nvPr/>
          </p:nvSpPr>
          <p:spPr>
            <a:xfrm>
              <a:off x="8041422" y="2761938"/>
              <a:ext cx="65531" cy="25943"/>
            </a:xfrm>
            <a:custGeom>
              <a:avLst/>
              <a:gdLst/>
              <a:ahLst/>
              <a:cxnLst/>
              <a:rect l="l" t="t" r="r" b="b"/>
              <a:pathLst>
                <a:path w="1018" h="403" extrusionOk="0">
                  <a:moveTo>
                    <a:pt x="1018" y="1"/>
                  </a:moveTo>
                  <a:cubicBezTo>
                    <a:pt x="723" y="161"/>
                    <a:pt x="268" y="188"/>
                    <a:pt x="1" y="402"/>
                  </a:cubicBezTo>
                  <a:cubicBezTo>
                    <a:pt x="322" y="295"/>
                    <a:pt x="964" y="188"/>
                    <a:pt x="1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9"/>
            <p:cNvSpPr/>
            <p:nvPr/>
          </p:nvSpPr>
          <p:spPr>
            <a:xfrm>
              <a:off x="7969067" y="2791228"/>
              <a:ext cx="58643" cy="19055"/>
            </a:xfrm>
            <a:custGeom>
              <a:avLst/>
              <a:gdLst/>
              <a:ahLst/>
              <a:cxnLst/>
              <a:rect l="l" t="t" r="r" b="b"/>
              <a:pathLst>
                <a:path w="911" h="296" extrusionOk="0">
                  <a:moveTo>
                    <a:pt x="911" y="1"/>
                  </a:moveTo>
                  <a:cubicBezTo>
                    <a:pt x="616" y="108"/>
                    <a:pt x="242" y="135"/>
                    <a:pt x="1" y="295"/>
                  </a:cubicBezTo>
                  <a:cubicBezTo>
                    <a:pt x="322" y="215"/>
                    <a:pt x="697" y="161"/>
                    <a:pt x="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9"/>
            <p:cNvSpPr/>
            <p:nvPr/>
          </p:nvSpPr>
          <p:spPr>
            <a:xfrm>
              <a:off x="7586566" y="3091087"/>
              <a:ext cx="5214" cy="64"/>
            </a:xfrm>
            <a:custGeom>
              <a:avLst/>
              <a:gdLst/>
              <a:ahLst/>
              <a:cxnLst/>
              <a:rect l="l" t="t" r="r" b="b"/>
              <a:pathLst>
                <a:path w="81" h="1" extrusionOk="0">
                  <a:moveTo>
                    <a:pt x="54" y="0"/>
                  </a:moveTo>
                  <a:lnTo>
                    <a:pt x="81" y="0"/>
                  </a:lnTo>
                  <a:lnTo>
                    <a:pt x="1" y="0"/>
                  </a:lnTo>
                  <a:lnTo>
                    <a:pt x="54" y="0"/>
                  </a:ln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9"/>
            <p:cNvSpPr/>
            <p:nvPr/>
          </p:nvSpPr>
          <p:spPr>
            <a:xfrm>
              <a:off x="7591716" y="2796443"/>
              <a:ext cx="666899" cy="292971"/>
            </a:xfrm>
            <a:custGeom>
              <a:avLst/>
              <a:gdLst/>
              <a:ahLst/>
              <a:cxnLst/>
              <a:rect l="l" t="t" r="r" b="b"/>
              <a:pathLst>
                <a:path w="10360" h="4551" extrusionOk="0">
                  <a:moveTo>
                    <a:pt x="9744" y="321"/>
                  </a:moveTo>
                  <a:cubicBezTo>
                    <a:pt x="9021" y="535"/>
                    <a:pt x="8405" y="883"/>
                    <a:pt x="7817" y="1178"/>
                  </a:cubicBezTo>
                  <a:cubicBezTo>
                    <a:pt x="5354" y="2489"/>
                    <a:pt x="2410" y="3266"/>
                    <a:pt x="1" y="4550"/>
                  </a:cubicBezTo>
                  <a:cubicBezTo>
                    <a:pt x="242" y="4550"/>
                    <a:pt x="750" y="4309"/>
                    <a:pt x="1152" y="4149"/>
                  </a:cubicBezTo>
                  <a:cubicBezTo>
                    <a:pt x="4257" y="3051"/>
                    <a:pt x="7040" y="1847"/>
                    <a:pt x="9851" y="669"/>
                  </a:cubicBezTo>
                  <a:cubicBezTo>
                    <a:pt x="10011" y="616"/>
                    <a:pt x="10359" y="589"/>
                    <a:pt x="10359" y="321"/>
                  </a:cubicBezTo>
                  <a:cubicBezTo>
                    <a:pt x="10225" y="0"/>
                    <a:pt x="9904" y="268"/>
                    <a:pt x="9744" y="3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9"/>
            <p:cNvSpPr/>
            <p:nvPr/>
          </p:nvSpPr>
          <p:spPr>
            <a:xfrm>
              <a:off x="7905338" y="2810219"/>
              <a:ext cx="60381" cy="24141"/>
            </a:xfrm>
            <a:custGeom>
              <a:avLst/>
              <a:gdLst/>
              <a:ahLst/>
              <a:cxnLst/>
              <a:rect l="l" t="t" r="r" b="b"/>
              <a:pathLst>
                <a:path w="938" h="375" extrusionOk="0">
                  <a:moveTo>
                    <a:pt x="134" y="375"/>
                  </a:moveTo>
                  <a:cubicBezTo>
                    <a:pt x="375" y="214"/>
                    <a:pt x="723" y="188"/>
                    <a:pt x="937" y="0"/>
                  </a:cubicBezTo>
                  <a:cubicBezTo>
                    <a:pt x="723" y="107"/>
                    <a:pt x="0" y="241"/>
                    <a:pt x="134" y="37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9"/>
            <p:cNvSpPr/>
            <p:nvPr/>
          </p:nvSpPr>
          <p:spPr>
            <a:xfrm>
              <a:off x="7340212" y="2885988"/>
              <a:ext cx="401491" cy="144844"/>
            </a:xfrm>
            <a:custGeom>
              <a:avLst/>
              <a:gdLst/>
              <a:ahLst/>
              <a:cxnLst/>
              <a:rect l="l" t="t" r="r" b="b"/>
              <a:pathLst>
                <a:path w="6237" h="2250" extrusionOk="0">
                  <a:moveTo>
                    <a:pt x="6237" y="1"/>
                  </a:moveTo>
                  <a:cubicBezTo>
                    <a:pt x="3988" y="590"/>
                    <a:pt x="1847" y="1259"/>
                    <a:pt x="0" y="2249"/>
                  </a:cubicBezTo>
                  <a:cubicBezTo>
                    <a:pt x="2061" y="1500"/>
                    <a:pt x="4122" y="724"/>
                    <a:pt x="6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9"/>
            <p:cNvSpPr/>
            <p:nvPr/>
          </p:nvSpPr>
          <p:spPr>
            <a:xfrm>
              <a:off x="6800899" y="2896353"/>
              <a:ext cx="1230287" cy="473929"/>
            </a:xfrm>
            <a:custGeom>
              <a:avLst/>
              <a:gdLst/>
              <a:ahLst/>
              <a:cxnLst/>
              <a:rect l="l" t="t" r="r" b="b"/>
              <a:pathLst>
                <a:path w="19112" h="7362" extrusionOk="0">
                  <a:moveTo>
                    <a:pt x="1" y="7254"/>
                  </a:moveTo>
                  <a:cubicBezTo>
                    <a:pt x="402" y="7361"/>
                    <a:pt x="777" y="7067"/>
                    <a:pt x="1125" y="6960"/>
                  </a:cubicBezTo>
                  <a:cubicBezTo>
                    <a:pt x="7174" y="4711"/>
                    <a:pt x="13410" y="2436"/>
                    <a:pt x="19111" y="1"/>
                  </a:cubicBezTo>
                  <a:cubicBezTo>
                    <a:pt x="13142" y="1981"/>
                    <a:pt x="7067" y="4577"/>
                    <a:pt x="1071" y="6745"/>
                  </a:cubicBezTo>
                  <a:cubicBezTo>
                    <a:pt x="643" y="6906"/>
                    <a:pt x="134" y="6986"/>
                    <a:pt x="1" y="72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9"/>
            <p:cNvSpPr/>
            <p:nvPr/>
          </p:nvSpPr>
          <p:spPr>
            <a:xfrm>
              <a:off x="6738844" y="2903241"/>
              <a:ext cx="766805" cy="287821"/>
            </a:xfrm>
            <a:custGeom>
              <a:avLst/>
              <a:gdLst/>
              <a:ahLst/>
              <a:cxnLst/>
              <a:rect l="l" t="t" r="r" b="b"/>
              <a:pathLst>
                <a:path w="11912" h="4471" extrusionOk="0">
                  <a:moveTo>
                    <a:pt x="670" y="3935"/>
                  </a:moveTo>
                  <a:cubicBezTo>
                    <a:pt x="456" y="3989"/>
                    <a:pt x="1" y="4042"/>
                    <a:pt x="55" y="4390"/>
                  </a:cubicBezTo>
                  <a:cubicBezTo>
                    <a:pt x="563" y="4470"/>
                    <a:pt x="1072" y="4230"/>
                    <a:pt x="1527" y="4042"/>
                  </a:cubicBezTo>
                  <a:cubicBezTo>
                    <a:pt x="4899" y="2650"/>
                    <a:pt x="8325" y="1178"/>
                    <a:pt x="11912" y="1"/>
                  </a:cubicBezTo>
                  <a:cubicBezTo>
                    <a:pt x="9128" y="884"/>
                    <a:pt x="5809" y="2008"/>
                    <a:pt x="2865" y="3052"/>
                  </a:cubicBezTo>
                  <a:cubicBezTo>
                    <a:pt x="2089" y="3346"/>
                    <a:pt x="1366" y="3694"/>
                    <a:pt x="670" y="39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9"/>
            <p:cNvSpPr/>
            <p:nvPr/>
          </p:nvSpPr>
          <p:spPr>
            <a:xfrm>
              <a:off x="6513154" y="2991113"/>
              <a:ext cx="127586" cy="458414"/>
            </a:xfrm>
            <a:custGeom>
              <a:avLst/>
              <a:gdLst/>
              <a:ahLst/>
              <a:cxnLst/>
              <a:rect l="l" t="t" r="r" b="b"/>
              <a:pathLst>
                <a:path w="1982" h="7121" extrusionOk="0">
                  <a:moveTo>
                    <a:pt x="1259" y="429"/>
                  </a:moveTo>
                  <a:cubicBezTo>
                    <a:pt x="1098" y="268"/>
                    <a:pt x="964" y="81"/>
                    <a:pt x="750" y="1"/>
                  </a:cubicBezTo>
                  <a:cubicBezTo>
                    <a:pt x="1" y="2463"/>
                    <a:pt x="590" y="5889"/>
                    <a:pt x="1981" y="7120"/>
                  </a:cubicBezTo>
                  <a:cubicBezTo>
                    <a:pt x="830" y="5702"/>
                    <a:pt x="670" y="2543"/>
                    <a:pt x="1259" y="42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9"/>
            <p:cNvSpPr/>
            <p:nvPr/>
          </p:nvSpPr>
          <p:spPr>
            <a:xfrm>
              <a:off x="6728545" y="3063470"/>
              <a:ext cx="155138" cy="63860"/>
            </a:xfrm>
            <a:custGeom>
              <a:avLst/>
              <a:gdLst/>
              <a:ahLst/>
              <a:cxnLst/>
              <a:rect l="l" t="t" r="r" b="b"/>
              <a:pathLst>
                <a:path w="2410" h="992" extrusionOk="0">
                  <a:moveTo>
                    <a:pt x="0" y="991"/>
                  </a:moveTo>
                  <a:cubicBezTo>
                    <a:pt x="803" y="857"/>
                    <a:pt x="1580" y="268"/>
                    <a:pt x="2409" y="1"/>
                  </a:cubicBezTo>
                  <a:cubicBezTo>
                    <a:pt x="1847" y="81"/>
                    <a:pt x="1125" y="456"/>
                    <a:pt x="562" y="670"/>
                  </a:cubicBezTo>
                  <a:cubicBezTo>
                    <a:pt x="375" y="750"/>
                    <a:pt x="54" y="723"/>
                    <a:pt x="0" y="9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9"/>
            <p:cNvSpPr/>
            <p:nvPr/>
          </p:nvSpPr>
          <p:spPr>
            <a:xfrm>
              <a:off x="6761246" y="3056582"/>
              <a:ext cx="496312" cy="198211"/>
            </a:xfrm>
            <a:custGeom>
              <a:avLst/>
              <a:gdLst/>
              <a:ahLst/>
              <a:cxnLst/>
              <a:rect l="l" t="t" r="r" b="b"/>
              <a:pathLst>
                <a:path w="7710" h="3079" extrusionOk="0">
                  <a:moveTo>
                    <a:pt x="7629" y="108"/>
                  </a:moveTo>
                  <a:cubicBezTo>
                    <a:pt x="4899" y="938"/>
                    <a:pt x="2517" y="2062"/>
                    <a:pt x="1" y="3079"/>
                  </a:cubicBezTo>
                  <a:cubicBezTo>
                    <a:pt x="1420" y="2998"/>
                    <a:pt x="2544" y="2115"/>
                    <a:pt x="3775" y="1660"/>
                  </a:cubicBezTo>
                  <a:cubicBezTo>
                    <a:pt x="5060" y="1178"/>
                    <a:pt x="6291" y="616"/>
                    <a:pt x="7629" y="161"/>
                  </a:cubicBezTo>
                  <a:cubicBezTo>
                    <a:pt x="7709" y="108"/>
                    <a:pt x="7709" y="1"/>
                    <a:pt x="7629" y="1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9"/>
            <p:cNvSpPr/>
            <p:nvPr/>
          </p:nvSpPr>
          <p:spPr>
            <a:xfrm>
              <a:off x="6811263" y="3172071"/>
              <a:ext cx="572078" cy="218875"/>
            </a:xfrm>
            <a:custGeom>
              <a:avLst/>
              <a:gdLst/>
              <a:ahLst/>
              <a:cxnLst/>
              <a:rect l="l" t="t" r="r" b="b"/>
              <a:pathLst>
                <a:path w="8887" h="3400" extrusionOk="0">
                  <a:moveTo>
                    <a:pt x="0" y="3239"/>
                  </a:moveTo>
                  <a:cubicBezTo>
                    <a:pt x="375" y="3399"/>
                    <a:pt x="723" y="3105"/>
                    <a:pt x="1071" y="2971"/>
                  </a:cubicBezTo>
                  <a:cubicBezTo>
                    <a:pt x="3667" y="1954"/>
                    <a:pt x="6290" y="964"/>
                    <a:pt x="8886" y="0"/>
                  </a:cubicBezTo>
                  <a:cubicBezTo>
                    <a:pt x="7548" y="348"/>
                    <a:pt x="6022" y="1044"/>
                    <a:pt x="4497" y="1552"/>
                  </a:cubicBezTo>
                  <a:cubicBezTo>
                    <a:pt x="2944" y="2061"/>
                    <a:pt x="1338" y="2543"/>
                    <a:pt x="0" y="32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019242" y="2452543"/>
            <a:ext cx="7399616" cy="1214179"/>
          </a:xfrm>
          <a:prstGeom prst="rect">
            <a:avLst/>
          </a:prstGeom>
        </p:spPr>
        <p:txBody>
          <a:bodyPr wrap="square">
            <a:spAutoFit/>
          </a:bodyPr>
          <a:lstStyle/>
          <a:p>
            <a:pPr indent="255905" algn="just">
              <a:lnSpc>
                <a:spcPct val="135000"/>
              </a:lnSpc>
            </a:pPr>
            <a:r>
              <a:rPr lang="en-US" sz="1800" b="1" dirty="0" err="1">
                <a:latin typeface="Times New Roman" panose="02020603050405020304" pitchFamily="18" charset="0"/>
                <a:ea typeface="Times New Roman" panose="02020603050405020304" pitchFamily="18" charset="0"/>
              </a:rPr>
              <a:t>Đề</a:t>
            </a:r>
            <a:r>
              <a:rPr lang="en-US" sz="1800" b="1" dirty="0">
                <a:latin typeface="Times New Roman" panose="02020603050405020304" pitchFamily="18" charset="0"/>
                <a:ea typeface="Times New Roman" panose="02020603050405020304" pitchFamily="18" charset="0"/>
              </a:rPr>
              <a:t> </a:t>
            </a:r>
            <a:r>
              <a:rPr lang="en-US" sz="1800" b="1" dirty="0" err="1">
                <a:latin typeface="Times New Roman" panose="02020603050405020304" pitchFamily="18" charset="0"/>
                <a:ea typeface="Times New Roman" panose="02020603050405020304" pitchFamily="18" charset="0"/>
              </a:rPr>
              <a:t>bài</a:t>
            </a:r>
            <a:r>
              <a:rPr lang="en-US" sz="1800" b="1" dirty="0">
                <a:latin typeface="Times New Roman" panose="02020603050405020304" pitchFamily="18" charset="0"/>
                <a:ea typeface="Times New Roman" panose="02020603050405020304" pitchFamily="18" charset="0"/>
              </a:rPr>
              <a: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Kể</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lại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sự</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việc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có</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thật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liên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quan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đến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một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nhân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vật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lịch</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sử</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đề</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nhiều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người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cùng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biết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và</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truyền</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cảm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hứng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cho</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người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đọc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khoảng</a:t>
            </a:r>
            <a:r>
              <a:rPr lang="en-US" sz="1800" dirty="0">
                <a:latin typeface="Times New Roman" panose="02020603050405020304" pitchFamily="18" charset="0"/>
                <a:ea typeface="Times New Roman" panose="02020603050405020304" pitchFamily="18" charset="0"/>
              </a:rPr>
              <a:t> 1.5 </a:t>
            </a:r>
            <a:r>
              <a:rPr lang="en-US" sz="1800" dirty="0" err="1">
                <a:latin typeface="Times New Roman" panose="02020603050405020304" pitchFamily="18" charset="0"/>
                <a:ea typeface="Times New Roman" panose="02020603050405020304" pitchFamily="18" charset="0"/>
              </a:rPr>
              <a:t>trang</a:t>
            </a:r>
            <a:r>
              <a:rPr lang="en-US" sz="1800" dirty="0">
                <a:latin typeface="Times New Roman" panose="02020603050405020304" pitchFamily="18" charset="0"/>
                <a:ea typeface="Times New Roman" panose="02020603050405020304" pitchFamily="18" charset="0"/>
              </a:rPr>
              <a:t>)</a:t>
            </a:r>
            <a:endParaRPr lang="en-US" sz="1800" dirty="0">
              <a:latin typeface="Calibri" panose="020F0502020204030204" pitchFamily="34" charset="0"/>
              <a:ea typeface="Times New Roman" panose="02020603050405020304" pitchFamily="18" charset="0"/>
            </a:endParaRPr>
          </a:p>
          <a:p>
            <a:pPr indent="255905" algn="just">
              <a:lnSpc>
                <a:spcPct val="135000"/>
              </a:lnSpc>
            </a:pPr>
            <a:r>
              <a:rPr lang="en-US" sz="1800" dirty="0" err="1">
                <a:latin typeface="Times New Roman" panose="02020603050405020304" pitchFamily="18" charset="0"/>
                <a:ea typeface="Times New Roman" panose="02020603050405020304" pitchFamily="18" charset="0"/>
              </a:rPr>
              <a:t>Thời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gian</a:t>
            </a:r>
            <a:r>
              <a:rPr lang="en-US" sz="1800" dirty="0">
                <a:latin typeface="Times New Roman" panose="02020603050405020304" pitchFamily="18" charset="0"/>
                <a:ea typeface="Times New Roman" panose="02020603050405020304" pitchFamily="18" charset="0"/>
              </a:rPr>
              <a:t>: 60 </a:t>
            </a:r>
            <a:r>
              <a:rPr lang="en-US" sz="1800" dirty="0" err="1">
                <a:latin typeface="Times New Roman" panose="02020603050405020304" pitchFamily="18" charset="0"/>
                <a:ea typeface="Times New Roman" panose="02020603050405020304" pitchFamily="18" charset="0"/>
              </a:rPr>
              <a:t>phút</a:t>
            </a:r>
            <a:endParaRPr lang="en-US" sz="1800" dirty="0">
              <a:effectLst/>
              <a:latin typeface="Calibri" panose="020F0502020204030204" pitchFamily="34"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BD007D-E8D1-4F5A-A543-1D7B04AB75C5}"/>
              </a:ext>
            </a:extLst>
          </p:cNvPr>
          <p:cNvSpPr/>
          <p:nvPr/>
        </p:nvSpPr>
        <p:spPr>
          <a:xfrm>
            <a:off x="525487" y="397964"/>
            <a:ext cx="8093026" cy="12336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300" b="1" dirty="0">
                <a:latin typeface="Times New Roman" panose="02020603050405020304" pitchFamily="18" charset="0"/>
                <a:cs typeface="Times New Roman" panose="02020603050405020304" pitchFamily="18" charset="0"/>
              </a:rPr>
              <a:t>1. </a:t>
            </a:r>
            <a:r>
              <a:rPr lang="en-US" sz="2300" b="1" dirty="0" err="1">
                <a:latin typeface="Times New Roman" panose="02020603050405020304" pitchFamily="18" charset="0"/>
                <a:cs typeface="Times New Roman" panose="02020603050405020304" pitchFamily="18" charset="0"/>
              </a:rPr>
              <a:t>Mở</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bài</a:t>
            </a:r>
            <a:endParaRPr lang="en-US" sz="2300" b="1"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thiệu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đôi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nét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vật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Nguyễn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Hữu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Tiến</a:t>
            </a:r>
            <a:endParaRPr lang="en-US" sz="2300"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thiệu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vật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cờ</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quốc</a:t>
            </a:r>
            <a:endParaRPr lang="en-US" sz="23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F0B3627-4531-437A-9BD2-97673EED483C}"/>
              </a:ext>
            </a:extLst>
          </p:cNvPr>
          <p:cNvSpPr/>
          <p:nvPr/>
        </p:nvSpPr>
        <p:spPr>
          <a:xfrm>
            <a:off x="525487" y="1851340"/>
            <a:ext cx="8093026" cy="21737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endParaRPr lang="en-US" sz="2000" dirty="0">
              <a:latin typeface="Times New Roman" panose="02020603050405020304" pitchFamily="18" charset="0"/>
              <a:cs typeface="Times New Roman" panose="02020603050405020304" pitchFamily="18" charset="0"/>
            </a:endParaRPr>
          </a:p>
          <a:p>
            <a:pPr marL="342900" indent="-342900">
              <a:buAutoNum type="alphaLcPeriod"/>
            </a:pPr>
            <a:r>
              <a:rPr lang="en-US" sz="2000" dirty="0" err="1">
                <a:latin typeface="Times New Roman" panose="02020603050405020304" pitchFamily="18" charset="0"/>
                <a:cs typeface="Times New Roman" panose="02020603050405020304" pitchFamily="18" charset="0"/>
              </a:rPr>
              <a:t>Tiểu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a:t>
            </a:r>
          </a:p>
          <a:p>
            <a:r>
              <a:rPr lang="en-US" sz="2000" b="1" dirty="0">
                <a:solidFill>
                  <a:srgbClr val="202122"/>
                </a:solidFill>
                <a:latin typeface="Times New Roman" panose="02020603050405020304" pitchFamily="18" charset="0"/>
                <a:cs typeface="Times New Roman" panose="02020603050405020304" pitchFamily="18" charset="0"/>
              </a:rPr>
              <a:t>- </a:t>
            </a:r>
            <a:r>
              <a:rPr lang="vi-VN" sz="2000" b="1" dirty="0">
                <a:solidFill>
                  <a:srgbClr val="202122"/>
                </a:solidFill>
                <a:latin typeface="Times New Roman" panose="02020603050405020304" pitchFamily="18" charset="0"/>
                <a:cs typeface="Times New Roman" panose="02020603050405020304" pitchFamily="18" charset="0"/>
              </a:rPr>
              <a:t>Nguyễn Hữu Tiến</a:t>
            </a:r>
            <a:r>
              <a:rPr lang="vi-VN" sz="2000" dirty="0">
                <a:solidFill>
                  <a:srgbClr val="202122"/>
                </a:solidFill>
                <a:latin typeface="Times New Roman" panose="02020603050405020304" pitchFamily="18" charset="0"/>
                <a:cs typeface="Times New Roman" panose="02020603050405020304" pitchFamily="18" charset="0"/>
              </a:rPr>
              <a:t> </a:t>
            </a:r>
            <a:r>
              <a:rPr lang="vi-VN" sz="2000" dirty="0">
                <a:solidFill>
                  <a:sysClr val="windowText" lastClr="000000"/>
                </a:solidFill>
                <a:latin typeface="Times New Roman" panose="02020603050405020304" pitchFamily="18" charset="0"/>
                <a:cs typeface="Times New Roman" panose="02020603050405020304" pitchFamily="18" charset="0"/>
              </a:rPr>
              <a:t>(</a:t>
            </a:r>
            <a:r>
              <a:rPr lang="vi-VN" sz="2000" dirty="0">
                <a:solidFill>
                  <a:sysClr val="windowText" lastClr="000000"/>
                </a:solidFill>
                <a:latin typeface="Times New Roman" panose="02020603050405020304" pitchFamily="18" charset="0"/>
                <a:cs typeface="Times New Roman" panose="02020603050405020304" pitchFamily="18" charset="0"/>
                <a:hlinkClick r:id="rId2" tooltip="1901">
                  <a:extLst>
                    <a:ext uri="{A12FA001-AC4F-418D-AE19-62706E023703}">
                      <ahyp:hlinkClr xmlns:ahyp="http://schemas.microsoft.com/office/drawing/2018/hyperlinkcolor" xmlns="" val="tx"/>
                    </a:ext>
                  </a:extLst>
                </a:hlinkClick>
              </a:rPr>
              <a:t>1901</a:t>
            </a:r>
            <a:r>
              <a:rPr lang="vi-VN" sz="2000" dirty="0">
                <a:solidFill>
                  <a:sysClr val="windowText" lastClr="000000"/>
                </a:solidFill>
                <a:latin typeface="Times New Roman" panose="02020603050405020304" pitchFamily="18" charset="0"/>
                <a:cs typeface="Times New Roman" panose="02020603050405020304" pitchFamily="18" charset="0"/>
              </a:rPr>
              <a:t>–</a:t>
            </a:r>
            <a:r>
              <a:rPr lang="vi-VN" sz="2000" dirty="0">
                <a:solidFill>
                  <a:sysClr val="windowText" lastClr="000000"/>
                </a:solidFill>
                <a:latin typeface="Times New Roman" panose="02020603050405020304" pitchFamily="18" charset="0"/>
                <a:cs typeface="Times New Roman" panose="02020603050405020304" pitchFamily="18" charset="0"/>
                <a:hlinkClick r:id="rId3" tooltip="1941">
                  <a:extLst>
                    <a:ext uri="{A12FA001-AC4F-418D-AE19-62706E023703}">
                      <ahyp:hlinkClr xmlns:ahyp="http://schemas.microsoft.com/office/drawing/2018/hyperlinkcolor" xmlns="" val="tx"/>
                    </a:ext>
                  </a:extLst>
                </a:hlinkClick>
              </a:rPr>
              <a:t>1941</a:t>
            </a:r>
            <a:r>
              <a:rPr lang="vi-VN" sz="2000" dirty="0">
                <a:solidFill>
                  <a:sysClr val="windowText" lastClr="000000"/>
                </a:solidFill>
                <a:latin typeface="Times New Roman" panose="02020603050405020304" pitchFamily="18" charset="0"/>
                <a:cs typeface="Times New Roman" panose="02020603050405020304" pitchFamily="18" charset="0"/>
              </a:rPr>
              <a:t>), </a:t>
            </a:r>
            <a:r>
              <a:rPr lang="vi-VN" sz="2000" dirty="0">
                <a:solidFill>
                  <a:srgbClr val="202122"/>
                </a:solidFill>
                <a:latin typeface="Times New Roman" panose="02020603050405020304" pitchFamily="18" charset="0"/>
                <a:cs typeface="Times New Roman" panose="02020603050405020304" pitchFamily="18" charset="0"/>
              </a:rPr>
              <a:t>tên khai sinh Trương Xuân Trinh, còn gọi là "Thầy giáo Hoài" hay "Hải Đông“</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là</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nhà</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cách</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mạng</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và</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là</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Đảng</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viên</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cộng</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sản</a:t>
            </a:r>
            <a:r>
              <a:rPr lang="en-US" sz="2000" dirty="0">
                <a:solidFill>
                  <a:srgbClr val="202122"/>
                </a:solidFill>
                <a:latin typeface="Times New Roman" panose="02020603050405020304" pitchFamily="18" charset="0"/>
                <a:cs typeface="Times New Roman" panose="02020603050405020304" pitchFamily="18" charset="0"/>
              </a:rPr>
              <a:t> </a:t>
            </a:r>
            <a:r>
              <a:rPr lang="en-US" sz="2000" dirty="0" err="1">
                <a:solidFill>
                  <a:srgbClr val="202122"/>
                </a:solidFill>
                <a:latin typeface="Times New Roman" panose="02020603050405020304" pitchFamily="18" charset="0"/>
                <a:cs typeface="Times New Roman" panose="02020603050405020304" pitchFamily="18" charset="0"/>
              </a:rPr>
              <a:t>Việt</a:t>
            </a:r>
            <a:r>
              <a:rPr lang="en-US" sz="2000" dirty="0">
                <a:solidFill>
                  <a:srgbClr val="202122"/>
                </a:solidFill>
                <a:latin typeface="Times New Roman" panose="02020603050405020304" pitchFamily="18" charset="0"/>
                <a:cs typeface="Times New Roman" panose="02020603050405020304" pitchFamily="18" charset="0"/>
              </a:rPr>
              <a:t> Nam.</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Nam.</a:t>
            </a:r>
          </a:p>
          <a:p>
            <a:endParaRPr lang="en-US" sz="1600" dirty="0"/>
          </a:p>
        </p:txBody>
      </p:sp>
    </p:spTree>
    <p:extLst>
      <p:ext uri="{BB962C8B-B14F-4D97-AF65-F5344CB8AC3E}">
        <p14:creationId xmlns:p14="http://schemas.microsoft.com/office/powerpoint/2010/main" val="1457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A1CB08-816E-43C6-9BD5-6C8B5D3F42A6}"/>
              </a:ext>
            </a:extLst>
          </p:cNvPr>
          <p:cNvSpPr/>
          <p:nvPr/>
        </p:nvSpPr>
        <p:spPr>
          <a:xfrm>
            <a:off x="535259" y="520390"/>
            <a:ext cx="8125521" cy="42300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vi-VN" sz="2300" dirty="0">
                <a:solidFill>
                  <a:schemeClr val="tx1"/>
                </a:solidFill>
                <a:latin typeface="Times New Roman" panose="02020603050405020304" pitchFamily="18" charset="0"/>
                <a:cs typeface="Times New Roman" panose="02020603050405020304" pitchFamily="18" charset="0"/>
              </a:rPr>
              <a:t>Năm 1927, </a:t>
            </a:r>
            <a:r>
              <a:rPr lang="en-US" sz="2300" dirty="0" err="1">
                <a:solidFill>
                  <a:schemeClr val="tx1"/>
                </a:solidFill>
                <a:latin typeface="Times New Roman" panose="02020603050405020304" pitchFamily="18" charset="0"/>
                <a:cs typeface="Times New Roman" panose="02020603050405020304" pitchFamily="18" charset="0"/>
              </a:rPr>
              <a:t>ông</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được kết nạp vào tổ chức Hội Việt Nam cách mạng Thanh niên</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hăng hái hoạt động cách mạng.</a:t>
            </a:r>
            <a:endParaRPr lang="en-US" sz="2300" dirty="0">
              <a:solidFill>
                <a:schemeClr val="tx1"/>
              </a:solidFill>
              <a:latin typeface="Times New Roman" panose="02020603050405020304" pitchFamily="18" charset="0"/>
              <a:cs typeface="Times New Roman" panose="02020603050405020304" pitchFamily="18" charset="0"/>
            </a:endParaRPr>
          </a:p>
          <a:p>
            <a:pPr marL="342900" indent="-342900" algn="just">
              <a:buFontTx/>
              <a:buChar char="-"/>
            </a:pPr>
            <a:endParaRPr lang="vi-VN" sz="2300" dirty="0">
              <a:solidFill>
                <a:schemeClr val="tx1"/>
              </a:solidFill>
              <a:latin typeface="Times New Roman" panose="02020603050405020304" pitchFamily="18" charset="0"/>
              <a:cs typeface="Times New Roman" panose="02020603050405020304" pitchFamily="18" charset="0"/>
            </a:endParaRPr>
          </a:p>
          <a:p>
            <a:pPr marL="342900" indent="-342900" algn="just">
              <a:buFontTx/>
              <a:buChar char="-"/>
            </a:pPr>
            <a:r>
              <a:rPr lang="vi-VN" sz="2300" dirty="0">
                <a:solidFill>
                  <a:schemeClr val="tx1"/>
                </a:solidFill>
                <a:latin typeface="Times New Roman" panose="02020603050405020304" pitchFamily="18" charset="0"/>
                <a:cs typeface="Times New Roman" panose="02020603050405020304" pitchFamily="18" charset="0"/>
              </a:rPr>
              <a:t>Cuối năm 1929, Đảng viên đầu tiên ở chi bộ </a:t>
            </a:r>
            <a:r>
              <a:rPr lang="en-US" sz="2300" dirty="0" err="1">
                <a:solidFill>
                  <a:schemeClr val="tx1"/>
                </a:solidFill>
                <a:latin typeface="Times New Roman" panose="02020603050405020304" pitchFamily="18" charset="0"/>
                <a:cs typeface="Times New Roman" panose="02020603050405020304" pitchFamily="18" charset="0"/>
              </a:rPr>
              <a:t>Duy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Tiên</a:t>
            </a:r>
            <a:r>
              <a:rPr lang="vi-VN" sz="2300" dirty="0">
                <a:solidFill>
                  <a:schemeClr val="tx1"/>
                </a:solidFill>
                <a:latin typeface="Times New Roman" panose="02020603050405020304" pitchFamily="18" charset="0"/>
                <a:cs typeface="Times New Roman" panose="02020603050405020304" pitchFamily="18" charset="0"/>
              </a:rPr>
              <a:t>.</a:t>
            </a:r>
            <a:endParaRPr lang="en-US" sz="2300" dirty="0">
              <a:solidFill>
                <a:schemeClr val="tx1"/>
              </a:solidFill>
              <a:latin typeface="Times New Roman" panose="02020603050405020304" pitchFamily="18" charset="0"/>
              <a:cs typeface="Times New Roman" panose="02020603050405020304" pitchFamily="18" charset="0"/>
            </a:endParaRPr>
          </a:p>
          <a:p>
            <a:pPr marL="342900" indent="-342900" algn="just">
              <a:buFontTx/>
              <a:buChar char="-"/>
            </a:pPr>
            <a:endParaRPr lang="vi-VN" sz="2300" dirty="0">
              <a:solidFill>
                <a:schemeClr val="tx1"/>
              </a:solidFill>
              <a:latin typeface="Times New Roman" panose="02020603050405020304" pitchFamily="18" charset="0"/>
              <a:cs typeface="Times New Roman" panose="02020603050405020304" pitchFamily="18" charset="0"/>
            </a:endParaRPr>
          </a:p>
          <a:p>
            <a:pPr algn="just"/>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Ngày 20/4/1931 Nguyễn Hữu Tiến bị bắt, thực dân Pháp đã dùng mọi cực hình tra tấn dã man nhưng vẫn không khai thác được gì.</a:t>
            </a:r>
          </a:p>
        </p:txBody>
      </p:sp>
    </p:spTree>
    <p:extLst>
      <p:ext uri="{BB962C8B-B14F-4D97-AF65-F5344CB8AC3E}">
        <p14:creationId xmlns:p14="http://schemas.microsoft.com/office/powerpoint/2010/main" val="973740780"/>
      </p:ext>
    </p:extLst>
  </p:cSld>
  <p:clrMapOvr>
    <a:masterClrMapping/>
  </p:clrMapOvr>
</p:sld>
</file>

<file path=ppt/theme/theme1.xml><?xml version="1.0" encoding="utf-8"?>
<a:theme xmlns:a="http://schemas.openxmlformats.org/drawingml/2006/main" name="Colombian Literature Thesis by Slidesgo">
  <a:themeElements>
    <a:clrScheme name="Simple Light">
      <a:dk1>
        <a:srgbClr val="2D1406"/>
      </a:dk1>
      <a:lt1>
        <a:srgbClr val="633E23"/>
      </a:lt1>
      <a:dk2>
        <a:srgbClr val="FFFFFF"/>
      </a:dk2>
      <a:lt2>
        <a:srgbClr val="A25328"/>
      </a:lt2>
      <a:accent1>
        <a:srgbClr val="C47D5D"/>
      </a:accent1>
      <a:accent2>
        <a:srgbClr val="E1A286"/>
      </a:accent2>
      <a:accent3>
        <a:srgbClr val="FFA800"/>
      </a:accent3>
      <a:accent4>
        <a:srgbClr val="EA831C"/>
      </a:accent4>
      <a:accent5>
        <a:srgbClr val="A18023"/>
      </a:accent5>
      <a:accent6>
        <a:srgbClr val="CABA6F"/>
      </a:accent6>
      <a:hlink>
        <a:srgbClr val="2D14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866</Words>
  <Application>Microsoft Office PowerPoint</Application>
  <PresentationFormat>On-screen Show (16:9)</PresentationFormat>
  <Paragraphs>59</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Roboto Slab Medium</vt:lpstr>
      <vt:lpstr>Lato</vt:lpstr>
      <vt:lpstr>Arial</vt:lpstr>
      <vt:lpstr>Times New Roman</vt:lpstr>
      <vt:lpstr>Nunito Light</vt:lpstr>
      <vt:lpstr>Colombian Literature Thesis by Slidesgo</vt:lpstr>
      <vt:lpstr>KHỞI ĐỘNG</vt:lpstr>
      <vt:lpstr>BÀI 7: THẾ GIỚI VIỄN TƯỞNG Tiết 93.94.95.96: Viết bài văn kể lại sự việc có thật liên quan đến nhân vật lịch sử</vt:lpstr>
      <vt:lpstr>PowerPoint Presentation</vt:lpstr>
      <vt:lpstr>PowerPoint Presentation</vt:lpstr>
      <vt:lpstr>PowerPoint Presentation</vt:lpstr>
      <vt:lpstr>PowerPoint Presentation</vt:lpstr>
      <vt:lpstr>THỰC HÀNH VIẾT</vt:lpstr>
      <vt:lpstr>PowerPoint Presentation</vt:lpstr>
      <vt:lpstr>PowerPoint Presentation</vt:lpstr>
      <vt:lpstr>PowerPoint Presentation</vt:lpstr>
      <vt:lpstr>PowerPoint Presentation</vt:lpstr>
      <vt:lpstr>PowerPoint Presentation</vt:lpstr>
      <vt:lpstr>PowerPoint Presentation</vt:lpstr>
      <vt:lpstr>Cảm ơn các con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THẾ GIỚI VIỄN TƯỞNG Tiết 92.93.94: Viết bài văn kể lại sự việc có thật liên quan đến nhân vật lịch sử</dc:title>
  <cp:lastModifiedBy>PCHOME</cp:lastModifiedBy>
  <cp:revision>15</cp:revision>
  <dcterms:modified xsi:type="dcterms:W3CDTF">2025-03-17T02:49:11Z</dcterms:modified>
</cp:coreProperties>
</file>