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16513" r:id="rId3"/>
    <p:sldId id="16514" r:id="rId4"/>
    <p:sldId id="16517" r:id="rId5"/>
    <p:sldId id="16518" r:id="rId6"/>
    <p:sldId id="257" r:id="rId7"/>
    <p:sldId id="258" r:id="rId8"/>
    <p:sldId id="290" r:id="rId9"/>
    <p:sldId id="16519" r:id="rId10"/>
    <p:sldId id="16510" r:id="rId11"/>
    <p:sldId id="16511" r:id="rId12"/>
    <p:sldId id="16512" r:id="rId13"/>
    <p:sldId id="16497" r:id="rId14"/>
    <p:sldId id="16520" r:id="rId15"/>
    <p:sldId id="16521" r:id="rId16"/>
    <p:sldId id="16515" r:id="rId17"/>
    <p:sldId id="16489" r:id="rId18"/>
    <p:sldId id="16524" r:id="rId19"/>
    <p:sldId id="16525" r:id="rId20"/>
    <p:sldId id="259" r:id="rId21"/>
    <p:sldId id="260" r:id="rId22"/>
    <p:sldId id="261" r:id="rId23"/>
    <p:sldId id="262" r:id="rId24"/>
    <p:sldId id="264" r:id="rId25"/>
    <p:sldId id="265" r:id="rId26"/>
    <p:sldId id="266" r:id="rId27"/>
    <p:sldId id="267" r:id="rId28"/>
    <p:sldId id="268" r:id="rId29"/>
    <p:sldId id="16516" r:id="rId30"/>
    <p:sldId id="1649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E7"/>
    <a:srgbClr val="F6BEC7"/>
    <a:srgbClr val="D9EBEF"/>
    <a:srgbClr val="E6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750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EEA01-557D-475E-A564-86E8246190C5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AD18-B7FC-458D-A956-8FE0B71D8C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34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62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0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02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66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629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7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85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29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thỏ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cọp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nhảy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.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sang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470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Lược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khoảng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- 2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thời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gian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chắc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chắn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hơn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nhưng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thể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khoảng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tức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có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thể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sau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giờ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hoặc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trước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giờ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chứ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không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chắc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là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đúng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giờ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Và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lược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sáng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khiến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người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đọc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không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nắm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bắt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được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buổi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sáng</a:t>
            </a:r>
            <a:r>
              <a:rPr lang="en-US" sz="1200" dirty="0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hay </a:t>
            </a:r>
            <a:r>
              <a:rPr lang="en-US" sz="1200" dirty="0" err="1">
                <a:solidFill>
                  <a:schemeClr val="bg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tối</a:t>
            </a:r>
            <a:endParaRPr lang="en-US" sz="1200" dirty="0">
              <a:solidFill>
                <a:schemeClr val="bg1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endParaRPr lang="en-US" sz="1200" dirty="0">
              <a:solidFill>
                <a:schemeClr val="bg1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00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8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01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878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04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45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Lược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“</a:t>
            </a:r>
            <a:r>
              <a:rPr lang="en-US" dirty="0" err="1"/>
              <a:t>suốt</a:t>
            </a:r>
            <a:r>
              <a:rPr lang="en-US" dirty="0"/>
              <a:t>”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dâng</a:t>
            </a:r>
            <a:r>
              <a:rPr lang="en-US" dirty="0"/>
              <a:t> ; </a:t>
            </a:r>
            <a:r>
              <a:rPr lang="en-US" dirty="0" err="1"/>
              <a:t>Lược</a:t>
            </a:r>
            <a:r>
              <a:rPr lang="en-US" dirty="0"/>
              <a:t> “</a:t>
            </a:r>
            <a:r>
              <a:rPr lang="en-US" dirty="0" err="1"/>
              <a:t>hôm</a:t>
            </a:r>
            <a:r>
              <a:rPr lang="en-US" dirty="0"/>
              <a:t> qua”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khiến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nhầm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nay,…</a:t>
            </a:r>
          </a:p>
          <a:p>
            <a:endParaRPr lang="en-US" dirty="0"/>
          </a:p>
          <a:p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5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343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892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994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7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38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0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47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07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Qua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: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.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1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“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”.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6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05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68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22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SG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FAD18-B7FC-458D-A956-8FE0B71D8C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9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793A1-8631-4D87-98C4-4F9DAF5BD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4FF4B6-CC58-4111-9903-BC87B69D0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8CB26-33BA-46FF-9D7D-03004D33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7F5264-9DA9-4066-B7A5-FEF4F89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3AFDF4-0894-49F1-9F59-FD77249D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1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E7579D-219A-4E8F-AA9E-FAA37E45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54E7FD-B4B3-4C52-93FB-A049DB33E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970E241-880C-49F1-B88D-C229E912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00DA43-27C8-4D5F-A47F-2F4668C8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03C3C9-3FF9-4686-BFCE-4B40A8DC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1BEB1D-0F78-44F7-BD87-2BD8A93F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2D674-F060-4FF4-A2B3-C6C3F2CC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1D3A8E-4BE2-4262-A86C-9F8BE4275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24B330-6575-4399-A8C7-D785616D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41D97E-3D89-48D3-953E-6F308E25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DB3CA3-0EC9-4858-B451-70F861F1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84DEF27-D968-4935-96B0-BEED29FC3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463BA2-E516-452D-A011-080324FC9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28EFE-D410-402E-8AC8-8120E91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F256DC-6CAB-4028-876E-D8A62453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755E6B-5784-44EF-AD1F-CA42E04D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7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55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85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51A1F-7F76-4EBB-BAEE-D2037E79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E03546-DBC0-4026-AABC-F01002D55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B87EEF-F07E-4F57-BEF0-1A6555A8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8A40AB-D5F3-4750-B0C8-488DE83F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DA9BF-7A0E-4466-A324-2362B75B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3E03F-E06A-4A62-A8D4-6BFC5D49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D4E6BA-99C5-4732-BF85-BC30760E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BB9FAC-0931-468B-8DF4-4D0C17EE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2860F7-57D5-49F2-B3B1-F853CC1B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5A9A0-2764-48AC-A807-73FC4AEA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1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A3CC22-1084-4D94-A9F2-848C7E24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45DD9C-FB07-4258-B273-50CA41C39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416A9D-8CDB-4FA8-8EA5-3DE009372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800799-C677-43D4-BB5C-5A8A41DE5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5D55062-3694-406F-9EDA-3EAB9907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A1E59-3649-4570-8E9E-BFFD930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76C72-AAE4-4B7C-A5D0-E990A840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0A4B8-8849-4E3C-8F7F-5CF63D978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C1F8A4-6A9C-4710-BCDB-0610E8F5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205729-FDFE-47C3-8355-6EF2A85F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8F2B5A3-EDE0-44FB-AE4C-C33119A7B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2FE03DA-2EA8-4443-B6EA-1594678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3DB7650-F5D3-408C-8E0D-0906FE97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E8175D-EFD1-431F-9C33-A93EF42E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22005" y="674025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21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2C83A-78A1-4562-955E-00B49760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9027F8-383A-41D6-B481-BBDC26E5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92478A-DBB3-46BE-B22A-190A8A2D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4EFB8D-9EEA-45B9-8BD3-39DE5747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9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B7E8B6B-32DC-4A71-8C91-8F27F746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DDBBD8-E40B-4682-974E-33CC97BB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0133AE-38AB-4072-97B4-920EF9AE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6F7A0-DE62-4E86-916D-EE79A15A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316486-C51F-4999-AE57-67EC0C1A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B2BD95-1327-4827-82A1-3487A0385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457B6-0A8E-40C2-9528-88039176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5325E1-9867-4A34-B441-6C7A0227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014FC-A099-46F9-9B44-82F22042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69BC0A3-9993-4FF2-AFCD-2FE1F237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FA3936-04C7-4650-A6B8-AC39F5F4F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ABB64-6B39-4564-93CF-53FE59346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D671-34E3-454A-AF28-686B42623AE7}" type="datetimeFigureOut">
              <a:rPr lang="zh-CN" altLang="en-US" smtClean="0"/>
              <a:t>2022/8/23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702A5F-4682-4E31-BDA8-091D994C9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5C1EBD-9094-4612-AED8-504B33789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5FB6-AE45-49A4-843E-7319B61EE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26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9.png"/><Relationship Id="rId34" Type="http://schemas.openxmlformats.org/officeDocument/2006/relationships/slide" Target="slide25.xml"/><Relationship Id="rId7" Type="http://schemas.openxmlformats.org/officeDocument/2006/relationships/audio" Target="../media/audio3.wav"/><Relationship Id="rId12" Type="http://schemas.openxmlformats.org/officeDocument/2006/relationships/image" Target="../media/image21.gif"/><Relationship Id="rId17" Type="http://schemas.openxmlformats.org/officeDocument/2006/relationships/image" Target="../media/image25.png"/><Relationship Id="rId25" Type="http://schemas.openxmlformats.org/officeDocument/2006/relationships/image" Target="../media/image33.gif"/><Relationship Id="rId33" Type="http://schemas.openxmlformats.org/officeDocument/2006/relationships/slide" Target="slide24.xml"/><Relationship Id="rId2" Type="http://schemas.openxmlformats.org/officeDocument/2006/relationships/audio" Target="../media/media1.wav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slide" Target="slide20.xml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24" Type="http://schemas.openxmlformats.org/officeDocument/2006/relationships/image" Target="../media/image32.png"/><Relationship Id="rId32" Type="http://schemas.openxmlformats.org/officeDocument/2006/relationships/slide" Target="slide23.xml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23" Type="http://schemas.openxmlformats.org/officeDocument/2006/relationships/image" Target="../media/image31.png"/><Relationship Id="rId28" Type="http://schemas.openxmlformats.org/officeDocument/2006/relationships/slide" Target="slide19.xml"/><Relationship Id="rId36" Type="http://schemas.openxmlformats.org/officeDocument/2006/relationships/image" Target="../media/image35.png"/><Relationship Id="rId10" Type="http://schemas.openxmlformats.org/officeDocument/2006/relationships/image" Target="../media/image19.gif"/><Relationship Id="rId19" Type="http://schemas.openxmlformats.org/officeDocument/2006/relationships/image" Target="../media/image27.png"/><Relationship Id="rId31" Type="http://schemas.openxmlformats.org/officeDocument/2006/relationships/slide" Target="slide22.xml"/><Relationship Id="rId4" Type="http://schemas.openxmlformats.org/officeDocument/2006/relationships/notesSlide" Target="../notesSlides/notesSlide17.xml"/><Relationship Id="rId9" Type="http://schemas.openxmlformats.org/officeDocument/2006/relationships/slide" Target="slide27.xml"/><Relationship Id="rId14" Type="http://schemas.openxmlformats.org/officeDocument/2006/relationships/slide" Target="slide28.xml"/><Relationship Id="rId22" Type="http://schemas.openxmlformats.org/officeDocument/2006/relationships/image" Target="../media/image30.png"/><Relationship Id="rId27" Type="http://schemas.openxmlformats.org/officeDocument/2006/relationships/image" Target="../media/image34.gif"/><Relationship Id="rId30" Type="http://schemas.openxmlformats.org/officeDocument/2006/relationships/slide" Target="slide21.xml"/><Relationship Id="rId35" Type="http://schemas.openxmlformats.org/officeDocument/2006/relationships/slide" Target="slide26.xml"/><Relationship Id="rId8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0496C-470B-A167-E9CA-67AC281B439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3" y="1656275"/>
            <a:ext cx="4478704" cy="4478704"/>
          </a:xfrm>
          <a:prstGeom prst="rect">
            <a:avLst/>
          </a:prstGeom>
        </p:spPr>
      </p:pic>
      <p:sp>
        <p:nvSpPr>
          <p:cNvPr id="4" name="矩形 27">
            <a:extLst>
              <a:ext uri="{FF2B5EF4-FFF2-40B4-BE49-F238E27FC236}">
                <a16:creationId xmlns:a16="http://schemas.microsoft.com/office/drawing/2014/main" id="{34F1A0EF-0D0C-FF6B-6F51-139A0B3FDE2D}"/>
              </a:ext>
            </a:extLst>
          </p:cNvPr>
          <p:cNvSpPr/>
          <p:nvPr/>
        </p:nvSpPr>
        <p:spPr>
          <a:xfrm>
            <a:off x="1535430" y="640363"/>
            <a:ext cx="9121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Trạng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ngữ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đâu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rồi</a:t>
            </a:r>
            <a:r>
              <a:rPr lang="en-US" altLang="zh-CN" sz="72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?</a:t>
            </a:r>
            <a:endParaRPr lang="zh-CN" altLang="en-US" sz="72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CF7D2-A55B-DC02-8633-BC809856F6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96" y="1486155"/>
            <a:ext cx="7051158" cy="5814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9DF6F3-CA14-FC7A-DB80-0C6D45C96629}"/>
              </a:ext>
            </a:extLst>
          </p:cNvPr>
          <p:cNvSpPr txBox="1"/>
          <p:nvPr/>
        </p:nvSpPr>
        <p:spPr>
          <a:xfrm>
            <a:off x="5520208" y="3322124"/>
            <a:ext cx="49005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Xác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biết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trí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trạng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endParaRPr lang="en-US" sz="36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8">
            <a:extLst>
              <a:ext uri="{FF2B5EF4-FFF2-40B4-BE49-F238E27FC236}">
                <a16:creationId xmlns:a16="http://schemas.microsoft.com/office/drawing/2014/main" id="{914D6AC6-A3AB-4697-214F-43169CEE3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760543" y="607557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15">
            <a:extLst>
              <a:ext uri="{FF2B5EF4-FFF2-40B4-BE49-F238E27FC236}">
                <a16:creationId xmlns:a16="http://schemas.microsoft.com/office/drawing/2014/main" id="{8F5A11DF-0B6D-9454-FA9C-97E8F94CE052}"/>
              </a:ext>
            </a:extLst>
          </p:cNvPr>
          <p:cNvSpPr txBox="1"/>
          <p:nvPr/>
        </p:nvSpPr>
        <p:spPr>
          <a:xfrm>
            <a:off x="4981882" y="781452"/>
            <a:ext cx="214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#9Slide07 SVNBeachwood Sans" pitchFamily="2" charset="0"/>
                <a:ea typeface="微软雅黑" panose="020B0503020204020204" pitchFamily="34" charset="-122"/>
              </a:rPr>
              <a:t>CỤM TỪ</a:t>
            </a:r>
            <a:endParaRPr lang="zh-CN" altLang="en-US" sz="4000" dirty="0">
              <a:solidFill>
                <a:srgbClr val="FF0000"/>
              </a:solidFill>
              <a:latin typeface="#9Slide07 SVNBeachwood Sans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8CC105-0644-2F68-7579-7257B999BCBB}"/>
              </a:ext>
            </a:extLst>
          </p:cNvPr>
          <p:cNvGrpSpPr/>
          <p:nvPr/>
        </p:nvGrpSpPr>
        <p:grpSpPr>
          <a:xfrm>
            <a:off x="1072892" y="2004105"/>
            <a:ext cx="1810599" cy="1219869"/>
            <a:chOff x="1061588" y="1713668"/>
            <a:chExt cx="2734495" cy="19224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DF93C0C0-FF03-4843-2A47-2D8568B39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7" name="椭圆 5">
              <a:extLst>
                <a:ext uri="{FF2B5EF4-FFF2-40B4-BE49-F238E27FC236}">
                  <a16:creationId xmlns:a16="http://schemas.microsoft.com/office/drawing/2014/main" id="{A6354163-B26C-ED4D-09D8-4BB1BE000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8" name="文本框 25">
              <a:extLst>
                <a:ext uri="{FF2B5EF4-FFF2-40B4-BE49-F238E27FC236}">
                  <a16:creationId xmlns:a16="http://schemas.microsoft.com/office/drawing/2014/main" id="{D55303FD-1183-7AEA-507A-0478406DB345}"/>
                </a:ext>
              </a:extLst>
            </p:cNvPr>
            <p:cNvSpPr txBox="1"/>
            <p:nvPr/>
          </p:nvSpPr>
          <p:spPr>
            <a:xfrm>
              <a:off x="2258747" y="2217821"/>
              <a:ext cx="1414463" cy="106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Khái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niệm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409656-65AB-CA61-01C3-B0CB97D0EAA1}"/>
              </a:ext>
            </a:extLst>
          </p:cNvPr>
          <p:cNvGrpSpPr/>
          <p:nvPr/>
        </p:nvGrpSpPr>
        <p:grpSpPr>
          <a:xfrm>
            <a:off x="4710857" y="1999015"/>
            <a:ext cx="1810599" cy="1219869"/>
            <a:chOff x="1061588" y="1713668"/>
            <a:chExt cx="2734495" cy="1922493"/>
          </a:xfrm>
        </p:grpSpPr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A31940D4-FFC3-72A9-B3B9-6BDB7C6877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1" name="椭圆 5">
              <a:extLst>
                <a:ext uri="{FF2B5EF4-FFF2-40B4-BE49-F238E27FC236}">
                  <a16:creationId xmlns:a16="http://schemas.microsoft.com/office/drawing/2014/main" id="{49E694EB-2C07-B790-F769-1C8F2DDAA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2" name="文本框 25">
              <a:extLst>
                <a:ext uri="{FF2B5EF4-FFF2-40B4-BE49-F238E27FC236}">
                  <a16:creationId xmlns:a16="http://schemas.microsoft.com/office/drawing/2014/main" id="{1EBEC0C5-F92A-8280-3436-1615BB11A0B4}"/>
                </a:ext>
              </a:extLst>
            </p:cNvPr>
            <p:cNvSpPr txBox="1"/>
            <p:nvPr/>
          </p:nvSpPr>
          <p:spPr>
            <a:xfrm>
              <a:off x="2249685" y="218500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Phân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loại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961BAB-416B-5AC5-C34F-9B62C3224CEC}"/>
              </a:ext>
            </a:extLst>
          </p:cNvPr>
          <p:cNvGrpSpPr/>
          <p:nvPr/>
        </p:nvGrpSpPr>
        <p:grpSpPr>
          <a:xfrm>
            <a:off x="8484568" y="1999015"/>
            <a:ext cx="1810599" cy="1219869"/>
            <a:chOff x="1061588" y="1713668"/>
            <a:chExt cx="2734495" cy="1922493"/>
          </a:xfrm>
        </p:grpSpPr>
        <p:pic>
          <p:nvPicPr>
            <p:cNvPr id="14" name="图片 19">
              <a:extLst>
                <a:ext uri="{FF2B5EF4-FFF2-40B4-BE49-F238E27FC236}">
                  <a16:creationId xmlns:a16="http://schemas.microsoft.com/office/drawing/2014/main" id="{D05EF771-34B4-A775-2CD4-2722B594B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5" name="椭圆 5">
              <a:extLst>
                <a:ext uri="{FF2B5EF4-FFF2-40B4-BE49-F238E27FC236}">
                  <a16:creationId xmlns:a16="http://schemas.microsoft.com/office/drawing/2014/main" id="{836FB035-8571-A447-1557-24889E66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6" name="文本框 25">
              <a:extLst>
                <a:ext uri="{FF2B5EF4-FFF2-40B4-BE49-F238E27FC236}">
                  <a16:creationId xmlns:a16="http://schemas.microsoft.com/office/drawing/2014/main" id="{0F523C9E-A559-3F9C-5E55-3F05AF19A8F8}"/>
                </a:ext>
              </a:extLst>
            </p:cNvPr>
            <p:cNvSpPr txBox="1"/>
            <p:nvPr/>
          </p:nvSpPr>
          <p:spPr>
            <a:xfrm>
              <a:off x="2258747" y="2470009"/>
              <a:ext cx="1414462" cy="72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Ví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dụ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38AAC39-9DC8-BAFC-F60C-30E3F52A48A2}"/>
              </a:ext>
            </a:extLst>
          </p:cNvPr>
          <p:cNvSpPr/>
          <p:nvPr/>
        </p:nvSpPr>
        <p:spPr>
          <a:xfrm>
            <a:off x="754380" y="3473961"/>
            <a:ext cx="3262947" cy="2652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Là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tổ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hợp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từ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cấu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tạo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phức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tạp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hơn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một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từ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mang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lại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nhiều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thông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tin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hơn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so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từ</a:t>
            </a:r>
            <a:endParaRPr lang="vi-VN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4100CC-F6DD-D4ED-3C41-C23DD48C5012}"/>
              </a:ext>
            </a:extLst>
          </p:cNvPr>
          <p:cNvSpPr/>
          <p:nvPr/>
        </p:nvSpPr>
        <p:spPr>
          <a:xfrm>
            <a:off x="4526280" y="3473961"/>
            <a:ext cx="2874328" cy="2652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danh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endParaRPr lang="fr-FR" sz="2200" dirty="0">
              <a:solidFill>
                <a:srgbClr val="0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endParaRPr lang="fr-FR" sz="2200" dirty="0">
              <a:solidFill>
                <a:srgbClr val="0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endParaRPr lang="vi-VN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51F52C-0769-073F-2B9A-74E93C27EF8D}"/>
              </a:ext>
            </a:extLst>
          </p:cNvPr>
          <p:cNvSpPr/>
          <p:nvPr/>
        </p:nvSpPr>
        <p:spPr>
          <a:xfrm>
            <a:off x="7909560" y="3473961"/>
            <a:ext cx="3528059" cy="2652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Những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em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bé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kia</a:t>
            </a:r>
            <a:endParaRPr lang="fr-FR" sz="2200" dirty="0">
              <a:solidFill>
                <a:srgbClr val="000000"/>
              </a:solidFill>
              <a:latin typeface="#9Slide03 Arima Madurai" panose="00000500000000000000" pitchFamily="2" charset="0"/>
              <a:ea typeface="Arial" panose="020B0604020202020204" pitchFamily="34" charset="0"/>
              <a:cs typeface="#9Slide03 Arima Madurai" panose="000005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chạy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êm</a:t>
            </a:r>
            <a:endParaRPr lang="en-US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mới</a:t>
            </a:r>
            <a:endParaRPr lang="fr-FR" sz="2200" dirty="0">
              <a:solidFill>
                <a:srgbClr val="0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0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oup 8">
            <a:extLst>
              <a:ext uri="{FF2B5EF4-FFF2-40B4-BE49-F238E27FC236}">
                <a16:creationId xmlns:a16="http://schemas.microsoft.com/office/drawing/2014/main" id="{F80E6BE6-6223-8DB0-9264-3052B2AD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760543" y="607557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5">
            <a:extLst>
              <a:ext uri="{FF2B5EF4-FFF2-40B4-BE49-F238E27FC236}">
                <a16:creationId xmlns:a16="http://schemas.microsoft.com/office/drawing/2014/main" id="{4B1D0A73-E4C1-2036-35C3-D5A081F497AD}"/>
              </a:ext>
            </a:extLst>
          </p:cNvPr>
          <p:cNvSpPr txBox="1"/>
          <p:nvPr/>
        </p:nvSpPr>
        <p:spPr>
          <a:xfrm>
            <a:off x="5032036" y="809320"/>
            <a:ext cx="2143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#9Slide07 SVNBeachwood Sans" pitchFamily="2" charset="0"/>
                <a:ea typeface="微软雅黑" panose="020B0503020204020204" pitchFamily="34" charset="-122"/>
              </a:rPr>
              <a:t>TỪ LÁY</a:t>
            </a:r>
            <a:endParaRPr lang="zh-CN" altLang="en-US" sz="4000" dirty="0">
              <a:solidFill>
                <a:srgbClr val="FF0000"/>
              </a:solidFill>
              <a:latin typeface="#9Slide07 SVNBeachwood Sans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8B46E5-273D-E2F8-DA82-E2DCF3BD58F2}"/>
              </a:ext>
            </a:extLst>
          </p:cNvPr>
          <p:cNvGrpSpPr/>
          <p:nvPr/>
        </p:nvGrpSpPr>
        <p:grpSpPr>
          <a:xfrm>
            <a:off x="1072892" y="2004105"/>
            <a:ext cx="1810599" cy="1219869"/>
            <a:chOff x="1061588" y="1713668"/>
            <a:chExt cx="2734495" cy="19224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7BF46564-0008-923B-6EC6-BC470FC25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8" name="椭圆 5">
              <a:extLst>
                <a:ext uri="{FF2B5EF4-FFF2-40B4-BE49-F238E27FC236}">
                  <a16:creationId xmlns:a16="http://schemas.microsoft.com/office/drawing/2014/main" id="{A711A393-FE5B-01E5-2729-B7B783720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9" name="文本框 25">
              <a:extLst>
                <a:ext uri="{FF2B5EF4-FFF2-40B4-BE49-F238E27FC236}">
                  <a16:creationId xmlns:a16="http://schemas.microsoft.com/office/drawing/2014/main" id="{6E3ADE73-5221-04F1-7416-C2011181FCAD}"/>
                </a:ext>
              </a:extLst>
            </p:cNvPr>
            <p:cNvSpPr txBox="1"/>
            <p:nvPr/>
          </p:nvSpPr>
          <p:spPr>
            <a:xfrm>
              <a:off x="2258747" y="2217821"/>
              <a:ext cx="1414463" cy="106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Khái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niệm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4F6F2-32AE-5A9B-2D23-ED0A7CAAB854}"/>
              </a:ext>
            </a:extLst>
          </p:cNvPr>
          <p:cNvGrpSpPr/>
          <p:nvPr/>
        </p:nvGrpSpPr>
        <p:grpSpPr>
          <a:xfrm>
            <a:off x="4946307" y="1999015"/>
            <a:ext cx="1810599" cy="1219869"/>
            <a:chOff x="1061588" y="1713668"/>
            <a:chExt cx="2734495" cy="1922493"/>
          </a:xfrm>
        </p:grpSpPr>
        <p:pic>
          <p:nvPicPr>
            <p:cNvPr id="11" name="图片 19">
              <a:extLst>
                <a:ext uri="{FF2B5EF4-FFF2-40B4-BE49-F238E27FC236}">
                  <a16:creationId xmlns:a16="http://schemas.microsoft.com/office/drawing/2014/main" id="{AF87E18B-B962-1B42-E37A-5BD25646B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2" name="椭圆 5">
              <a:extLst>
                <a:ext uri="{FF2B5EF4-FFF2-40B4-BE49-F238E27FC236}">
                  <a16:creationId xmlns:a16="http://schemas.microsoft.com/office/drawing/2014/main" id="{8BBC7175-310E-1F5B-3B67-4DDCC4E44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id="{7BC76D19-0A66-20EE-0B8D-5193A7140CE8}"/>
                </a:ext>
              </a:extLst>
            </p:cNvPr>
            <p:cNvSpPr txBox="1"/>
            <p:nvPr/>
          </p:nvSpPr>
          <p:spPr>
            <a:xfrm>
              <a:off x="2249685" y="218500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Tác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dụng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C18855-3B2C-6AF4-8371-4E535812DCAF}"/>
              </a:ext>
            </a:extLst>
          </p:cNvPr>
          <p:cNvGrpSpPr/>
          <p:nvPr/>
        </p:nvGrpSpPr>
        <p:grpSpPr>
          <a:xfrm>
            <a:off x="8484568" y="1999015"/>
            <a:ext cx="1810599" cy="1219869"/>
            <a:chOff x="1061588" y="1713668"/>
            <a:chExt cx="2734495" cy="1922493"/>
          </a:xfrm>
        </p:grpSpPr>
        <p:pic>
          <p:nvPicPr>
            <p:cNvPr id="15" name="图片 19">
              <a:extLst>
                <a:ext uri="{FF2B5EF4-FFF2-40B4-BE49-F238E27FC236}">
                  <a16:creationId xmlns:a16="http://schemas.microsoft.com/office/drawing/2014/main" id="{FA11F829-F817-F375-1F1A-1CB7FC9F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16" name="椭圆 5">
              <a:extLst>
                <a:ext uri="{FF2B5EF4-FFF2-40B4-BE49-F238E27FC236}">
                  <a16:creationId xmlns:a16="http://schemas.microsoft.com/office/drawing/2014/main" id="{B4D6BCDC-8D6F-7FAD-4379-181D9DC0C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480578E0-FFAA-CD9D-6E46-AC69D09321B7}"/>
                </a:ext>
              </a:extLst>
            </p:cNvPr>
            <p:cNvSpPr txBox="1"/>
            <p:nvPr/>
          </p:nvSpPr>
          <p:spPr>
            <a:xfrm>
              <a:off x="2258747" y="2470009"/>
              <a:ext cx="1414462" cy="727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Ví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dụ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DFD817-3101-80BD-F353-7F0CC6728931}"/>
              </a:ext>
            </a:extLst>
          </p:cNvPr>
          <p:cNvSpPr/>
          <p:nvPr/>
        </p:nvSpPr>
        <p:spPr>
          <a:xfrm>
            <a:off x="754380" y="3473961"/>
            <a:ext cx="3262947" cy="26525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Là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từ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phức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gồm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tiếng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quan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hệ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nhau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về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âm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(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giống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nhau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âm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đầu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/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vần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/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cả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âm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đầu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vần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)</a:t>
            </a:r>
            <a:endParaRPr lang="vi-VN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5C3B1C-1F9C-858F-B8D5-516CB9C427BF}"/>
              </a:ext>
            </a:extLst>
          </p:cNvPr>
          <p:cNvSpPr/>
          <p:nvPr/>
        </p:nvSpPr>
        <p:spPr>
          <a:xfrm>
            <a:off x="4526280" y="3473961"/>
            <a:ext cx="3154680" cy="2652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Giúp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trở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nên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sinh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tăng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thêm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thanh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2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endParaRPr lang="vi-VN" sz="22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B0A8B9-8504-7AF5-EE60-C53CC62649CD}"/>
              </a:ext>
            </a:extLst>
          </p:cNvPr>
          <p:cNvSpPr/>
          <p:nvPr/>
        </p:nvSpPr>
        <p:spPr>
          <a:xfrm>
            <a:off x="8189913" y="3473961"/>
            <a:ext cx="3247706" cy="2652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Long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lanh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khênh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vút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rì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rào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lấp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ló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ào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…</a:t>
            </a:r>
          </a:p>
        </p:txBody>
      </p:sp>
    </p:spTree>
    <p:extLst>
      <p:ext uri="{BB962C8B-B14F-4D97-AF65-F5344CB8AC3E}">
        <p14:creationId xmlns:p14="http://schemas.microsoft.com/office/powerpoint/2010/main" val="10817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404681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4981457" y="911321"/>
            <a:ext cx="2214569" cy="102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II.</a:t>
            </a:r>
            <a:endParaRPr lang="zh-CN" altLang="en-US" sz="72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7" y="424819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06" y="2281045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54" y="3342595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11" y="5207963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741390" y="2488724"/>
            <a:ext cx="10694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Mở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rộng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thành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phần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trạng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ngữ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của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câu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bằng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cụm</a:t>
            </a:r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từ</a:t>
            </a:r>
            <a:endParaRPr lang="zh-CN" altLang="en-US" sz="72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56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31A36-EF11-00CA-2307-F44808BC130B}"/>
              </a:ext>
            </a:extLst>
          </p:cNvPr>
          <p:cNvSpPr txBox="1"/>
          <p:nvPr/>
        </p:nvSpPr>
        <p:spPr>
          <a:xfrm>
            <a:off x="2344705" y="924838"/>
            <a:ext cx="7496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9319F8-CDA7-4042-CD6A-0AA2F6E53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35609"/>
              </p:ext>
            </p:extLst>
          </p:nvPr>
        </p:nvGraphicFramePr>
        <p:xfrm>
          <a:off x="879678" y="1759771"/>
          <a:ext cx="10450196" cy="46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696">
                  <a:extLst>
                    <a:ext uri="{9D8B030D-6E8A-4147-A177-3AD203B41FA5}">
                      <a16:colId xmlns:a16="http://schemas.microsoft.com/office/drawing/2014/main" val="149634267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596465439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391240291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216586577"/>
                    </a:ext>
                  </a:extLst>
                </a:gridCol>
              </a:tblGrid>
              <a:tr h="63416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Cấu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tạo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Nhận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xét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1643"/>
                  </a:ext>
                </a:extLst>
              </a:tr>
              <a:tr h="165002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(1)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04020"/>
                  </a:ext>
                </a:extLst>
              </a:tr>
              <a:tr h="162970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(2)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hôm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76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F39015-C469-F8A2-912B-CC984E74D073}"/>
              </a:ext>
            </a:extLst>
          </p:cNvPr>
          <p:cNvSpPr txBox="1"/>
          <p:nvPr/>
        </p:nvSpPr>
        <p:spPr>
          <a:xfrm>
            <a:off x="2344705" y="924838"/>
            <a:ext cx="7496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79D884-8C05-5F90-349B-702E89B7D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01178"/>
              </p:ext>
            </p:extLst>
          </p:nvPr>
        </p:nvGraphicFramePr>
        <p:xfrm>
          <a:off x="879678" y="1759771"/>
          <a:ext cx="10450196" cy="460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696">
                  <a:extLst>
                    <a:ext uri="{9D8B030D-6E8A-4147-A177-3AD203B41FA5}">
                      <a16:colId xmlns:a16="http://schemas.microsoft.com/office/drawing/2014/main" val="149634267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596465439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3912402912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216586577"/>
                    </a:ext>
                  </a:extLst>
                </a:gridCol>
              </a:tblGrid>
              <a:tr h="63416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Cấu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tạo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Nhận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xét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endParaRPr lang="en-US" sz="2600" dirty="0">
                        <a:solidFill>
                          <a:srgbClr val="0070C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1643"/>
                  </a:ext>
                </a:extLst>
              </a:tr>
              <a:tr h="165002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(1)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04020"/>
                  </a:ext>
                </a:extLst>
              </a:tr>
              <a:tr h="1629707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(2)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Đêm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hôm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đó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trời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mưa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như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trút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nước</a:t>
                      </a:r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9765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889764-2B1A-5DC3-FF54-2FA7234EFF82}"/>
              </a:ext>
            </a:extLst>
          </p:cNvPr>
          <p:cNvSpPr txBox="1"/>
          <p:nvPr/>
        </p:nvSpPr>
        <p:spPr>
          <a:xfrm>
            <a:off x="4046538" y="3172016"/>
            <a:ext cx="12954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Đêm</a:t>
            </a:r>
            <a:endParaRPr lang="en-US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29F6C-4F89-91FF-B09D-08809EA02E29}"/>
              </a:ext>
            </a:extLst>
          </p:cNvPr>
          <p:cNvSpPr txBox="1"/>
          <p:nvPr/>
        </p:nvSpPr>
        <p:spPr>
          <a:xfrm>
            <a:off x="3727700" y="4630428"/>
            <a:ext cx="14414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Đêm</a:t>
            </a:r>
            <a:r>
              <a:rPr lang="en-US" sz="2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hôm</a:t>
            </a:r>
            <a:r>
              <a:rPr lang="en-US" sz="2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endParaRPr lang="en-US" sz="2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D9A95-AB67-B2A7-A96E-DDC211F4ADD3}"/>
              </a:ext>
            </a:extLst>
          </p:cNvPr>
          <p:cNvSpPr txBox="1"/>
          <p:nvPr/>
        </p:nvSpPr>
        <p:spPr>
          <a:xfrm>
            <a:off x="5743888" y="3182777"/>
            <a:ext cx="14188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Danh</a:t>
            </a:r>
            <a:r>
              <a:rPr lang="en-US" sz="2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endParaRPr lang="en-US" sz="2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0833C-0E4A-9080-AA45-A6368A88A983}"/>
              </a:ext>
            </a:extLst>
          </p:cNvPr>
          <p:cNvSpPr txBox="1"/>
          <p:nvPr/>
        </p:nvSpPr>
        <p:spPr>
          <a:xfrm>
            <a:off x="5724837" y="4630428"/>
            <a:ext cx="14188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Cụm</a:t>
            </a:r>
            <a:r>
              <a:rPr lang="en-US" sz="2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danh</a:t>
            </a:r>
            <a:r>
              <a:rPr lang="en-US" sz="26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6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endParaRPr lang="en-US" sz="26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7624A-DD7C-5D86-8904-A36038853CC9}"/>
              </a:ext>
            </a:extLst>
          </p:cNvPr>
          <p:cNvSpPr txBox="1"/>
          <p:nvPr/>
        </p:nvSpPr>
        <p:spPr>
          <a:xfrm>
            <a:off x="7564688" y="3060767"/>
            <a:ext cx="37161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Trạng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(2)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rộng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trạng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(1) 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Trạng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ngữ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câu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(2)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ung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cấp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trời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như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trút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5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FF437C-8842-2D35-B395-DBD9A2FB4FFB}"/>
              </a:ext>
            </a:extLst>
          </p:cNvPr>
          <p:cNvSpPr txBox="1"/>
          <p:nvPr/>
        </p:nvSpPr>
        <p:spPr>
          <a:xfrm>
            <a:off x="988060" y="714788"/>
            <a:ext cx="10215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 RỘNG TRẠNG NGỮ TRONG CÂU BẰNG CỤM TỪ</a:t>
            </a:r>
          </a:p>
        </p:txBody>
      </p:sp>
      <p:sp>
        <p:nvSpPr>
          <p:cNvPr id="7" name="11 Rectángulo">
            <a:extLst>
              <a:ext uri="{FF2B5EF4-FFF2-40B4-BE49-F238E27FC236}">
                <a16:creationId xmlns:a16="http://schemas.microsoft.com/office/drawing/2014/main" id="{B084C3D9-D5CA-4E15-EE97-E360C00E4C3E}"/>
              </a:ext>
            </a:extLst>
          </p:cNvPr>
          <p:cNvSpPr/>
          <p:nvPr/>
        </p:nvSpPr>
        <p:spPr>
          <a:xfrm>
            <a:off x="837408" y="1711841"/>
            <a:ext cx="4162854" cy="4274361"/>
          </a:xfrm>
          <a:prstGeom prst="rect">
            <a:avLst/>
          </a:prstGeom>
          <a:solidFill>
            <a:srgbClr val="D9EBEF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TÁC</a:t>
            </a:r>
            <a:r>
              <a:rPr kumimoji="0" lang="en-US" altLang="zh-CN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DỤNG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2400" kern="0" baseline="0" dirty="0"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baseline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Làm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cho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các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thông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tin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về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thời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gian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địa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điểm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cách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thức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phương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tiện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nguyên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nhân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mục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đích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...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Của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sự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việc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được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nói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đến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trong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câu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được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chi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tiết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và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rõ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ràng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400" kern="0" dirty="0" err="1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hơn</a:t>
            </a:r>
            <a:r>
              <a:rPr lang="en-US" altLang="zh-CN" sz="2400" kern="0" dirty="0"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.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uLnTx/>
              <a:uFillTx/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</p:txBody>
      </p:sp>
      <p:sp>
        <p:nvSpPr>
          <p:cNvPr id="8" name="42 Rectángulo">
            <a:extLst>
              <a:ext uri="{FF2B5EF4-FFF2-40B4-BE49-F238E27FC236}">
                <a16:creationId xmlns:a16="http://schemas.microsoft.com/office/drawing/2014/main" id="{800E91B2-03B1-1558-5B88-29AB119E51AF}"/>
              </a:ext>
            </a:extLst>
          </p:cNvPr>
          <p:cNvSpPr/>
          <p:nvPr/>
        </p:nvSpPr>
        <p:spPr>
          <a:xfrm>
            <a:off x="8034087" y="1711840"/>
            <a:ext cx="3307872" cy="4274361"/>
          </a:xfrm>
          <a:prstGeom prst="rect">
            <a:avLst/>
          </a:prstGeom>
          <a:solidFill>
            <a:srgbClr val="D9EBEF"/>
          </a:solidFill>
          <a:ln w="635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50" tIns="34274" rIns="68550" bIns="34274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LƯU Ý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500" b="1" kern="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000" kern="0" dirty="0"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Có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thể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mở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rộng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trạng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ngữ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bằng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các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cụm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danh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từ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,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cụm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động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từ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hoặc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cụm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tính</a:t>
            </a:r>
            <a:r>
              <a:rPr lang="en-US" altLang="zh-CN" sz="2800" kern="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 </a:t>
            </a:r>
            <a:r>
              <a:rPr lang="en-US" altLang="zh-CN" sz="2800" kern="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+mn-lt"/>
              </a:rPr>
              <a:t>từ</a:t>
            </a:r>
            <a:endParaRPr lang="en-US" altLang="zh-CN" sz="2800" kern="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1E3A05-BC86-E81D-EC30-58517D7F8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03" y="1291993"/>
            <a:ext cx="4779270" cy="4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404681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5081536" y="1807800"/>
            <a:ext cx="2214569" cy="102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III</a:t>
            </a:r>
            <a:r>
              <a:rPr lang="en-US" altLang="zh-CN" sz="7200" dirty="0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.</a:t>
            </a:r>
            <a:endParaRPr lang="zh-CN" altLang="en-US" sz="7200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7" y="424819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06" y="2281045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11" y="5207963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51784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3975846" y="3129009"/>
            <a:ext cx="44053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Luyện</a:t>
            </a:r>
            <a:r>
              <a:rPr lang="en-US" altLang="zh-CN" sz="96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96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tập</a:t>
            </a:r>
            <a:endParaRPr lang="zh-CN" altLang="en-US" sz="96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7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55" y="1096514"/>
            <a:ext cx="3159412" cy="1067494"/>
          </a:xfrm>
          <a:prstGeom prst="rect">
            <a:avLst/>
          </a:prstGeom>
        </p:spPr>
      </p:pic>
      <p:pic>
        <p:nvPicPr>
          <p:cNvPr id="51" name="Picture 5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10" y="19765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9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984781" y="312339"/>
            <a:ext cx="39260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Ample" panose="02000000000000000000" pitchFamily="2" charset="0"/>
              </a:rPr>
              <a:t>CHÚC MỪNG ĐỘI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32811" y="310999"/>
            <a:ext cx="3893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#9Slide03 Ample" panose="02000000000000000000" pitchFamily="2" charset="0"/>
              </a:rPr>
              <a:t>CHÚC MỪNG ĐỘI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821" y="1182457"/>
            <a:ext cx="10002358" cy="2379449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Mon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giấc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vi-VN" sz="3200" dirty="0">
              <a:solidFill>
                <a:schemeClr val="tx1"/>
              </a:solidFill>
              <a:latin typeface="#9Slide03 Ample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2487" y="3963524"/>
            <a:ext cx="8227026" cy="2112208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Rút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gọn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thành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“Hai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giờ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xét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Dung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lượng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ngắn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hơn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nhưng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về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không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còn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cụ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thể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rõ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ràng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 </a:t>
            </a:r>
            <a:endParaRPr lang="vi-VN" sz="3100" dirty="0">
              <a:solidFill>
                <a:schemeClr val="tx1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15" y="428143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8"/>
            <a:ext cx="9620250" cy="2934032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2: So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tràn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ngập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tường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6585" y="4548800"/>
            <a:ext cx="8038829" cy="1481528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(2)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tạp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bổ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sung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treo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646" y="422588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27FEE4-AEA2-D42E-05E8-C46011429F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60" y="561972"/>
            <a:ext cx="5414016" cy="5414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BF04E-98A2-D903-7178-40F5A972FCCC}"/>
              </a:ext>
            </a:extLst>
          </p:cNvPr>
          <p:cNvSpPr txBox="1"/>
          <p:nvPr/>
        </p:nvSpPr>
        <p:spPr>
          <a:xfrm>
            <a:off x="3828568" y="1645985"/>
            <a:ext cx="7509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4000" b="1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4000" b="1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4000" b="1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4000" b="1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, Mon </a:t>
            </a:r>
            <a:r>
              <a:rPr lang="en-US" sz="4000" b="1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tỉnh</a:t>
            </a:r>
            <a:r>
              <a:rPr lang="en-US" sz="4000" b="1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giấc</a:t>
            </a:r>
            <a:r>
              <a:rPr lang="en-US" sz="4000" b="1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3264F-CD0B-8548-967C-69D3F5D6DB11}"/>
              </a:ext>
            </a:extLst>
          </p:cNvPr>
          <p:cNvSpPr txBox="1"/>
          <p:nvPr/>
        </p:nvSpPr>
        <p:spPr>
          <a:xfrm>
            <a:off x="5363998" y="3626967"/>
            <a:ext cx="54140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Trạng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ngữ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giờ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5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399433"/>
            <a:ext cx="9620250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2305" y="3931102"/>
            <a:ext cx="7947390" cy="186690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>
                <a:solidFill>
                  <a:schemeClr val="tx1"/>
                </a:solidFill>
                <a:latin typeface="#9Slide03 AmpleSoft" panose="02000000000000000000" pitchFamily="2" charset="0"/>
              </a:rPr>
              <a:t>Đêm qua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, trời mưa lạnh.</a:t>
            </a:r>
            <a:endParaRPr lang="en-US" sz="2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lvl="0" algn="just">
              <a:defRPr/>
            </a:pPr>
            <a:r>
              <a:rPr lang="en-US" sz="2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#9Slide03 AmpleSoft" panose="02000000000000000000" pitchFamily="2" charset="0"/>
              </a:rPr>
              <a:t> 11 </a:t>
            </a:r>
            <a:r>
              <a:rPr lang="en-US" sz="2800" b="1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giờ</a:t>
            </a:r>
            <a:r>
              <a:rPr lang="en-US" sz="2800" b="1" dirty="0">
                <a:solidFill>
                  <a:schemeClr val="tx1"/>
                </a:solidFill>
                <a:latin typeface="#9Slide03 AmpleSoft" panose="02000000000000000000" pitchFamily="2" charset="0"/>
              </a:rPr>
              <a:t> đ</a:t>
            </a:r>
            <a:r>
              <a:rPr lang="vi-VN" sz="2800" b="1" dirty="0">
                <a:solidFill>
                  <a:schemeClr val="tx1"/>
                </a:solidFill>
                <a:latin typeface="#9Slide03 AmpleSoft" panose="02000000000000000000" pitchFamily="2" charset="0"/>
              </a:rPr>
              <a:t>êm qua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, trời mưa lạnh.</a:t>
            </a:r>
            <a:endParaRPr lang="en-US" sz="2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lvl="0" algn="just">
              <a:defRPr/>
            </a:pP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: 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Cung cấp thêm thông tin về thời gian của sự việc </a:t>
            </a:r>
            <a:r>
              <a:rPr lang="vi-VN" sz="2800" i="1" dirty="0">
                <a:solidFill>
                  <a:schemeClr val="tx1"/>
                </a:solidFill>
                <a:latin typeface="#9Slide03 AmpleSoft" panose="02000000000000000000" pitchFamily="2" charset="0"/>
              </a:rPr>
              <a:t>trời mưa lạnh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96" y="456878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7305" y="1683689"/>
            <a:ext cx="9620250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dâng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xiên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xiết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1521" y="4365919"/>
            <a:ext cx="7451819" cy="1517051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xiên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xiết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chảy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mạnh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nhanh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96" y="529948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7305" y="1546762"/>
            <a:ext cx="9620250" cy="2156558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bỏng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vụt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bứt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khỏi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cát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7555" y="4320540"/>
            <a:ext cx="7756889" cy="1527139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bỏng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gợi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non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yếu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ớt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gắng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sức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chống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</a:p>
          <a:p>
            <a:pPr lvl="0"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chọi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dòng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343" y="569284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4391" y="1409369"/>
            <a:ext cx="10561318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qua,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dâng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vi-VN" sz="3200" dirty="0">
              <a:solidFill>
                <a:schemeClr val="tx1"/>
              </a:solidFill>
              <a:latin typeface="#9Slide03 Ample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1351" y="3829883"/>
            <a:ext cx="8336010" cy="203488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qua”.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Rút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gọn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thành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“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Từ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chiều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”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Nhận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xét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Dung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lượng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ngắn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hơn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nhưng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thông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tin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về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thời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gian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không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còn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cụ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thể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rõ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ràng</a:t>
            </a:r>
            <a:r>
              <a:rPr lang="en-US" sz="31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 </a:t>
            </a:r>
            <a:endParaRPr lang="vi-VN" sz="3100" dirty="0">
              <a:solidFill>
                <a:schemeClr val="tx1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66" y="5299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317928"/>
            <a:ext cx="9620250" cy="2591131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2: So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nóc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phơi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(2)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nóc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xóm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phơi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thóc</a:t>
            </a:r>
            <a:r>
              <a:rPr lang="en-US" sz="28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475" y="4308518"/>
            <a:ext cx="7513049" cy="158911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(2)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phức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tạp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miêu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lô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cốt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vi-VN" sz="2800" dirty="0">
              <a:solidFill>
                <a:schemeClr val="tx1"/>
              </a:solidFill>
              <a:latin typeface="#9Slide03 AmpleSoft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796" y="5299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485569"/>
            <a:ext cx="9620250" cy="1866900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cụm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8287" y="3966210"/>
            <a:ext cx="9115425" cy="199229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Sáng, bà ngoại đưa em đi chợ huyện.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Sáng nay trời trong xanh, bà ngoại đưa em đi chợ huyện.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 Tác dụng: 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B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ổ sung và làm rõ thời gian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gian</a:t>
            </a:r>
            <a:r>
              <a:rPr lang="vi-VN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chợ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huyện</a:t>
            </a:r>
            <a:r>
              <a:rPr lang="en-US" sz="28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</a:t>
            </a:r>
            <a:endParaRPr lang="vi-VN" sz="2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366" y="52994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352218"/>
            <a:ext cx="9620250" cy="2316811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đôi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manh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đầy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bầy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chim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lùm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dứa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dại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8030" y="4134516"/>
            <a:ext cx="7775939" cy="1774793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láy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“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mỏng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manh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, “run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rẩy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gợi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ảnh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chú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non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chút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ngượng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ngập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sợ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hãi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khi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vừa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trải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qua 1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huống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nguy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hiểm</a:t>
            </a:r>
            <a:endParaRPr lang="vi-VN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076" y="525458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496833"/>
            <a:ext cx="9620250" cy="2145361"/>
          </a:xfrm>
          <a:prstGeom prst="rect">
            <a:avLst/>
          </a:prstGeom>
          <a:solidFill>
            <a:srgbClr val="D1E3E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láy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: “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khuya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lặng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bầy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nhao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đớp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sương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tom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tóp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tũng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toẵng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xôn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xao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mạn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thuyền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5119" y="4137320"/>
            <a:ext cx="8621761" cy="1726270"/>
          </a:xfrm>
          <a:prstGeom prst="rect">
            <a:avLst/>
          </a:prstGeom>
          <a:solidFill>
            <a:srgbClr val="F6BEC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láy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“tom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tóp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, “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tũng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toẵng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, “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xôn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xao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gợi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âm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thanh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sinh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đàn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cá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đang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đớp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sương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không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gian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yên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lặng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buổi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đêm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(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lấy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động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tả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tĩnh</a:t>
            </a:r>
            <a:r>
              <a:rPr lang="en-US" sz="3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)</a:t>
            </a:r>
            <a:endParaRPr lang="vi-VN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4806" y="60293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9191C-7809-E507-A6F1-FCA9C022DE54}"/>
              </a:ext>
            </a:extLst>
          </p:cNvPr>
          <p:cNvSpPr txBox="1"/>
          <p:nvPr/>
        </p:nvSpPr>
        <p:spPr>
          <a:xfrm>
            <a:off x="968951" y="672013"/>
            <a:ext cx="10215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 TẬP VỀ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C36E1-97F4-A9E5-1A55-F37E5CAAF584}"/>
              </a:ext>
            </a:extLst>
          </p:cNvPr>
          <p:cNvSpPr txBox="1"/>
          <p:nvPr/>
        </p:nvSpPr>
        <p:spPr>
          <a:xfrm>
            <a:off x="730878" y="1318344"/>
            <a:ext cx="40730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khoảng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8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miêu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bức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tranh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ít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trạng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rộng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cụm</a:t>
            </a:r>
            <a:r>
              <a:rPr lang="en-US" sz="30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endParaRPr lang="en-US" sz="30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026" name="Picture 2" descr="Viết đoạn văn ngắn kể về đêm hội Trung thu - Tập làm văn lớp 3 (16 mẫu)">
            <a:extLst>
              <a:ext uri="{FF2B5EF4-FFF2-40B4-BE49-F238E27FC236}">
                <a16:creationId xmlns:a16="http://schemas.microsoft.com/office/drawing/2014/main" id="{88F3FE68-09C2-F087-0272-3CD5FFFCB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r="6678"/>
          <a:stretch/>
        </p:blipFill>
        <p:spPr bwMode="auto">
          <a:xfrm>
            <a:off x="5294393" y="2123258"/>
            <a:ext cx="5890437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6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40345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7" y="1546513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46" y="1954861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7" y="393119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" y="5434617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5BA3FAA-5002-45FD-BA62-2FEB01B84B18}"/>
              </a:ext>
            </a:extLst>
          </p:cNvPr>
          <p:cNvSpPr/>
          <p:nvPr/>
        </p:nvSpPr>
        <p:spPr>
          <a:xfrm>
            <a:off x="1591310" y="2225770"/>
            <a:ext cx="9121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Chúc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các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em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học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tốt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!!!</a:t>
            </a:r>
            <a:endParaRPr lang="zh-CN" altLang="en-US" sz="80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79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28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F57AE-1D60-1DA9-6E9A-EEC13BA96744}"/>
              </a:ext>
            </a:extLst>
          </p:cNvPr>
          <p:cNvSpPr txBox="1"/>
          <p:nvPr/>
        </p:nvSpPr>
        <p:spPr>
          <a:xfrm>
            <a:off x="3268980" y="1437055"/>
            <a:ext cx="7806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solidFill>
                  <a:srgbClr val="0070C0"/>
                </a:solidFill>
                <a:effectLst/>
                <a:latin typeface="#9Slide03 Ampl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4E6DB-060E-E692-53B1-02E038DB61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4" y="1448485"/>
            <a:ext cx="4483685" cy="4483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2227C3-D14E-1A0B-7684-42275B8FDF1B}"/>
              </a:ext>
            </a:extLst>
          </p:cNvPr>
          <p:cNvSpPr txBox="1"/>
          <p:nvPr/>
        </p:nvSpPr>
        <p:spPr>
          <a:xfrm>
            <a:off x="5501640" y="3589020"/>
            <a:ext cx="5574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Trạng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ngữ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giọng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tiện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3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73A7FA-7637-813B-B1F8-831B36F5FB01}"/>
              </a:ext>
            </a:extLst>
          </p:cNvPr>
          <p:cNvSpPr txBox="1"/>
          <p:nvPr/>
        </p:nvSpPr>
        <p:spPr>
          <a:xfrm>
            <a:off x="1271111" y="1155199"/>
            <a:ext cx="96497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đua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nở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4165E-9EE0-CC9E-70C9-1E68280D222F}"/>
              </a:ext>
            </a:extLst>
          </p:cNvPr>
          <p:cNvSpPr txBox="1"/>
          <p:nvPr/>
        </p:nvSpPr>
        <p:spPr>
          <a:xfrm>
            <a:off x="5861209" y="3240590"/>
            <a:ext cx="4848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Trạng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ngữ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vườn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tôi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chỉ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nơi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chốn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600" b="1" dirty="0" err="1">
                <a:latin typeface="#9Slide03 Ample" panose="020000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3600" b="1" dirty="0">
                <a:latin typeface="#9Slide03 Ample" panose="020000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E1B504-3F5F-D11D-D8F9-EEA5836F5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080260"/>
            <a:ext cx="4442283" cy="44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0975D47F-FE0D-49EB-B163-AF91073A4002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A1BE885-D5D3-4152-A4D5-34702B34D0C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FFF0C30B-1169-4918-9D41-2F594C7915F4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C4E4030-DFB9-491D-AA12-7496A1A77D4B}"/>
              </a:ext>
            </a:extLst>
          </p:cNvPr>
          <p:cNvGrpSpPr/>
          <p:nvPr/>
        </p:nvGrpSpPr>
        <p:grpSpPr>
          <a:xfrm>
            <a:off x="461736" y="40345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0EE1DB9D-AC2B-4A12-B110-9085682E4EEF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4D4941A9-3DB8-48B8-A092-BEC812A61040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485B5B7-23C3-404A-BFA1-F9F404BF754D}"/>
              </a:ext>
            </a:extLst>
          </p:cNvPr>
          <p:cNvSpPr/>
          <p:nvPr/>
        </p:nvSpPr>
        <p:spPr>
          <a:xfrm>
            <a:off x="2452550" y="1394736"/>
            <a:ext cx="7126425" cy="11467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err="1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Tiết</a:t>
            </a:r>
            <a:r>
              <a:rPr lang="en-US" altLang="zh-CN" sz="3600" dirty="0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4:</a:t>
            </a:r>
          </a:p>
          <a:p>
            <a:pPr algn="ctr"/>
            <a:r>
              <a:rPr lang="en-US" altLang="zh-CN" sz="3600" dirty="0" err="1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Thực</a:t>
            </a:r>
            <a:r>
              <a:rPr lang="en-US" altLang="zh-CN" sz="3600" dirty="0" smtClean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hành</a:t>
            </a:r>
            <a:r>
              <a:rPr lang="en-US" altLang="zh-CN" sz="3600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tiếng</a:t>
            </a:r>
            <a:r>
              <a:rPr lang="en-US" altLang="zh-CN" sz="3600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Việt</a:t>
            </a:r>
            <a:endParaRPr lang="zh-CN" altLang="en-US" sz="3600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ECF0B7D-2A48-4065-8E8B-B333291DB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7" y="1546513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F3697C-8592-4823-988F-641162FAD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46" y="1954861"/>
            <a:ext cx="1862082" cy="9310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5DF39C-CA77-4053-AB0D-1777F94E3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507205"/>
            <a:ext cx="1150877" cy="8631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4DBA31-73A0-4D73-9121-23F67C0C2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7" y="3931192"/>
            <a:ext cx="1152946" cy="15372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EA6C936-B995-440E-A2F7-341A585C5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" y="5434617"/>
            <a:ext cx="1884161" cy="125610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D40C0D-25BA-4F3A-8BA8-CCCF11626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F920C4A-AF69-42B7-9CA2-927A3FD4B4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7" y="517842"/>
            <a:ext cx="1123950" cy="11239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F136E4-ADEC-4B3E-86A1-12BC8FB241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89" y="1086813"/>
            <a:ext cx="1169552" cy="58477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05BA3FAA-5002-45FD-BA62-2FEB01B84B18}"/>
              </a:ext>
            </a:extLst>
          </p:cNvPr>
          <p:cNvSpPr/>
          <p:nvPr/>
        </p:nvSpPr>
        <p:spPr>
          <a:xfrm>
            <a:off x="1535430" y="2554222"/>
            <a:ext cx="9121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Mở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rộng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trạng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ngữ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của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câu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bằng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cụm</a:t>
            </a:r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từ</a:t>
            </a:r>
            <a:endParaRPr lang="zh-CN" altLang="en-US" sz="80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F1E72B7-A4F9-4867-97BD-B550A894D522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29186E0E-83AF-4E56-9B79-3EF10C93E378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D8D6358D-7CE4-4E21-B57A-3957E42B06DD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0D09FA37-A1A5-4042-8B06-E893B0D3E0E3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7C3BA69-3196-41E2-BC46-FF96A5E7259F}"/>
              </a:ext>
            </a:extLst>
          </p:cNvPr>
          <p:cNvGrpSpPr/>
          <p:nvPr/>
        </p:nvGrpSpPr>
        <p:grpSpPr>
          <a:xfrm>
            <a:off x="469900" y="403453"/>
            <a:ext cx="11260364" cy="6066967"/>
            <a:chOff x="461736" y="336783"/>
            <a:chExt cx="11260364" cy="6066967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184CEAF3-A113-4358-A73F-80CB76220F90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D0DA45D6-9D04-4337-8497-8E893D1A6F9D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0B395F4F-7001-4E1A-98FA-A3DED8F661D6}"/>
              </a:ext>
            </a:extLst>
          </p:cNvPr>
          <p:cNvSpPr/>
          <p:nvPr/>
        </p:nvSpPr>
        <p:spPr>
          <a:xfrm>
            <a:off x="1548441" y="1752738"/>
            <a:ext cx="1944059" cy="3352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endParaRPr lang="en-US" altLang="zh-CN" sz="80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  <a:p>
            <a:r>
              <a:rPr lang="en-US" altLang="zh-CN" sz="8000" b="1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5400" b="1" spc="300" dirty="0">
                <a:solidFill>
                  <a:schemeClr val="accent2"/>
                </a:solidFill>
                <a:latin typeface="#9Slide04 SFU Bodoni" panose="00000400000000000000" pitchFamily="2" charset="0"/>
                <a:cs typeface="+mn-ea"/>
                <a:sym typeface="+mn-lt"/>
              </a:rPr>
              <a:t>CONTENTS</a:t>
            </a:r>
            <a:endParaRPr lang="zh-CN" altLang="en-US" sz="5400" b="1" spc="300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  <a:p>
            <a:endParaRPr lang="en-US" altLang="zh-CN" sz="44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  <a:p>
            <a:endParaRPr lang="zh-CN" altLang="en-US" sz="4400" b="1" dirty="0">
              <a:solidFill>
                <a:schemeClr val="accent2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081EB9E-9257-4895-ABCF-5F2D4C563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0" y="4329405"/>
            <a:ext cx="1150877" cy="8631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A59ABC3-1AA1-489A-B8A4-DDC2A0AAD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9" y="598438"/>
            <a:ext cx="1152946" cy="15372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18CAED2-3D6A-4C8E-91FC-58B326B7C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" y="4717033"/>
            <a:ext cx="1884161" cy="125610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813189-C0E5-4625-AB7A-57E19697A7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D35D068-3D54-4587-80E1-BF4C93D2D6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4" y="4135186"/>
            <a:ext cx="1123950" cy="11239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C4A167D-A5E1-4745-8847-1AA0B62476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73" y="832182"/>
            <a:ext cx="1169552" cy="584776"/>
          </a:xfrm>
          <a:prstGeom prst="rect">
            <a:avLst/>
          </a:prstGeom>
        </p:spPr>
      </p:pic>
      <p:sp>
        <p:nvSpPr>
          <p:cNvPr id="27" name="等腰三角形 26">
            <a:extLst>
              <a:ext uri="{FF2B5EF4-FFF2-40B4-BE49-F238E27FC236}">
                <a16:creationId xmlns:a16="http://schemas.microsoft.com/office/drawing/2014/main" id="{EAE552C6-77AB-4942-99F9-FA870F0AC9C1}"/>
              </a:ext>
            </a:extLst>
          </p:cNvPr>
          <p:cNvSpPr/>
          <p:nvPr/>
        </p:nvSpPr>
        <p:spPr>
          <a:xfrm>
            <a:off x="3274100" y="5269779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519023-CCE8-4AF6-9F96-7FCBB09B360F}"/>
              </a:ext>
            </a:extLst>
          </p:cNvPr>
          <p:cNvSpPr txBox="1"/>
          <p:nvPr/>
        </p:nvSpPr>
        <p:spPr>
          <a:xfrm>
            <a:off x="3602499" y="1242625"/>
            <a:ext cx="79891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5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Nhắc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lại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kiến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thức</a:t>
            </a:r>
            <a:endParaRPr kumimoji="0" lang="zh-CN" altLang="en-US" sz="5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E2CA334-FA0E-4B72-BA58-42D91C6DD132}"/>
              </a:ext>
            </a:extLst>
          </p:cNvPr>
          <p:cNvSpPr txBox="1"/>
          <p:nvPr/>
        </p:nvSpPr>
        <p:spPr>
          <a:xfrm>
            <a:off x="3602500" y="2552104"/>
            <a:ext cx="76783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7F7F7F">
                    <a:lumMod val="10000"/>
                  </a:srgbClr>
                </a:solidFill>
                <a:effectLst/>
                <a:uLnTx/>
                <a:uFillTx/>
                <a:cs typeface="+mn-ea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Mở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rộng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trạng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ngữ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của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câu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bằng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cụm</a:t>
            </a:r>
            <a:r>
              <a:rPr lang="en-US" altLang="zh-CN" sz="5000" b="0" dirty="0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 </a:t>
            </a:r>
            <a:r>
              <a:rPr lang="en-US" altLang="zh-CN" sz="5000" b="0" dirty="0" err="1">
                <a:solidFill>
                  <a:srgbClr val="0070C0"/>
                </a:solidFill>
                <a:latin typeface="#9Slide04 SFU Bodoni" panose="00000400000000000000" pitchFamily="2" charset="0"/>
                <a:sym typeface="+mn-lt"/>
              </a:rPr>
              <a:t>từ</a:t>
            </a:r>
            <a:endParaRPr lang="zh-CN" altLang="en-US" sz="5000" b="0" dirty="0">
              <a:solidFill>
                <a:srgbClr val="0070C0"/>
              </a:solidFill>
              <a:latin typeface="#9Slide04 SFU Bodoni" panose="00000400000000000000" pitchFamily="2" charset="0"/>
              <a:sym typeface="+mn-lt"/>
            </a:endParaRPr>
          </a:p>
        </p:txBody>
      </p:sp>
      <p:sp>
        <p:nvSpPr>
          <p:cNvPr id="26" name="文本框 13">
            <a:extLst>
              <a:ext uri="{FF2B5EF4-FFF2-40B4-BE49-F238E27FC236}">
                <a16:creationId xmlns:a16="http://schemas.microsoft.com/office/drawing/2014/main" id="{94142294-92B8-0308-428B-6CEC31501E01}"/>
              </a:ext>
            </a:extLst>
          </p:cNvPr>
          <p:cNvSpPr txBox="1"/>
          <p:nvPr/>
        </p:nvSpPr>
        <p:spPr>
          <a:xfrm>
            <a:off x="3659032" y="4794392"/>
            <a:ext cx="6954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zh-CN" sz="5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Luyện</a:t>
            </a:r>
            <a:r>
              <a:rPr kumimoji="0" lang="en-US" altLang="zh-CN" sz="5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kumimoji="0" lang="en-US" altLang="zh-CN" sz="5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4 SFU Bodoni" panose="00000400000000000000" pitchFamily="2" charset="0"/>
                <a:cs typeface="+mn-ea"/>
                <a:sym typeface="+mn-lt"/>
              </a:rPr>
              <a:t>tập</a:t>
            </a:r>
            <a:endParaRPr kumimoji="0" lang="zh-CN" altLang="en-US" sz="5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9" grpId="0" animBg="1"/>
      <p:bldP spid="27" grpId="0" animBg="1"/>
      <p:bldP spid="14" grpId="0"/>
      <p:bldP spid="16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883A8C68-9946-42C7-82C9-2FE0DAE61D4A}"/>
              </a:ext>
            </a:extLst>
          </p:cNvPr>
          <p:cNvSpPr/>
          <p:nvPr/>
        </p:nvSpPr>
        <p:spPr>
          <a:xfrm>
            <a:off x="-12700" y="-12700"/>
            <a:ext cx="3505200" cy="6883400"/>
          </a:xfrm>
          <a:custGeom>
            <a:avLst/>
            <a:gdLst>
              <a:gd name="connsiteX0" fmla="*/ 12700 w 3505200"/>
              <a:gd name="connsiteY0" fmla="*/ 12700 h 6883400"/>
              <a:gd name="connsiteX1" fmla="*/ 3505200 w 3505200"/>
              <a:gd name="connsiteY1" fmla="*/ 0 h 6883400"/>
              <a:gd name="connsiteX2" fmla="*/ 1663700 w 3505200"/>
              <a:gd name="connsiteY2" fmla="*/ 6883400 h 6883400"/>
              <a:gd name="connsiteX3" fmla="*/ 0 w 3505200"/>
              <a:gd name="connsiteY3" fmla="*/ 6883400 h 6883400"/>
              <a:gd name="connsiteX4" fmla="*/ 12700 w 3505200"/>
              <a:gd name="connsiteY4" fmla="*/ 12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6883400">
                <a:moveTo>
                  <a:pt x="12700" y="12700"/>
                </a:moveTo>
                <a:lnTo>
                  <a:pt x="3505200" y="0"/>
                </a:lnTo>
                <a:lnTo>
                  <a:pt x="1663700" y="6883400"/>
                </a:lnTo>
                <a:lnTo>
                  <a:pt x="0" y="6883400"/>
                </a:lnTo>
                <a:cubicBezTo>
                  <a:pt x="4233" y="4593167"/>
                  <a:pt x="8467" y="2302933"/>
                  <a:pt x="12700" y="12700"/>
                </a:cubicBez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185846E-F018-4B65-83BD-B7847A836BAE}"/>
              </a:ext>
            </a:extLst>
          </p:cNvPr>
          <p:cNvSpPr/>
          <p:nvPr/>
        </p:nvSpPr>
        <p:spPr>
          <a:xfrm>
            <a:off x="1651000" y="-25400"/>
            <a:ext cx="10071100" cy="6908800"/>
          </a:xfrm>
          <a:custGeom>
            <a:avLst/>
            <a:gdLst>
              <a:gd name="connsiteX0" fmla="*/ 1828800 w 10071100"/>
              <a:gd name="connsiteY0" fmla="*/ 0 h 6908800"/>
              <a:gd name="connsiteX1" fmla="*/ 0 w 10071100"/>
              <a:gd name="connsiteY1" fmla="*/ 6908800 h 6908800"/>
              <a:gd name="connsiteX2" fmla="*/ 10071100 w 10071100"/>
              <a:gd name="connsiteY2" fmla="*/ 6896100 h 6908800"/>
              <a:gd name="connsiteX3" fmla="*/ 6083300 w 10071100"/>
              <a:gd name="connsiteY3" fmla="*/ 25400 h 6908800"/>
              <a:gd name="connsiteX4" fmla="*/ 1828800 w 10071100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1100" h="6908800">
                <a:moveTo>
                  <a:pt x="1828800" y="0"/>
                </a:moveTo>
                <a:lnTo>
                  <a:pt x="0" y="6908800"/>
                </a:lnTo>
                <a:lnTo>
                  <a:pt x="10071100" y="6896100"/>
                </a:lnTo>
                <a:lnTo>
                  <a:pt x="6083300" y="25400"/>
                </a:lnTo>
                <a:lnTo>
                  <a:pt x="1828800" y="0"/>
                </a:lnTo>
                <a:close/>
              </a:path>
            </a:pathLst>
          </a:custGeom>
          <a:solidFill>
            <a:srgbClr val="F6B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53BEBF0-52F3-42F9-B2DD-A4A8BFADBC4A}"/>
              </a:ext>
            </a:extLst>
          </p:cNvPr>
          <p:cNvSpPr/>
          <p:nvPr/>
        </p:nvSpPr>
        <p:spPr>
          <a:xfrm>
            <a:off x="7737475" y="-12700"/>
            <a:ext cx="4467225" cy="6899275"/>
          </a:xfrm>
          <a:custGeom>
            <a:avLst/>
            <a:gdLst>
              <a:gd name="connsiteX0" fmla="*/ 0 w 4457700"/>
              <a:gd name="connsiteY0" fmla="*/ 0 h 6896100"/>
              <a:gd name="connsiteX1" fmla="*/ 4457700 w 4457700"/>
              <a:gd name="connsiteY1" fmla="*/ 12700 h 6896100"/>
              <a:gd name="connsiteX2" fmla="*/ 4457700 w 4457700"/>
              <a:gd name="connsiteY2" fmla="*/ 6896100 h 6896100"/>
              <a:gd name="connsiteX3" fmla="*/ 4000500 w 4457700"/>
              <a:gd name="connsiteY3" fmla="*/ 6883400 h 6896100"/>
              <a:gd name="connsiteX4" fmla="*/ 0 w 4457700"/>
              <a:gd name="connsiteY4" fmla="*/ 0 h 6896100"/>
              <a:gd name="connsiteX0" fmla="*/ 0 w 4457700"/>
              <a:gd name="connsiteY0" fmla="*/ 0 h 6911975"/>
              <a:gd name="connsiteX1" fmla="*/ 4457700 w 4457700"/>
              <a:gd name="connsiteY1" fmla="*/ 12700 h 6911975"/>
              <a:gd name="connsiteX2" fmla="*/ 4457700 w 4457700"/>
              <a:gd name="connsiteY2" fmla="*/ 6896100 h 6911975"/>
              <a:gd name="connsiteX3" fmla="*/ 3981450 w 4457700"/>
              <a:gd name="connsiteY3" fmla="*/ 6911975 h 6911975"/>
              <a:gd name="connsiteX4" fmla="*/ 0 w 4457700"/>
              <a:gd name="connsiteY4" fmla="*/ 0 h 6911975"/>
              <a:gd name="connsiteX0" fmla="*/ 0 w 4448175"/>
              <a:gd name="connsiteY0" fmla="*/ 34925 h 6899275"/>
              <a:gd name="connsiteX1" fmla="*/ 4448175 w 4448175"/>
              <a:gd name="connsiteY1" fmla="*/ 0 h 6899275"/>
              <a:gd name="connsiteX2" fmla="*/ 4448175 w 4448175"/>
              <a:gd name="connsiteY2" fmla="*/ 6883400 h 6899275"/>
              <a:gd name="connsiteX3" fmla="*/ 3971925 w 4448175"/>
              <a:gd name="connsiteY3" fmla="*/ 6899275 h 6899275"/>
              <a:gd name="connsiteX4" fmla="*/ 0 w 4448175"/>
              <a:gd name="connsiteY4" fmla="*/ 34925 h 6899275"/>
              <a:gd name="connsiteX0" fmla="*/ 0 w 4467225"/>
              <a:gd name="connsiteY0" fmla="*/ 6350 h 6899275"/>
              <a:gd name="connsiteX1" fmla="*/ 4467225 w 4467225"/>
              <a:gd name="connsiteY1" fmla="*/ 0 h 6899275"/>
              <a:gd name="connsiteX2" fmla="*/ 4467225 w 4467225"/>
              <a:gd name="connsiteY2" fmla="*/ 6883400 h 6899275"/>
              <a:gd name="connsiteX3" fmla="*/ 3990975 w 4467225"/>
              <a:gd name="connsiteY3" fmla="*/ 6899275 h 6899275"/>
              <a:gd name="connsiteX4" fmla="*/ 0 w 4467225"/>
              <a:gd name="connsiteY4" fmla="*/ 6350 h 68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25" h="6899275">
                <a:moveTo>
                  <a:pt x="0" y="6350"/>
                </a:moveTo>
                <a:lnTo>
                  <a:pt x="4467225" y="0"/>
                </a:lnTo>
                <a:lnTo>
                  <a:pt x="4467225" y="6883400"/>
                </a:lnTo>
                <a:lnTo>
                  <a:pt x="3990975" y="6899275"/>
                </a:lnTo>
                <a:lnTo>
                  <a:pt x="0" y="6350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0161D24-99E6-4E77-AC4C-21120F89774A}"/>
              </a:ext>
            </a:extLst>
          </p:cNvPr>
          <p:cNvGrpSpPr/>
          <p:nvPr/>
        </p:nvGrpSpPr>
        <p:grpSpPr>
          <a:xfrm>
            <a:off x="461736" y="404681"/>
            <a:ext cx="11260364" cy="6066967"/>
            <a:chOff x="461736" y="336783"/>
            <a:chExt cx="11260364" cy="606696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B0B2146-8135-4C64-811B-E3B1DD2C9D5A}"/>
                </a:ext>
              </a:extLst>
            </p:cNvPr>
            <p:cNvSpPr/>
            <p:nvPr/>
          </p:nvSpPr>
          <p:spPr>
            <a:xfrm>
              <a:off x="461736" y="336783"/>
              <a:ext cx="11260364" cy="6066967"/>
            </a:xfrm>
            <a:prstGeom prst="roundRect">
              <a:avLst>
                <a:gd name="adj" fmla="val 159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74EE83A-4580-4206-AE77-EBC9FA596595}"/>
                </a:ext>
              </a:extLst>
            </p:cNvPr>
            <p:cNvSpPr/>
            <p:nvPr/>
          </p:nvSpPr>
          <p:spPr>
            <a:xfrm>
              <a:off x="798286" y="624115"/>
              <a:ext cx="10580913" cy="5471886"/>
            </a:xfrm>
            <a:prstGeom prst="roundRect">
              <a:avLst>
                <a:gd name="adj" fmla="val 1595"/>
              </a:avLst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  <a:effectLst>
              <a:outerShdw blurRad="152400" sx="102000" sy="102000" algn="ct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A6A7E688-13E2-4093-8903-EFE22618146C}"/>
              </a:ext>
            </a:extLst>
          </p:cNvPr>
          <p:cNvSpPr/>
          <p:nvPr/>
        </p:nvSpPr>
        <p:spPr>
          <a:xfrm>
            <a:off x="5081536" y="1807800"/>
            <a:ext cx="2214569" cy="1026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I</a:t>
            </a:r>
            <a:r>
              <a:rPr lang="en-US" altLang="zh-CN" sz="7200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.</a:t>
            </a:r>
            <a:endParaRPr lang="zh-CN" altLang="en-US" sz="7200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FC23526-3398-484D-A292-DD4EB7FCE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347" y="4248199"/>
            <a:ext cx="1019144" cy="1019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62D5342-5F06-4A2E-BEFD-70028AAD6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06" y="2281045"/>
            <a:ext cx="1862082" cy="9310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B3A3E0-4DD2-49D9-993E-0D71C3489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43" y="4951705"/>
            <a:ext cx="1150877" cy="8631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82E8421-DD3A-4801-835C-5BF8E3B14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54" y="3355752"/>
            <a:ext cx="1152946" cy="15372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A509783-4741-42FF-A02C-D61E6CC5CB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11" y="5207963"/>
            <a:ext cx="1884161" cy="12561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E54687-8D94-4961-A142-C46AC2975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469" y="4932512"/>
            <a:ext cx="1221361" cy="12213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979AE8E-CED1-4EFE-9AA2-DBAFBFEFF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0" y="494982"/>
            <a:ext cx="1123950" cy="11239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DC986A-8D08-447C-9ED1-EC89D9C12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3" y="1645093"/>
            <a:ext cx="1169552" cy="5847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E46D8195-7D21-4528-91A1-30052AA40FDB}"/>
              </a:ext>
            </a:extLst>
          </p:cNvPr>
          <p:cNvSpPr/>
          <p:nvPr/>
        </p:nvSpPr>
        <p:spPr>
          <a:xfrm>
            <a:off x="902756" y="3375695"/>
            <a:ext cx="1057212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Nhắc</a:t>
            </a:r>
            <a:r>
              <a:rPr lang="en-US" altLang="zh-CN" sz="75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lại</a:t>
            </a:r>
            <a:r>
              <a:rPr lang="en-US" altLang="zh-CN" sz="75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kiến</a:t>
            </a:r>
            <a:r>
              <a:rPr lang="en-US" altLang="zh-CN" sz="7500" b="1" dirty="0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solidFill>
                  <a:srgbClr val="0070C0"/>
                </a:solidFill>
                <a:latin typeface="#9Slide04 SFU Bodoni" panose="00000400000000000000" pitchFamily="2" charset="0"/>
                <a:cs typeface="+mn-ea"/>
                <a:sym typeface="+mn-lt"/>
              </a:rPr>
              <a:t>thức</a:t>
            </a:r>
            <a:endParaRPr lang="zh-CN" altLang="en-US" sz="7500" b="1" dirty="0">
              <a:solidFill>
                <a:srgbClr val="0070C0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8FAB3A-1DD1-4871-935C-2DBBF58E3C11}"/>
              </a:ext>
            </a:extLst>
          </p:cNvPr>
          <p:cNvSpPr/>
          <p:nvPr/>
        </p:nvSpPr>
        <p:spPr>
          <a:xfrm>
            <a:off x="10261429" y="4264374"/>
            <a:ext cx="526098" cy="485662"/>
          </a:xfrm>
          <a:custGeom>
            <a:avLst/>
            <a:gdLst>
              <a:gd name="connsiteX0" fmla="*/ 1066800 w 1066800"/>
              <a:gd name="connsiteY0" fmla="*/ 0 h 889000"/>
              <a:gd name="connsiteX1" fmla="*/ 1066800 w 1066800"/>
              <a:gd name="connsiteY1" fmla="*/ 889000 h 889000"/>
              <a:gd name="connsiteX2" fmla="*/ 0 w 1066800"/>
              <a:gd name="connsiteY2" fmla="*/ 889000 h 889000"/>
              <a:gd name="connsiteX3" fmla="*/ 647700 w 1066800"/>
              <a:gd name="connsiteY3" fmla="*/ 495300 h 889000"/>
              <a:gd name="connsiteX4" fmla="*/ 0 w 1066800"/>
              <a:gd name="connsiteY4" fmla="*/ 101600 h 889000"/>
              <a:gd name="connsiteX5" fmla="*/ 1041400 w 1066800"/>
              <a:gd name="connsiteY5" fmla="*/ 25400 h 889000"/>
              <a:gd name="connsiteX6" fmla="*/ 1066800 w 1066800"/>
              <a:gd name="connsiteY6" fmla="*/ 0 h 889000"/>
              <a:gd name="connsiteX0" fmla="*/ 1041400 w 1066800"/>
              <a:gd name="connsiteY0" fmla="*/ 0 h 863600"/>
              <a:gd name="connsiteX1" fmla="*/ 1066800 w 1066800"/>
              <a:gd name="connsiteY1" fmla="*/ 863600 h 863600"/>
              <a:gd name="connsiteX2" fmla="*/ 0 w 1066800"/>
              <a:gd name="connsiteY2" fmla="*/ 863600 h 863600"/>
              <a:gd name="connsiteX3" fmla="*/ 647700 w 1066800"/>
              <a:gd name="connsiteY3" fmla="*/ 469900 h 863600"/>
              <a:gd name="connsiteX4" fmla="*/ 0 w 1066800"/>
              <a:gd name="connsiteY4" fmla="*/ 76200 h 863600"/>
              <a:gd name="connsiteX5" fmla="*/ 1041400 w 1066800"/>
              <a:gd name="connsiteY5" fmla="*/ 0 h 863600"/>
              <a:gd name="connsiteX0" fmla="*/ 1081881 w 1081881"/>
              <a:gd name="connsiteY0" fmla="*/ 0 h 868363"/>
              <a:gd name="connsiteX1" fmla="*/ 1066800 w 1081881"/>
              <a:gd name="connsiteY1" fmla="*/ 868363 h 868363"/>
              <a:gd name="connsiteX2" fmla="*/ 0 w 1081881"/>
              <a:gd name="connsiteY2" fmla="*/ 868363 h 868363"/>
              <a:gd name="connsiteX3" fmla="*/ 647700 w 1081881"/>
              <a:gd name="connsiteY3" fmla="*/ 474663 h 868363"/>
              <a:gd name="connsiteX4" fmla="*/ 0 w 1081881"/>
              <a:gd name="connsiteY4" fmla="*/ 80963 h 868363"/>
              <a:gd name="connsiteX5" fmla="*/ 1081881 w 1081881"/>
              <a:gd name="connsiteY5" fmla="*/ 0 h 868363"/>
              <a:gd name="connsiteX0" fmla="*/ 1086643 w 1086643"/>
              <a:gd name="connsiteY0" fmla="*/ 14287 h 882650"/>
              <a:gd name="connsiteX1" fmla="*/ 1071562 w 1086643"/>
              <a:gd name="connsiteY1" fmla="*/ 882650 h 882650"/>
              <a:gd name="connsiteX2" fmla="*/ 4762 w 1086643"/>
              <a:gd name="connsiteY2" fmla="*/ 882650 h 882650"/>
              <a:gd name="connsiteX3" fmla="*/ 652462 w 1086643"/>
              <a:gd name="connsiteY3" fmla="*/ 488950 h 882650"/>
              <a:gd name="connsiteX4" fmla="*/ 0 w 1086643"/>
              <a:gd name="connsiteY4" fmla="*/ 0 h 882650"/>
              <a:gd name="connsiteX5" fmla="*/ 1086643 w 1086643"/>
              <a:gd name="connsiteY5" fmla="*/ 14287 h 882650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52462 w 1086643"/>
              <a:gd name="connsiteY3" fmla="*/ 488950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86643 w 1086643"/>
              <a:gd name="connsiteY0" fmla="*/ 14287 h 887412"/>
              <a:gd name="connsiteX1" fmla="*/ 1083468 w 1086643"/>
              <a:gd name="connsiteY1" fmla="*/ 887412 h 887412"/>
              <a:gd name="connsiteX2" fmla="*/ 4762 w 1086643"/>
              <a:gd name="connsiteY2" fmla="*/ 882650 h 887412"/>
              <a:gd name="connsiteX3" fmla="*/ 671512 w 1086643"/>
              <a:gd name="connsiteY3" fmla="*/ 415131 h 887412"/>
              <a:gd name="connsiteX4" fmla="*/ 0 w 1086643"/>
              <a:gd name="connsiteY4" fmla="*/ 0 h 887412"/>
              <a:gd name="connsiteX5" fmla="*/ 1086643 w 1086643"/>
              <a:gd name="connsiteY5" fmla="*/ 14287 h 887412"/>
              <a:gd name="connsiteX0" fmla="*/ 1079499 w 1083592"/>
              <a:gd name="connsiteY0" fmla="*/ 2381 h 887412"/>
              <a:gd name="connsiteX1" fmla="*/ 1083468 w 1083592"/>
              <a:gd name="connsiteY1" fmla="*/ 887412 h 887412"/>
              <a:gd name="connsiteX2" fmla="*/ 4762 w 1083592"/>
              <a:gd name="connsiteY2" fmla="*/ 882650 h 887412"/>
              <a:gd name="connsiteX3" fmla="*/ 671512 w 1083592"/>
              <a:gd name="connsiteY3" fmla="*/ 415131 h 887412"/>
              <a:gd name="connsiteX4" fmla="*/ 0 w 1083592"/>
              <a:gd name="connsiteY4" fmla="*/ 0 h 887412"/>
              <a:gd name="connsiteX5" fmla="*/ 1079499 w 1083592"/>
              <a:gd name="connsiteY5" fmla="*/ 2381 h 887412"/>
              <a:gd name="connsiteX0" fmla="*/ 1091405 w 1091405"/>
              <a:gd name="connsiteY0" fmla="*/ 4762 h 887412"/>
              <a:gd name="connsiteX1" fmla="*/ 1083468 w 1091405"/>
              <a:gd name="connsiteY1" fmla="*/ 887412 h 887412"/>
              <a:gd name="connsiteX2" fmla="*/ 4762 w 1091405"/>
              <a:gd name="connsiteY2" fmla="*/ 882650 h 887412"/>
              <a:gd name="connsiteX3" fmla="*/ 671512 w 1091405"/>
              <a:gd name="connsiteY3" fmla="*/ 415131 h 887412"/>
              <a:gd name="connsiteX4" fmla="*/ 0 w 1091405"/>
              <a:gd name="connsiteY4" fmla="*/ 0 h 887412"/>
              <a:gd name="connsiteX5" fmla="*/ 1091405 w 1091405"/>
              <a:gd name="connsiteY5" fmla="*/ 4762 h 88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405" h="887412">
                <a:moveTo>
                  <a:pt x="1091405" y="4762"/>
                </a:moveTo>
                <a:cubicBezTo>
                  <a:pt x="1090347" y="295804"/>
                  <a:pt x="1084526" y="596370"/>
                  <a:pt x="1083468" y="887412"/>
                </a:cubicBezTo>
                <a:lnTo>
                  <a:pt x="4762" y="882650"/>
                </a:lnTo>
                <a:lnTo>
                  <a:pt x="671512" y="415131"/>
                </a:lnTo>
                <a:lnTo>
                  <a:pt x="0" y="0"/>
                </a:lnTo>
                <a:lnTo>
                  <a:pt x="1091405" y="4762"/>
                </a:lnTo>
                <a:close/>
              </a:path>
            </a:pathLst>
          </a:custGeom>
          <a:solidFill>
            <a:srgbClr val="D9E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8B965E51-7D1C-4FA4-9D2D-DF70A9535D4A}"/>
              </a:ext>
            </a:extLst>
          </p:cNvPr>
          <p:cNvSpPr/>
          <p:nvPr/>
        </p:nvSpPr>
        <p:spPr>
          <a:xfrm>
            <a:off x="10093041" y="2387600"/>
            <a:ext cx="320959" cy="276689"/>
          </a:xfrm>
          <a:prstGeom prst="triangle">
            <a:avLst/>
          </a:prstGeom>
          <a:solidFill>
            <a:srgbClr val="E61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26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9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9;p31">
            <a:extLst>
              <a:ext uri="{FF2B5EF4-FFF2-40B4-BE49-F238E27FC236}">
                <a16:creationId xmlns:a16="http://schemas.microsoft.com/office/drawing/2014/main" id="{F5C33B5E-E102-6733-6890-499D1086BD1A}"/>
              </a:ext>
            </a:extLst>
          </p:cNvPr>
          <p:cNvGrpSpPr/>
          <p:nvPr/>
        </p:nvGrpSpPr>
        <p:grpSpPr>
          <a:xfrm rot="21318984">
            <a:off x="523691" y="426473"/>
            <a:ext cx="4450845" cy="5875926"/>
            <a:chOff x="5231699" y="433332"/>
            <a:chExt cx="3364403" cy="4322026"/>
          </a:xfrm>
        </p:grpSpPr>
        <p:sp>
          <p:nvSpPr>
            <p:cNvPr id="3" name="Google Shape;110;p31">
              <a:extLst>
                <a:ext uri="{FF2B5EF4-FFF2-40B4-BE49-F238E27FC236}">
                  <a16:creationId xmlns:a16="http://schemas.microsoft.com/office/drawing/2014/main" id="{C4FEB922-4B02-3A93-F8E9-758407380B9E}"/>
                </a:ext>
              </a:extLst>
            </p:cNvPr>
            <p:cNvSpPr/>
            <p:nvPr/>
          </p:nvSpPr>
          <p:spPr>
            <a:xfrm rot="-1799831" flipH="1">
              <a:off x="6345535" y="2998392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0" y="0"/>
                  </a:moveTo>
                  <a:lnTo>
                    <a:pt x="201" y="0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" name="Google Shape;111;p31">
              <a:extLst>
                <a:ext uri="{FF2B5EF4-FFF2-40B4-BE49-F238E27FC236}">
                  <a16:creationId xmlns:a16="http://schemas.microsoft.com/office/drawing/2014/main" id="{ACD99432-22DB-69A5-5233-9B86A1633382}"/>
                </a:ext>
              </a:extLst>
            </p:cNvPr>
            <p:cNvSpPr/>
            <p:nvPr/>
          </p:nvSpPr>
          <p:spPr>
            <a:xfrm rot="-1799831" flipH="1">
              <a:off x="7413977" y="3119006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201" y="0"/>
                  </a:moveTo>
                  <a:lnTo>
                    <a:pt x="1" y="0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112;p31">
              <a:extLst>
                <a:ext uri="{FF2B5EF4-FFF2-40B4-BE49-F238E27FC236}">
                  <a16:creationId xmlns:a16="http://schemas.microsoft.com/office/drawing/2014/main" id="{7A2A777F-71D6-1F63-885C-60C6F953259B}"/>
                </a:ext>
              </a:extLst>
            </p:cNvPr>
            <p:cNvSpPr/>
            <p:nvPr/>
          </p:nvSpPr>
          <p:spPr>
            <a:xfrm rot="-1799831" flipH="1">
              <a:off x="7404343" y="1530741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200" y="1"/>
                  </a:moveTo>
                  <a:lnTo>
                    <a:pt x="0" y="1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113;p31">
              <a:extLst>
                <a:ext uri="{FF2B5EF4-FFF2-40B4-BE49-F238E27FC236}">
                  <a16:creationId xmlns:a16="http://schemas.microsoft.com/office/drawing/2014/main" id="{A33E659D-8810-1E79-4696-1D0FE1222580}"/>
                </a:ext>
              </a:extLst>
            </p:cNvPr>
            <p:cNvSpPr/>
            <p:nvPr/>
          </p:nvSpPr>
          <p:spPr>
            <a:xfrm rot="-1799831" flipH="1">
              <a:off x="6631565" y="1976853"/>
              <a:ext cx="5308" cy="26"/>
            </a:xfrm>
            <a:custGeom>
              <a:avLst/>
              <a:gdLst/>
              <a:ahLst/>
              <a:cxnLst/>
              <a:rect l="l" t="t" r="r" b="b"/>
              <a:pathLst>
                <a:path w="201" h="1" fill="none" extrusionOk="0">
                  <a:moveTo>
                    <a:pt x="201" y="1"/>
                  </a:moveTo>
                  <a:lnTo>
                    <a:pt x="1" y="1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14;p31">
              <a:extLst>
                <a:ext uri="{FF2B5EF4-FFF2-40B4-BE49-F238E27FC236}">
                  <a16:creationId xmlns:a16="http://schemas.microsoft.com/office/drawing/2014/main" id="{C6D508B5-A2ED-9B58-11E3-7D83BFA7925A}"/>
                </a:ext>
              </a:extLst>
            </p:cNvPr>
            <p:cNvSpPr/>
            <p:nvPr/>
          </p:nvSpPr>
          <p:spPr>
            <a:xfrm rot="-1799831" flipH="1">
              <a:off x="7395363" y="3921816"/>
              <a:ext cx="6206" cy="26"/>
            </a:xfrm>
            <a:custGeom>
              <a:avLst/>
              <a:gdLst/>
              <a:ahLst/>
              <a:cxnLst/>
              <a:rect l="l" t="t" r="r" b="b"/>
              <a:pathLst>
                <a:path w="235" h="1" fill="none" extrusionOk="0">
                  <a:moveTo>
                    <a:pt x="1" y="1"/>
                  </a:moveTo>
                  <a:lnTo>
                    <a:pt x="234" y="1"/>
                  </a:lnTo>
                </a:path>
              </a:pathLst>
            </a:custGeom>
            <a:noFill/>
            <a:ln w="10000" cap="rnd" cmpd="sng">
              <a:solidFill>
                <a:srgbClr val="3833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15;p31">
              <a:extLst>
                <a:ext uri="{FF2B5EF4-FFF2-40B4-BE49-F238E27FC236}">
                  <a16:creationId xmlns:a16="http://schemas.microsoft.com/office/drawing/2014/main" id="{3A2FD427-EBB8-4C79-4181-87E157E5BCE0}"/>
                </a:ext>
              </a:extLst>
            </p:cNvPr>
            <p:cNvSpPr/>
            <p:nvPr/>
          </p:nvSpPr>
          <p:spPr>
            <a:xfrm rot="-1799831" flipH="1">
              <a:off x="7551557" y="3889792"/>
              <a:ext cx="877381" cy="544412"/>
            </a:xfrm>
            <a:custGeom>
              <a:avLst/>
              <a:gdLst/>
              <a:ahLst/>
              <a:cxnLst/>
              <a:rect l="l" t="t" r="r" b="b"/>
              <a:pathLst>
                <a:path w="33225" h="20616" extrusionOk="0">
                  <a:moveTo>
                    <a:pt x="33225" y="0"/>
                  </a:moveTo>
                  <a:cubicBezTo>
                    <a:pt x="33158" y="34"/>
                    <a:pt x="33091" y="67"/>
                    <a:pt x="32991" y="134"/>
                  </a:cubicBezTo>
                  <a:cubicBezTo>
                    <a:pt x="31757" y="868"/>
                    <a:pt x="29655" y="1468"/>
                    <a:pt x="26687" y="1969"/>
                  </a:cubicBezTo>
                  <a:cubicBezTo>
                    <a:pt x="23524" y="2449"/>
                    <a:pt x="20110" y="2689"/>
                    <a:pt x="16450" y="2689"/>
                  </a:cubicBezTo>
                  <a:cubicBezTo>
                    <a:pt x="14011" y="2689"/>
                    <a:pt x="11462" y="2582"/>
                    <a:pt x="8807" y="2369"/>
                  </a:cubicBezTo>
                  <a:cubicBezTo>
                    <a:pt x="4804" y="2035"/>
                    <a:pt x="2036" y="1568"/>
                    <a:pt x="435" y="968"/>
                  </a:cubicBezTo>
                  <a:cubicBezTo>
                    <a:pt x="268" y="901"/>
                    <a:pt x="134" y="834"/>
                    <a:pt x="1" y="734"/>
                  </a:cubicBezTo>
                  <a:lnTo>
                    <a:pt x="1" y="6672"/>
                  </a:lnTo>
                  <a:cubicBezTo>
                    <a:pt x="4571" y="6505"/>
                    <a:pt x="9141" y="6238"/>
                    <a:pt x="13711" y="5871"/>
                  </a:cubicBezTo>
                  <a:cubicBezTo>
                    <a:pt x="14878" y="5771"/>
                    <a:pt x="16046" y="5671"/>
                    <a:pt x="17213" y="5538"/>
                  </a:cubicBezTo>
                  <a:cubicBezTo>
                    <a:pt x="17547" y="5338"/>
                    <a:pt x="18080" y="5137"/>
                    <a:pt x="18814" y="4904"/>
                  </a:cubicBezTo>
                  <a:cubicBezTo>
                    <a:pt x="19582" y="4704"/>
                    <a:pt x="20582" y="4437"/>
                    <a:pt x="21850" y="4103"/>
                  </a:cubicBezTo>
                  <a:cubicBezTo>
                    <a:pt x="23151" y="3803"/>
                    <a:pt x="24485" y="3470"/>
                    <a:pt x="25919" y="3169"/>
                  </a:cubicBezTo>
                  <a:cubicBezTo>
                    <a:pt x="27354" y="2836"/>
                    <a:pt x="28488" y="2602"/>
                    <a:pt x="29322" y="2369"/>
                  </a:cubicBezTo>
                  <a:cubicBezTo>
                    <a:pt x="30156" y="2169"/>
                    <a:pt x="31457" y="1768"/>
                    <a:pt x="33225" y="1201"/>
                  </a:cubicBezTo>
                  <a:lnTo>
                    <a:pt x="33225" y="0"/>
                  </a:lnTo>
                  <a:close/>
                  <a:moveTo>
                    <a:pt x="15379" y="7673"/>
                  </a:moveTo>
                  <a:lnTo>
                    <a:pt x="15379" y="7673"/>
                  </a:lnTo>
                  <a:cubicBezTo>
                    <a:pt x="14778" y="7739"/>
                    <a:pt x="14144" y="7773"/>
                    <a:pt x="13511" y="7806"/>
                  </a:cubicBezTo>
                  <a:cubicBezTo>
                    <a:pt x="9007" y="8173"/>
                    <a:pt x="4504" y="8440"/>
                    <a:pt x="1" y="8540"/>
                  </a:cubicBezTo>
                  <a:lnTo>
                    <a:pt x="1" y="10908"/>
                  </a:lnTo>
                  <a:cubicBezTo>
                    <a:pt x="4471" y="10741"/>
                    <a:pt x="8907" y="10475"/>
                    <a:pt x="13310" y="10108"/>
                  </a:cubicBezTo>
                  <a:cubicBezTo>
                    <a:pt x="13677" y="10074"/>
                    <a:pt x="14044" y="10074"/>
                    <a:pt x="14378" y="10008"/>
                  </a:cubicBezTo>
                  <a:cubicBezTo>
                    <a:pt x="14645" y="9140"/>
                    <a:pt x="14978" y="8373"/>
                    <a:pt x="15379" y="7673"/>
                  </a:cubicBezTo>
                  <a:close/>
                  <a:moveTo>
                    <a:pt x="13911" y="12009"/>
                  </a:moveTo>
                  <a:cubicBezTo>
                    <a:pt x="13677" y="12042"/>
                    <a:pt x="13410" y="12076"/>
                    <a:pt x="13177" y="12076"/>
                  </a:cubicBezTo>
                  <a:cubicBezTo>
                    <a:pt x="8774" y="12409"/>
                    <a:pt x="4404" y="12643"/>
                    <a:pt x="1" y="12776"/>
                  </a:cubicBezTo>
                  <a:lnTo>
                    <a:pt x="1" y="14878"/>
                  </a:lnTo>
                  <a:cubicBezTo>
                    <a:pt x="4371" y="14711"/>
                    <a:pt x="8707" y="14477"/>
                    <a:pt x="13010" y="14111"/>
                  </a:cubicBezTo>
                  <a:cubicBezTo>
                    <a:pt x="13244" y="14111"/>
                    <a:pt x="13477" y="14077"/>
                    <a:pt x="13677" y="14077"/>
                  </a:cubicBezTo>
                  <a:cubicBezTo>
                    <a:pt x="13744" y="13343"/>
                    <a:pt x="13811" y="12676"/>
                    <a:pt x="13911" y="12009"/>
                  </a:cubicBezTo>
                  <a:close/>
                  <a:moveTo>
                    <a:pt x="13611" y="16012"/>
                  </a:moveTo>
                  <a:cubicBezTo>
                    <a:pt x="13410" y="16045"/>
                    <a:pt x="13210" y="16045"/>
                    <a:pt x="13010" y="16079"/>
                  </a:cubicBezTo>
                  <a:cubicBezTo>
                    <a:pt x="8674" y="16412"/>
                    <a:pt x="4337" y="16646"/>
                    <a:pt x="1" y="16746"/>
                  </a:cubicBezTo>
                  <a:lnTo>
                    <a:pt x="1" y="17346"/>
                  </a:lnTo>
                  <a:cubicBezTo>
                    <a:pt x="1" y="18414"/>
                    <a:pt x="668" y="19081"/>
                    <a:pt x="2002" y="19381"/>
                  </a:cubicBezTo>
                  <a:cubicBezTo>
                    <a:pt x="2102" y="19414"/>
                    <a:pt x="2202" y="19448"/>
                    <a:pt x="2336" y="19481"/>
                  </a:cubicBezTo>
                  <a:cubicBezTo>
                    <a:pt x="3970" y="19815"/>
                    <a:pt x="6105" y="20115"/>
                    <a:pt x="8807" y="20315"/>
                  </a:cubicBezTo>
                  <a:cubicBezTo>
                    <a:pt x="10575" y="20482"/>
                    <a:pt x="12276" y="20549"/>
                    <a:pt x="13944" y="20615"/>
                  </a:cubicBezTo>
                  <a:cubicBezTo>
                    <a:pt x="13744" y="19314"/>
                    <a:pt x="13611" y="17813"/>
                    <a:pt x="13611" y="16112"/>
                  </a:cubicBezTo>
                  <a:lnTo>
                    <a:pt x="13611" y="1601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6;p31">
              <a:extLst>
                <a:ext uri="{FF2B5EF4-FFF2-40B4-BE49-F238E27FC236}">
                  <a16:creationId xmlns:a16="http://schemas.microsoft.com/office/drawing/2014/main" id="{D72F9AE0-A080-C557-362C-7408FD26A87C}"/>
                </a:ext>
              </a:extLst>
            </p:cNvPr>
            <p:cNvSpPr/>
            <p:nvPr/>
          </p:nvSpPr>
          <p:spPr>
            <a:xfrm rot="-1799831" flipH="1">
              <a:off x="8044904" y="3909112"/>
              <a:ext cx="375273" cy="288077"/>
            </a:xfrm>
            <a:custGeom>
              <a:avLst/>
              <a:gdLst/>
              <a:ahLst/>
              <a:cxnLst/>
              <a:rect l="l" t="t" r="r" b="b"/>
              <a:pathLst>
                <a:path w="14211" h="10909" extrusionOk="0">
                  <a:moveTo>
                    <a:pt x="14211" y="0"/>
                  </a:moveTo>
                  <a:cubicBezTo>
                    <a:pt x="9641" y="367"/>
                    <a:pt x="5071" y="634"/>
                    <a:pt x="501" y="801"/>
                  </a:cubicBezTo>
                  <a:cubicBezTo>
                    <a:pt x="34" y="1435"/>
                    <a:pt x="34" y="2068"/>
                    <a:pt x="501" y="2669"/>
                  </a:cubicBezTo>
                  <a:cubicBezTo>
                    <a:pt x="5004" y="2569"/>
                    <a:pt x="9507" y="2302"/>
                    <a:pt x="14011" y="1935"/>
                  </a:cubicBezTo>
                  <a:cubicBezTo>
                    <a:pt x="13610" y="1068"/>
                    <a:pt x="13677" y="434"/>
                    <a:pt x="14211" y="0"/>
                  </a:cubicBezTo>
                  <a:close/>
                  <a:moveTo>
                    <a:pt x="13810" y="4237"/>
                  </a:moveTo>
                  <a:lnTo>
                    <a:pt x="13810" y="4237"/>
                  </a:lnTo>
                  <a:cubicBezTo>
                    <a:pt x="9407" y="4604"/>
                    <a:pt x="4971" y="4870"/>
                    <a:pt x="501" y="5004"/>
                  </a:cubicBezTo>
                  <a:cubicBezTo>
                    <a:pt x="1" y="5704"/>
                    <a:pt x="1" y="6338"/>
                    <a:pt x="501" y="6905"/>
                  </a:cubicBezTo>
                  <a:cubicBezTo>
                    <a:pt x="4904" y="6772"/>
                    <a:pt x="9274" y="6538"/>
                    <a:pt x="13677" y="6205"/>
                  </a:cubicBezTo>
                  <a:cubicBezTo>
                    <a:pt x="13143" y="5638"/>
                    <a:pt x="13210" y="4971"/>
                    <a:pt x="13810" y="4237"/>
                  </a:cubicBezTo>
                  <a:close/>
                  <a:moveTo>
                    <a:pt x="13510" y="8240"/>
                  </a:moveTo>
                  <a:lnTo>
                    <a:pt x="13510" y="8240"/>
                  </a:lnTo>
                  <a:cubicBezTo>
                    <a:pt x="9207" y="8573"/>
                    <a:pt x="4871" y="8840"/>
                    <a:pt x="501" y="9007"/>
                  </a:cubicBezTo>
                  <a:cubicBezTo>
                    <a:pt x="67" y="9574"/>
                    <a:pt x="67" y="10208"/>
                    <a:pt x="501" y="10908"/>
                  </a:cubicBezTo>
                  <a:cubicBezTo>
                    <a:pt x="4837" y="10775"/>
                    <a:pt x="9174" y="10541"/>
                    <a:pt x="13510" y="10208"/>
                  </a:cubicBezTo>
                  <a:cubicBezTo>
                    <a:pt x="13277" y="9841"/>
                    <a:pt x="13177" y="9540"/>
                    <a:pt x="13177" y="9307"/>
                  </a:cubicBezTo>
                  <a:cubicBezTo>
                    <a:pt x="13143" y="9073"/>
                    <a:pt x="13277" y="8740"/>
                    <a:pt x="13510" y="824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7;p31">
              <a:extLst>
                <a:ext uri="{FF2B5EF4-FFF2-40B4-BE49-F238E27FC236}">
                  <a16:creationId xmlns:a16="http://schemas.microsoft.com/office/drawing/2014/main" id="{97FA663B-2F9E-3C31-B24F-9A21560FF880}"/>
                </a:ext>
              </a:extLst>
            </p:cNvPr>
            <p:cNvSpPr/>
            <p:nvPr/>
          </p:nvSpPr>
          <p:spPr>
            <a:xfrm rot="-1799831" flipH="1">
              <a:off x="7551954" y="4071805"/>
              <a:ext cx="562897" cy="332995"/>
            </a:xfrm>
            <a:custGeom>
              <a:avLst/>
              <a:gdLst/>
              <a:ahLst/>
              <a:cxnLst/>
              <a:rect l="l" t="t" r="r" b="b"/>
              <a:pathLst>
                <a:path w="21316" h="12610" extrusionOk="0">
                  <a:moveTo>
                    <a:pt x="20682" y="0"/>
                  </a:moveTo>
                  <a:cubicBezTo>
                    <a:pt x="15411" y="801"/>
                    <a:pt x="10041" y="1435"/>
                    <a:pt x="4670" y="1935"/>
                  </a:cubicBezTo>
                  <a:cubicBezTo>
                    <a:pt x="3503" y="2035"/>
                    <a:pt x="2302" y="2169"/>
                    <a:pt x="1168" y="2235"/>
                  </a:cubicBezTo>
                  <a:lnTo>
                    <a:pt x="1134" y="2235"/>
                  </a:lnTo>
                  <a:lnTo>
                    <a:pt x="1101" y="2269"/>
                  </a:lnTo>
                  <a:cubicBezTo>
                    <a:pt x="567" y="2736"/>
                    <a:pt x="501" y="3403"/>
                    <a:pt x="901" y="4303"/>
                  </a:cubicBezTo>
                  <a:lnTo>
                    <a:pt x="934" y="4370"/>
                  </a:lnTo>
                  <a:lnTo>
                    <a:pt x="1001" y="4370"/>
                  </a:lnTo>
                  <a:cubicBezTo>
                    <a:pt x="1601" y="4303"/>
                    <a:pt x="2235" y="4270"/>
                    <a:pt x="2869" y="4203"/>
                  </a:cubicBezTo>
                  <a:cubicBezTo>
                    <a:pt x="8773" y="3703"/>
                    <a:pt x="14811" y="2969"/>
                    <a:pt x="20715" y="2035"/>
                  </a:cubicBezTo>
                  <a:lnTo>
                    <a:pt x="20782" y="2035"/>
                  </a:lnTo>
                  <a:cubicBezTo>
                    <a:pt x="21315" y="1435"/>
                    <a:pt x="21315" y="768"/>
                    <a:pt x="20782" y="34"/>
                  </a:cubicBezTo>
                  <a:lnTo>
                    <a:pt x="20748" y="0"/>
                  </a:lnTo>
                  <a:close/>
                  <a:moveTo>
                    <a:pt x="20748" y="4203"/>
                  </a:moveTo>
                  <a:lnTo>
                    <a:pt x="20682" y="4237"/>
                  </a:lnTo>
                  <a:cubicBezTo>
                    <a:pt x="14477" y="5137"/>
                    <a:pt x="8139" y="5871"/>
                    <a:pt x="1835" y="6405"/>
                  </a:cubicBezTo>
                  <a:cubicBezTo>
                    <a:pt x="1501" y="6438"/>
                    <a:pt x="1134" y="6472"/>
                    <a:pt x="767" y="6505"/>
                  </a:cubicBezTo>
                  <a:lnTo>
                    <a:pt x="734" y="6505"/>
                  </a:lnTo>
                  <a:lnTo>
                    <a:pt x="734" y="6538"/>
                  </a:lnTo>
                  <a:cubicBezTo>
                    <a:pt x="67" y="7306"/>
                    <a:pt x="0" y="7973"/>
                    <a:pt x="567" y="8606"/>
                  </a:cubicBezTo>
                  <a:lnTo>
                    <a:pt x="601" y="8606"/>
                  </a:lnTo>
                  <a:cubicBezTo>
                    <a:pt x="601" y="8606"/>
                    <a:pt x="1134" y="8573"/>
                    <a:pt x="1368" y="8573"/>
                  </a:cubicBezTo>
                  <a:cubicBezTo>
                    <a:pt x="7806" y="8039"/>
                    <a:pt x="14310" y="7272"/>
                    <a:pt x="20715" y="6271"/>
                  </a:cubicBezTo>
                  <a:lnTo>
                    <a:pt x="20748" y="6238"/>
                  </a:lnTo>
                  <a:cubicBezTo>
                    <a:pt x="21282" y="5571"/>
                    <a:pt x="21282" y="4904"/>
                    <a:pt x="20748" y="4237"/>
                  </a:cubicBezTo>
                  <a:lnTo>
                    <a:pt x="20748" y="4203"/>
                  </a:lnTo>
                  <a:close/>
                  <a:moveTo>
                    <a:pt x="20715" y="8206"/>
                  </a:moveTo>
                  <a:cubicBezTo>
                    <a:pt x="14244" y="9174"/>
                    <a:pt x="7672" y="9941"/>
                    <a:pt x="1134" y="10441"/>
                  </a:cubicBezTo>
                  <a:cubicBezTo>
                    <a:pt x="901" y="10474"/>
                    <a:pt x="701" y="10474"/>
                    <a:pt x="467" y="10508"/>
                  </a:cubicBezTo>
                  <a:lnTo>
                    <a:pt x="400" y="10508"/>
                  </a:lnTo>
                  <a:lnTo>
                    <a:pt x="400" y="10541"/>
                  </a:lnTo>
                  <a:cubicBezTo>
                    <a:pt x="134" y="11042"/>
                    <a:pt x="34" y="11408"/>
                    <a:pt x="34" y="11642"/>
                  </a:cubicBezTo>
                  <a:cubicBezTo>
                    <a:pt x="67" y="11875"/>
                    <a:pt x="167" y="12176"/>
                    <a:pt x="400" y="12576"/>
                  </a:cubicBezTo>
                  <a:lnTo>
                    <a:pt x="434" y="12609"/>
                  </a:lnTo>
                  <a:lnTo>
                    <a:pt x="467" y="12609"/>
                  </a:lnTo>
                  <a:cubicBezTo>
                    <a:pt x="667" y="12609"/>
                    <a:pt x="901" y="12609"/>
                    <a:pt x="1101" y="12576"/>
                  </a:cubicBezTo>
                  <a:cubicBezTo>
                    <a:pt x="7606" y="12042"/>
                    <a:pt x="14210" y="11275"/>
                    <a:pt x="20715" y="10274"/>
                  </a:cubicBezTo>
                  <a:lnTo>
                    <a:pt x="20748" y="10241"/>
                  </a:lnTo>
                  <a:lnTo>
                    <a:pt x="20782" y="10241"/>
                  </a:lnTo>
                  <a:cubicBezTo>
                    <a:pt x="21315" y="9440"/>
                    <a:pt x="21315" y="8773"/>
                    <a:pt x="20748" y="8240"/>
                  </a:cubicBezTo>
                  <a:lnTo>
                    <a:pt x="20748" y="8206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8;p31">
              <a:extLst>
                <a:ext uri="{FF2B5EF4-FFF2-40B4-BE49-F238E27FC236}">
                  <a16:creationId xmlns:a16="http://schemas.microsoft.com/office/drawing/2014/main" id="{4CE35B7B-98FB-360C-D602-323F9A587856}"/>
                </a:ext>
              </a:extLst>
            </p:cNvPr>
            <p:cNvSpPr/>
            <p:nvPr/>
          </p:nvSpPr>
          <p:spPr>
            <a:xfrm rot="-1799831" flipH="1">
              <a:off x="7580973" y="4006803"/>
              <a:ext cx="522388" cy="517978"/>
            </a:xfrm>
            <a:custGeom>
              <a:avLst/>
              <a:gdLst/>
              <a:ahLst/>
              <a:cxnLst/>
              <a:rect l="l" t="t" r="r" b="b"/>
              <a:pathLst>
                <a:path w="19782" h="19615" extrusionOk="0">
                  <a:moveTo>
                    <a:pt x="19782" y="0"/>
                  </a:moveTo>
                  <a:lnTo>
                    <a:pt x="19682" y="34"/>
                  </a:lnTo>
                  <a:cubicBezTo>
                    <a:pt x="17914" y="601"/>
                    <a:pt x="16579" y="1001"/>
                    <a:pt x="15745" y="1201"/>
                  </a:cubicBezTo>
                  <a:cubicBezTo>
                    <a:pt x="14945" y="1401"/>
                    <a:pt x="13811" y="1668"/>
                    <a:pt x="12376" y="1968"/>
                  </a:cubicBezTo>
                  <a:cubicBezTo>
                    <a:pt x="10942" y="2302"/>
                    <a:pt x="9574" y="2635"/>
                    <a:pt x="8307" y="2936"/>
                  </a:cubicBezTo>
                  <a:cubicBezTo>
                    <a:pt x="7039" y="3236"/>
                    <a:pt x="6005" y="3503"/>
                    <a:pt x="5271" y="3736"/>
                  </a:cubicBezTo>
                  <a:cubicBezTo>
                    <a:pt x="4504" y="3970"/>
                    <a:pt x="3970" y="4170"/>
                    <a:pt x="3637" y="4370"/>
                  </a:cubicBezTo>
                  <a:lnTo>
                    <a:pt x="3704" y="4537"/>
                  </a:lnTo>
                  <a:cubicBezTo>
                    <a:pt x="9041" y="4036"/>
                    <a:pt x="14445" y="3369"/>
                    <a:pt x="19715" y="2602"/>
                  </a:cubicBezTo>
                  <a:lnTo>
                    <a:pt x="19782" y="2602"/>
                  </a:lnTo>
                  <a:lnTo>
                    <a:pt x="19782" y="0"/>
                  </a:lnTo>
                  <a:close/>
                  <a:moveTo>
                    <a:pt x="19682" y="4303"/>
                  </a:moveTo>
                  <a:cubicBezTo>
                    <a:pt x="13777" y="5237"/>
                    <a:pt x="7773" y="5971"/>
                    <a:pt x="1836" y="6472"/>
                  </a:cubicBezTo>
                  <a:lnTo>
                    <a:pt x="1802" y="6472"/>
                  </a:lnTo>
                  <a:lnTo>
                    <a:pt x="1769" y="6505"/>
                  </a:lnTo>
                  <a:cubicBezTo>
                    <a:pt x="1369" y="7239"/>
                    <a:pt x="1035" y="8039"/>
                    <a:pt x="768" y="8907"/>
                  </a:cubicBezTo>
                  <a:lnTo>
                    <a:pt x="735" y="9007"/>
                  </a:lnTo>
                  <a:lnTo>
                    <a:pt x="835" y="9007"/>
                  </a:lnTo>
                  <a:cubicBezTo>
                    <a:pt x="7139" y="8473"/>
                    <a:pt x="13477" y="7739"/>
                    <a:pt x="19715" y="6805"/>
                  </a:cubicBezTo>
                  <a:lnTo>
                    <a:pt x="19782" y="6805"/>
                  </a:lnTo>
                  <a:lnTo>
                    <a:pt x="19782" y="4303"/>
                  </a:lnTo>
                  <a:close/>
                  <a:moveTo>
                    <a:pt x="19682" y="8540"/>
                  </a:moveTo>
                  <a:cubicBezTo>
                    <a:pt x="13277" y="9540"/>
                    <a:pt x="6772" y="10308"/>
                    <a:pt x="368" y="10841"/>
                  </a:cubicBezTo>
                  <a:lnTo>
                    <a:pt x="301" y="10841"/>
                  </a:lnTo>
                  <a:lnTo>
                    <a:pt x="301" y="10908"/>
                  </a:lnTo>
                  <a:cubicBezTo>
                    <a:pt x="201" y="11542"/>
                    <a:pt x="101" y="12242"/>
                    <a:pt x="68" y="12943"/>
                  </a:cubicBezTo>
                  <a:lnTo>
                    <a:pt x="34" y="13043"/>
                  </a:lnTo>
                  <a:lnTo>
                    <a:pt x="134" y="13043"/>
                  </a:lnTo>
                  <a:cubicBezTo>
                    <a:pt x="6672" y="12509"/>
                    <a:pt x="13244" y="11742"/>
                    <a:pt x="19715" y="10808"/>
                  </a:cubicBezTo>
                  <a:lnTo>
                    <a:pt x="19782" y="10808"/>
                  </a:lnTo>
                  <a:lnTo>
                    <a:pt x="19782" y="8540"/>
                  </a:lnTo>
                  <a:close/>
                  <a:moveTo>
                    <a:pt x="19782" y="12509"/>
                  </a:moveTo>
                  <a:lnTo>
                    <a:pt x="19682" y="12543"/>
                  </a:lnTo>
                  <a:cubicBezTo>
                    <a:pt x="13177" y="13543"/>
                    <a:pt x="6572" y="14310"/>
                    <a:pt x="68" y="14844"/>
                  </a:cubicBezTo>
                  <a:lnTo>
                    <a:pt x="1" y="14844"/>
                  </a:lnTo>
                  <a:lnTo>
                    <a:pt x="1" y="15011"/>
                  </a:lnTo>
                  <a:cubicBezTo>
                    <a:pt x="1" y="16712"/>
                    <a:pt x="101" y="18213"/>
                    <a:pt x="334" y="19514"/>
                  </a:cubicBezTo>
                  <a:lnTo>
                    <a:pt x="334" y="19581"/>
                  </a:lnTo>
                  <a:lnTo>
                    <a:pt x="401" y="19581"/>
                  </a:lnTo>
                  <a:cubicBezTo>
                    <a:pt x="1268" y="19614"/>
                    <a:pt x="2169" y="19614"/>
                    <a:pt x="3003" y="19614"/>
                  </a:cubicBezTo>
                  <a:cubicBezTo>
                    <a:pt x="6139" y="19614"/>
                    <a:pt x="9141" y="19448"/>
                    <a:pt x="11909" y="19081"/>
                  </a:cubicBezTo>
                  <a:cubicBezTo>
                    <a:pt x="12343" y="19014"/>
                    <a:pt x="12743" y="18947"/>
                    <a:pt x="13177" y="18880"/>
                  </a:cubicBezTo>
                  <a:cubicBezTo>
                    <a:pt x="14445" y="18680"/>
                    <a:pt x="15545" y="18480"/>
                    <a:pt x="16413" y="18247"/>
                  </a:cubicBezTo>
                  <a:cubicBezTo>
                    <a:pt x="16646" y="18180"/>
                    <a:pt x="16880" y="18113"/>
                    <a:pt x="17080" y="18047"/>
                  </a:cubicBezTo>
                  <a:cubicBezTo>
                    <a:pt x="18781" y="17613"/>
                    <a:pt x="19682" y="16712"/>
                    <a:pt x="19782" y="15411"/>
                  </a:cubicBezTo>
                  <a:lnTo>
                    <a:pt x="19782" y="1250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19;p31">
              <a:extLst>
                <a:ext uri="{FF2B5EF4-FFF2-40B4-BE49-F238E27FC236}">
                  <a16:creationId xmlns:a16="http://schemas.microsoft.com/office/drawing/2014/main" id="{FCE05FC8-044B-BA63-A423-1FF123FFAE9E}"/>
                </a:ext>
              </a:extLst>
            </p:cNvPr>
            <p:cNvSpPr/>
            <p:nvPr/>
          </p:nvSpPr>
          <p:spPr>
            <a:xfrm rot="-1799831" flipH="1">
              <a:off x="7784952" y="4352679"/>
              <a:ext cx="729395" cy="118067"/>
            </a:xfrm>
            <a:custGeom>
              <a:avLst/>
              <a:gdLst/>
              <a:ahLst/>
              <a:cxnLst/>
              <a:rect l="l" t="t" r="r" b="b"/>
              <a:pathLst>
                <a:path w="27621" h="4471" extrusionOk="0">
                  <a:moveTo>
                    <a:pt x="27620" y="1"/>
                  </a:moveTo>
                  <a:lnTo>
                    <a:pt x="27620" y="1"/>
                  </a:lnTo>
                  <a:cubicBezTo>
                    <a:pt x="26753" y="201"/>
                    <a:pt x="25686" y="435"/>
                    <a:pt x="24385" y="635"/>
                  </a:cubicBezTo>
                  <a:cubicBezTo>
                    <a:pt x="23984" y="701"/>
                    <a:pt x="23551" y="768"/>
                    <a:pt x="23117" y="802"/>
                  </a:cubicBezTo>
                  <a:cubicBezTo>
                    <a:pt x="20383" y="1192"/>
                    <a:pt x="17447" y="1379"/>
                    <a:pt x="14323" y="1379"/>
                  </a:cubicBezTo>
                  <a:cubicBezTo>
                    <a:pt x="13444" y="1379"/>
                    <a:pt x="12550" y="1365"/>
                    <a:pt x="11642" y="1335"/>
                  </a:cubicBezTo>
                  <a:cubicBezTo>
                    <a:pt x="9974" y="1302"/>
                    <a:pt x="8273" y="1202"/>
                    <a:pt x="6505" y="1068"/>
                  </a:cubicBezTo>
                  <a:cubicBezTo>
                    <a:pt x="3803" y="835"/>
                    <a:pt x="1668" y="535"/>
                    <a:pt x="1" y="201"/>
                  </a:cubicBezTo>
                  <a:lnTo>
                    <a:pt x="1" y="201"/>
                  </a:lnTo>
                  <a:lnTo>
                    <a:pt x="5104" y="3904"/>
                  </a:lnTo>
                  <a:cubicBezTo>
                    <a:pt x="6238" y="4071"/>
                    <a:pt x="7406" y="4204"/>
                    <a:pt x="8573" y="4271"/>
                  </a:cubicBezTo>
                  <a:cubicBezTo>
                    <a:pt x="8773" y="4304"/>
                    <a:pt x="8940" y="4304"/>
                    <a:pt x="9140" y="4337"/>
                  </a:cubicBezTo>
                  <a:cubicBezTo>
                    <a:pt x="10275" y="4404"/>
                    <a:pt x="11409" y="4437"/>
                    <a:pt x="12576" y="4471"/>
                  </a:cubicBezTo>
                  <a:cubicBezTo>
                    <a:pt x="12409" y="4137"/>
                    <a:pt x="12276" y="3770"/>
                    <a:pt x="12143" y="3403"/>
                  </a:cubicBezTo>
                  <a:cubicBezTo>
                    <a:pt x="12176" y="2836"/>
                    <a:pt x="12343" y="2503"/>
                    <a:pt x="12610" y="2403"/>
                  </a:cubicBezTo>
                  <a:cubicBezTo>
                    <a:pt x="12910" y="2336"/>
                    <a:pt x="13477" y="2269"/>
                    <a:pt x="14377" y="2269"/>
                  </a:cubicBezTo>
                  <a:lnTo>
                    <a:pt x="16145" y="2269"/>
                  </a:lnTo>
                  <a:cubicBezTo>
                    <a:pt x="16879" y="2269"/>
                    <a:pt x="17913" y="2303"/>
                    <a:pt x="19214" y="2336"/>
                  </a:cubicBezTo>
                  <a:cubicBezTo>
                    <a:pt x="20549" y="2336"/>
                    <a:pt x="22717" y="2069"/>
                    <a:pt x="25719" y="1435"/>
                  </a:cubicBezTo>
                  <a:lnTo>
                    <a:pt x="276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0;p31">
              <a:extLst>
                <a:ext uri="{FF2B5EF4-FFF2-40B4-BE49-F238E27FC236}">
                  <a16:creationId xmlns:a16="http://schemas.microsoft.com/office/drawing/2014/main" id="{7ED17F1D-E553-C2B9-DA98-AB20BFE8F6C6}"/>
                </a:ext>
              </a:extLst>
            </p:cNvPr>
            <p:cNvSpPr/>
            <p:nvPr/>
          </p:nvSpPr>
          <p:spPr>
            <a:xfrm rot="-1799831" flipH="1">
              <a:off x="7860993" y="4452991"/>
              <a:ext cx="362070" cy="85454"/>
            </a:xfrm>
            <a:custGeom>
              <a:avLst/>
              <a:gdLst/>
              <a:ahLst/>
              <a:cxnLst/>
              <a:rect l="l" t="t" r="r" b="b"/>
              <a:pathLst>
                <a:path w="13711" h="3236" extrusionOk="0">
                  <a:moveTo>
                    <a:pt x="13644" y="0"/>
                  </a:moveTo>
                  <a:cubicBezTo>
                    <a:pt x="10775" y="601"/>
                    <a:pt x="8674" y="901"/>
                    <a:pt x="7339" y="901"/>
                  </a:cubicBezTo>
                  <a:lnTo>
                    <a:pt x="7173" y="901"/>
                  </a:lnTo>
                  <a:cubicBezTo>
                    <a:pt x="5905" y="868"/>
                    <a:pt x="4971" y="868"/>
                    <a:pt x="4237" y="868"/>
                  </a:cubicBezTo>
                  <a:lnTo>
                    <a:pt x="2302" y="868"/>
                  </a:lnTo>
                  <a:cubicBezTo>
                    <a:pt x="1402" y="868"/>
                    <a:pt x="801" y="901"/>
                    <a:pt x="501" y="1001"/>
                  </a:cubicBezTo>
                  <a:cubicBezTo>
                    <a:pt x="201" y="1101"/>
                    <a:pt x="34" y="1435"/>
                    <a:pt x="1" y="2102"/>
                  </a:cubicBezTo>
                  <a:cubicBezTo>
                    <a:pt x="134" y="2469"/>
                    <a:pt x="268" y="2836"/>
                    <a:pt x="434" y="3169"/>
                  </a:cubicBezTo>
                  <a:lnTo>
                    <a:pt x="434" y="3203"/>
                  </a:lnTo>
                  <a:lnTo>
                    <a:pt x="501" y="3203"/>
                  </a:lnTo>
                  <a:cubicBezTo>
                    <a:pt x="901" y="3203"/>
                    <a:pt x="1302" y="3236"/>
                    <a:pt x="1735" y="3236"/>
                  </a:cubicBezTo>
                  <a:lnTo>
                    <a:pt x="2036" y="3236"/>
                  </a:lnTo>
                  <a:cubicBezTo>
                    <a:pt x="3570" y="3203"/>
                    <a:pt x="5138" y="3136"/>
                    <a:pt x="6706" y="3036"/>
                  </a:cubicBezTo>
                  <a:cubicBezTo>
                    <a:pt x="6906" y="3036"/>
                    <a:pt x="7073" y="3002"/>
                    <a:pt x="7273" y="3002"/>
                  </a:cubicBezTo>
                  <a:cubicBezTo>
                    <a:pt x="8307" y="2902"/>
                    <a:pt x="9341" y="2769"/>
                    <a:pt x="10342" y="2635"/>
                  </a:cubicBezTo>
                  <a:lnTo>
                    <a:pt x="10375" y="2635"/>
                  </a:lnTo>
                  <a:lnTo>
                    <a:pt x="13711" y="167"/>
                  </a:lnTo>
                  <a:lnTo>
                    <a:pt x="13644" y="0"/>
                  </a:lnTo>
                  <a:close/>
                </a:path>
              </a:pathLst>
            </a:custGeom>
            <a:solidFill>
              <a:srgbClr val="6D6D6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21;p31">
              <a:extLst>
                <a:ext uri="{FF2B5EF4-FFF2-40B4-BE49-F238E27FC236}">
                  <a16:creationId xmlns:a16="http://schemas.microsoft.com/office/drawing/2014/main" id="{B1E593DF-8954-821F-49A1-2C6630C4ED27}"/>
                </a:ext>
              </a:extLst>
            </p:cNvPr>
            <p:cNvSpPr/>
            <p:nvPr/>
          </p:nvSpPr>
          <p:spPr>
            <a:xfrm rot="-1799831" flipH="1">
              <a:off x="8061138" y="4452096"/>
              <a:ext cx="269565" cy="65437"/>
            </a:xfrm>
            <a:custGeom>
              <a:avLst/>
              <a:gdLst/>
              <a:ahLst/>
              <a:cxnLst/>
              <a:rect l="l" t="t" r="r" b="b"/>
              <a:pathLst>
                <a:path w="10208" h="247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202"/>
                    <a:pt x="934" y="1969"/>
                    <a:pt x="2169" y="2236"/>
                  </a:cubicBezTo>
                  <a:cubicBezTo>
                    <a:pt x="2727" y="2403"/>
                    <a:pt x="3474" y="2477"/>
                    <a:pt x="4387" y="2477"/>
                  </a:cubicBezTo>
                  <a:cubicBezTo>
                    <a:pt x="4564" y="2477"/>
                    <a:pt x="4748" y="2475"/>
                    <a:pt x="4937" y="2469"/>
                  </a:cubicBezTo>
                  <a:lnTo>
                    <a:pt x="5404" y="2469"/>
                  </a:lnTo>
                  <a:cubicBezTo>
                    <a:pt x="5551" y="2473"/>
                    <a:pt x="5693" y="2475"/>
                    <a:pt x="5830" y="2475"/>
                  </a:cubicBezTo>
                  <a:cubicBezTo>
                    <a:pt x="6758" y="2475"/>
                    <a:pt x="7487" y="2381"/>
                    <a:pt x="8039" y="2236"/>
                  </a:cubicBezTo>
                  <a:cubicBezTo>
                    <a:pt x="9240" y="1969"/>
                    <a:pt x="9941" y="1302"/>
                    <a:pt x="10174" y="201"/>
                  </a:cubicBezTo>
                  <a:cubicBezTo>
                    <a:pt x="10174" y="167"/>
                    <a:pt x="10174" y="101"/>
                    <a:pt x="10208" y="34"/>
                  </a:cubicBezTo>
                  <a:lnTo>
                    <a:pt x="10208" y="34"/>
                  </a:lnTo>
                  <a:cubicBezTo>
                    <a:pt x="8640" y="134"/>
                    <a:pt x="7105" y="201"/>
                    <a:pt x="5538" y="201"/>
                  </a:cubicBezTo>
                  <a:lnTo>
                    <a:pt x="4003" y="201"/>
                  </a:lnTo>
                  <a:cubicBezTo>
                    <a:pt x="2869" y="167"/>
                    <a:pt x="1702" y="134"/>
                    <a:pt x="601" y="67"/>
                  </a:cubicBezTo>
                  <a:cubicBezTo>
                    <a:pt x="367" y="34"/>
                    <a:pt x="200" y="34"/>
                    <a:pt x="0" y="1"/>
                  </a:cubicBezTo>
                  <a:close/>
                </a:path>
              </a:pathLst>
            </a:custGeom>
            <a:solidFill>
              <a:srgbClr val="4848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22;p31">
              <a:extLst>
                <a:ext uri="{FF2B5EF4-FFF2-40B4-BE49-F238E27FC236}">
                  <a16:creationId xmlns:a16="http://schemas.microsoft.com/office/drawing/2014/main" id="{9ED7B718-7785-4FCE-D44B-996DBF267F94}"/>
                </a:ext>
              </a:extLst>
            </p:cNvPr>
            <p:cNvSpPr/>
            <p:nvPr/>
          </p:nvSpPr>
          <p:spPr>
            <a:xfrm rot="-1799831" flipH="1">
              <a:off x="7248871" y="3345215"/>
              <a:ext cx="1069388" cy="653263"/>
            </a:xfrm>
            <a:custGeom>
              <a:avLst/>
              <a:gdLst/>
              <a:ahLst/>
              <a:cxnLst/>
              <a:rect l="l" t="t" r="r" b="b"/>
              <a:pathLst>
                <a:path w="40496" h="24738" extrusionOk="0">
                  <a:moveTo>
                    <a:pt x="0" y="0"/>
                  </a:moveTo>
                  <a:lnTo>
                    <a:pt x="0" y="0"/>
                  </a:lnTo>
                  <a:cubicBezTo>
                    <a:pt x="2735" y="4470"/>
                    <a:pt x="4270" y="7939"/>
                    <a:pt x="4637" y="10441"/>
                  </a:cubicBezTo>
                  <a:cubicBezTo>
                    <a:pt x="4837" y="11775"/>
                    <a:pt x="4970" y="13710"/>
                    <a:pt x="5037" y="16212"/>
                  </a:cubicBezTo>
                  <a:cubicBezTo>
                    <a:pt x="5037" y="16912"/>
                    <a:pt x="5037" y="17713"/>
                    <a:pt x="5037" y="18680"/>
                  </a:cubicBezTo>
                  <a:cubicBezTo>
                    <a:pt x="5037" y="18981"/>
                    <a:pt x="5004" y="19348"/>
                    <a:pt x="5004" y="19781"/>
                  </a:cubicBezTo>
                  <a:cubicBezTo>
                    <a:pt x="4904" y="21249"/>
                    <a:pt x="5304" y="22283"/>
                    <a:pt x="6138" y="22783"/>
                  </a:cubicBezTo>
                  <a:cubicBezTo>
                    <a:pt x="6271" y="22883"/>
                    <a:pt x="6405" y="22950"/>
                    <a:pt x="6572" y="23017"/>
                  </a:cubicBezTo>
                  <a:cubicBezTo>
                    <a:pt x="8173" y="23617"/>
                    <a:pt x="10941" y="24084"/>
                    <a:pt x="14944" y="24418"/>
                  </a:cubicBezTo>
                  <a:cubicBezTo>
                    <a:pt x="17613" y="24631"/>
                    <a:pt x="20164" y="24738"/>
                    <a:pt x="22602" y="24738"/>
                  </a:cubicBezTo>
                  <a:cubicBezTo>
                    <a:pt x="26259" y="24738"/>
                    <a:pt x="29661" y="24498"/>
                    <a:pt x="32824" y="24018"/>
                  </a:cubicBezTo>
                  <a:cubicBezTo>
                    <a:pt x="35792" y="23517"/>
                    <a:pt x="37894" y="22917"/>
                    <a:pt x="39128" y="22183"/>
                  </a:cubicBezTo>
                  <a:cubicBezTo>
                    <a:pt x="39228" y="22116"/>
                    <a:pt x="39295" y="22083"/>
                    <a:pt x="39395" y="22049"/>
                  </a:cubicBezTo>
                  <a:cubicBezTo>
                    <a:pt x="40029" y="21582"/>
                    <a:pt x="40429" y="20915"/>
                    <a:pt x="40496" y="20015"/>
                  </a:cubicBezTo>
                  <a:lnTo>
                    <a:pt x="40496" y="18714"/>
                  </a:lnTo>
                  <a:cubicBezTo>
                    <a:pt x="40496" y="18080"/>
                    <a:pt x="40496" y="17413"/>
                    <a:pt x="40496" y="16746"/>
                  </a:cubicBezTo>
                  <a:cubicBezTo>
                    <a:pt x="39855" y="16778"/>
                    <a:pt x="39201" y="16795"/>
                    <a:pt x="38534" y="16795"/>
                  </a:cubicBezTo>
                  <a:cubicBezTo>
                    <a:pt x="34412" y="16795"/>
                    <a:pt x="29795" y="16170"/>
                    <a:pt x="24684" y="14878"/>
                  </a:cubicBezTo>
                  <a:cubicBezTo>
                    <a:pt x="17246" y="13043"/>
                    <a:pt x="11642" y="8940"/>
                    <a:pt x="7872" y="2535"/>
                  </a:cubicBezTo>
                  <a:cubicBezTo>
                    <a:pt x="7405" y="2469"/>
                    <a:pt x="6938" y="2369"/>
                    <a:pt x="6505" y="2302"/>
                  </a:cubicBezTo>
                  <a:cubicBezTo>
                    <a:pt x="2902" y="1635"/>
                    <a:pt x="734" y="868"/>
                    <a:pt x="0" y="0"/>
                  </a:cubicBezTo>
                  <a:close/>
                </a:path>
              </a:pathLst>
            </a:custGeom>
            <a:solidFill>
              <a:srgbClr val="9053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23;p31">
              <a:extLst>
                <a:ext uri="{FF2B5EF4-FFF2-40B4-BE49-F238E27FC236}">
                  <a16:creationId xmlns:a16="http://schemas.microsoft.com/office/drawing/2014/main" id="{DE16E804-757E-3D0D-913A-CD991D019742}"/>
                </a:ext>
              </a:extLst>
            </p:cNvPr>
            <p:cNvSpPr/>
            <p:nvPr/>
          </p:nvSpPr>
          <p:spPr>
            <a:xfrm rot="-1799831" flipH="1">
              <a:off x="7082388" y="3441035"/>
              <a:ext cx="1001574" cy="449267"/>
            </a:xfrm>
            <a:custGeom>
              <a:avLst/>
              <a:gdLst/>
              <a:ahLst/>
              <a:cxnLst/>
              <a:rect l="l" t="t" r="r" b="b"/>
              <a:pathLst>
                <a:path w="37928" h="17013" extrusionOk="0">
                  <a:moveTo>
                    <a:pt x="37827" y="1"/>
                  </a:moveTo>
                  <a:cubicBezTo>
                    <a:pt x="37026" y="868"/>
                    <a:pt x="34892" y="1635"/>
                    <a:pt x="31389" y="2303"/>
                  </a:cubicBezTo>
                  <a:cubicBezTo>
                    <a:pt x="26819" y="3170"/>
                    <a:pt x="21349" y="3604"/>
                    <a:pt x="15077" y="3604"/>
                  </a:cubicBezTo>
                  <a:cubicBezTo>
                    <a:pt x="9473" y="3604"/>
                    <a:pt x="4437" y="3270"/>
                    <a:pt x="167" y="2603"/>
                  </a:cubicBezTo>
                  <a:lnTo>
                    <a:pt x="0" y="2569"/>
                  </a:lnTo>
                  <a:lnTo>
                    <a:pt x="0" y="2569"/>
                  </a:lnTo>
                  <a:lnTo>
                    <a:pt x="67" y="2703"/>
                  </a:lnTo>
                  <a:cubicBezTo>
                    <a:pt x="3836" y="9107"/>
                    <a:pt x="9507" y="13277"/>
                    <a:pt x="16912" y="15112"/>
                  </a:cubicBezTo>
                  <a:cubicBezTo>
                    <a:pt x="22049" y="16379"/>
                    <a:pt x="26719" y="17013"/>
                    <a:pt x="30789" y="17013"/>
                  </a:cubicBezTo>
                  <a:cubicBezTo>
                    <a:pt x="31456" y="17013"/>
                    <a:pt x="32123" y="16980"/>
                    <a:pt x="32757" y="16946"/>
                  </a:cubicBezTo>
                  <a:lnTo>
                    <a:pt x="32823" y="16946"/>
                  </a:lnTo>
                  <a:lnTo>
                    <a:pt x="32823" y="16880"/>
                  </a:lnTo>
                  <a:cubicBezTo>
                    <a:pt x="32857" y="16713"/>
                    <a:pt x="32857" y="16513"/>
                    <a:pt x="32857" y="16346"/>
                  </a:cubicBezTo>
                  <a:cubicBezTo>
                    <a:pt x="32890" y="13844"/>
                    <a:pt x="33024" y="11909"/>
                    <a:pt x="33224" y="10575"/>
                  </a:cubicBezTo>
                  <a:cubicBezTo>
                    <a:pt x="33357" y="9808"/>
                    <a:pt x="33591" y="8941"/>
                    <a:pt x="33924" y="7973"/>
                  </a:cubicBezTo>
                  <a:cubicBezTo>
                    <a:pt x="34325" y="6906"/>
                    <a:pt x="34858" y="5672"/>
                    <a:pt x="35525" y="4337"/>
                  </a:cubicBezTo>
                  <a:cubicBezTo>
                    <a:pt x="36193" y="3036"/>
                    <a:pt x="36993" y="1602"/>
                    <a:pt x="37927" y="101"/>
                  </a:cubicBezTo>
                  <a:lnTo>
                    <a:pt x="37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24;p31">
              <a:extLst>
                <a:ext uri="{FF2B5EF4-FFF2-40B4-BE49-F238E27FC236}">
                  <a16:creationId xmlns:a16="http://schemas.microsoft.com/office/drawing/2014/main" id="{0ACCA375-4D54-5CC2-B07F-E3904D498F42}"/>
                </a:ext>
              </a:extLst>
            </p:cNvPr>
            <p:cNvSpPr/>
            <p:nvPr/>
          </p:nvSpPr>
          <p:spPr>
            <a:xfrm rot="-1799831" flipH="1">
              <a:off x="6940072" y="3288396"/>
              <a:ext cx="1220913" cy="230826"/>
            </a:xfrm>
            <a:custGeom>
              <a:avLst/>
              <a:gdLst/>
              <a:ahLst/>
              <a:cxnLst/>
              <a:rect l="l" t="t" r="r" b="b"/>
              <a:pathLst>
                <a:path w="46234" h="8741" extrusionOk="0">
                  <a:moveTo>
                    <a:pt x="23117" y="1"/>
                  </a:moveTo>
                  <a:cubicBezTo>
                    <a:pt x="16880" y="1"/>
                    <a:pt x="11476" y="401"/>
                    <a:pt x="6939" y="1268"/>
                  </a:cubicBezTo>
                  <a:cubicBezTo>
                    <a:pt x="6406" y="1368"/>
                    <a:pt x="5872" y="1502"/>
                    <a:pt x="5371" y="1602"/>
                  </a:cubicBezTo>
                  <a:cubicBezTo>
                    <a:pt x="1902" y="2402"/>
                    <a:pt x="101" y="3336"/>
                    <a:pt x="1" y="4404"/>
                  </a:cubicBezTo>
                  <a:cubicBezTo>
                    <a:pt x="1" y="4537"/>
                    <a:pt x="34" y="4704"/>
                    <a:pt x="101" y="4871"/>
                  </a:cubicBezTo>
                  <a:cubicBezTo>
                    <a:pt x="168" y="4971"/>
                    <a:pt x="234" y="5071"/>
                    <a:pt x="301" y="5204"/>
                  </a:cubicBezTo>
                  <a:cubicBezTo>
                    <a:pt x="1035" y="6072"/>
                    <a:pt x="3203" y="6839"/>
                    <a:pt x="6806" y="7506"/>
                  </a:cubicBezTo>
                  <a:cubicBezTo>
                    <a:pt x="7239" y="7573"/>
                    <a:pt x="7706" y="7673"/>
                    <a:pt x="8173" y="7739"/>
                  </a:cubicBezTo>
                  <a:cubicBezTo>
                    <a:pt x="12510" y="8407"/>
                    <a:pt x="17480" y="8740"/>
                    <a:pt x="23117" y="8740"/>
                  </a:cubicBezTo>
                  <a:cubicBezTo>
                    <a:pt x="29422" y="8740"/>
                    <a:pt x="34859" y="8307"/>
                    <a:pt x="39462" y="7439"/>
                  </a:cubicBezTo>
                  <a:cubicBezTo>
                    <a:pt x="42965" y="6772"/>
                    <a:pt x="45100" y="6005"/>
                    <a:pt x="45900" y="5104"/>
                  </a:cubicBezTo>
                  <a:cubicBezTo>
                    <a:pt x="46000" y="4971"/>
                    <a:pt x="46067" y="4837"/>
                    <a:pt x="46201" y="4671"/>
                  </a:cubicBezTo>
                  <a:cubicBezTo>
                    <a:pt x="46201" y="4537"/>
                    <a:pt x="46234" y="4437"/>
                    <a:pt x="46234" y="4304"/>
                  </a:cubicBezTo>
                  <a:cubicBezTo>
                    <a:pt x="46167" y="3103"/>
                    <a:pt x="43866" y="2102"/>
                    <a:pt x="39362" y="1268"/>
                  </a:cubicBezTo>
                  <a:cubicBezTo>
                    <a:pt x="34826" y="401"/>
                    <a:pt x="29422" y="1"/>
                    <a:pt x="23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25;p31">
              <a:extLst>
                <a:ext uri="{FF2B5EF4-FFF2-40B4-BE49-F238E27FC236}">
                  <a16:creationId xmlns:a16="http://schemas.microsoft.com/office/drawing/2014/main" id="{98189ADA-FEB1-D399-A260-556F4B38F73A}"/>
                </a:ext>
              </a:extLst>
            </p:cNvPr>
            <p:cNvSpPr/>
            <p:nvPr/>
          </p:nvSpPr>
          <p:spPr>
            <a:xfrm rot="-1799831" flipH="1">
              <a:off x="7241054" y="3340459"/>
              <a:ext cx="1084150" cy="663429"/>
            </a:xfrm>
            <a:custGeom>
              <a:avLst/>
              <a:gdLst/>
              <a:ahLst/>
              <a:cxnLst/>
              <a:rect l="l" t="t" r="r" b="b"/>
              <a:pathLst>
                <a:path w="41055" h="25123" extrusionOk="0">
                  <a:moveTo>
                    <a:pt x="222" y="1"/>
                  </a:moveTo>
                  <a:cubicBezTo>
                    <a:pt x="98" y="1"/>
                    <a:pt x="1" y="130"/>
                    <a:pt x="92" y="290"/>
                  </a:cubicBezTo>
                  <a:cubicBezTo>
                    <a:pt x="1327" y="2292"/>
                    <a:pt x="2461" y="4327"/>
                    <a:pt x="3395" y="6462"/>
                  </a:cubicBezTo>
                  <a:cubicBezTo>
                    <a:pt x="4062" y="7929"/>
                    <a:pt x="4562" y="9464"/>
                    <a:pt x="4762" y="11065"/>
                  </a:cubicBezTo>
                  <a:cubicBezTo>
                    <a:pt x="5029" y="13166"/>
                    <a:pt x="5096" y="15335"/>
                    <a:pt x="5096" y="17503"/>
                  </a:cubicBezTo>
                  <a:cubicBezTo>
                    <a:pt x="5096" y="18070"/>
                    <a:pt x="5096" y="18670"/>
                    <a:pt x="5096" y="19271"/>
                  </a:cubicBezTo>
                  <a:cubicBezTo>
                    <a:pt x="5096" y="19804"/>
                    <a:pt x="5029" y="20371"/>
                    <a:pt x="5096" y="20905"/>
                  </a:cubicBezTo>
                  <a:cubicBezTo>
                    <a:pt x="5163" y="21739"/>
                    <a:pt x="5496" y="22573"/>
                    <a:pt x="6197" y="23040"/>
                  </a:cubicBezTo>
                  <a:cubicBezTo>
                    <a:pt x="6764" y="23474"/>
                    <a:pt x="7531" y="23640"/>
                    <a:pt x="8232" y="23807"/>
                  </a:cubicBezTo>
                  <a:cubicBezTo>
                    <a:pt x="9099" y="24041"/>
                    <a:pt x="9966" y="24174"/>
                    <a:pt x="10833" y="24308"/>
                  </a:cubicBezTo>
                  <a:cubicBezTo>
                    <a:pt x="13268" y="24675"/>
                    <a:pt x="15737" y="24875"/>
                    <a:pt x="18172" y="25008"/>
                  </a:cubicBezTo>
                  <a:cubicBezTo>
                    <a:pt x="19676" y="25082"/>
                    <a:pt x="21183" y="25122"/>
                    <a:pt x="22690" y="25122"/>
                  </a:cubicBezTo>
                  <a:cubicBezTo>
                    <a:pt x="25964" y="25122"/>
                    <a:pt x="29239" y="24931"/>
                    <a:pt x="32482" y="24474"/>
                  </a:cubicBezTo>
                  <a:cubicBezTo>
                    <a:pt x="34550" y="24174"/>
                    <a:pt x="36685" y="23807"/>
                    <a:pt x="38620" y="22973"/>
                  </a:cubicBezTo>
                  <a:cubicBezTo>
                    <a:pt x="39387" y="22673"/>
                    <a:pt x="40154" y="22273"/>
                    <a:pt x="40588" y="21539"/>
                  </a:cubicBezTo>
                  <a:cubicBezTo>
                    <a:pt x="41055" y="20738"/>
                    <a:pt x="40988" y="19838"/>
                    <a:pt x="40988" y="18937"/>
                  </a:cubicBezTo>
                  <a:cubicBezTo>
                    <a:pt x="40988" y="18303"/>
                    <a:pt x="40955" y="17636"/>
                    <a:pt x="40955" y="17002"/>
                  </a:cubicBezTo>
                  <a:cubicBezTo>
                    <a:pt x="40955" y="16860"/>
                    <a:pt x="40819" y="16755"/>
                    <a:pt x="40712" y="16755"/>
                  </a:cubicBezTo>
                  <a:cubicBezTo>
                    <a:pt x="40644" y="16755"/>
                    <a:pt x="40588" y="16798"/>
                    <a:pt x="40588" y="16902"/>
                  </a:cubicBezTo>
                  <a:cubicBezTo>
                    <a:pt x="40588" y="17569"/>
                    <a:pt x="40588" y="18203"/>
                    <a:pt x="40588" y="18870"/>
                  </a:cubicBezTo>
                  <a:cubicBezTo>
                    <a:pt x="40588" y="19304"/>
                    <a:pt x="40621" y="19738"/>
                    <a:pt x="40588" y="20138"/>
                  </a:cubicBezTo>
                  <a:cubicBezTo>
                    <a:pt x="40555" y="20605"/>
                    <a:pt x="40388" y="21072"/>
                    <a:pt x="40154" y="21439"/>
                  </a:cubicBezTo>
                  <a:cubicBezTo>
                    <a:pt x="39887" y="21839"/>
                    <a:pt x="39521" y="22073"/>
                    <a:pt x="39120" y="22306"/>
                  </a:cubicBezTo>
                  <a:cubicBezTo>
                    <a:pt x="38386" y="22706"/>
                    <a:pt x="37619" y="22973"/>
                    <a:pt x="36852" y="23173"/>
                  </a:cubicBezTo>
                  <a:cubicBezTo>
                    <a:pt x="35785" y="23507"/>
                    <a:pt x="34717" y="23707"/>
                    <a:pt x="33616" y="23907"/>
                  </a:cubicBezTo>
                  <a:cubicBezTo>
                    <a:pt x="30152" y="24514"/>
                    <a:pt x="26612" y="24738"/>
                    <a:pt x="23081" y="24738"/>
                  </a:cubicBezTo>
                  <a:cubicBezTo>
                    <a:pt x="21954" y="24738"/>
                    <a:pt x="20828" y="24715"/>
                    <a:pt x="19706" y="24675"/>
                  </a:cubicBezTo>
                  <a:cubicBezTo>
                    <a:pt x="17171" y="24608"/>
                    <a:pt x="14636" y="24408"/>
                    <a:pt x="12134" y="24107"/>
                  </a:cubicBezTo>
                  <a:cubicBezTo>
                    <a:pt x="10466" y="23907"/>
                    <a:pt x="8765" y="23674"/>
                    <a:pt x="7164" y="23140"/>
                  </a:cubicBezTo>
                  <a:cubicBezTo>
                    <a:pt x="6364" y="22873"/>
                    <a:pt x="5796" y="22373"/>
                    <a:pt x="5563" y="21506"/>
                  </a:cubicBezTo>
                  <a:cubicBezTo>
                    <a:pt x="5463" y="21039"/>
                    <a:pt x="5430" y="20505"/>
                    <a:pt x="5463" y="20005"/>
                  </a:cubicBezTo>
                  <a:cubicBezTo>
                    <a:pt x="5496" y="19437"/>
                    <a:pt x="5496" y="18837"/>
                    <a:pt x="5496" y="18270"/>
                  </a:cubicBezTo>
                  <a:cubicBezTo>
                    <a:pt x="5496" y="16102"/>
                    <a:pt x="5463" y="13934"/>
                    <a:pt x="5263" y="11799"/>
                  </a:cubicBezTo>
                  <a:cubicBezTo>
                    <a:pt x="5163" y="11031"/>
                    <a:pt x="5096" y="10298"/>
                    <a:pt x="4896" y="9597"/>
                  </a:cubicBezTo>
                  <a:cubicBezTo>
                    <a:pt x="4729" y="8830"/>
                    <a:pt x="4462" y="8096"/>
                    <a:pt x="4195" y="7362"/>
                  </a:cubicBezTo>
                  <a:cubicBezTo>
                    <a:pt x="3428" y="5394"/>
                    <a:pt x="2427" y="3493"/>
                    <a:pt x="1360" y="1691"/>
                  </a:cubicBezTo>
                  <a:cubicBezTo>
                    <a:pt x="1226" y="1454"/>
                    <a:pt x="1086" y="1216"/>
                    <a:pt x="942" y="978"/>
                  </a:cubicBezTo>
                  <a:lnTo>
                    <a:pt x="942" y="978"/>
                  </a:lnTo>
                  <a:cubicBezTo>
                    <a:pt x="1509" y="1313"/>
                    <a:pt x="2162" y="1532"/>
                    <a:pt x="2761" y="1725"/>
                  </a:cubicBezTo>
                  <a:cubicBezTo>
                    <a:pt x="4496" y="2292"/>
                    <a:pt x="6330" y="2592"/>
                    <a:pt x="8131" y="2892"/>
                  </a:cubicBezTo>
                  <a:cubicBezTo>
                    <a:pt x="8152" y="2897"/>
                    <a:pt x="8171" y="2900"/>
                    <a:pt x="8188" y="2900"/>
                  </a:cubicBezTo>
                  <a:cubicBezTo>
                    <a:pt x="8397" y="2900"/>
                    <a:pt x="8380" y="2556"/>
                    <a:pt x="8165" y="2525"/>
                  </a:cubicBezTo>
                  <a:cubicBezTo>
                    <a:pt x="6430" y="2258"/>
                    <a:pt x="4662" y="1958"/>
                    <a:pt x="2994" y="1425"/>
                  </a:cubicBezTo>
                  <a:cubicBezTo>
                    <a:pt x="2427" y="1258"/>
                    <a:pt x="1860" y="1058"/>
                    <a:pt x="1360" y="791"/>
                  </a:cubicBezTo>
                  <a:cubicBezTo>
                    <a:pt x="993" y="591"/>
                    <a:pt x="659" y="390"/>
                    <a:pt x="393" y="90"/>
                  </a:cubicBezTo>
                  <a:lnTo>
                    <a:pt x="393" y="90"/>
                  </a:lnTo>
                  <a:cubicBezTo>
                    <a:pt x="393" y="90"/>
                    <a:pt x="393" y="90"/>
                    <a:pt x="393" y="90"/>
                  </a:cubicBezTo>
                  <a:cubicBezTo>
                    <a:pt x="340" y="28"/>
                    <a:pt x="278" y="1"/>
                    <a:pt x="22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26;p31">
              <a:extLst>
                <a:ext uri="{FF2B5EF4-FFF2-40B4-BE49-F238E27FC236}">
                  <a16:creationId xmlns:a16="http://schemas.microsoft.com/office/drawing/2014/main" id="{E6E3274B-CBD6-18CC-2EEA-E3AD2DCA9744}"/>
                </a:ext>
              </a:extLst>
            </p:cNvPr>
            <p:cNvSpPr/>
            <p:nvPr/>
          </p:nvSpPr>
          <p:spPr>
            <a:xfrm rot="-1799831" flipH="1">
              <a:off x="6915652" y="3287481"/>
              <a:ext cx="1252628" cy="241811"/>
            </a:xfrm>
            <a:custGeom>
              <a:avLst/>
              <a:gdLst/>
              <a:ahLst/>
              <a:cxnLst/>
              <a:rect l="l" t="t" r="r" b="b"/>
              <a:pathLst>
                <a:path w="47435" h="9157" extrusionOk="0">
                  <a:moveTo>
                    <a:pt x="22856" y="1"/>
                  </a:moveTo>
                  <a:cubicBezTo>
                    <a:pt x="20519" y="1"/>
                    <a:pt x="18182" y="68"/>
                    <a:pt x="15845" y="221"/>
                  </a:cubicBezTo>
                  <a:cubicBezTo>
                    <a:pt x="12843" y="421"/>
                    <a:pt x="9807" y="754"/>
                    <a:pt x="6872" y="1355"/>
                  </a:cubicBezTo>
                  <a:cubicBezTo>
                    <a:pt x="5304" y="1655"/>
                    <a:pt x="3770" y="1989"/>
                    <a:pt x="2302" y="2589"/>
                  </a:cubicBezTo>
                  <a:cubicBezTo>
                    <a:pt x="1535" y="2889"/>
                    <a:pt x="601" y="3323"/>
                    <a:pt x="201" y="4090"/>
                  </a:cubicBezTo>
                  <a:cubicBezTo>
                    <a:pt x="134" y="4223"/>
                    <a:pt x="67" y="4357"/>
                    <a:pt x="67" y="4490"/>
                  </a:cubicBezTo>
                  <a:cubicBezTo>
                    <a:pt x="0" y="4857"/>
                    <a:pt x="167" y="5157"/>
                    <a:pt x="334" y="5458"/>
                  </a:cubicBezTo>
                  <a:cubicBezTo>
                    <a:pt x="388" y="5539"/>
                    <a:pt x="481" y="5576"/>
                    <a:pt x="563" y="5576"/>
                  </a:cubicBezTo>
                  <a:cubicBezTo>
                    <a:pt x="683" y="5576"/>
                    <a:pt x="780" y="5496"/>
                    <a:pt x="701" y="5358"/>
                  </a:cubicBezTo>
                  <a:cubicBezTo>
                    <a:pt x="534" y="5091"/>
                    <a:pt x="367" y="4824"/>
                    <a:pt x="467" y="4490"/>
                  </a:cubicBezTo>
                  <a:cubicBezTo>
                    <a:pt x="501" y="4357"/>
                    <a:pt x="568" y="4223"/>
                    <a:pt x="668" y="4123"/>
                  </a:cubicBezTo>
                  <a:cubicBezTo>
                    <a:pt x="901" y="3790"/>
                    <a:pt x="1235" y="3590"/>
                    <a:pt x="1568" y="3390"/>
                  </a:cubicBezTo>
                  <a:cubicBezTo>
                    <a:pt x="2702" y="2722"/>
                    <a:pt x="4037" y="2389"/>
                    <a:pt x="5304" y="2089"/>
                  </a:cubicBezTo>
                  <a:cubicBezTo>
                    <a:pt x="8206" y="1388"/>
                    <a:pt x="11175" y="988"/>
                    <a:pt x="14144" y="754"/>
                  </a:cubicBezTo>
                  <a:cubicBezTo>
                    <a:pt x="17075" y="491"/>
                    <a:pt x="20032" y="381"/>
                    <a:pt x="22992" y="381"/>
                  </a:cubicBezTo>
                  <a:cubicBezTo>
                    <a:pt x="23400" y="381"/>
                    <a:pt x="23809" y="383"/>
                    <a:pt x="24218" y="387"/>
                  </a:cubicBezTo>
                  <a:cubicBezTo>
                    <a:pt x="27520" y="387"/>
                    <a:pt x="30822" y="521"/>
                    <a:pt x="34091" y="854"/>
                  </a:cubicBezTo>
                  <a:cubicBezTo>
                    <a:pt x="36960" y="1155"/>
                    <a:pt x="39896" y="1555"/>
                    <a:pt x="42664" y="2322"/>
                  </a:cubicBezTo>
                  <a:cubicBezTo>
                    <a:pt x="43598" y="2589"/>
                    <a:pt x="47434" y="3623"/>
                    <a:pt x="45933" y="5258"/>
                  </a:cubicBezTo>
                  <a:cubicBezTo>
                    <a:pt x="45666" y="5524"/>
                    <a:pt x="45333" y="5725"/>
                    <a:pt x="44999" y="5891"/>
                  </a:cubicBezTo>
                  <a:cubicBezTo>
                    <a:pt x="44566" y="6125"/>
                    <a:pt x="44065" y="6292"/>
                    <a:pt x="43565" y="6458"/>
                  </a:cubicBezTo>
                  <a:cubicBezTo>
                    <a:pt x="42164" y="6925"/>
                    <a:pt x="40730" y="7259"/>
                    <a:pt x="39262" y="7526"/>
                  </a:cubicBezTo>
                  <a:cubicBezTo>
                    <a:pt x="36326" y="8060"/>
                    <a:pt x="33391" y="8360"/>
                    <a:pt x="30422" y="8560"/>
                  </a:cubicBezTo>
                  <a:cubicBezTo>
                    <a:pt x="28003" y="8699"/>
                    <a:pt x="25601" y="8758"/>
                    <a:pt x="23192" y="8758"/>
                  </a:cubicBezTo>
                  <a:cubicBezTo>
                    <a:pt x="22146" y="8758"/>
                    <a:pt x="21098" y="8747"/>
                    <a:pt x="20048" y="8727"/>
                  </a:cubicBezTo>
                  <a:cubicBezTo>
                    <a:pt x="16879" y="8627"/>
                    <a:pt x="13677" y="8426"/>
                    <a:pt x="10508" y="8026"/>
                  </a:cubicBezTo>
                  <a:cubicBezTo>
                    <a:pt x="9807" y="7959"/>
                    <a:pt x="9140" y="7859"/>
                    <a:pt x="8440" y="7759"/>
                  </a:cubicBezTo>
                  <a:cubicBezTo>
                    <a:pt x="8428" y="7758"/>
                    <a:pt x="8417" y="7757"/>
                    <a:pt x="8407" y="7757"/>
                  </a:cubicBezTo>
                  <a:cubicBezTo>
                    <a:pt x="8173" y="7757"/>
                    <a:pt x="8183" y="8094"/>
                    <a:pt x="8406" y="8126"/>
                  </a:cubicBezTo>
                  <a:cubicBezTo>
                    <a:pt x="11542" y="8627"/>
                    <a:pt x="14678" y="8894"/>
                    <a:pt x="17847" y="9027"/>
                  </a:cubicBezTo>
                  <a:cubicBezTo>
                    <a:pt x="19731" y="9115"/>
                    <a:pt x="21624" y="9157"/>
                    <a:pt x="23517" y="9157"/>
                  </a:cubicBezTo>
                  <a:cubicBezTo>
                    <a:pt x="25210" y="9157"/>
                    <a:pt x="26902" y="9123"/>
                    <a:pt x="28588" y="9060"/>
                  </a:cubicBezTo>
                  <a:cubicBezTo>
                    <a:pt x="31756" y="8927"/>
                    <a:pt x="34892" y="8627"/>
                    <a:pt x="37994" y="8160"/>
                  </a:cubicBezTo>
                  <a:cubicBezTo>
                    <a:pt x="39529" y="7893"/>
                    <a:pt x="41063" y="7626"/>
                    <a:pt x="42564" y="7192"/>
                  </a:cubicBezTo>
                  <a:cubicBezTo>
                    <a:pt x="43632" y="6925"/>
                    <a:pt x="44732" y="6592"/>
                    <a:pt x="45666" y="5991"/>
                  </a:cubicBezTo>
                  <a:cubicBezTo>
                    <a:pt x="46067" y="5725"/>
                    <a:pt x="46367" y="5424"/>
                    <a:pt x="46567" y="5024"/>
                  </a:cubicBezTo>
                  <a:cubicBezTo>
                    <a:pt x="46734" y="4690"/>
                    <a:pt x="46634" y="4257"/>
                    <a:pt x="46467" y="3957"/>
                  </a:cubicBezTo>
                  <a:cubicBezTo>
                    <a:pt x="46067" y="3289"/>
                    <a:pt x="45266" y="2889"/>
                    <a:pt x="44599" y="2622"/>
                  </a:cubicBezTo>
                  <a:cubicBezTo>
                    <a:pt x="43331" y="2089"/>
                    <a:pt x="41997" y="1755"/>
                    <a:pt x="40663" y="1488"/>
                  </a:cubicBezTo>
                  <a:cubicBezTo>
                    <a:pt x="39195" y="1188"/>
                    <a:pt x="37694" y="954"/>
                    <a:pt x="36226" y="754"/>
                  </a:cubicBezTo>
                  <a:cubicBezTo>
                    <a:pt x="33024" y="321"/>
                    <a:pt x="29788" y="121"/>
                    <a:pt x="26553" y="54"/>
                  </a:cubicBezTo>
                  <a:cubicBezTo>
                    <a:pt x="25321" y="19"/>
                    <a:pt x="24089" y="1"/>
                    <a:pt x="228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27;p31">
              <a:extLst>
                <a:ext uri="{FF2B5EF4-FFF2-40B4-BE49-F238E27FC236}">
                  <a16:creationId xmlns:a16="http://schemas.microsoft.com/office/drawing/2014/main" id="{483EF085-EE48-BEA7-05CD-F2928D85F6B1}"/>
                </a:ext>
              </a:extLst>
            </p:cNvPr>
            <p:cNvSpPr/>
            <p:nvPr/>
          </p:nvSpPr>
          <p:spPr>
            <a:xfrm rot="-1799831" flipH="1">
              <a:off x="7134421" y="3653286"/>
              <a:ext cx="147168" cy="455182"/>
            </a:xfrm>
            <a:custGeom>
              <a:avLst/>
              <a:gdLst/>
              <a:ahLst/>
              <a:cxnLst/>
              <a:rect l="l" t="t" r="r" b="b"/>
              <a:pathLst>
                <a:path w="5573" h="17237" extrusionOk="0">
                  <a:moveTo>
                    <a:pt x="5259" y="1"/>
                  </a:moveTo>
                  <a:cubicBezTo>
                    <a:pt x="5213" y="1"/>
                    <a:pt x="5170" y="18"/>
                    <a:pt x="5138" y="58"/>
                  </a:cubicBezTo>
                  <a:cubicBezTo>
                    <a:pt x="3837" y="2226"/>
                    <a:pt x="2569" y="4461"/>
                    <a:pt x="1602" y="6763"/>
                  </a:cubicBezTo>
                  <a:cubicBezTo>
                    <a:pt x="1135" y="7863"/>
                    <a:pt x="734" y="8964"/>
                    <a:pt x="501" y="10098"/>
                  </a:cubicBezTo>
                  <a:cubicBezTo>
                    <a:pt x="301" y="10999"/>
                    <a:pt x="234" y="11933"/>
                    <a:pt x="167" y="12867"/>
                  </a:cubicBezTo>
                  <a:cubicBezTo>
                    <a:pt x="67" y="14235"/>
                    <a:pt x="34" y="15636"/>
                    <a:pt x="1" y="17003"/>
                  </a:cubicBezTo>
                  <a:cubicBezTo>
                    <a:pt x="1" y="17144"/>
                    <a:pt x="146" y="17236"/>
                    <a:pt x="262" y="17236"/>
                  </a:cubicBezTo>
                  <a:cubicBezTo>
                    <a:pt x="338" y="17236"/>
                    <a:pt x="401" y="17196"/>
                    <a:pt x="401" y="17103"/>
                  </a:cubicBezTo>
                  <a:cubicBezTo>
                    <a:pt x="434" y="14969"/>
                    <a:pt x="468" y="12834"/>
                    <a:pt x="801" y="10766"/>
                  </a:cubicBezTo>
                  <a:cubicBezTo>
                    <a:pt x="968" y="9598"/>
                    <a:pt x="1368" y="8464"/>
                    <a:pt x="1802" y="7363"/>
                  </a:cubicBezTo>
                  <a:cubicBezTo>
                    <a:pt x="2269" y="6229"/>
                    <a:pt x="2769" y="5162"/>
                    <a:pt x="3336" y="4094"/>
                  </a:cubicBezTo>
                  <a:cubicBezTo>
                    <a:pt x="4003" y="2793"/>
                    <a:pt x="4737" y="1559"/>
                    <a:pt x="5471" y="325"/>
                  </a:cubicBezTo>
                  <a:cubicBezTo>
                    <a:pt x="5573" y="172"/>
                    <a:pt x="5404" y="1"/>
                    <a:pt x="52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8;p31">
              <a:extLst>
                <a:ext uri="{FF2B5EF4-FFF2-40B4-BE49-F238E27FC236}">
                  <a16:creationId xmlns:a16="http://schemas.microsoft.com/office/drawing/2014/main" id="{7DE54276-0CA5-D0AA-2052-48FC31D31C22}"/>
                </a:ext>
              </a:extLst>
            </p:cNvPr>
            <p:cNvSpPr/>
            <p:nvPr/>
          </p:nvSpPr>
          <p:spPr>
            <a:xfrm rot="-1799831" flipH="1">
              <a:off x="7476260" y="4024650"/>
              <a:ext cx="435799" cy="156859"/>
            </a:xfrm>
            <a:custGeom>
              <a:avLst/>
              <a:gdLst/>
              <a:ahLst/>
              <a:cxnLst/>
              <a:rect l="l" t="t" r="r" b="b"/>
              <a:pathLst>
                <a:path w="16503" h="5940" extrusionOk="0">
                  <a:moveTo>
                    <a:pt x="16241" y="1"/>
                  </a:moveTo>
                  <a:cubicBezTo>
                    <a:pt x="16165" y="1"/>
                    <a:pt x="16102" y="41"/>
                    <a:pt x="16102" y="134"/>
                  </a:cubicBezTo>
                  <a:lnTo>
                    <a:pt x="16102" y="3660"/>
                  </a:lnTo>
                  <a:lnTo>
                    <a:pt x="16102" y="3660"/>
                  </a:lnTo>
                  <a:cubicBezTo>
                    <a:pt x="12020" y="4251"/>
                    <a:pt x="7907" y="4776"/>
                    <a:pt x="3793" y="5204"/>
                  </a:cubicBezTo>
                  <a:cubicBezTo>
                    <a:pt x="2626" y="5337"/>
                    <a:pt x="1425" y="5438"/>
                    <a:pt x="257" y="5571"/>
                  </a:cubicBezTo>
                  <a:cubicBezTo>
                    <a:pt x="1" y="5571"/>
                    <a:pt x="83" y="5940"/>
                    <a:pt x="297" y="5940"/>
                  </a:cubicBezTo>
                  <a:cubicBezTo>
                    <a:pt x="305" y="5940"/>
                    <a:pt x="315" y="5939"/>
                    <a:pt x="324" y="5938"/>
                  </a:cubicBezTo>
                  <a:cubicBezTo>
                    <a:pt x="4494" y="5538"/>
                    <a:pt x="8663" y="5071"/>
                    <a:pt x="12799" y="4504"/>
                  </a:cubicBezTo>
                  <a:cubicBezTo>
                    <a:pt x="13967" y="4337"/>
                    <a:pt x="15134" y="4170"/>
                    <a:pt x="16335" y="4003"/>
                  </a:cubicBezTo>
                  <a:cubicBezTo>
                    <a:pt x="16402" y="4003"/>
                    <a:pt x="16502" y="3936"/>
                    <a:pt x="16502" y="3870"/>
                  </a:cubicBezTo>
                  <a:lnTo>
                    <a:pt x="16502" y="234"/>
                  </a:lnTo>
                  <a:cubicBezTo>
                    <a:pt x="16502" y="93"/>
                    <a:pt x="16357" y="1"/>
                    <a:pt x="162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9;p31">
              <a:extLst>
                <a:ext uri="{FF2B5EF4-FFF2-40B4-BE49-F238E27FC236}">
                  <a16:creationId xmlns:a16="http://schemas.microsoft.com/office/drawing/2014/main" id="{A0D373CF-F959-634B-220C-25AED2F64A58}"/>
                </a:ext>
              </a:extLst>
            </p:cNvPr>
            <p:cNvSpPr/>
            <p:nvPr/>
          </p:nvSpPr>
          <p:spPr>
            <a:xfrm rot="-1799831" flipH="1">
              <a:off x="7572077" y="3893994"/>
              <a:ext cx="915936" cy="677795"/>
            </a:xfrm>
            <a:custGeom>
              <a:avLst/>
              <a:gdLst/>
              <a:ahLst/>
              <a:cxnLst/>
              <a:rect l="l" t="t" r="r" b="b"/>
              <a:pathLst>
                <a:path w="34685" h="25667" extrusionOk="0">
                  <a:moveTo>
                    <a:pt x="34084" y="7186"/>
                  </a:moveTo>
                  <a:cubicBezTo>
                    <a:pt x="34089" y="7191"/>
                    <a:pt x="34093" y="7196"/>
                    <a:pt x="34096" y="7202"/>
                  </a:cubicBezTo>
                  <a:lnTo>
                    <a:pt x="34096" y="7202"/>
                  </a:lnTo>
                  <a:cubicBezTo>
                    <a:pt x="34092" y="7197"/>
                    <a:pt x="34088" y="7191"/>
                    <a:pt x="34084" y="7186"/>
                  </a:cubicBezTo>
                  <a:close/>
                  <a:moveTo>
                    <a:pt x="629" y="1"/>
                  </a:moveTo>
                  <a:cubicBezTo>
                    <a:pt x="555" y="1"/>
                    <a:pt x="494" y="44"/>
                    <a:pt x="494" y="148"/>
                  </a:cubicBezTo>
                  <a:lnTo>
                    <a:pt x="494" y="5919"/>
                  </a:lnTo>
                  <a:cubicBezTo>
                    <a:pt x="494" y="5952"/>
                    <a:pt x="494" y="6019"/>
                    <a:pt x="494" y="6052"/>
                  </a:cubicBezTo>
                  <a:cubicBezTo>
                    <a:pt x="460" y="6152"/>
                    <a:pt x="327" y="6319"/>
                    <a:pt x="260" y="6452"/>
                  </a:cubicBezTo>
                  <a:cubicBezTo>
                    <a:pt x="35" y="7000"/>
                    <a:pt x="183" y="7548"/>
                    <a:pt x="494" y="8036"/>
                  </a:cubicBezTo>
                  <a:lnTo>
                    <a:pt x="494" y="8036"/>
                  </a:lnTo>
                  <a:lnTo>
                    <a:pt x="494" y="9855"/>
                  </a:lnTo>
                  <a:cubicBezTo>
                    <a:pt x="494" y="9955"/>
                    <a:pt x="527" y="10088"/>
                    <a:pt x="494" y="10222"/>
                  </a:cubicBezTo>
                  <a:cubicBezTo>
                    <a:pt x="460" y="10355"/>
                    <a:pt x="327" y="10489"/>
                    <a:pt x="260" y="10655"/>
                  </a:cubicBezTo>
                  <a:cubicBezTo>
                    <a:pt x="1" y="11207"/>
                    <a:pt x="120" y="11821"/>
                    <a:pt x="494" y="12283"/>
                  </a:cubicBezTo>
                  <a:lnTo>
                    <a:pt x="494" y="12283"/>
                  </a:lnTo>
                  <a:lnTo>
                    <a:pt x="494" y="13891"/>
                  </a:lnTo>
                  <a:cubicBezTo>
                    <a:pt x="494" y="13991"/>
                    <a:pt x="527" y="14125"/>
                    <a:pt x="494" y="14225"/>
                  </a:cubicBezTo>
                  <a:cubicBezTo>
                    <a:pt x="460" y="14325"/>
                    <a:pt x="327" y="14492"/>
                    <a:pt x="260" y="14625"/>
                  </a:cubicBezTo>
                  <a:cubicBezTo>
                    <a:pt x="36" y="15171"/>
                    <a:pt x="212" y="15747"/>
                    <a:pt x="493" y="16236"/>
                  </a:cubicBezTo>
                  <a:lnTo>
                    <a:pt x="493" y="16236"/>
                  </a:lnTo>
                  <a:cubicBezTo>
                    <a:pt x="490" y="16644"/>
                    <a:pt x="468" y="17050"/>
                    <a:pt x="594" y="17427"/>
                  </a:cubicBezTo>
                  <a:cubicBezTo>
                    <a:pt x="761" y="17961"/>
                    <a:pt x="1161" y="18394"/>
                    <a:pt x="1628" y="18661"/>
                  </a:cubicBezTo>
                  <a:cubicBezTo>
                    <a:pt x="1928" y="18795"/>
                    <a:pt x="2228" y="18928"/>
                    <a:pt x="2562" y="18995"/>
                  </a:cubicBezTo>
                  <a:cubicBezTo>
                    <a:pt x="2662" y="19028"/>
                    <a:pt x="2762" y="19062"/>
                    <a:pt x="2829" y="19062"/>
                  </a:cubicBezTo>
                  <a:cubicBezTo>
                    <a:pt x="2851" y="19062"/>
                    <a:pt x="2903" y="19076"/>
                    <a:pt x="2915" y="19076"/>
                  </a:cubicBezTo>
                  <a:cubicBezTo>
                    <a:pt x="2921" y="19076"/>
                    <a:pt x="2918" y="19073"/>
                    <a:pt x="2895" y="19062"/>
                  </a:cubicBezTo>
                  <a:cubicBezTo>
                    <a:pt x="2929" y="19062"/>
                    <a:pt x="2929" y="19095"/>
                    <a:pt x="2929" y="19095"/>
                  </a:cubicBezTo>
                  <a:cubicBezTo>
                    <a:pt x="3129" y="19195"/>
                    <a:pt x="3296" y="19362"/>
                    <a:pt x="3496" y="19495"/>
                  </a:cubicBezTo>
                  <a:cubicBezTo>
                    <a:pt x="4864" y="20496"/>
                    <a:pt x="6265" y="21530"/>
                    <a:pt x="7666" y="22531"/>
                  </a:cubicBezTo>
                  <a:cubicBezTo>
                    <a:pt x="7732" y="22597"/>
                    <a:pt x="7832" y="22664"/>
                    <a:pt x="7932" y="22731"/>
                  </a:cubicBezTo>
                  <a:cubicBezTo>
                    <a:pt x="8032" y="22831"/>
                    <a:pt x="8166" y="22831"/>
                    <a:pt x="8333" y="22864"/>
                  </a:cubicBezTo>
                  <a:cubicBezTo>
                    <a:pt x="9368" y="22990"/>
                    <a:pt x="10373" y="23086"/>
                    <a:pt x="11405" y="23180"/>
                  </a:cubicBezTo>
                  <a:lnTo>
                    <a:pt x="11405" y="23180"/>
                  </a:lnTo>
                  <a:cubicBezTo>
                    <a:pt x="11562" y="23875"/>
                    <a:pt x="11922" y="24503"/>
                    <a:pt x="12536" y="24932"/>
                  </a:cubicBezTo>
                  <a:cubicBezTo>
                    <a:pt x="13203" y="25399"/>
                    <a:pt x="14037" y="25533"/>
                    <a:pt x="14837" y="25600"/>
                  </a:cubicBezTo>
                  <a:cubicBezTo>
                    <a:pt x="15371" y="25666"/>
                    <a:pt x="15905" y="25666"/>
                    <a:pt x="16438" y="25666"/>
                  </a:cubicBezTo>
                  <a:cubicBezTo>
                    <a:pt x="16705" y="25650"/>
                    <a:pt x="16981" y="25650"/>
                    <a:pt x="17256" y="25650"/>
                  </a:cubicBezTo>
                  <a:cubicBezTo>
                    <a:pt x="17531" y="25650"/>
                    <a:pt x="17806" y="25650"/>
                    <a:pt x="18073" y="25633"/>
                  </a:cubicBezTo>
                  <a:cubicBezTo>
                    <a:pt x="18907" y="25600"/>
                    <a:pt x="19808" y="25499"/>
                    <a:pt x="20575" y="25099"/>
                  </a:cubicBezTo>
                  <a:cubicBezTo>
                    <a:pt x="21338" y="24686"/>
                    <a:pt x="21768" y="23999"/>
                    <a:pt x="21951" y="23184"/>
                  </a:cubicBezTo>
                  <a:lnTo>
                    <a:pt x="21951" y="23184"/>
                  </a:lnTo>
                  <a:cubicBezTo>
                    <a:pt x="22571" y="23122"/>
                    <a:pt x="23191" y="23060"/>
                    <a:pt x="23810" y="22998"/>
                  </a:cubicBezTo>
                  <a:cubicBezTo>
                    <a:pt x="24144" y="22964"/>
                    <a:pt x="24478" y="22931"/>
                    <a:pt x="24844" y="22898"/>
                  </a:cubicBezTo>
                  <a:cubicBezTo>
                    <a:pt x="25045" y="22864"/>
                    <a:pt x="25345" y="22898"/>
                    <a:pt x="25545" y="22798"/>
                  </a:cubicBezTo>
                  <a:cubicBezTo>
                    <a:pt x="25645" y="22731"/>
                    <a:pt x="25745" y="22631"/>
                    <a:pt x="25845" y="22564"/>
                  </a:cubicBezTo>
                  <a:cubicBezTo>
                    <a:pt x="26045" y="22397"/>
                    <a:pt x="26245" y="22230"/>
                    <a:pt x="26479" y="22097"/>
                  </a:cubicBezTo>
                  <a:cubicBezTo>
                    <a:pt x="27280" y="21497"/>
                    <a:pt x="28047" y="20896"/>
                    <a:pt x="28847" y="20296"/>
                  </a:cubicBezTo>
                  <a:lnTo>
                    <a:pt x="30115" y="19362"/>
                  </a:lnTo>
                  <a:cubicBezTo>
                    <a:pt x="30282" y="19228"/>
                    <a:pt x="30482" y="19062"/>
                    <a:pt x="30682" y="18928"/>
                  </a:cubicBezTo>
                  <a:cubicBezTo>
                    <a:pt x="30782" y="18861"/>
                    <a:pt x="30849" y="18861"/>
                    <a:pt x="30982" y="18828"/>
                  </a:cubicBezTo>
                  <a:cubicBezTo>
                    <a:pt x="31249" y="18728"/>
                    <a:pt x="31549" y="18661"/>
                    <a:pt x="31816" y="18561"/>
                  </a:cubicBezTo>
                  <a:cubicBezTo>
                    <a:pt x="32617" y="18294"/>
                    <a:pt x="33384" y="17827"/>
                    <a:pt x="33818" y="17060"/>
                  </a:cubicBezTo>
                  <a:cubicBezTo>
                    <a:pt x="34084" y="16560"/>
                    <a:pt x="34118" y="16059"/>
                    <a:pt x="34118" y="15526"/>
                  </a:cubicBezTo>
                  <a:lnTo>
                    <a:pt x="34118" y="13457"/>
                  </a:lnTo>
                  <a:cubicBezTo>
                    <a:pt x="34118" y="13391"/>
                    <a:pt x="34118" y="13291"/>
                    <a:pt x="34118" y="13224"/>
                  </a:cubicBezTo>
                  <a:cubicBezTo>
                    <a:pt x="34151" y="13157"/>
                    <a:pt x="34184" y="13124"/>
                    <a:pt x="34218" y="13057"/>
                  </a:cubicBezTo>
                  <a:cubicBezTo>
                    <a:pt x="34318" y="12924"/>
                    <a:pt x="34385" y="12790"/>
                    <a:pt x="34418" y="12657"/>
                  </a:cubicBezTo>
                  <a:cubicBezTo>
                    <a:pt x="34607" y="12154"/>
                    <a:pt x="34499" y="11651"/>
                    <a:pt x="34151" y="11232"/>
                  </a:cubicBezTo>
                  <a:lnTo>
                    <a:pt x="34151" y="11232"/>
                  </a:lnTo>
                  <a:lnTo>
                    <a:pt x="34151" y="9588"/>
                  </a:lnTo>
                  <a:cubicBezTo>
                    <a:pt x="34151" y="9488"/>
                    <a:pt x="34118" y="9355"/>
                    <a:pt x="34151" y="9254"/>
                  </a:cubicBezTo>
                  <a:cubicBezTo>
                    <a:pt x="34184" y="9121"/>
                    <a:pt x="34318" y="8988"/>
                    <a:pt x="34385" y="8821"/>
                  </a:cubicBezTo>
                  <a:cubicBezTo>
                    <a:pt x="34635" y="8289"/>
                    <a:pt x="34474" y="7728"/>
                    <a:pt x="34151" y="7275"/>
                  </a:cubicBezTo>
                  <a:lnTo>
                    <a:pt x="34151" y="7275"/>
                  </a:lnTo>
                  <a:lnTo>
                    <a:pt x="34151" y="5418"/>
                  </a:lnTo>
                  <a:cubicBezTo>
                    <a:pt x="34151" y="5318"/>
                    <a:pt x="34118" y="5185"/>
                    <a:pt x="34151" y="5051"/>
                  </a:cubicBezTo>
                  <a:cubicBezTo>
                    <a:pt x="34151" y="4951"/>
                    <a:pt x="34285" y="4851"/>
                    <a:pt x="34351" y="4718"/>
                  </a:cubicBezTo>
                  <a:cubicBezTo>
                    <a:pt x="34685" y="4117"/>
                    <a:pt x="34451" y="3484"/>
                    <a:pt x="34084" y="2950"/>
                  </a:cubicBezTo>
                  <a:cubicBezTo>
                    <a:pt x="34045" y="2891"/>
                    <a:pt x="33989" y="2867"/>
                    <a:pt x="33933" y="2867"/>
                  </a:cubicBezTo>
                  <a:cubicBezTo>
                    <a:pt x="33798" y="2867"/>
                    <a:pt x="33666" y="3009"/>
                    <a:pt x="33784" y="3150"/>
                  </a:cubicBezTo>
                  <a:cubicBezTo>
                    <a:pt x="34018" y="3517"/>
                    <a:pt x="34218" y="3917"/>
                    <a:pt x="34084" y="4318"/>
                  </a:cubicBezTo>
                  <a:cubicBezTo>
                    <a:pt x="34018" y="4551"/>
                    <a:pt x="33784" y="4718"/>
                    <a:pt x="33751" y="4951"/>
                  </a:cubicBezTo>
                  <a:cubicBezTo>
                    <a:pt x="33717" y="5285"/>
                    <a:pt x="33751" y="5685"/>
                    <a:pt x="33751" y="6019"/>
                  </a:cubicBezTo>
                  <a:cubicBezTo>
                    <a:pt x="33751" y="6419"/>
                    <a:pt x="33751" y="6786"/>
                    <a:pt x="33751" y="7186"/>
                  </a:cubicBezTo>
                  <a:cubicBezTo>
                    <a:pt x="33751" y="7386"/>
                    <a:pt x="33884" y="7520"/>
                    <a:pt x="33984" y="7687"/>
                  </a:cubicBezTo>
                  <a:cubicBezTo>
                    <a:pt x="34218" y="8120"/>
                    <a:pt x="34118" y="8554"/>
                    <a:pt x="33851" y="8921"/>
                  </a:cubicBezTo>
                  <a:cubicBezTo>
                    <a:pt x="33751" y="9088"/>
                    <a:pt x="33751" y="9121"/>
                    <a:pt x="33751" y="9288"/>
                  </a:cubicBezTo>
                  <a:lnTo>
                    <a:pt x="33751" y="9888"/>
                  </a:lnTo>
                  <a:lnTo>
                    <a:pt x="33751" y="11122"/>
                  </a:lnTo>
                  <a:cubicBezTo>
                    <a:pt x="33751" y="11289"/>
                    <a:pt x="33818" y="11356"/>
                    <a:pt x="33918" y="11523"/>
                  </a:cubicBezTo>
                  <a:cubicBezTo>
                    <a:pt x="34184" y="11856"/>
                    <a:pt x="34184" y="12223"/>
                    <a:pt x="34018" y="12624"/>
                  </a:cubicBezTo>
                  <a:cubicBezTo>
                    <a:pt x="33918" y="12790"/>
                    <a:pt x="33751" y="12957"/>
                    <a:pt x="33751" y="13191"/>
                  </a:cubicBezTo>
                  <a:cubicBezTo>
                    <a:pt x="33751" y="13324"/>
                    <a:pt x="33751" y="13457"/>
                    <a:pt x="33751" y="13591"/>
                  </a:cubicBezTo>
                  <a:cubicBezTo>
                    <a:pt x="33751" y="14358"/>
                    <a:pt x="33784" y="15125"/>
                    <a:pt x="33751" y="15893"/>
                  </a:cubicBezTo>
                  <a:cubicBezTo>
                    <a:pt x="33684" y="17127"/>
                    <a:pt x="32617" y="17894"/>
                    <a:pt x="31549" y="18261"/>
                  </a:cubicBezTo>
                  <a:cubicBezTo>
                    <a:pt x="31382" y="18294"/>
                    <a:pt x="31182" y="18361"/>
                    <a:pt x="31016" y="18394"/>
                  </a:cubicBezTo>
                  <a:cubicBezTo>
                    <a:pt x="30849" y="18461"/>
                    <a:pt x="30649" y="18494"/>
                    <a:pt x="30515" y="18561"/>
                  </a:cubicBezTo>
                  <a:cubicBezTo>
                    <a:pt x="30415" y="18628"/>
                    <a:pt x="30348" y="18695"/>
                    <a:pt x="30282" y="18728"/>
                  </a:cubicBezTo>
                  <a:cubicBezTo>
                    <a:pt x="29915" y="18995"/>
                    <a:pt x="29581" y="19262"/>
                    <a:pt x="29214" y="19529"/>
                  </a:cubicBezTo>
                  <a:cubicBezTo>
                    <a:pt x="28847" y="19795"/>
                    <a:pt x="28480" y="20096"/>
                    <a:pt x="28113" y="20362"/>
                  </a:cubicBezTo>
                  <a:cubicBezTo>
                    <a:pt x="27380" y="20896"/>
                    <a:pt x="26679" y="21430"/>
                    <a:pt x="25945" y="21964"/>
                  </a:cubicBezTo>
                  <a:cubicBezTo>
                    <a:pt x="25745" y="22130"/>
                    <a:pt x="25545" y="22331"/>
                    <a:pt x="25311" y="22431"/>
                  </a:cubicBezTo>
                  <a:cubicBezTo>
                    <a:pt x="25145" y="22531"/>
                    <a:pt x="24778" y="22531"/>
                    <a:pt x="24578" y="22531"/>
                  </a:cubicBezTo>
                  <a:cubicBezTo>
                    <a:pt x="24077" y="22597"/>
                    <a:pt x="23610" y="22664"/>
                    <a:pt x="23143" y="22697"/>
                  </a:cubicBezTo>
                  <a:cubicBezTo>
                    <a:pt x="22676" y="22764"/>
                    <a:pt x="22209" y="22764"/>
                    <a:pt x="21742" y="22831"/>
                  </a:cubicBezTo>
                  <a:cubicBezTo>
                    <a:pt x="21642" y="22864"/>
                    <a:pt x="21609" y="22898"/>
                    <a:pt x="21575" y="22998"/>
                  </a:cubicBezTo>
                  <a:cubicBezTo>
                    <a:pt x="21442" y="23698"/>
                    <a:pt x="21108" y="24299"/>
                    <a:pt x="20508" y="24666"/>
                  </a:cubicBezTo>
                  <a:cubicBezTo>
                    <a:pt x="19841" y="25099"/>
                    <a:pt x="19040" y="25199"/>
                    <a:pt x="18273" y="25233"/>
                  </a:cubicBezTo>
                  <a:cubicBezTo>
                    <a:pt x="17726" y="25272"/>
                    <a:pt x="17167" y="25288"/>
                    <a:pt x="16604" y="25288"/>
                  </a:cubicBezTo>
                  <a:cubicBezTo>
                    <a:pt x="16206" y="25288"/>
                    <a:pt x="15805" y="25280"/>
                    <a:pt x="15404" y="25266"/>
                  </a:cubicBezTo>
                  <a:cubicBezTo>
                    <a:pt x="14637" y="25233"/>
                    <a:pt x="13803" y="25166"/>
                    <a:pt x="13103" y="24832"/>
                  </a:cubicBezTo>
                  <a:cubicBezTo>
                    <a:pt x="12336" y="24499"/>
                    <a:pt x="11902" y="23798"/>
                    <a:pt x="11768" y="22998"/>
                  </a:cubicBezTo>
                  <a:cubicBezTo>
                    <a:pt x="11768" y="22898"/>
                    <a:pt x="11668" y="22831"/>
                    <a:pt x="11535" y="22831"/>
                  </a:cubicBezTo>
                  <a:cubicBezTo>
                    <a:pt x="10968" y="22764"/>
                    <a:pt x="10401" y="22731"/>
                    <a:pt x="9867" y="22664"/>
                  </a:cubicBezTo>
                  <a:cubicBezTo>
                    <a:pt x="9567" y="22631"/>
                    <a:pt x="9300" y="22597"/>
                    <a:pt x="9033" y="22564"/>
                  </a:cubicBezTo>
                  <a:cubicBezTo>
                    <a:pt x="8766" y="22531"/>
                    <a:pt x="8466" y="22531"/>
                    <a:pt x="8199" y="22464"/>
                  </a:cubicBezTo>
                  <a:cubicBezTo>
                    <a:pt x="8199" y="22464"/>
                    <a:pt x="8199" y="22479"/>
                    <a:pt x="8189" y="22479"/>
                  </a:cubicBezTo>
                  <a:cubicBezTo>
                    <a:pt x="8184" y="22479"/>
                    <a:pt x="8177" y="22475"/>
                    <a:pt x="8166" y="22464"/>
                  </a:cubicBezTo>
                  <a:cubicBezTo>
                    <a:pt x="8166" y="22464"/>
                    <a:pt x="8133" y="22431"/>
                    <a:pt x="8099" y="22397"/>
                  </a:cubicBezTo>
                  <a:cubicBezTo>
                    <a:pt x="7999" y="22331"/>
                    <a:pt x="7899" y="22264"/>
                    <a:pt x="7799" y="22197"/>
                  </a:cubicBezTo>
                  <a:lnTo>
                    <a:pt x="5464" y="20496"/>
                  </a:lnTo>
                  <a:cubicBezTo>
                    <a:pt x="4763" y="19962"/>
                    <a:pt x="4030" y="19462"/>
                    <a:pt x="3329" y="18928"/>
                  </a:cubicBezTo>
                  <a:cubicBezTo>
                    <a:pt x="3262" y="18895"/>
                    <a:pt x="3196" y="18828"/>
                    <a:pt x="3129" y="18795"/>
                  </a:cubicBezTo>
                  <a:cubicBezTo>
                    <a:pt x="2929" y="18661"/>
                    <a:pt x="2629" y="18661"/>
                    <a:pt x="2395" y="18561"/>
                  </a:cubicBezTo>
                  <a:cubicBezTo>
                    <a:pt x="1761" y="18394"/>
                    <a:pt x="1128" y="17994"/>
                    <a:pt x="961" y="17327"/>
                  </a:cubicBezTo>
                  <a:cubicBezTo>
                    <a:pt x="894" y="17060"/>
                    <a:pt x="894" y="16827"/>
                    <a:pt x="894" y="16560"/>
                  </a:cubicBezTo>
                  <a:cubicBezTo>
                    <a:pt x="894" y="16460"/>
                    <a:pt x="894" y="16360"/>
                    <a:pt x="894" y="16260"/>
                  </a:cubicBezTo>
                  <a:cubicBezTo>
                    <a:pt x="861" y="16059"/>
                    <a:pt x="727" y="15893"/>
                    <a:pt x="661" y="15726"/>
                  </a:cubicBezTo>
                  <a:cubicBezTo>
                    <a:pt x="560" y="15526"/>
                    <a:pt x="527" y="15292"/>
                    <a:pt x="560" y="15059"/>
                  </a:cubicBezTo>
                  <a:cubicBezTo>
                    <a:pt x="594" y="14959"/>
                    <a:pt x="627" y="14858"/>
                    <a:pt x="661" y="14758"/>
                  </a:cubicBezTo>
                  <a:cubicBezTo>
                    <a:pt x="694" y="14658"/>
                    <a:pt x="827" y="14525"/>
                    <a:pt x="861" y="14425"/>
                  </a:cubicBezTo>
                  <a:cubicBezTo>
                    <a:pt x="894" y="14325"/>
                    <a:pt x="894" y="14158"/>
                    <a:pt x="894" y="14058"/>
                  </a:cubicBezTo>
                  <a:lnTo>
                    <a:pt x="894" y="12557"/>
                  </a:lnTo>
                  <a:cubicBezTo>
                    <a:pt x="894" y="12457"/>
                    <a:pt x="927" y="12290"/>
                    <a:pt x="894" y="12190"/>
                  </a:cubicBezTo>
                  <a:cubicBezTo>
                    <a:pt x="827" y="12023"/>
                    <a:pt x="627" y="11890"/>
                    <a:pt x="560" y="11723"/>
                  </a:cubicBezTo>
                  <a:cubicBezTo>
                    <a:pt x="494" y="11489"/>
                    <a:pt x="494" y="11256"/>
                    <a:pt x="560" y="11022"/>
                  </a:cubicBezTo>
                  <a:cubicBezTo>
                    <a:pt x="627" y="10789"/>
                    <a:pt x="894" y="10555"/>
                    <a:pt x="894" y="10322"/>
                  </a:cubicBezTo>
                  <a:cubicBezTo>
                    <a:pt x="894" y="10122"/>
                    <a:pt x="894" y="9955"/>
                    <a:pt x="894" y="9755"/>
                  </a:cubicBezTo>
                  <a:lnTo>
                    <a:pt x="894" y="8287"/>
                  </a:lnTo>
                  <a:cubicBezTo>
                    <a:pt x="894" y="8154"/>
                    <a:pt x="894" y="8020"/>
                    <a:pt x="827" y="7920"/>
                  </a:cubicBezTo>
                  <a:cubicBezTo>
                    <a:pt x="727" y="7653"/>
                    <a:pt x="594" y="7487"/>
                    <a:pt x="560" y="7220"/>
                  </a:cubicBezTo>
                  <a:cubicBezTo>
                    <a:pt x="527" y="6953"/>
                    <a:pt x="594" y="6686"/>
                    <a:pt x="727" y="6452"/>
                  </a:cubicBezTo>
                  <a:cubicBezTo>
                    <a:pt x="794" y="6319"/>
                    <a:pt x="894" y="6252"/>
                    <a:pt x="894" y="6086"/>
                  </a:cubicBezTo>
                  <a:cubicBezTo>
                    <a:pt x="894" y="5952"/>
                    <a:pt x="894" y="5852"/>
                    <a:pt x="894" y="5752"/>
                  </a:cubicBezTo>
                  <a:lnTo>
                    <a:pt x="894" y="381"/>
                  </a:lnTo>
                  <a:lnTo>
                    <a:pt x="894" y="248"/>
                  </a:lnTo>
                  <a:cubicBezTo>
                    <a:pt x="894" y="106"/>
                    <a:pt x="74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30;p31">
              <a:extLst>
                <a:ext uri="{FF2B5EF4-FFF2-40B4-BE49-F238E27FC236}">
                  <a16:creationId xmlns:a16="http://schemas.microsoft.com/office/drawing/2014/main" id="{C0503D83-DD52-3CF4-BBAF-3CF1048F90AC}"/>
                </a:ext>
              </a:extLst>
            </p:cNvPr>
            <p:cNvSpPr/>
            <p:nvPr/>
          </p:nvSpPr>
          <p:spPr>
            <a:xfrm rot="-1799831" flipH="1">
              <a:off x="7550294" y="4191710"/>
              <a:ext cx="513014" cy="67946"/>
            </a:xfrm>
            <a:custGeom>
              <a:avLst/>
              <a:gdLst/>
              <a:ahLst/>
              <a:cxnLst/>
              <a:rect l="l" t="t" r="r" b="b"/>
              <a:pathLst>
                <a:path w="19427" h="2573" extrusionOk="0">
                  <a:moveTo>
                    <a:pt x="19131" y="0"/>
                  </a:moveTo>
                  <a:cubicBezTo>
                    <a:pt x="19122" y="0"/>
                    <a:pt x="19113" y="1"/>
                    <a:pt x="19104" y="2"/>
                  </a:cubicBezTo>
                  <a:cubicBezTo>
                    <a:pt x="14200" y="736"/>
                    <a:pt x="9330" y="1337"/>
                    <a:pt x="4393" y="1804"/>
                  </a:cubicBezTo>
                  <a:cubicBezTo>
                    <a:pt x="3025" y="1970"/>
                    <a:pt x="1624" y="2070"/>
                    <a:pt x="223" y="2204"/>
                  </a:cubicBezTo>
                  <a:cubicBezTo>
                    <a:pt x="0" y="2236"/>
                    <a:pt x="82" y="2573"/>
                    <a:pt x="294" y="2573"/>
                  </a:cubicBezTo>
                  <a:cubicBezTo>
                    <a:pt x="304" y="2573"/>
                    <a:pt x="313" y="2572"/>
                    <a:pt x="324" y="2571"/>
                  </a:cubicBezTo>
                  <a:cubicBezTo>
                    <a:pt x="5227" y="2170"/>
                    <a:pt x="10131" y="1637"/>
                    <a:pt x="15034" y="970"/>
                  </a:cubicBezTo>
                  <a:cubicBezTo>
                    <a:pt x="16402" y="803"/>
                    <a:pt x="17769" y="603"/>
                    <a:pt x="19170" y="403"/>
                  </a:cubicBezTo>
                  <a:cubicBezTo>
                    <a:pt x="19427" y="371"/>
                    <a:pt x="19345" y="0"/>
                    <a:pt x="191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31;p31">
              <a:extLst>
                <a:ext uri="{FF2B5EF4-FFF2-40B4-BE49-F238E27FC236}">
                  <a16:creationId xmlns:a16="http://schemas.microsoft.com/office/drawing/2014/main" id="{CE6263F1-0705-7F55-FDA1-9CE2B9D62D85}"/>
                </a:ext>
              </a:extLst>
            </p:cNvPr>
            <p:cNvSpPr/>
            <p:nvPr/>
          </p:nvSpPr>
          <p:spPr>
            <a:xfrm rot="-1799831" flipH="1">
              <a:off x="8038442" y="4451669"/>
              <a:ext cx="285119" cy="15184"/>
            </a:xfrm>
            <a:custGeom>
              <a:avLst/>
              <a:gdLst/>
              <a:ahLst/>
              <a:cxnLst/>
              <a:rect l="l" t="t" r="r" b="b"/>
              <a:pathLst>
                <a:path w="10797" h="575" extrusionOk="0">
                  <a:moveTo>
                    <a:pt x="223" y="1"/>
                  </a:moveTo>
                  <a:cubicBezTo>
                    <a:pt x="1" y="1"/>
                    <a:pt x="131" y="338"/>
                    <a:pt x="323" y="370"/>
                  </a:cubicBezTo>
                  <a:cubicBezTo>
                    <a:pt x="2081" y="508"/>
                    <a:pt x="3839" y="574"/>
                    <a:pt x="5597" y="574"/>
                  </a:cubicBezTo>
                  <a:cubicBezTo>
                    <a:pt x="7241" y="574"/>
                    <a:pt x="8886" y="516"/>
                    <a:pt x="10530" y="403"/>
                  </a:cubicBezTo>
                  <a:cubicBezTo>
                    <a:pt x="10797" y="370"/>
                    <a:pt x="10697" y="3"/>
                    <a:pt x="10463" y="3"/>
                  </a:cubicBezTo>
                  <a:cubicBezTo>
                    <a:pt x="8762" y="120"/>
                    <a:pt x="7061" y="178"/>
                    <a:pt x="5360" y="178"/>
                  </a:cubicBezTo>
                  <a:cubicBezTo>
                    <a:pt x="3658" y="178"/>
                    <a:pt x="1957" y="120"/>
                    <a:pt x="256" y="3"/>
                  </a:cubicBezTo>
                  <a:cubicBezTo>
                    <a:pt x="244" y="1"/>
                    <a:pt x="234" y="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32;p31">
              <a:extLst>
                <a:ext uri="{FF2B5EF4-FFF2-40B4-BE49-F238E27FC236}">
                  <a16:creationId xmlns:a16="http://schemas.microsoft.com/office/drawing/2014/main" id="{842FF26C-C39A-6F49-2945-6E2986EB9BA7}"/>
                </a:ext>
              </a:extLst>
            </p:cNvPr>
            <p:cNvSpPr/>
            <p:nvPr/>
          </p:nvSpPr>
          <p:spPr>
            <a:xfrm rot="-1799831" flipH="1">
              <a:off x="7776941" y="4430469"/>
              <a:ext cx="438202" cy="45922"/>
            </a:xfrm>
            <a:custGeom>
              <a:avLst/>
              <a:gdLst/>
              <a:ahLst/>
              <a:cxnLst/>
              <a:rect l="l" t="t" r="r" b="b"/>
              <a:pathLst>
                <a:path w="16594" h="1739" extrusionOk="0">
                  <a:moveTo>
                    <a:pt x="16269" y="0"/>
                  </a:moveTo>
                  <a:cubicBezTo>
                    <a:pt x="16251" y="0"/>
                    <a:pt x="16232" y="3"/>
                    <a:pt x="16213" y="8"/>
                  </a:cubicBezTo>
                  <a:cubicBezTo>
                    <a:pt x="12243" y="942"/>
                    <a:pt x="8140" y="1276"/>
                    <a:pt x="4071" y="1342"/>
                  </a:cubicBezTo>
                  <a:cubicBezTo>
                    <a:pt x="3699" y="1352"/>
                    <a:pt x="3328" y="1356"/>
                    <a:pt x="2957" y="1356"/>
                  </a:cubicBezTo>
                  <a:cubicBezTo>
                    <a:pt x="2060" y="1356"/>
                    <a:pt x="1164" y="1333"/>
                    <a:pt x="268" y="1309"/>
                  </a:cubicBezTo>
                  <a:cubicBezTo>
                    <a:pt x="1" y="1309"/>
                    <a:pt x="134" y="1709"/>
                    <a:pt x="335" y="1709"/>
                  </a:cubicBezTo>
                  <a:cubicBezTo>
                    <a:pt x="1149" y="1728"/>
                    <a:pt x="1967" y="1739"/>
                    <a:pt x="2785" y="1739"/>
                  </a:cubicBezTo>
                  <a:cubicBezTo>
                    <a:pt x="6255" y="1739"/>
                    <a:pt x="9743" y="1549"/>
                    <a:pt x="13144" y="1009"/>
                  </a:cubicBezTo>
                  <a:cubicBezTo>
                    <a:pt x="14244" y="809"/>
                    <a:pt x="15312" y="609"/>
                    <a:pt x="16379" y="375"/>
                  </a:cubicBezTo>
                  <a:cubicBezTo>
                    <a:pt x="16594" y="314"/>
                    <a:pt x="16471" y="0"/>
                    <a:pt x="1626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33;p31">
              <a:extLst>
                <a:ext uri="{FF2B5EF4-FFF2-40B4-BE49-F238E27FC236}">
                  <a16:creationId xmlns:a16="http://schemas.microsoft.com/office/drawing/2014/main" id="{6D5101E8-0C86-102B-92B3-0FED84948367}"/>
                </a:ext>
              </a:extLst>
            </p:cNvPr>
            <p:cNvSpPr/>
            <p:nvPr/>
          </p:nvSpPr>
          <p:spPr>
            <a:xfrm rot="-1799831" flipH="1">
              <a:off x="7576044" y="4231700"/>
              <a:ext cx="524501" cy="70613"/>
            </a:xfrm>
            <a:custGeom>
              <a:avLst/>
              <a:gdLst/>
              <a:ahLst/>
              <a:cxnLst/>
              <a:rect l="l" t="t" r="r" b="b"/>
              <a:pathLst>
                <a:path w="19862" h="2674" extrusionOk="0">
                  <a:moveTo>
                    <a:pt x="19597" y="0"/>
                  </a:moveTo>
                  <a:cubicBezTo>
                    <a:pt x="19589" y="0"/>
                    <a:pt x="19580" y="1"/>
                    <a:pt x="19572" y="3"/>
                  </a:cubicBezTo>
                  <a:cubicBezTo>
                    <a:pt x="14568" y="770"/>
                    <a:pt x="9531" y="1404"/>
                    <a:pt x="4494" y="1904"/>
                  </a:cubicBezTo>
                  <a:cubicBezTo>
                    <a:pt x="3093" y="2037"/>
                    <a:pt x="1659" y="2171"/>
                    <a:pt x="224" y="2304"/>
                  </a:cubicBezTo>
                  <a:cubicBezTo>
                    <a:pt x="0" y="2304"/>
                    <a:pt x="84" y="2673"/>
                    <a:pt x="297" y="2673"/>
                  </a:cubicBezTo>
                  <a:cubicBezTo>
                    <a:pt x="306" y="2673"/>
                    <a:pt x="315" y="2673"/>
                    <a:pt x="325" y="2671"/>
                  </a:cubicBezTo>
                  <a:cubicBezTo>
                    <a:pt x="5328" y="2271"/>
                    <a:pt x="10365" y="1704"/>
                    <a:pt x="15369" y="1003"/>
                  </a:cubicBezTo>
                  <a:cubicBezTo>
                    <a:pt x="16803" y="803"/>
                    <a:pt x="18204" y="603"/>
                    <a:pt x="19638" y="370"/>
                  </a:cubicBezTo>
                  <a:cubicBezTo>
                    <a:pt x="19862" y="338"/>
                    <a:pt x="19780" y="0"/>
                    <a:pt x="1959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34;p31">
              <a:extLst>
                <a:ext uri="{FF2B5EF4-FFF2-40B4-BE49-F238E27FC236}">
                  <a16:creationId xmlns:a16="http://schemas.microsoft.com/office/drawing/2014/main" id="{926F2D23-F8A2-758C-7C6B-2FE37CDFA128}"/>
                </a:ext>
              </a:extLst>
            </p:cNvPr>
            <p:cNvSpPr/>
            <p:nvPr/>
          </p:nvSpPr>
          <p:spPr>
            <a:xfrm rot="-1799831" flipH="1">
              <a:off x="7627422" y="4316066"/>
              <a:ext cx="549429" cy="73201"/>
            </a:xfrm>
            <a:custGeom>
              <a:avLst/>
              <a:gdLst/>
              <a:ahLst/>
              <a:cxnLst/>
              <a:rect l="l" t="t" r="r" b="b"/>
              <a:pathLst>
                <a:path w="20806" h="2772" extrusionOk="0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837"/>
                    <a:pt x="10008" y="1504"/>
                    <a:pt x="4738" y="2005"/>
                  </a:cubicBezTo>
                  <a:cubicBezTo>
                    <a:pt x="3237" y="2138"/>
                    <a:pt x="1769" y="2238"/>
                    <a:pt x="268" y="2371"/>
                  </a:cubicBezTo>
                  <a:cubicBezTo>
                    <a:pt x="1" y="2405"/>
                    <a:pt x="101" y="2772"/>
                    <a:pt x="335" y="2772"/>
                  </a:cubicBezTo>
                  <a:cubicBezTo>
                    <a:pt x="5605" y="2338"/>
                    <a:pt x="10875" y="1771"/>
                    <a:pt x="16112" y="1037"/>
                  </a:cubicBezTo>
                  <a:cubicBezTo>
                    <a:pt x="17580" y="837"/>
                    <a:pt x="19081" y="637"/>
                    <a:pt x="20582" y="403"/>
                  </a:cubicBezTo>
                  <a:cubicBezTo>
                    <a:pt x="20806" y="340"/>
                    <a:pt x="20724" y="1"/>
                    <a:pt x="205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35;p31">
              <a:extLst>
                <a:ext uri="{FF2B5EF4-FFF2-40B4-BE49-F238E27FC236}">
                  <a16:creationId xmlns:a16="http://schemas.microsoft.com/office/drawing/2014/main" id="{EA00FA69-CD27-9899-97E3-44B85B0906F8}"/>
                </a:ext>
              </a:extLst>
            </p:cNvPr>
            <p:cNvSpPr/>
            <p:nvPr/>
          </p:nvSpPr>
          <p:spPr>
            <a:xfrm rot="-1799831" flipH="1">
              <a:off x="7519572" y="4131912"/>
              <a:ext cx="535909" cy="71484"/>
            </a:xfrm>
            <a:custGeom>
              <a:avLst/>
              <a:gdLst/>
              <a:ahLst/>
              <a:cxnLst/>
              <a:rect l="l" t="t" r="r" b="b"/>
              <a:pathLst>
                <a:path w="20294" h="2707" extrusionOk="0">
                  <a:moveTo>
                    <a:pt x="20029" y="0"/>
                  </a:moveTo>
                  <a:cubicBezTo>
                    <a:pt x="20021" y="0"/>
                    <a:pt x="20012" y="1"/>
                    <a:pt x="20004" y="2"/>
                  </a:cubicBezTo>
                  <a:cubicBezTo>
                    <a:pt x="14867" y="803"/>
                    <a:pt x="9696" y="1470"/>
                    <a:pt x="4559" y="1937"/>
                  </a:cubicBezTo>
                  <a:cubicBezTo>
                    <a:pt x="3125" y="2104"/>
                    <a:pt x="1691" y="2204"/>
                    <a:pt x="256" y="2337"/>
                  </a:cubicBezTo>
                  <a:cubicBezTo>
                    <a:pt x="1" y="2369"/>
                    <a:pt x="81" y="2706"/>
                    <a:pt x="293" y="2706"/>
                  </a:cubicBezTo>
                  <a:cubicBezTo>
                    <a:pt x="303" y="2706"/>
                    <a:pt x="313" y="2706"/>
                    <a:pt x="323" y="2704"/>
                  </a:cubicBezTo>
                  <a:cubicBezTo>
                    <a:pt x="5460" y="2304"/>
                    <a:pt x="10597" y="1737"/>
                    <a:pt x="15701" y="1036"/>
                  </a:cubicBezTo>
                  <a:cubicBezTo>
                    <a:pt x="17168" y="836"/>
                    <a:pt x="18603" y="603"/>
                    <a:pt x="20070" y="403"/>
                  </a:cubicBezTo>
                  <a:cubicBezTo>
                    <a:pt x="20294" y="339"/>
                    <a:pt x="20212" y="0"/>
                    <a:pt x="200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36;p31">
              <a:extLst>
                <a:ext uri="{FF2B5EF4-FFF2-40B4-BE49-F238E27FC236}">
                  <a16:creationId xmlns:a16="http://schemas.microsoft.com/office/drawing/2014/main" id="{4D50EFD8-EF96-CF02-BE4B-BEF034384346}"/>
                </a:ext>
              </a:extLst>
            </p:cNvPr>
            <p:cNvSpPr/>
            <p:nvPr/>
          </p:nvSpPr>
          <p:spPr>
            <a:xfrm rot="-1799831" flipH="1">
              <a:off x="8067624" y="4155629"/>
              <a:ext cx="31742" cy="11646"/>
            </a:xfrm>
            <a:custGeom>
              <a:avLst/>
              <a:gdLst/>
              <a:ahLst/>
              <a:cxnLst/>
              <a:rect l="l" t="t" r="r" b="b"/>
              <a:pathLst>
                <a:path w="1202" h="441" extrusionOk="0">
                  <a:moveTo>
                    <a:pt x="986" y="1"/>
                  </a:moveTo>
                  <a:cubicBezTo>
                    <a:pt x="970" y="1"/>
                    <a:pt x="952" y="3"/>
                    <a:pt x="934" y="7"/>
                  </a:cubicBezTo>
                  <a:cubicBezTo>
                    <a:pt x="701" y="7"/>
                    <a:pt x="434" y="41"/>
                    <a:pt x="201" y="74"/>
                  </a:cubicBezTo>
                  <a:cubicBezTo>
                    <a:pt x="101" y="74"/>
                    <a:pt x="0" y="141"/>
                    <a:pt x="34" y="241"/>
                  </a:cubicBezTo>
                  <a:cubicBezTo>
                    <a:pt x="67" y="341"/>
                    <a:pt x="134" y="441"/>
                    <a:pt x="267" y="441"/>
                  </a:cubicBezTo>
                  <a:cubicBezTo>
                    <a:pt x="501" y="408"/>
                    <a:pt x="768" y="408"/>
                    <a:pt x="1035" y="374"/>
                  </a:cubicBezTo>
                  <a:cubicBezTo>
                    <a:pt x="1135" y="374"/>
                    <a:pt x="1201" y="274"/>
                    <a:pt x="1168" y="174"/>
                  </a:cubicBezTo>
                  <a:cubicBezTo>
                    <a:pt x="1168" y="87"/>
                    <a:pt x="1093" y="1"/>
                    <a:pt x="9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37;p31">
              <a:extLst>
                <a:ext uri="{FF2B5EF4-FFF2-40B4-BE49-F238E27FC236}">
                  <a16:creationId xmlns:a16="http://schemas.microsoft.com/office/drawing/2014/main" id="{0E172781-8F29-C14F-D1B5-6E216424AEFE}"/>
                </a:ext>
              </a:extLst>
            </p:cNvPr>
            <p:cNvSpPr/>
            <p:nvPr/>
          </p:nvSpPr>
          <p:spPr>
            <a:xfrm rot="-1799831" flipH="1">
              <a:off x="7601312" y="4273733"/>
              <a:ext cx="550274" cy="70560"/>
            </a:xfrm>
            <a:custGeom>
              <a:avLst/>
              <a:gdLst/>
              <a:ahLst/>
              <a:cxnLst/>
              <a:rect l="l" t="t" r="r" b="b"/>
              <a:pathLst>
                <a:path w="20838" h="2672" extrusionOk="0">
                  <a:moveTo>
                    <a:pt x="20541" y="1"/>
                  </a:moveTo>
                  <a:cubicBezTo>
                    <a:pt x="20533" y="1"/>
                    <a:pt x="20524" y="2"/>
                    <a:pt x="20516" y="3"/>
                  </a:cubicBezTo>
                  <a:cubicBezTo>
                    <a:pt x="15279" y="770"/>
                    <a:pt x="10008" y="1404"/>
                    <a:pt x="4738" y="1904"/>
                  </a:cubicBezTo>
                  <a:cubicBezTo>
                    <a:pt x="3270" y="2038"/>
                    <a:pt x="1769" y="2205"/>
                    <a:pt x="268" y="2271"/>
                  </a:cubicBezTo>
                  <a:cubicBezTo>
                    <a:pt x="1" y="2305"/>
                    <a:pt x="101" y="2672"/>
                    <a:pt x="335" y="2672"/>
                  </a:cubicBezTo>
                  <a:cubicBezTo>
                    <a:pt x="2970" y="2505"/>
                    <a:pt x="5605" y="2238"/>
                    <a:pt x="8207" y="1938"/>
                  </a:cubicBezTo>
                  <a:cubicBezTo>
                    <a:pt x="10842" y="1671"/>
                    <a:pt x="13477" y="1371"/>
                    <a:pt x="16079" y="1004"/>
                  </a:cubicBezTo>
                  <a:cubicBezTo>
                    <a:pt x="17580" y="804"/>
                    <a:pt x="19081" y="604"/>
                    <a:pt x="20582" y="370"/>
                  </a:cubicBezTo>
                  <a:cubicBezTo>
                    <a:pt x="20838" y="338"/>
                    <a:pt x="20727" y="1"/>
                    <a:pt x="205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38;p31">
              <a:extLst>
                <a:ext uri="{FF2B5EF4-FFF2-40B4-BE49-F238E27FC236}">
                  <a16:creationId xmlns:a16="http://schemas.microsoft.com/office/drawing/2014/main" id="{99784FFB-8D9E-0DB9-5625-A988930EAA1B}"/>
                </a:ext>
              </a:extLst>
            </p:cNvPr>
            <p:cNvSpPr/>
            <p:nvPr/>
          </p:nvSpPr>
          <p:spPr>
            <a:xfrm rot="-1799831" flipH="1">
              <a:off x="8151436" y="4252788"/>
              <a:ext cx="321535" cy="40614"/>
            </a:xfrm>
            <a:custGeom>
              <a:avLst/>
              <a:gdLst/>
              <a:ahLst/>
              <a:cxnLst/>
              <a:rect l="l" t="t" r="r" b="b"/>
              <a:pathLst>
                <a:path w="12176" h="1538" extrusionOk="0">
                  <a:moveTo>
                    <a:pt x="234" y="1"/>
                  </a:moveTo>
                  <a:cubicBezTo>
                    <a:pt x="0" y="1"/>
                    <a:pt x="10" y="338"/>
                    <a:pt x="234" y="370"/>
                  </a:cubicBezTo>
                  <a:cubicBezTo>
                    <a:pt x="3136" y="970"/>
                    <a:pt x="6104" y="1237"/>
                    <a:pt x="9040" y="1404"/>
                  </a:cubicBezTo>
                  <a:cubicBezTo>
                    <a:pt x="9974" y="1471"/>
                    <a:pt x="10941" y="1504"/>
                    <a:pt x="11909" y="1537"/>
                  </a:cubicBezTo>
                  <a:cubicBezTo>
                    <a:pt x="12175" y="1537"/>
                    <a:pt x="12075" y="1170"/>
                    <a:pt x="11842" y="1137"/>
                  </a:cubicBezTo>
                  <a:cubicBezTo>
                    <a:pt x="9674" y="1070"/>
                    <a:pt x="7505" y="937"/>
                    <a:pt x="5337" y="737"/>
                  </a:cubicBezTo>
                  <a:cubicBezTo>
                    <a:pt x="3636" y="570"/>
                    <a:pt x="1935" y="370"/>
                    <a:pt x="267" y="3"/>
                  </a:cubicBezTo>
                  <a:cubicBezTo>
                    <a:pt x="255" y="1"/>
                    <a:pt x="244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39;p31">
              <a:extLst>
                <a:ext uri="{FF2B5EF4-FFF2-40B4-BE49-F238E27FC236}">
                  <a16:creationId xmlns:a16="http://schemas.microsoft.com/office/drawing/2014/main" id="{3B597055-08FF-54B9-5FCB-1EEDFE1D0BF7}"/>
                </a:ext>
              </a:extLst>
            </p:cNvPr>
            <p:cNvSpPr/>
            <p:nvPr/>
          </p:nvSpPr>
          <p:spPr>
            <a:xfrm rot="-1799831" flipH="1">
              <a:off x="8001624" y="3968758"/>
              <a:ext cx="372369" cy="29127"/>
            </a:xfrm>
            <a:custGeom>
              <a:avLst/>
              <a:gdLst/>
              <a:ahLst/>
              <a:cxnLst/>
              <a:rect l="l" t="t" r="r" b="b"/>
              <a:pathLst>
                <a:path w="14101" h="1103" extrusionOk="0">
                  <a:moveTo>
                    <a:pt x="13805" y="0"/>
                  </a:moveTo>
                  <a:cubicBezTo>
                    <a:pt x="13796" y="0"/>
                    <a:pt x="13787" y="1"/>
                    <a:pt x="13777" y="2"/>
                  </a:cubicBezTo>
                  <a:cubicBezTo>
                    <a:pt x="10275" y="269"/>
                    <a:pt x="6772" y="503"/>
                    <a:pt x="3270" y="636"/>
                  </a:cubicBezTo>
                  <a:cubicBezTo>
                    <a:pt x="2269" y="669"/>
                    <a:pt x="1268" y="703"/>
                    <a:pt x="268" y="736"/>
                  </a:cubicBezTo>
                  <a:cubicBezTo>
                    <a:pt x="1" y="736"/>
                    <a:pt x="101" y="1103"/>
                    <a:pt x="334" y="1103"/>
                  </a:cubicBezTo>
                  <a:cubicBezTo>
                    <a:pt x="3837" y="1003"/>
                    <a:pt x="7373" y="836"/>
                    <a:pt x="10875" y="603"/>
                  </a:cubicBezTo>
                  <a:cubicBezTo>
                    <a:pt x="11876" y="536"/>
                    <a:pt x="12843" y="469"/>
                    <a:pt x="13844" y="369"/>
                  </a:cubicBezTo>
                  <a:cubicBezTo>
                    <a:pt x="14100" y="369"/>
                    <a:pt x="14018" y="0"/>
                    <a:pt x="13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40;p31">
              <a:extLst>
                <a:ext uri="{FF2B5EF4-FFF2-40B4-BE49-F238E27FC236}">
                  <a16:creationId xmlns:a16="http://schemas.microsoft.com/office/drawing/2014/main" id="{53596FF5-97BD-60DF-CE49-48719EA02719}"/>
                </a:ext>
              </a:extLst>
            </p:cNvPr>
            <p:cNvSpPr/>
            <p:nvPr/>
          </p:nvSpPr>
          <p:spPr>
            <a:xfrm rot="-1799831" flipH="1">
              <a:off x="7882289" y="3940813"/>
              <a:ext cx="471000" cy="39717"/>
            </a:xfrm>
            <a:custGeom>
              <a:avLst/>
              <a:gdLst/>
              <a:ahLst/>
              <a:cxnLst/>
              <a:rect l="l" t="t" r="r" b="b"/>
              <a:pathLst>
                <a:path w="17836" h="1504" extrusionOk="0">
                  <a:moveTo>
                    <a:pt x="17543" y="1"/>
                  </a:moveTo>
                  <a:cubicBezTo>
                    <a:pt x="17533" y="1"/>
                    <a:pt x="17523" y="2"/>
                    <a:pt x="17513" y="3"/>
                  </a:cubicBezTo>
                  <a:cubicBezTo>
                    <a:pt x="13043" y="403"/>
                    <a:pt x="8573" y="737"/>
                    <a:pt x="4070" y="937"/>
                  </a:cubicBezTo>
                  <a:cubicBezTo>
                    <a:pt x="2803" y="1004"/>
                    <a:pt x="1535" y="1070"/>
                    <a:pt x="268" y="1104"/>
                  </a:cubicBezTo>
                  <a:cubicBezTo>
                    <a:pt x="1" y="1137"/>
                    <a:pt x="101" y="1504"/>
                    <a:pt x="334" y="1504"/>
                  </a:cubicBezTo>
                  <a:cubicBezTo>
                    <a:pt x="4837" y="1337"/>
                    <a:pt x="9341" y="1070"/>
                    <a:pt x="13844" y="703"/>
                  </a:cubicBezTo>
                  <a:cubicBezTo>
                    <a:pt x="15078" y="603"/>
                    <a:pt x="16312" y="503"/>
                    <a:pt x="17580" y="370"/>
                  </a:cubicBezTo>
                  <a:cubicBezTo>
                    <a:pt x="17835" y="338"/>
                    <a:pt x="17755" y="1"/>
                    <a:pt x="1754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41;p31">
              <a:extLst>
                <a:ext uri="{FF2B5EF4-FFF2-40B4-BE49-F238E27FC236}">
                  <a16:creationId xmlns:a16="http://schemas.microsoft.com/office/drawing/2014/main" id="{7748CBF1-14A8-B969-B8EF-B3C2214F89E2}"/>
                </a:ext>
              </a:extLst>
            </p:cNvPr>
            <p:cNvSpPr/>
            <p:nvPr/>
          </p:nvSpPr>
          <p:spPr>
            <a:xfrm rot="-1799831" flipH="1">
              <a:off x="8010214" y="4024657"/>
              <a:ext cx="395000" cy="32719"/>
            </a:xfrm>
            <a:custGeom>
              <a:avLst/>
              <a:gdLst/>
              <a:ahLst/>
              <a:cxnLst/>
              <a:rect l="l" t="t" r="r" b="b"/>
              <a:pathLst>
                <a:path w="14958" h="1239" extrusionOk="0">
                  <a:moveTo>
                    <a:pt x="14661" y="1"/>
                  </a:moveTo>
                  <a:cubicBezTo>
                    <a:pt x="14652" y="1"/>
                    <a:pt x="14643" y="2"/>
                    <a:pt x="14633" y="3"/>
                  </a:cubicBezTo>
                  <a:cubicBezTo>
                    <a:pt x="10931" y="303"/>
                    <a:pt x="7195" y="537"/>
                    <a:pt x="3459" y="737"/>
                  </a:cubicBezTo>
                  <a:cubicBezTo>
                    <a:pt x="2391" y="770"/>
                    <a:pt x="1324" y="837"/>
                    <a:pt x="257" y="870"/>
                  </a:cubicBezTo>
                  <a:cubicBezTo>
                    <a:pt x="0" y="870"/>
                    <a:pt x="82" y="1239"/>
                    <a:pt x="296" y="1239"/>
                  </a:cubicBezTo>
                  <a:cubicBezTo>
                    <a:pt x="305" y="1239"/>
                    <a:pt x="314" y="1238"/>
                    <a:pt x="323" y="1237"/>
                  </a:cubicBezTo>
                  <a:cubicBezTo>
                    <a:pt x="4093" y="1104"/>
                    <a:pt x="7829" y="903"/>
                    <a:pt x="11598" y="637"/>
                  </a:cubicBezTo>
                  <a:cubicBezTo>
                    <a:pt x="12632" y="570"/>
                    <a:pt x="13666" y="470"/>
                    <a:pt x="14734" y="370"/>
                  </a:cubicBezTo>
                  <a:cubicBezTo>
                    <a:pt x="14958" y="370"/>
                    <a:pt x="14874" y="1"/>
                    <a:pt x="146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42;p31">
              <a:extLst>
                <a:ext uri="{FF2B5EF4-FFF2-40B4-BE49-F238E27FC236}">
                  <a16:creationId xmlns:a16="http://schemas.microsoft.com/office/drawing/2014/main" id="{BD75698B-2DF5-20F5-0353-5E7EEF5607A4}"/>
                </a:ext>
              </a:extLst>
            </p:cNvPr>
            <p:cNvSpPr/>
            <p:nvPr/>
          </p:nvSpPr>
          <p:spPr>
            <a:xfrm rot="-1799831" flipH="1">
              <a:off x="8065528" y="4063551"/>
              <a:ext cx="363839" cy="29101"/>
            </a:xfrm>
            <a:custGeom>
              <a:avLst/>
              <a:gdLst/>
              <a:ahLst/>
              <a:cxnLst/>
              <a:rect l="l" t="t" r="r" b="b"/>
              <a:pathLst>
                <a:path w="13778" h="1102" extrusionOk="0">
                  <a:moveTo>
                    <a:pt x="13444" y="1"/>
                  </a:moveTo>
                  <a:cubicBezTo>
                    <a:pt x="9040" y="368"/>
                    <a:pt x="4671" y="601"/>
                    <a:pt x="268" y="701"/>
                  </a:cubicBezTo>
                  <a:cubicBezTo>
                    <a:pt x="1" y="734"/>
                    <a:pt x="101" y="1101"/>
                    <a:pt x="334" y="1101"/>
                  </a:cubicBezTo>
                  <a:cubicBezTo>
                    <a:pt x="4737" y="968"/>
                    <a:pt x="9107" y="734"/>
                    <a:pt x="13510" y="401"/>
                  </a:cubicBezTo>
                  <a:cubicBezTo>
                    <a:pt x="13777" y="368"/>
                    <a:pt x="13644" y="1"/>
                    <a:pt x="13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43;p31">
              <a:extLst>
                <a:ext uri="{FF2B5EF4-FFF2-40B4-BE49-F238E27FC236}">
                  <a16:creationId xmlns:a16="http://schemas.microsoft.com/office/drawing/2014/main" id="{0E4D181F-0A62-1C12-197E-F850B3A0CCDC}"/>
                </a:ext>
              </a:extLst>
            </p:cNvPr>
            <p:cNvSpPr/>
            <p:nvPr/>
          </p:nvSpPr>
          <p:spPr>
            <a:xfrm rot="-1799831" flipH="1">
              <a:off x="8096945" y="4108872"/>
              <a:ext cx="359429" cy="30844"/>
            </a:xfrm>
            <a:custGeom>
              <a:avLst/>
              <a:gdLst/>
              <a:ahLst/>
              <a:cxnLst/>
              <a:rect l="l" t="t" r="r" b="b"/>
              <a:pathLst>
                <a:path w="13611" h="1168" extrusionOk="0">
                  <a:moveTo>
                    <a:pt x="13277" y="0"/>
                  </a:moveTo>
                  <a:cubicBezTo>
                    <a:pt x="8940" y="367"/>
                    <a:pt x="4604" y="601"/>
                    <a:pt x="268" y="768"/>
                  </a:cubicBezTo>
                  <a:cubicBezTo>
                    <a:pt x="1" y="801"/>
                    <a:pt x="101" y="1168"/>
                    <a:pt x="334" y="1168"/>
                  </a:cubicBezTo>
                  <a:cubicBezTo>
                    <a:pt x="4671" y="1001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44;p31">
              <a:extLst>
                <a:ext uri="{FF2B5EF4-FFF2-40B4-BE49-F238E27FC236}">
                  <a16:creationId xmlns:a16="http://schemas.microsoft.com/office/drawing/2014/main" id="{A209BEA7-DFF8-DE5D-776E-EBEFC5F03062}"/>
                </a:ext>
              </a:extLst>
            </p:cNvPr>
            <p:cNvSpPr/>
            <p:nvPr/>
          </p:nvSpPr>
          <p:spPr>
            <a:xfrm rot="-1799831" flipH="1">
              <a:off x="8122268" y="4154057"/>
              <a:ext cx="359429" cy="28203"/>
            </a:xfrm>
            <a:custGeom>
              <a:avLst/>
              <a:gdLst/>
              <a:ahLst/>
              <a:cxnLst/>
              <a:rect l="l" t="t" r="r" b="b"/>
              <a:pathLst>
                <a:path w="13611" h="1068" extrusionOk="0">
                  <a:moveTo>
                    <a:pt x="13277" y="0"/>
                  </a:moveTo>
                  <a:cubicBezTo>
                    <a:pt x="8940" y="334"/>
                    <a:pt x="4604" y="568"/>
                    <a:pt x="268" y="701"/>
                  </a:cubicBezTo>
                  <a:cubicBezTo>
                    <a:pt x="1" y="701"/>
                    <a:pt x="101" y="1068"/>
                    <a:pt x="334" y="1068"/>
                  </a:cubicBezTo>
                  <a:cubicBezTo>
                    <a:pt x="4671" y="968"/>
                    <a:pt x="9007" y="734"/>
                    <a:pt x="13344" y="401"/>
                  </a:cubicBezTo>
                  <a:cubicBezTo>
                    <a:pt x="13610" y="367"/>
                    <a:pt x="13510" y="0"/>
                    <a:pt x="1327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45;p31">
              <a:extLst>
                <a:ext uri="{FF2B5EF4-FFF2-40B4-BE49-F238E27FC236}">
                  <a16:creationId xmlns:a16="http://schemas.microsoft.com/office/drawing/2014/main" id="{776A0063-A90E-869F-BBF2-2980B66207BF}"/>
                </a:ext>
              </a:extLst>
            </p:cNvPr>
            <p:cNvSpPr/>
            <p:nvPr/>
          </p:nvSpPr>
          <p:spPr>
            <a:xfrm rot="-1799831" flipH="1">
              <a:off x="7778559" y="2576665"/>
              <a:ext cx="429884" cy="436934"/>
            </a:xfrm>
            <a:custGeom>
              <a:avLst/>
              <a:gdLst/>
              <a:ahLst/>
              <a:cxnLst/>
              <a:rect l="l" t="t" r="r" b="b"/>
              <a:pathLst>
                <a:path w="16279" h="16546" extrusionOk="0">
                  <a:moveTo>
                    <a:pt x="0" y="1"/>
                  </a:moveTo>
                  <a:cubicBezTo>
                    <a:pt x="24" y="43"/>
                    <a:pt x="51" y="84"/>
                    <a:pt x="83" y="125"/>
                  </a:cubicBezTo>
                  <a:lnTo>
                    <a:pt x="83" y="125"/>
                  </a:lnTo>
                  <a:cubicBezTo>
                    <a:pt x="56" y="84"/>
                    <a:pt x="28" y="42"/>
                    <a:pt x="0" y="1"/>
                  </a:cubicBezTo>
                  <a:close/>
                  <a:moveTo>
                    <a:pt x="83" y="125"/>
                  </a:moveTo>
                  <a:cubicBezTo>
                    <a:pt x="3518" y="5279"/>
                    <a:pt x="6560" y="9908"/>
                    <a:pt x="9207" y="14011"/>
                  </a:cubicBezTo>
                  <a:lnTo>
                    <a:pt x="9240" y="13978"/>
                  </a:lnTo>
                  <a:cubicBezTo>
                    <a:pt x="9774" y="14978"/>
                    <a:pt x="12109" y="15812"/>
                    <a:pt x="16279" y="16546"/>
                  </a:cubicBezTo>
                  <a:cubicBezTo>
                    <a:pt x="15745" y="14945"/>
                    <a:pt x="15278" y="13210"/>
                    <a:pt x="14911" y="11409"/>
                  </a:cubicBezTo>
                  <a:cubicBezTo>
                    <a:pt x="14311" y="8607"/>
                    <a:pt x="13810" y="5838"/>
                    <a:pt x="13343" y="3103"/>
                  </a:cubicBezTo>
                  <a:cubicBezTo>
                    <a:pt x="12176" y="2970"/>
                    <a:pt x="11042" y="2836"/>
                    <a:pt x="9974" y="2703"/>
                  </a:cubicBezTo>
                  <a:cubicBezTo>
                    <a:pt x="4172" y="1998"/>
                    <a:pt x="865" y="1138"/>
                    <a:pt x="83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46;p31">
              <a:extLst>
                <a:ext uri="{FF2B5EF4-FFF2-40B4-BE49-F238E27FC236}">
                  <a16:creationId xmlns:a16="http://schemas.microsoft.com/office/drawing/2014/main" id="{BE97A172-85A3-915F-BFD3-6A7709037672}"/>
                </a:ext>
              </a:extLst>
            </p:cNvPr>
            <p:cNvSpPr/>
            <p:nvPr/>
          </p:nvSpPr>
          <p:spPr>
            <a:xfrm rot="-1799831" flipH="1">
              <a:off x="6379082" y="2824076"/>
              <a:ext cx="1809319" cy="231697"/>
            </a:xfrm>
            <a:custGeom>
              <a:avLst/>
              <a:gdLst/>
              <a:ahLst/>
              <a:cxnLst/>
              <a:rect l="l" t="t" r="r" b="b"/>
              <a:pathLst>
                <a:path w="68516" h="8774" extrusionOk="0">
                  <a:moveTo>
                    <a:pt x="34291" y="0"/>
                  </a:moveTo>
                  <a:cubicBezTo>
                    <a:pt x="25952" y="0"/>
                    <a:pt x="18680" y="367"/>
                    <a:pt x="12443" y="1035"/>
                  </a:cubicBezTo>
                  <a:cubicBezTo>
                    <a:pt x="11642" y="1135"/>
                    <a:pt x="10875" y="1201"/>
                    <a:pt x="10108" y="1301"/>
                  </a:cubicBezTo>
                  <a:cubicBezTo>
                    <a:pt x="3403" y="2169"/>
                    <a:pt x="34" y="3203"/>
                    <a:pt x="0" y="4437"/>
                  </a:cubicBezTo>
                  <a:cubicBezTo>
                    <a:pt x="0" y="4570"/>
                    <a:pt x="34" y="4670"/>
                    <a:pt x="100" y="4804"/>
                  </a:cubicBezTo>
                  <a:cubicBezTo>
                    <a:pt x="734" y="5871"/>
                    <a:pt x="4037" y="6772"/>
                    <a:pt x="10074" y="7506"/>
                  </a:cubicBezTo>
                  <a:cubicBezTo>
                    <a:pt x="11142" y="7639"/>
                    <a:pt x="12276" y="7773"/>
                    <a:pt x="13443" y="7906"/>
                  </a:cubicBezTo>
                  <a:cubicBezTo>
                    <a:pt x="19448" y="8473"/>
                    <a:pt x="26419" y="8773"/>
                    <a:pt x="34325" y="8773"/>
                  </a:cubicBezTo>
                  <a:cubicBezTo>
                    <a:pt x="43732" y="8773"/>
                    <a:pt x="51804" y="8340"/>
                    <a:pt x="58509" y="7506"/>
                  </a:cubicBezTo>
                  <a:cubicBezTo>
                    <a:pt x="64513" y="6739"/>
                    <a:pt x="67815" y="5805"/>
                    <a:pt x="68416" y="4771"/>
                  </a:cubicBezTo>
                  <a:cubicBezTo>
                    <a:pt x="68483" y="4637"/>
                    <a:pt x="68516" y="4537"/>
                    <a:pt x="68516" y="4404"/>
                  </a:cubicBezTo>
                  <a:cubicBezTo>
                    <a:pt x="68516" y="3203"/>
                    <a:pt x="65180" y="2169"/>
                    <a:pt x="58509" y="1301"/>
                  </a:cubicBezTo>
                  <a:cubicBezTo>
                    <a:pt x="51804" y="434"/>
                    <a:pt x="43732" y="0"/>
                    <a:pt x="34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47;p31">
              <a:extLst>
                <a:ext uri="{FF2B5EF4-FFF2-40B4-BE49-F238E27FC236}">
                  <a16:creationId xmlns:a16="http://schemas.microsoft.com/office/drawing/2014/main" id="{B030A923-957A-C0E7-F9B8-A0B32B4EE156}"/>
                </a:ext>
              </a:extLst>
            </p:cNvPr>
            <p:cNvSpPr/>
            <p:nvPr/>
          </p:nvSpPr>
          <p:spPr>
            <a:xfrm rot="-1799831" flipH="1">
              <a:off x="6525550" y="3001687"/>
              <a:ext cx="1456967" cy="478315"/>
            </a:xfrm>
            <a:custGeom>
              <a:avLst/>
              <a:gdLst/>
              <a:ahLst/>
              <a:cxnLst/>
              <a:rect l="l" t="t" r="r" b="b"/>
              <a:pathLst>
                <a:path w="55173" h="18113" extrusionOk="0">
                  <a:moveTo>
                    <a:pt x="55039" y="0"/>
                  </a:moveTo>
                  <a:lnTo>
                    <a:pt x="55006" y="100"/>
                  </a:lnTo>
                  <a:cubicBezTo>
                    <a:pt x="54406" y="1101"/>
                    <a:pt x="51103" y="2035"/>
                    <a:pt x="45132" y="2769"/>
                  </a:cubicBezTo>
                  <a:cubicBezTo>
                    <a:pt x="38494" y="3636"/>
                    <a:pt x="30355" y="4036"/>
                    <a:pt x="20948" y="4036"/>
                  </a:cubicBezTo>
                  <a:cubicBezTo>
                    <a:pt x="13110" y="4036"/>
                    <a:pt x="6105" y="3769"/>
                    <a:pt x="100" y="3169"/>
                  </a:cubicBezTo>
                  <a:lnTo>
                    <a:pt x="0" y="3169"/>
                  </a:lnTo>
                  <a:lnTo>
                    <a:pt x="34" y="3269"/>
                  </a:lnTo>
                  <a:cubicBezTo>
                    <a:pt x="467" y="6004"/>
                    <a:pt x="1001" y="8806"/>
                    <a:pt x="1568" y="11575"/>
                  </a:cubicBezTo>
                  <a:cubicBezTo>
                    <a:pt x="1968" y="13376"/>
                    <a:pt x="2435" y="15111"/>
                    <a:pt x="2969" y="16745"/>
                  </a:cubicBezTo>
                  <a:lnTo>
                    <a:pt x="2969" y="16779"/>
                  </a:lnTo>
                  <a:cubicBezTo>
                    <a:pt x="2969" y="16779"/>
                    <a:pt x="3169" y="16812"/>
                    <a:pt x="3236" y="16845"/>
                  </a:cubicBezTo>
                  <a:cubicBezTo>
                    <a:pt x="8206" y="17679"/>
                    <a:pt x="14177" y="18113"/>
                    <a:pt x="20948" y="18113"/>
                  </a:cubicBezTo>
                  <a:cubicBezTo>
                    <a:pt x="27787" y="18113"/>
                    <a:pt x="33724" y="17679"/>
                    <a:pt x="38628" y="16845"/>
                  </a:cubicBezTo>
                  <a:cubicBezTo>
                    <a:pt x="43064" y="16112"/>
                    <a:pt x="45466" y="15211"/>
                    <a:pt x="45933" y="14110"/>
                  </a:cubicBezTo>
                  <a:lnTo>
                    <a:pt x="45966" y="14110"/>
                  </a:lnTo>
                  <a:lnTo>
                    <a:pt x="46000" y="14077"/>
                  </a:lnTo>
                  <a:cubicBezTo>
                    <a:pt x="48602" y="10007"/>
                    <a:pt x="51704" y="5337"/>
                    <a:pt x="55140" y="200"/>
                  </a:cubicBezTo>
                  <a:lnTo>
                    <a:pt x="55173" y="100"/>
                  </a:lnTo>
                  <a:lnTo>
                    <a:pt x="550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48;p31">
              <a:extLst>
                <a:ext uri="{FF2B5EF4-FFF2-40B4-BE49-F238E27FC236}">
                  <a16:creationId xmlns:a16="http://schemas.microsoft.com/office/drawing/2014/main" id="{AC78F366-5D7C-C5B3-DF06-3831EE3CDD5B}"/>
                </a:ext>
              </a:extLst>
            </p:cNvPr>
            <p:cNvSpPr/>
            <p:nvPr/>
          </p:nvSpPr>
          <p:spPr>
            <a:xfrm rot="-1799831" flipH="1">
              <a:off x="6463944" y="2790812"/>
              <a:ext cx="1834644" cy="609215"/>
            </a:xfrm>
            <a:custGeom>
              <a:avLst/>
              <a:gdLst/>
              <a:ahLst/>
              <a:cxnLst/>
              <a:rect l="l" t="t" r="r" b="b"/>
              <a:pathLst>
                <a:path w="69475" h="23070" extrusionOk="0">
                  <a:moveTo>
                    <a:pt x="35231" y="391"/>
                  </a:moveTo>
                  <a:cubicBezTo>
                    <a:pt x="37452" y="391"/>
                    <a:pt x="39674" y="418"/>
                    <a:pt x="41897" y="469"/>
                  </a:cubicBezTo>
                  <a:cubicBezTo>
                    <a:pt x="47001" y="603"/>
                    <a:pt x="52071" y="870"/>
                    <a:pt x="57141" y="1437"/>
                  </a:cubicBezTo>
                  <a:cubicBezTo>
                    <a:pt x="59576" y="1704"/>
                    <a:pt x="62011" y="2004"/>
                    <a:pt x="64380" y="2504"/>
                  </a:cubicBezTo>
                  <a:cubicBezTo>
                    <a:pt x="65280" y="2704"/>
                    <a:pt x="66181" y="2904"/>
                    <a:pt x="67015" y="3205"/>
                  </a:cubicBezTo>
                  <a:cubicBezTo>
                    <a:pt x="67549" y="3371"/>
                    <a:pt x="68116" y="3572"/>
                    <a:pt x="68583" y="3905"/>
                  </a:cubicBezTo>
                  <a:cubicBezTo>
                    <a:pt x="68883" y="4139"/>
                    <a:pt x="69183" y="4472"/>
                    <a:pt x="68950" y="4872"/>
                  </a:cubicBezTo>
                  <a:cubicBezTo>
                    <a:pt x="68750" y="5239"/>
                    <a:pt x="68316" y="5440"/>
                    <a:pt x="67949" y="5606"/>
                  </a:cubicBezTo>
                  <a:cubicBezTo>
                    <a:pt x="66348" y="6374"/>
                    <a:pt x="64480" y="6674"/>
                    <a:pt x="62712" y="6974"/>
                  </a:cubicBezTo>
                  <a:cubicBezTo>
                    <a:pt x="57875" y="7808"/>
                    <a:pt x="52972" y="8208"/>
                    <a:pt x="48068" y="8442"/>
                  </a:cubicBezTo>
                  <a:cubicBezTo>
                    <a:pt x="43702" y="8673"/>
                    <a:pt x="39317" y="8766"/>
                    <a:pt x="34942" y="8766"/>
                  </a:cubicBezTo>
                  <a:cubicBezTo>
                    <a:pt x="33634" y="8766"/>
                    <a:pt x="32328" y="8757"/>
                    <a:pt x="31023" y="8742"/>
                  </a:cubicBezTo>
                  <a:cubicBezTo>
                    <a:pt x="25719" y="8675"/>
                    <a:pt x="20415" y="8475"/>
                    <a:pt x="15145" y="7975"/>
                  </a:cubicBezTo>
                  <a:cubicBezTo>
                    <a:pt x="12409" y="7741"/>
                    <a:pt x="9707" y="7441"/>
                    <a:pt x="7005" y="6974"/>
                  </a:cubicBezTo>
                  <a:cubicBezTo>
                    <a:pt x="5304" y="6674"/>
                    <a:pt x="3470" y="6374"/>
                    <a:pt x="1935" y="5606"/>
                  </a:cubicBezTo>
                  <a:cubicBezTo>
                    <a:pt x="1598" y="5453"/>
                    <a:pt x="1261" y="5272"/>
                    <a:pt x="1053" y="4984"/>
                  </a:cubicBezTo>
                  <a:lnTo>
                    <a:pt x="1053" y="4984"/>
                  </a:lnTo>
                  <a:cubicBezTo>
                    <a:pt x="1050" y="4968"/>
                    <a:pt x="1044" y="4953"/>
                    <a:pt x="1035" y="4939"/>
                  </a:cubicBezTo>
                  <a:cubicBezTo>
                    <a:pt x="0" y="3171"/>
                    <a:pt x="8507" y="2037"/>
                    <a:pt x="9207" y="1937"/>
                  </a:cubicBezTo>
                  <a:cubicBezTo>
                    <a:pt x="14311" y="1203"/>
                    <a:pt x="19448" y="803"/>
                    <a:pt x="24618" y="603"/>
                  </a:cubicBezTo>
                  <a:cubicBezTo>
                    <a:pt x="28146" y="459"/>
                    <a:pt x="31686" y="391"/>
                    <a:pt x="35231" y="391"/>
                  </a:cubicBezTo>
                  <a:close/>
                  <a:moveTo>
                    <a:pt x="1637" y="5890"/>
                  </a:moveTo>
                  <a:lnTo>
                    <a:pt x="1637" y="5890"/>
                  </a:lnTo>
                  <a:cubicBezTo>
                    <a:pt x="1670" y="5907"/>
                    <a:pt x="1703" y="5924"/>
                    <a:pt x="1735" y="5940"/>
                  </a:cubicBezTo>
                  <a:cubicBezTo>
                    <a:pt x="2335" y="6240"/>
                    <a:pt x="3036" y="6440"/>
                    <a:pt x="3703" y="6640"/>
                  </a:cubicBezTo>
                  <a:cubicBezTo>
                    <a:pt x="6038" y="7308"/>
                    <a:pt x="8507" y="7641"/>
                    <a:pt x="10908" y="7908"/>
                  </a:cubicBezTo>
                  <a:cubicBezTo>
                    <a:pt x="16279" y="8575"/>
                    <a:pt x="21649" y="8909"/>
                    <a:pt x="27053" y="9042"/>
                  </a:cubicBezTo>
                  <a:cubicBezTo>
                    <a:pt x="29788" y="9118"/>
                    <a:pt x="32523" y="9160"/>
                    <a:pt x="35255" y="9160"/>
                  </a:cubicBezTo>
                  <a:cubicBezTo>
                    <a:pt x="38487" y="9160"/>
                    <a:pt x="41715" y="9102"/>
                    <a:pt x="44933" y="8975"/>
                  </a:cubicBezTo>
                  <a:cubicBezTo>
                    <a:pt x="50036" y="8809"/>
                    <a:pt x="55140" y="8475"/>
                    <a:pt x="60177" y="7775"/>
                  </a:cubicBezTo>
                  <a:cubicBezTo>
                    <a:pt x="62412" y="7474"/>
                    <a:pt x="64713" y="7141"/>
                    <a:pt x="66848" y="6474"/>
                  </a:cubicBezTo>
                  <a:cubicBezTo>
                    <a:pt x="67191" y="6359"/>
                    <a:pt x="67735" y="6196"/>
                    <a:pt x="68238" y="5958"/>
                  </a:cubicBezTo>
                  <a:lnTo>
                    <a:pt x="68238" y="5958"/>
                  </a:lnTo>
                  <a:cubicBezTo>
                    <a:pt x="66018" y="9294"/>
                    <a:pt x="63801" y="12654"/>
                    <a:pt x="61611" y="16014"/>
                  </a:cubicBezTo>
                  <a:cubicBezTo>
                    <a:pt x="61311" y="16481"/>
                    <a:pt x="61011" y="16948"/>
                    <a:pt x="60710" y="17415"/>
                  </a:cubicBezTo>
                  <a:cubicBezTo>
                    <a:pt x="60544" y="17648"/>
                    <a:pt x="60410" y="17882"/>
                    <a:pt x="60243" y="18115"/>
                  </a:cubicBezTo>
                  <a:cubicBezTo>
                    <a:pt x="60177" y="18249"/>
                    <a:pt x="60110" y="18349"/>
                    <a:pt x="60010" y="18482"/>
                  </a:cubicBezTo>
                  <a:cubicBezTo>
                    <a:pt x="59977" y="18549"/>
                    <a:pt x="59877" y="18682"/>
                    <a:pt x="59943" y="18682"/>
                  </a:cubicBezTo>
                  <a:cubicBezTo>
                    <a:pt x="59877" y="18682"/>
                    <a:pt x="59810" y="18749"/>
                    <a:pt x="59776" y="18782"/>
                  </a:cubicBezTo>
                  <a:cubicBezTo>
                    <a:pt x="59476" y="19583"/>
                    <a:pt x="58409" y="19950"/>
                    <a:pt x="57675" y="20217"/>
                  </a:cubicBezTo>
                  <a:cubicBezTo>
                    <a:pt x="56074" y="20817"/>
                    <a:pt x="54373" y="21151"/>
                    <a:pt x="52671" y="21418"/>
                  </a:cubicBezTo>
                  <a:cubicBezTo>
                    <a:pt x="49236" y="22018"/>
                    <a:pt x="45733" y="22318"/>
                    <a:pt x="42231" y="22485"/>
                  </a:cubicBezTo>
                  <a:cubicBezTo>
                    <a:pt x="39894" y="22618"/>
                    <a:pt x="37557" y="22675"/>
                    <a:pt x="35221" y="22675"/>
                  </a:cubicBezTo>
                  <a:cubicBezTo>
                    <a:pt x="33454" y="22675"/>
                    <a:pt x="31688" y="22643"/>
                    <a:pt x="29922" y="22585"/>
                  </a:cubicBezTo>
                  <a:cubicBezTo>
                    <a:pt x="26219" y="22452"/>
                    <a:pt x="22517" y="22185"/>
                    <a:pt x="18881" y="21651"/>
                  </a:cubicBezTo>
                  <a:cubicBezTo>
                    <a:pt x="16946" y="21351"/>
                    <a:pt x="15011" y="21017"/>
                    <a:pt x="13143" y="20484"/>
                  </a:cubicBezTo>
                  <a:cubicBezTo>
                    <a:pt x="12476" y="20283"/>
                    <a:pt x="11809" y="20050"/>
                    <a:pt x="11208" y="19716"/>
                  </a:cubicBezTo>
                  <a:cubicBezTo>
                    <a:pt x="10842" y="19516"/>
                    <a:pt x="10441" y="19283"/>
                    <a:pt x="10241" y="18916"/>
                  </a:cubicBezTo>
                  <a:cubicBezTo>
                    <a:pt x="10224" y="18881"/>
                    <a:pt x="10200" y="18852"/>
                    <a:pt x="10172" y="18828"/>
                  </a:cubicBezTo>
                  <a:lnTo>
                    <a:pt x="10172" y="18828"/>
                  </a:lnTo>
                  <a:cubicBezTo>
                    <a:pt x="7883" y="15310"/>
                    <a:pt x="5592" y="11793"/>
                    <a:pt x="3236" y="8275"/>
                  </a:cubicBezTo>
                  <a:cubicBezTo>
                    <a:pt x="2716" y="7471"/>
                    <a:pt x="2179" y="6684"/>
                    <a:pt x="1637" y="5890"/>
                  </a:cubicBezTo>
                  <a:close/>
                  <a:moveTo>
                    <a:pt x="35246" y="0"/>
                  </a:moveTo>
                  <a:cubicBezTo>
                    <a:pt x="32846" y="0"/>
                    <a:pt x="30447" y="35"/>
                    <a:pt x="28054" y="102"/>
                  </a:cubicBezTo>
                  <a:cubicBezTo>
                    <a:pt x="22783" y="236"/>
                    <a:pt x="17480" y="536"/>
                    <a:pt x="12209" y="1136"/>
                  </a:cubicBezTo>
                  <a:cubicBezTo>
                    <a:pt x="9641" y="1437"/>
                    <a:pt x="7072" y="1770"/>
                    <a:pt x="4537" y="2371"/>
                  </a:cubicBezTo>
                  <a:cubicBezTo>
                    <a:pt x="3736" y="2571"/>
                    <a:pt x="2936" y="2804"/>
                    <a:pt x="2169" y="3105"/>
                  </a:cubicBezTo>
                  <a:cubicBezTo>
                    <a:pt x="1702" y="3305"/>
                    <a:pt x="1235" y="3538"/>
                    <a:pt x="868" y="3872"/>
                  </a:cubicBezTo>
                  <a:cubicBezTo>
                    <a:pt x="548" y="4192"/>
                    <a:pt x="412" y="4604"/>
                    <a:pt x="637" y="5020"/>
                  </a:cubicBezTo>
                  <a:lnTo>
                    <a:pt x="637" y="5020"/>
                  </a:lnTo>
                  <a:cubicBezTo>
                    <a:pt x="641" y="5052"/>
                    <a:pt x="651" y="5082"/>
                    <a:pt x="668" y="5106"/>
                  </a:cubicBezTo>
                  <a:cubicBezTo>
                    <a:pt x="3136" y="8809"/>
                    <a:pt x="5604" y="12511"/>
                    <a:pt x="8040" y="16247"/>
                  </a:cubicBezTo>
                  <a:cubicBezTo>
                    <a:pt x="8673" y="17215"/>
                    <a:pt x="9274" y="18149"/>
                    <a:pt x="9874" y="19116"/>
                  </a:cubicBezTo>
                  <a:cubicBezTo>
                    <a:pt x="9894" y="19146"/>
                    <a:pt x="9923" y="19167"/>
                    <a:pt x="9957" y="19179"/>
                  </a:cubicBezTo>
                  <a:lnTo>
                    <a:pt x="9957" y="19179"/>
                  </a:lnTo>
                  <a:cubicBezTo>
                    <a:pt x="10452" y="19894"/>
                    <a:pt x="11386" y="20267"/>
                    <a:pt x="12142" y="20550"/>
                  </a:cubicBezTo>
                  <a:cubicBezTo>
                    <a:pt x="13777" y="21117"/>
                    <a:pt x="15512" y="21451"/>
                    <a:pt x="17213" y="21751"/>
                  </a:cubicBezTo>
                  <a:cubicBezTo>
                    <a:pt x="20815" y="22418"/>
                    <a:pt x="24451" y="22719"/>
                    <a:pt x="28121" y="22885"/>
                  </a:cubicBezTo>
                  <a:cubicBezTo>
                    <a:pt x="30435" y="23012"/>
                    <a:pt x="32749" y="23070"/>
                    <a:pt x="35063" y="23070"/>
                  </a:cubicBezTo>
                  <a:cubicBezTo>
                    <a:pt x="37018" y="23070"/>
                    <a:pt x="38974" y="23028"/>
                    <a:pt x="40930" y="22952"/>
                  </a:cubicBezTo>
                  <a:cubicBezTo>
                    <a:pt x="44666" y="22785"/>
                    <a:pt x="48368" y="22518"/>
                    <a:pt x="52038" y="21918"/>
                  </a:cubicBezTo>
                  <a:cubicBezTo>
                    <a:pt x="53939" y="21618"/>
                    <a:pt x="55874" y="21284"/>
                    <a:pt x="57708" y="20617"/>
                  </a:cubicBezTo>
                  <a:cubicBezTo>
                    <a:pt x="58519" y="20325"/>
                    <a:pt x="59709" y="19907"/>
                    <a:pt x="60111" y="19055"/>
                  </a:cubicBezTo>
                  <a:lnTo>
                    <a:pt x="60111" y="19055"/>
                  </a:lnTo>
                  <a:cubicBezTo>
                    <a:pt x="60168" y="19019"/>
                    <a:pt x="60198" y="18951"/>
                    <a:pt x="60243" y="18882"/>
                  </a:cubicBezTo>
                  <a:cubicBezTo>
                    <a:pt x="60410" y="18649"/>
                    <a:pt x="60544" y="18415"/>
                    <a:pt x="60710" y="18182"/>
                  </a:cubicBezTo>
                  <a:cubicBezTo>
                    <a:pt x="60977" y="17748"/>
                    <a:pt x="61244" y="17348"/>
                    <a:pt x="61511" y="16914"/>
                  </a:cubicBezTo>
                  <a:cubicBezTo>
                    <a:pt x="62078" y="16047"/>
                    <a:pt x="62679" y="15146"/>
                    <a:pt x="63246" y="14279"/>
                  </a:cubicBezTo>
                  <a:cubicBezTo>
                    <a:pt x="64513" y="12344"/>
                    <a:pt x="65747" y="10443"/>
                    <a:pt x="67015" y="8542"/>
                  </a:cubicBezTo>
                  <a:cubicBezTo>
                    <a:pt x="67747" y="7460"/>
                    <a:pt x="68479" y="6378"/>
                    <a:pt x="69211" y="5267"/>
                  </a:cubicBezTo>
                  <a:lnTo>
                    <a:pt x="69211" y="5267"/>
                  </a:lnTo>
                  <a:cubicBezTo>
                    <a:pt x="69380" y="5057"/>
                    <a:pt x="69474" y="4816"/>
                    <a:pt x="69450" y="4539"/>
                  </a:cubicBezTo>
                  <a:cubicBezTo>
                    <a:pt x="69350" y="3605"/>
                    <a:pt x="68016" y="3171"/>
                    <a:pt x="67282" y="2904"/>
                  </a:cubicBezTo>
                  <a:cubicBezTo>
                    <a:pt x="65280" y="2204"/>
                    <a:pt x="63146" y="1870"/>
                    <a:pt x="61044" y="1537"/>
                  </a:cubicBezTo>
                  <a:cubicBezTo>
                    <a:pt x="56007" y="803"/>
                    <a:pt x="50937" y="436"/>
                    <a:pt x="45900" y="236"/>
                  </a:cubicBezTo>
                  <a:cubicBezTo>
                    <a:pt x="42356" y="77"/>
                    <a:pt x="38800" y="0"/>
                    <a:pt x="352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49;p31">
              <a:extLst>
                <a:ext uri="{FF2B5EF4-FFF2-40B4-BE49-F238E27FC236}">
                  <a16:creationId xmlns:a16="http://schemas.microsoft.com/office/drawing/2014/main" id="{43D0FC22-CB29-CDE7-21DC-C0E881D6697D}"/>
                </a:ext>
              </a:extLst>
            </p:cNvPr>
            <p:cNvSpPr/>
            <p:nvPr/>
          </p:nvSpPr>
          <p:spPr>
            <a:xfrm rot="-1799831" flipH="1">
              <a:off x="7554576" y="1905995"/>
              <a:ext cx="580537" cy="532080"/>
            </a:xfrm>
            <a:custGeom>
              <a:avLst/>
              <a:gdLst/>
              <a:ahLst/>
              <a:cxnLst/>
              <a:rect l="l" t="t" r="r" b="b"/>
              <a:pathLst>
                <a:path w="21984" h="20149" extrusionOk="0">
                  <a:moveTo>
                    <a:pt x="1" y="1"/>
                  </a:moveTo>
                  <a:lnTo>
                    <a:pt x="1" y="1"/>
                  </a:lnTo>
                  <a:cubicBezTo>
                    <a:pt x="1235" y="5938"/>
                    <a:pt x="3403" y="11375"/>
                    <a:pt x="6439" y="16279"/>
                  </a:cubicBezTo>
                  <a:cubicBezTo>
                    <a:pt x="6972" y="17747"/>
                    <a:pt x="10742" y="18914"/>
                    <a:pt x="17747" y="19715"/>
                  </a:cubicBezTo>
                  <a:cubicBezTo>
                    <a:pt x="19081" y="19882"/>
                    <a:pt x="20515" y="20015"/>
                    <a:pt x="21983" y="20148"/>
                  </a:cubicBezTo>
                  <a:cubicBezTo>
                    <a:pt x="21283" y="14544"/>
                    <a:pt x="20882" y="8974"/>
                    <a:pt x="20716" y="3470"/>
                  </a:cubicBezTo>
                  <a:cubicBezTo>
                    <a:pt x="17980" y="3303"/>
                    <a:pt x="15378" y="3103"/>
                    <a:pt x="12910" y="2836"/>
                  </a:cubicBezTo>
                  <a:cubicBezTo>
                    <a:pt x="4871" y="2069"/>
                    <a:pt x="568" y="1101"/>
                    <a:pt x="1" y="1"/>
                  </a:cubicBezTo>
                  <a:close/>
                </a:path>
              </a:pathLst>
            </a:custGeom>
            <a:solidFill>
              <a:srgbClr val="B85F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50;p31">
              <a:extLst>
                <a:ext uri="{FF2B5EF4-FFF2-40B4-BE49-F238E27FC236}">
                  <a16:creationId xmlns:a16="http://schemas.microsoft.com/office/drawing/2014/main" id="{BEE9387D-07F2-4AEE-A469-67A9006A9A14}"/>
                </a:ext>
              </a:extLst>
            </p:cNvPr>
            <p:cNvSpPr/>
            <p:nvPr/>
          </p:nvSpPr>
          <p:spPr>
            <a:xfrm rot="-1799831" flipH="1">
              <a:off x="5972587" y="2474164"/>
              <a:ext cx="1775861" cy="557616"/>
            </a:xfrm>
            <a:custGeom>
              <a:avLst/>
              <a:gdLst/>
              <a:ahLst/>
              <a:cxnLst/>
              <a:rect l="l" t="t" r="r" b="b"/>
              <a:pathLst>
                <a:path w="67249" h="21116" extrusionOk="0">
                  <a:moveTo>
                    <a:pt x="67115" y="1"/>
                  </a:moveTo>
                  <a:cubicBezTo>
                    <a:pt x="66748" y="1135"/>
                    <a:pt x="62445" y="2102"/>
                    <a:pt x="54306" y="2870"/>
                  </a:cubicBezTo>
                  <a:cubicBezTo>
                    <a:pt x="45767" y="3704"/>
                    <a:pt x="35326" y="4104"/>
                    <a:pt x="23317" y="4104"/>
                  </a:cubicBezTo>
                  <a:cubicBezTo>
                    <a:pt x="14745" y="4104"/>
                    <a:pt x="6939" y="3870"/>
                    <a:pt x="68" y="3437"/>
                  </a:cubicBezTo>
                  <a:lnTo>
                    <a:pt x="1" y="3437"/>
                  </a:lnTo>
                  <a:lnTo>
                    <a:pt x="1" y="3537"/>
                  </a:lnTo>
                  <a:cubicBezTo>
                    <a:pt x="168" y="9007"/>
                    <a:pt x="568" y="14645"/>
                    <a:pt x="1235" y="20215"/>
                  </a:cubicBezTo>
                  <a:lnTo>
                    <a:pt x="1268" y="20282"/>
                  </a:lnTo>
                  <a:lnTo>
                    <a:pt x="1335" y="20282"/>
                  </a:lnTo>
                  <a:cubicBezTo>
                    <a:pt x="7673" y="20849"/>
                    <a:pt x="15112" y="21116"/>
                    <a:pt x="23351" y="21116"/>
                  </a:cubicBezTo>
                  <a:cubicBezTo>
                    <a:pt x="33491" y="21116"/>
                    <a:pt x="42298" y="20716"/>
                    <a:pt x="49570" y="19848"/>
                  </a:cubicBezTo>
                  <a:cubicBezTo>
                    <a:pt x="55841" y="19148"/>
                    <a:pt x="59343" y="18281"/>
                    <a:pt x="60277" y="17247"/>
                  </a:cubicBezTo>
                  <a:cubicBezTo>
                    <a:pt x="60344" y="17180"/>
                    <a:pt x="60377" y="17080"/>
                    <a:pt x="60444" y="16980"/>
                  </a:cubicBezTo>
                  <a:cubicBezTo>
                    <a:pt x="63680" y="11909"/>
                    <a:pt x="65981" y="6205"/>
                    <a:pt x="67249" y="34"/>
                  </a:cubicBezTo>
                  <a:lnTo>
                    <a:pt x="67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51;p31">
              <a:extLst>
                <a:ext uri="{FF2B5EF4-FFF2-40B4-BE49-F238E27FC236}">
                  <a16:creationId xmlns:a16="http://schemas.microsoft.com/office/drawing/2014/main" id="{A8503293-0A5D-A66B-108B-8D193F91046F}"/>
                </a:ext>
              </a:extLst>
            </p:cNvPr>
            <p:cNvSpPr/>
            <p:nvPr/>
          </p:nvSpPr>
          <p:spPr>
            <a:xfrm rot="-1799831" flipH="1">
              <a:off x="5794679" y="2254354"/>
              <a:ext cx="2322887" cy="230826"/>
            </a:xfrm>
            <a:custGeom>
              <a:avLst/>
              <a:gdLst/>
              <a:ahLst/>
              <a:cxnLst/>
              <a:rect l="l" t="t" r="r" b="b"/>
              <a:pathLst>
                <a:path w="87964" h="8741" extrusionOk="0">
                  <a:moveTo>
                    <a:pt x="44065" y="1"/>
                  </a:moveTo>
                  <a:cubicBezTo>
                    <a:pt x="35459" y="1"/>
                    <a:pt x="27687" y="201"/>
                    <a:pt x="20816" y="635"/>
                  </a:cubicBezTo>
                  <a:cubicBezTo>
                    <a:pt x="18080" y="835"/>
                    <a:pt x="15478" y="1035"/>
                    <a:pt x="13010" y="1269"/>
                  </a:cubicBezTo>
                  <a:cubicBezTo>
                    <a:pt x="4471" y="2102"/>
                    <a:pt x="134" y="3137"/>
                    <a:pt x="1" y="4304"/>
                  </a:cubicBezTo>
                  <a:cubicBezTo>
                    <a:pt x="34" y="4404"/>
                    <a:pt x="67" y="4538"/>
                    <a:pt x="101" y="4638"/>
                  </a:cubicBezTo>
                  <a:cubicBezTo>
                    <a:pt x="668" y="5738"/>
                    <a:pt x="4971" y="6672"/>
                    <a:pt x="13010" y="7473"/>
                  </a:cubicBezTo>
                  <a:cubicBezTo>
                    <a:pt x="15478" y="7740"/>
                    <a:pt x="18080" y="7940"/>
                    <a:pt x="20816" y="8107"/>
                  </a:cubicBezTo>
                  <a:cubicBezTo>
                    <a:pt x="27720" y="8540"/>
                    <a:pt x="35459" y="8741"/>
                    <a:pt x="44065" y="8741"/>
                  </a:cubicBezTo>
                  <a:cubicBezTo>
                    <a:pt x="56141" y="8741"/>
                    <a:pt x="66481" y="8340"/>
                    <a:pt x="75054" y="7506"/>
                  </a:cubicBezTo>
                  <a:cubicBezTo>
                    <a:pt x="83293" y="6739"/>
                    <a:pt x="87563" y="5772"/>
                    <a:pt x="87930" y="4604"/>
                  </a:cubicBezTo>
                  <a:cubicBezTo>
                    <a:pt x="87930" y="4571"/>
                    <a:pt x="87963" y="4504"/>
                    <a:pt x="87963" y="4437"/>
                  </a:cubicBezTo>
                  <a:cubicBezTo>
                    <a:pt x="87963" y="3237"/>
                    <a:pt x="83660" y="2203"/>
                    <a:pt x="75054" y="1335"/>
                  </a:cubicBezTo>
                  <a:cubicBezTo>
                    <a:pt x="66481" y="435"/>
                    <a:pt x="56141" y="1"/>
                    <a:pt x="440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52;p31">
              <a:extLst>
                <a:ext uri="{FF2B5EF4-FFF2-40B4-BE49-F238E27FC236}">
                  <a16:creationId xmlns:a16="http://schemas.microsoft.com/office/drawing/2014/main" id="{5DEA78C0-CCA2-5476-78D2-9141040F513F}"/>
                </a:ext>
              </a:extLst>
            </p:cNvPr>
            <p:cNvSpPr/>
            <p:nvPr/>
          </p:nvSpPr>
          <p:spPr>
            <a:xfrm rot="-1799831" flipH="1">
              <a:off x="5898549" y="2219675"/>
              <a:ext cx="2336065" cy="687777"/>
            </a:xfrm>
            <a:custGeom>
              <a:avLst/>
              <a:gdLst/>
              <a:ahLst/>
              <a:cxnLst/>
              <a:rect l="l" t="t" r="r" b="b"/>
              <a:pathLst>
                <a:path w="88463" h="26045" extrusionOk="0">
                  <a:moveTo>
                    <a:pt x="44905" y="383"/>
                  </a:moveTo>
                  <a:cubicBezTo>
                    <a:pt x="50030" y="383"/>
                    <a:pt x="55155" y="480"/>
                    <a:pt x="60280" y="673"/>
                  </a:cubicBezTo>
                  <a:cubicBezTo>
                    <a:pt x="67151" y="973"/>
                    <a:pt x="74056" y="1373"/>
                    <a:pt x="80861" y="2408"/>
                  </a:cubicBezTo>
                  <a:cubicBezTo>
                    <a:pt x="82196" y="2608"/>
                    <a:pt x="83530" y="2841"/>
                    <a:pt x="84864" y="3141"/>
                  </a:cubicBezTo>
                  <a:cubicBezTo>
                    <a:pt x="85665" y="3342"/>
                    <a:pt x="86532" y="3542"/>
                    <a:pt x="87266" y="3942"/>
                  </a:cubicBezTo>
                  <a:cubicBezTo>
                    <a:pt x="87466" y="4042"/>
                    <a:pt x="87666" y="4175"/>
                    <a:pt x="87833" y="4342"/>
                  </a:cubicBezTo>
                  <a:cubicBezTo>
                    <a:pt x="87926" y="4466"/>
                    <a:pt x="87947" y="4597"/>
                    <a:pt x="87936" y="4735"/>
                  </a:cubicBezTo>
                  <a:lnTo>
                    <a:pt x="87936" y="4735"/>
                  </a:lnTo>
                  <a:cubicBezTo>
                    <a:pt x="87935" y="4737"/>
                    <a:pt x="87934" y="4740"/>
                    <a:pt x="87933" y="4743"/>
                  </a:cubicBezTo>
                  <a:cubicBezTo>
                    <a:pt x="87800" y="5109"/>
                    <a:pt x="87333" y="5310"/>
                    <a:pt x="87032" y="5476"/>
                  </a:cubicBezTo>
                  <a:cubicBezTo>
                    <a:pt x="86298" y="5810"/>
                    <a:pt x="85531" y="6010"/>
                    <a:pt x="84731" y="6177"/>
                  </a:cubicBezTo>
                  <a:cubicBezTo>
                    <a:pt x="81962" y="6811"/>
                    <a:pt x="79093" y="7144"/>
                    <a:pt x="76258" y="7411"/>
                  </a:cubicBezTo>
                  <a:cubicBezTo>
                    <a:pt x="70087" y="8045"/>
                    <a:pt x="63882" y="8378"/>
                    <a:pt x="57678" y="8579"/>
                  </a:cubicBezTo>
                  <a:cubicBezTo>
                    <a:pt x="53315" y="8699"/>
                    <a:pt x="48940" y="8759"/>
                    <a:pt x="44567" y="8759"/>
                  </a:cubicBezTo>
                  <a:cubicBezTo>
                    <a:pt x="41652" y="8759"/>
                    <a:pt x="38738" y="8732"/>
                    <a:pt x="35829" y="8679"/>
                  </a:cubicBezTo>
                  <a:cubicBezTo>
                    <a:pt x="28924" y="8545"/>
                    <a:pt x="22019" y="8278"/>
                    <a:pt x="15148" y="7678"/>
                  </a:cubicBezTo>
                  <a:cubicBezTo>
                    <a:pt x="11945" y="7378"/>
                    <a:pt x="8743" y="7044"/>
                    <a:pt x="5574" y="6477"/>
                  </a:cubicBezTo>
                  <a:cubicBezTo>
                    <a:pt x="4540" y="6310"/>
                    <a:pt x="3506" y="6110"/>
                    <a:pt x="2539" y="5810"/>
                  </a:cubicBezTo>
                  <a:cubicBezTo>
                    <a:pt x="1938" y="5643"/>
                    <a:pt x="1304" y="5443"/>
                    <a:pt x="804" y="5076"/>
                  </a:cubicBezTo>
                  <a:cubicBezTo>
                    <a:pt x="575" y="4912"/>
                    <a:pt x="474" y="4781"/>
                    <a:pt x="407" y="4523"/>
                  </a:cubicBezTo>
                  <a:lnTo>
                    <a:pt x="407" y="4523"/>
                  </a:lnTo>
                  <a:cubicBezTo>
                    <a:pt x="489" y="4135"/>
                    <a:pt x="1042" y="3906"/>
                    <a:pt x="1338" y="3775"/>
                  </a:cubicBezTo>
                  <a:cubicBezTo>
                    <a:pt x="2172" y="3408"/>
                    <a:pt x="3039" y="3175"/>
                    <a:pt x="3906" y="3008"/>
                  </a:cubicBezTo>
                  <a:cubicBezTo>
                    <a:pt x="7109" y="2274"/>
                    <a:pt x="10378" y="1974"/>
                    <a:pt x="13647" y="1640"/>
                  </a:cubicBezTo>
                  <a:cubicBezTo>
                    <a:pt x="21185" y="906"/>
                    <a:pt x="28757" y="606"/>
                    <a:pt x="36363" y="473"/>
                  </a:cubicBezTo>
                  <a:cubicBezTo>
                    <a:pt x="39210" y="413"/>
                    <a:pt x="42057" y="383"/>
                    <a:pt x="44905" y="383"/>
                  </a:cubicBezTo>
                  <a:close/>
                  <a:moveTo>
                    <a:pt x="619" y="5447"/>
                  </a:moveTo>
                  <a:cubicBezTo>
                    <a:pt x="732" y="5529"/>
                    <a:pt x="859" y="5604"/>
                    <a:pt x="1004" y="5677"/>
                  </a:cubicBezTo>
                  <a:cubicBezTo>
                    <a:pt x="1705" y="6010"/>
                    <a:pt x="2439" y="6210"/>
                    <a:pt x="3172" y="6410"/>
                  </a:cubicBezTo>
                  <a:cubicBezTo>
                    <a:pt x="5908" y="7078"/>
                    <a:pt x="8743" y="7411"/>
                    <a:pt x="11512" y="7711"/>
                  </a:cubicBezTo>
                  <a:cubicBezTo>
                    <a:pt x="18517" y="8479"/>
                    <a:pt x="25555" y="8812"/>
                    <a:pt x="32593" y="9012"/>
                  </a:cubicBezTo>
                  <a:cubicBezTo>
                    <a:pt x="36517" y="9117"/>
                    <a:pt x="40450" y="9167"/>
                    <a:pt x="44387" y="9167"/>
                  </a:cubicBezTo>
                  <a:cubicBezTo>
                    <a:pt x="47981" y="9167"/>
                    <a:pt x="51579" y="9125"/>
                    <a:pt x="55176" y="9046"/>
                  </a:cubicBezTo>
                  <a:cubicBezTo>
                    <a:pt x="61614" y="8879"/>
                    <a:pt x="68052" y="8579"/>
                    <a:pt x="74490" y="8012"/>
                  </a:cubicBezTo>
                  <a:cubicBezTo>
                    <a:pt x="77592" y="7711"/>
                    <a:pt x="80694" y="7411"/>
                    <a:pt x="83763" y="6811"/>
                  </a:cubicBezTo>
                  <a:cubicBezTo>
                    <a:pt x="84697" y="6611"/>
                    <a:pt x="85598" y="6410"/>
                    <a:pt x="86499" y="6110"/>
                  </a:cubicBezTo>
                  <a:cubicBezTo>
                    <a:pt x="86938" y="5973"/>
                    <a:pt x="87400" y="5791"/>
                    <a:pt x="87772" y="5526"/>
                  </a:cubicBezTo>
                  <a:lnTo>
                    <a:pt x="87772" y="5526"/>
                  </a:lnTo>
                  <a:cubicBezTo>
                    <a:pt x="87379" y="7330"/>
                    <a:pt x="86869" y="9103"/>
                    <a:pt x="86298" y="10847"/>
                  </a:cubicBezTo>
                  <a:cubicBezTo>
                    <a:pt x="85098" y="14349"/>
                    <a:pt x="83530" y="17752"/>
                    <a:pt x="81562" y="20921"/>
                  </a:cubicBezTo>
                  <a:cubicBezTo>
                    <a:pt x="81295" y="21354"/>
                    <a:pt x="81095" y="21855"/>
                    <a:pt x="80661" y="22122"/>
                  </a:cubicBezTo>
                  <a:cubicBezTo>
                    <a:pt x="80361" y="22322"/>
                    <a:pt x="80027" y="22489"/>
                    <a:pt x="79660" y="22622"/>
                  </a:cubicBezTo>
                  <a:cubicBezTo>
                    <a:pt x="78560" y="23022"/>
                    <a:pt x="77392" y="23289"/>
                    <a:pt x="76258" y="23489"/>
                  </a:cubicBezTo>
                  <a:cubicBezTo>
                    <a:pt x="72989" y="24123"/>
                    <a:pt x="69653" y="24490"/>
                    <a:pt x="66318" y="24790"/>
                  </a:cubicBezTo>
                  <a:cubicBezTo>
                    <a:pt x="62815" y="25090"/>
                    <a:pt x="59313" y="25291"/>
                    <a:pt x="55810" y="25424"/>
                  </a:cubicBezTo>
                  <a:cubicBezTo>
                    <a:pt x="51929" y="25570"/>
                    <a:pt x="48048" y="25645"/>
                    <a:pt x="44170" y="25645"/>
                  </a:cubicBezTo>
                  <a:cubicBezTo>
                    <a:pt x="40083" y="25645"/>
                    <a:pt x="36000" y="25562"/>
                    <a:pt x="31926" y="25391"/>
                  </a:cubicBezTo>
                  <a:cubicBezTo>
                    <a:pt x="28324" y="25224"/>
                    <a:pt x="24721" y="25024"/>
                    <a:pt x="21119" y="24690"/>
                  </a:cubicBezTo>
                  <a:cubicBezTo>
                    <a:pt x="17649" y="24357"/>
                    <a:pt x="14147" y="23990"/>
                    <a:pt x="10745" y="23089"/>
                  </a:cubicBezTo>
                  <a:cubicBezTo>
                    <a:pt x="9777" y="22856"/>
                    <a:pt x="8776" y="22555"/>
                    <a:pt x="7876" y="22022"/>
                  </a:cubicBezTo>
                  <a:cubicBezTo>
                    <a:pt x="7142" y="21588"/>
                    <a:pt x="6875" y="20954"/>
                    <a:pt x="6441" y="20220"/>
                  </a:cubicBezTo>
                  <a:cubicBezTo>
                    <a:pt x="4507" y="16985"/>
                    <a:pt x="2972" y="13515"/>
                    <a:pt x="1838" y="9946"/>
                  </a:cubicBezTo>
                  <a:cubicBezTo>
                    <a:pt x="1571" y="9046"/>
                    <a:pt x="1304" y="8178"/>
                    <a:pt x="1071" y="7278"/>
                  </a:cubicBezTo>
                  <a:cubicBezTo>
                    <a:pt x="938" y="6811"/>
                    <a:pt x="837" y="6377"/>
                    <a:pt x="737" y="5910"/>
                  </a:cubicBezTo>
                  <a:cubicBezTo>
                    <a:pt x="689" y="5765"/>
                    <a:pt x="658" y="5602"/>
                    <a:pt x="619" y="5447"/>
                  </a:cubicBezTo>
                  <a:close/>
                  <a:moveTo>
                    <a:pt x="44440" y="1"/>
                  </a:moveTo>
                  <a:cubicBezTo>
                    <a:pt x="43682" y="1"/>
                    <a:pt x="42925" y="3"/>
                    <a:pt x="42167" y="6"/>
                  </a:cubicBezTo>
                  <a:cubicBezTo>
                    <a:pt x="34328" y="39"/>
                    <a:pt x="26456" y="239"/>
                    <a:pt x="18650" y="806"/>
                  </a:cubicBezTo>
                  <a:cubicBezTo>
                    <a:pt x="14747" y="1107"/>
                    <a:pt x="10845" y="1440"/>
                    <a:pt x="6975" y="2007"/>
                  </a:cubicBezTo>
                  <a:cubicBezTo>
                    <a:pt x="5708" y="2207"/>
                    <a:pt x="4407" y="2441"/>
                    <a:pt x="3139" y="2741"/>
                  </a:cubicBezTo>
                  <a:cubicBezTo>
                    <a:pt x="2339" y="2941"/>
                    <a:pt x="1538" y="3175"/>
                    <a:pt x="804" y="3575"/>
                  </a:cubicBezTo>
                  <a:cubicBezTo>
                    <a:pt x="494" y="3761"/>
                    <a:pt x="127" y="4004"/>
                    <a:pt x="23" y="4385"/>
                  </a:cubicBezTo>
                  <a:lnTo>
                    <a:pt x="23" y="4385"/>
                  </a:lnTo>
                  <a:cubicBezTo>
                    <a:pt x="11" y="4409"/>
                    <a:pt x="4" y="4439"/>
                    <a:pt x="4" y="4476"/>
                  </a:cubicBezTo>
                  <a:cubicBezTo>
                    <a:pt x="4" y="4476"/>
                    <a:pt x="4" y="4476"/>
                    <a:pt x="4" y="4476"/>
                  </a:cubicBezTo>
                  <a:lnTo>
                    <a:pt x="4" y="4476"/>
                  </a:lnTo>
                  <a:cubicBezTo>
                    <a:pt x="1" y="4500"/>
                    <a:pt x="1" y="4522"/>
                    <a:pt x="4" y="4542"/>
                  </a:cubicBezTo>
                  <a:lnTo>
                    <a:pt x="4" y="4542"/>
                  </a:lnTo>
                  <a:cubicBezTo>
                    <a:pt x="4" y="4545"/>
                    <a:pt x="5" y="4547"/>
                    <a:pt x="6" y="4550"/>
                  </a:cubicBezTo>
                  <a:lnTo>
                    <a:pt x="6" y="4550"/>
                  </a:lnTo>
                  <a:cubicBezTo>
                    <a:pt x="26" y="4896"/>
                    <a:pt x="177" y="5267"/>
                    <a:pt x="270" y="5610"/>
                  </a:cubicBezTo>
                  <a:cubicBezTo>
                    <a:pt x="370" y="6144"/>
                    <a:pt x="504" y="6644"/>
                    <a:pt x="637" y="7144"/>
                  </a:cubicBezTo>
                  <a:cubicBezTo>
                    <a:pt x="871" y="8078"/>
                    <a:pt x="1138" y="9012"/>
                    <a:pt x="1405" y="9913"/>
                  </a:cubicBezTo>
                  <a:cubicBezTo>
                    <a:pt x="1972" y="11748"/>
                    <a:pt x="2672" y="13515"/>
                    <a:pt x="3439" y="15250"/>
                  </a:cubicBezTo>
                  <a:cubicBezTo>
                    <a:pt x="4207" y="16985"/>
                    <a:pt x="5074" y="18686"/>
                    <a:pt x="6041" y="20320"/>
                  </a:cubicBezTo>
                  <a:cubicBezTo>
                    <a:pt x="6475" y="21054"/>
                    <a:pt x="6775" y="21788"/>
                    <a:pt x="7542" y="22255"/>
                  </a:cubicBezTo>
                  <a:cubicBezTo>
                    <a:pt x="8343" y="22789"/>
                    <a:pt x="9310" y="23122"/>
                    <a:pt x="10244" y="23389"/>
                  </a:cubicBezTo>
                  <a:cubicBezTo>
                    <a:pt x="11712" y="23790"/>
                    <a:pt x="13213" y="24056"/>
                    <a:pt x="14714" y="24290"/>
                  </a:cubicBezTo>
                  <a:cubicBezTo>
                    <a:pt x="18483" y="24890"/>
                    <a:pt x="22319" y="25224"/>
                    <a:pt x="26122" y="25491"/>
                  </a:cubicBezTo>
                  <a:cubicBezTo>
                    <a:pt x="32093" y="25887"/>
                    <a:pt x="38081" y="26044"/>
                    <a:pt x="44061" y="26044"/>
                  </a:cubicBezTo>
                  <a:cubicBezTo>
                    <a:pt x="46133" y="26044"/>
                    <a:pt x="48204" y="26025"/>
                    <a:pt x="50273" y="25991"/>
                  </a:cubicBezTo>
                  <a:cubicBezTo>
                    <a:pt x="57578" y="25858"/>
                    <a:pt x="64917" y="25491"/>
                    <a:pt x="72155" y="24557"/>
                  </a:cubicBezTo>
                  <a:cubicBezTo>
                    <a:pt x="73823" y="24357"/>
                    <a:pt x="75457" y="24090"/>
                    <a:pt x="77092" y="23756"/>
                  </a:cubicBezTo>
                  <a:cubicBezTo>
                    <a:pt x="78159" y="23523"/>
                    <a:pt x="79227" y="23256"/>
                    <a:pt x="80227" y="22822"/>
                  </a:cubicBezTo>
                  <a:cubicBezTo>
                    <a:pt x="80528" y="22689"/>
                    <a:pt x="80828" y="22555"/>
                    <a:pt x="81095" y="22322"/>
                  </a:cubicBezTo>
                  <a:cubicBezTo>
                    <a:pt x="81562" y="21955"/>
                    <a:pt x="81862" y="21254"/>
                    <a:pt x="82162" y="20721"/>
                  </a:cubicBezTo>
                  <a:cubicBezTo>
                    <a:pt x="83130" y="19120"/>
                    <a:pt x="83997" y="17485"/>
                    <a:pt x="84764" y="15784"/>
                  </a:cubicBezTo>
                  <a:cubicBezTo>
                    <a:pt x="85565" y="14049"/>
                    <a:pt x="86232" y="12281"/>
                    <a:pt x="86832" y="10480"/>
                  </a:cubicBezTo>
                  <a:cubicBezTo>
                    <a:pt x="87132" y="9546"/>
                    <a:pt x="87399" y="8612"/>
                    <a:pt x="87666" y="7645"/>
                  </a:cubicBezTo>
                  <a:cubicBezTo>
                    <a:pt x="87891" y="6777"/>
                    <a:pt x="88178" y="5847"/>
                    <a:pt x="88318" y="4944"/>
                  </a:cubicBezTo>
                  <a:lnTo>
                    <a:pt x="88318" y="4944"/>
                  </a:lnTo>
                  <a:cubicBezTo>
                    <a:pt x="88323" y="4933"/>
                    <a:pt x="88329" y="4921"/>
                    <a:pt x="88333" y="4909"/>
                  </a:cubicBezTo>
                  <a:cubicBezTo>
                    <a:pt x="88343" y="4875"/>
                    <a:pt x="88344" y="4842"/>
                    <a:pt x="88337" y="4811"/>
                  </a:cubicBezTo>
                  <a:lnTo>
                    <a:pt x="88337" y="4811"/>
                  </a:lnTo>
                  <a:cubicBezTo>
                    <a:pt x="88463" y="3567"/>
                    <a:pt x="86291" y="3106"/>
                    <a:pt x="85431" y="2875"/>
                  </a:cubicBezTo>
                  <a:cubicBezTo>
                    <a:pt x="82429" y="2074"/>
                    <a:pt x="79260" y="1740"/>
                    <a:pt x="76125" y="1407"/>
                  </a:cubicBezTo>
                  <a:cubicBezTo>
                    <a:pt x="72755" y="1040"/>
                    <a:pt x="69353" y="773"/>
                    <a:pt x="65984" y="573"/>
                  </a:cubicBezTo>
                  <a:cubicBezTo>
                    <a:pt x="58803" y="150"/>
                    <a:pt x="51621" y="1"/>
                    <a:pt x="4444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53;p31">
              <a:extLst>
                <a:ext uri="{FF2B5EF4-FFF2-40B4-BE49-F238E27FC236}">
                  <a16:creationId xmlns:a16="http://schemas.microsoft.com/office/drawing/2014/main" id="{8D9B8060-87F1-533D-EF38-03ABF05249FF}"/>
                </a:ext>
              </a:extLst>
            </p:cNvPr>
            <p:cNvSpPr/>
            <p:nvPr/>
          </p:nvSpPr>
          <p:spPr>
            <a:xfrm rot="-1799831" flipH="1">
              <a:off x="7128253" y="1197209"/>
              <a:ext cx="680937" cy="685347"/>
            </a:xfrm>
            <a:custGeom>
              <a:avLst/>
              <a:gdLst/>
              <a:ahLst/>
              <a:cxnLst/>
              <a:rect l="l" t="t" r="r" b="b"/>
              <a:pathLst>
                <a:path w="25786" h="25953" extrusionOk="0">
                  <a:moveTo>
                    <a:pt x="3803" y="0"/>
                  </a:moveTo>
                  <a:cubicBezTo>
                    <a:pt x="1201" y="5437"/>
                    <a:pt x="0" y="11042"/>
                    <a:pt x="267" y="16846"/>
                  </a:cubicBezTo>
                  <a:cubicBezTo>
                    <a:pt x="334" y="18680"/>
                    <a:pt x="467" y="20482"/>
                    <a:pt x="701" y="22216"/>
                  </a:cubicBezTo>
                  <a:lnTo>
                    <a:pt x="734" y="22216"/>
                  </a:lnTo>
                  <a:cubicBezTo>
                    <a:pt x="734" y="23450"/>
                    <a:pt x="5104" y="24484"/>
                    <a:pt x="13910" y="25318"/>
                  </a:cubicBezTo>
                  <a:cubicBezTo>
                    <a:pt x="16545" y="25552"/>
                    <a:pt x="19314" y="25785"/>
                    <a:pt x="22250" y="25952"/>
                  </a:cubicBezTo>
                  <a:cubicBezTo>
                    <a:pt x="22516" y="18480"/>
                    <a:pt x="23684" y="11242"/>
                    <a:pt x="25785" y="4237"/>
                  </a:cubicBezTo>
                  <a:cubicBezTo>
                    <a:pt x="22316" y="4036"/>
                    <a:pt x="19081" y="3770"/>
                    <a:pt x="16045" y="3436"/>
                  </a:cubicBezTo>
                  <a:cubicBezTo>
                    <a:pt x="7873" y="2569"/>
                    <a:pt x="3803" y="1535"/>
                    <a:pt x="3770" y="334"/>
                  </a:cubicBezTo>
                  <a:cubicBezTo>
                    <a:pt x="3770" y="200"/>
                    <a:pt x="3803" y="100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54;p31">
              <a:extLst>
                <a:ext uri="{FF2B5EF4-FFF2-40B4-BE49-F238E27FC236}">
                  <a16:creationId xmlns:a16="http://schemas.microsoft.com/office/drawing/2014/main" id="{04BCBFA9-6034-8396-90ED-8D37C7F78CC3}"/>
                </a:ext>
              </a:extLst>
            </p:cNvPr>
            <p:cNvSpPr/>
            <p:nvPr/>
          </p:nvSpPr>
          <p:spPr>
            <a:xfrm rot="-1799831" flipH="1">
              <a:off x="5566225" y="1776164"/>
              <a:ext cx="1817268" cy="700320"/>
            </a:xfrm>
            <a:custGeom>
              <a:avLst/>
              <a:gdLst/>
              <a:ahLst/>
              <a:cxnLst/>
              <a:rect l="l" t="t" r="r" b="b"/>
              <a:pathLst>
                <a:path w="68817" h="26520" extrusionOk="0">
                  <a:moveTo>
                    <a:pt x="64981" y="1"/>
                  </a:moveTo>
                  <a:lnTo>
                    <a:pt x="64847" y="67"/>
                  </a:lnTo>
                  <a:cubicBezTo>
                    <a:pt x="64880" y="134"/>
                    <a:pt x="64880" y="201"/>
                    <a:pt x="64880" y="234"/>
                  </a:cubicBezTo>
                  <a:cubicBezTo>
                    <a:pt x="64880" y="1035"/>
                    <a:pt x="62779" y="2236"/>
                    <a:pt x="52738" y="3270"/>
                  </a:cubicBezTo>
                  <a:cubicBezTo>
                    <a:pt x="44633" y="4137"/>
                    <a:pt x="34759" y="4537"/>
                    <a:pt x="23317" y="4537"/>
                  </a:cubicBezTo>
                  <a:cubicBezTo>
                    <a:pt x="16146" y="4537"/>
                    <a:pt x="9508" y="4370"/>
                    <a:pt x="3603" y="4037"/>
                  </a:cubicBezTo>
                  <a:lnTo>
                    <a:pt x="3537" y="4037"/>
                  </a:lnTo>
                  <a:lnTo>
                    <a:pt x="3537" y="4070"/>
                  </a:lnTo>
                  <a:cubicBezTo>
                    <a:pt x="1435" y="11075"/>
                    <a:pt x="234" y="18381"/>
                    <a:pt x="1" y="25819"/>
                  </a:cubicBezTo>
                  <a:lnTo>
                    <a:pt x="1" y="25886"/>
                  </a:lnTo>
                  <a:lnTo>
                    <a:pt x="68" y="25886"/>
                  </a:lnTo>
                  <a:cubicBezTo>
                    <a:pt x="6939" y="26286"/>
                    <a:pt x="14745" y="26520"/>
                    <a:pt x="23317" y="26520"/>
                  </a:cubicBezTo>
                  <a:cubicBezTo>
                    <a:pt x="35593" y="26520"/>
                    <a:pt x="46200" y="26086"/>
                    <a:pt x="54907" y="25219"/>
                  </a:cubicBezTo>
                  <a:cubicBezTo>
                    <a:pt x="63513" y="24351"/>
                    <a:pt x="67816" y="23351"/>
                    <a:pt x="68083" y="22117"/>
                  </a:cubicBezTo>
                  <a:lnTo>
                    <a:pt x="68116" y="22117"/>
                  </a:lnTo>
                  <a:lnTo>
                    <a:pt x="68116" y="22050"/>
                  </a:lnTo>
                  <a:cubicBezTo>
                    <a:pt x="68316" y="20315"/>
                    <a:pt x="68483" y="18514"/>
                    <a:pt x="68550" y="16713"/>
                  </a:cubicBezTo>
                  <a:cubicBezTo>
                    <a:pt x="68817" y="10975"/>
                    <a:pt x="67616" y="5338"/>
                    <a:pt x="64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55;p31">
              <a:extLst>
                <a:ext uri="{FF2B5EF4-FFF2-40B4-BE49-F238E27FC236}">
                  <a16:creationId xmlns:a16="http://schemas.microsoft.com/office/drawing/2014/main" id="{587CCF18-E213-A10F-6DFA-D70AC3911154}"/>
                </a:ext>
              </a:extLst>
            </p:cNvPr>
            <p:cNvSpPr/>
            <p:nvPr/>
          </p:nvSpPr>
          <p:spPr>
            <a:xfrm rot="-1799831" flipH="1">
              <a:off x="5456421" y="1566088"/>
              <a:ext cx="2202206" cy="231697"/>
            </a:xfrm>
            <a:custGeom>
              <a:avLst/>
              <a:gdLst/>
              <a:ahLst/>
              <a:cxnLst/>
              <a:rect l="l" t="t" r="r" b="b"/>
              <a:pathLst>
                <a:path w="83394" h="8774" extrusionOk="0">
                  <a:moveTo>
                    <a:pt x="41730" y="0"/>
                  </a:moveTo>
                  <a:cubicBezTo>
                    <a:pt x="35626" y="0"/>
                    <a:pt x="29989" y="134"/>
                    <a:pt x="24818" y="367"/>
                  </a:cubicBezTo>
                  <a:cubicBezTo>
                    <a:pt x="20282" y="567"/>
                    <a:pt x="16079" y="868"/>
                    <a:pt x="12243" y="1235"/>
                  </a:cubicBezTo>
                  <a:cubicBezTo>
                    <a:pt x="4771" y="2002"/>
                    <a:pt x="735" y="2936"/>
                    <a:pt x="101" y="4003"/>
                  </a:cubicBezTo>
                  <a:cubicBezTo>
                    <a:pt x="34" y="4103"/>
                    <a:pt x="1" y="4203"/>
                    <a:pt x="1" y="4337"/>
                  </a:cubicBezTo>
                  <a:cubicBezTo>
                    <a:pt x="34" y="5538"/>
                    <a:pt x="4104" y="6572"/>
                    <a:pt x="12276" y="7439"/>
                  </a:cubicBezTo>
                  <a:cubicBezTo>
                    <a:pt x="15312" y="7773"/>
                    <a:pt x="18547" y="8039"/>
                    <a:pt x="22016" y="8240"/>
                  </a:cubicBezTo>
                  <a:cubicBezTo>
                    <a:pt x="27954" y="8573"/>
                    <a:pt x="34525" y="8773"/>
                    <a:pt x="41730" y="8773"/>
                  </a:cubicBezTo>
                  <a:cubicBezTo>
                    <a:pt x="53205" y="8773"/>
                    <a:pt x="63012" y="8340"/>
                    <a:pt x="71151" y="7506"/>
                  </a:cubicBezTo>
                  <a:cubicBezTo>
                    <a:pt x="79291" y="6638"/>
                    <a:pt x="83360" y="5604"/>
                    <a:pt x="83394" y="4370"/>
                  </a:cubicBezTo>
                  <a:cubicBezTo>
                    <a:pt x="83394" y="4303"/>
                    <a:pt x="83360" y="4237"/>
                    <a:pt x="83327" y="4170"/>
                  </a:cubicBezTo>
                  <a:lnTo>
                    <a:pt x="83327" y="4137"/>
                  </a:lnTo>
                  <a:cubicBezTo>
                    <a:pt x="82793" y="3003"/>
                    <a:pt x="78757" y="2069"/>
                    <a:pt x="71185" y="1301"/>
                  </a:cubicBezTo>
                  <a:cubicBezTo>
                    <a:pt x="63012" y="434"/>
                    <a:pt x="53205" y="0"/>
                    <a:pt x="41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56;p31">
              <a:extLst>
                <a:ext uri="{FF2B5EF4-FFF2-40B4-BE49-F238E27FC236}">
                  <a16:creationId xmlns:a16="http://schemas.microsoft.com/office/drawing/2014/main" id="{75A3B7F2-40D6-0795-158B-58ECCE8F4693}"/>
                </a:ext>
              </a:extLst>
            </p:cNvPr>
            <p:cNvSpPr/>
            <p:nvPr/>
          </p:nvSpPr>
          <p:spPr>
            <a:xfrm rot="-1799831" flipH="1">
              <a:off x="5496411" y="1522778"/>
              <a:ext cx="2410956" cy="816723"/>
            </a:xfrm>
            <a:custGeom>
              <a:avLst/>
              <a:gdLst/>
              <a:ahLst/>
              <a:cxnLst/>
              <a:rect l="l" t="t" r="r" b="b"/>
              <a:pathLst>
                <a:path w="91299" h="30928" extrusionOk="0">
                  <a:moveTo>
                    <a:pt x="46241" y="334"/>
                  </a:moveTo>
                  <a:cubicBezTo>
                    <a:pt x="53548" y="334"/>
                    <a:pt x="60879" y="517"/>
                    <a:pt x="68182" y="1039"/>
                  </a:cubicBezTo>
                  <a:cubicBezTo>
                    <a:pt x="71685" y="1272"/>
                    <a:pt x="75187" y="1572"/>
                    <a:pt x="78656" y="2039"/>
                  </a:cubicBezTo>
                  <a:cubicBezTo>
                    <a:pt x="80257" y="2240"/>
                    <a:pt x="81859" y="2473"/>
                    <a:pt x="83426" y="2807"/>
                  </a:cubicBezTo>
                  <a:cubicBezTo>
                    <a:pt x="84394" y="3007"/>
                    <a:pt x="85361" y="3240"/>
                    <a:pt x="86262" y="3674"/>
                  </a:cubicBezTo>
                  <a:cubicBezTo>
                    <a:pt x="86495" y="3774"/>
                    <a:pt x="86762" y="3907"/>
                    <a:pt x="86962" y="4108"/>
                  </a:cubicBezTo>
                  <a:cubicBezTo>
                    <a:pt x="87029" y="4141"/>
                    <a:pt x="87096" y="4274"/>
                    <a:pt x="87096" y="4274"/>
                  </a:cubicBezTo>
                  <a:cubicBezTo>
                    <a:pt x="87110" y="4300"/>
                    <a:pt x="87126" y="4328"/>
                    <a:pt x="87141" y="4358"/>
                  </a:cubicBezTo>
                  <a:lnTo>
                    <a:pt x="87141" y="4358"/>
                  </a:lnTo>
                  <a:cubicBezTo>
                    <a:pt x="87231" y="4794"/>
                    <a:pt x="86817" y="5049"/>
                    <a:pt x="86495" y="5242"/>
                  </a:cubicBezTo>
                  <a:cubicBezTo>
                    <a:pt x="85895" y="5609"/>
                    <a:pt x="85194" y="5809"/>
                    <a:pt x="84494" y="6009"/>
                  </a:cubicBezTo>
                  <a:cubicBezTo>
                    <a:pt x="81959" y="6676"/>
                    <a:pt x="79357" y="7010"/>
                    <a:pt x="76755" y="7310"/>
                  </a:cubicBezTo>
                  <a:cubicBezTo>
                    <a:pt x="70684" y="8010"/>
                    <a:pt x="64580" y="8377"/>
                    <a:pt x="58475" y="8577"/>
                  </a:cubicBezTo>
                  <a:cubicBezTo>
                    <a:pt x="54467" y="8710"/>
                    <a:pt x="50448" y="8768"/>
                    <a:pt x="46424" y="8768"/>
                  </a:cubicBezTo>
                  <a:cubicBezTo>
                    <a:pt x="43382" y="8768"/>
                    <a:pt x="40338" y="8735"/>
                    <a:pt x="37293" y="8677"/>
                  </a:cubicBezTo>
                  <a:cubicBezTo>
                    <a:pt x="30589" y="8544"/>
                    <a:pt x="23884" y="8244"/>
                    <a:pt x="17246" y="7577"/>
                  </a:cubicBezTo>
                  <a:cubicBezTo>
                    <a:pt x="14244" y="7276"/>
                    <a:pt x="11208" y="6943"/>
                    <a:pt x="8273" y="6309"/>
                  </a:cubicBezTo>
                  <a:cubicBezTo>
                    <a:pt x="7372" y="6109"/>
                    <a:pt x="6471" y="5909"/>
                    <a:pt x="5638" y="5609"/>
                  </a:cubicBezTo>
                  <a:cubicBezTo>
                    <a:pt x="5171" y="5442"/>
                    <a:pt x="4603" y="5242"/>
                    <a:pt x="4270" y="4841"/>
                  </a:cubicBezTo>
                  <a:cubicBezTo>
                    <a:pt x="4149" y="4690"/>
                    <a:pt x="4138" y="4539"/>
                    <a:pt x="4211" y="4337"/>
                  </a:cubicBezTo>
                  <a:lnTo>
                    <a:pt x="4211" y="4337"/>
                  </a:lnTo>
                  <a:cubicBezTo>
                    <a:pt x="4221" y="4330"/>
                    <a:pt x="4229" y="4320"/>
                    <a:pt x="4237" y="4308"/>
                  </a:cubicBezTo>
                  <a:cubicBezTo>
                    <a:pt x="4537" y="3807"/>
                    <a:pt x="5204" y="3574"/>
                    <a:pt x="5704" y="3407"/>
                  </a:cubicBezTo>
                  <a:cubicBezTo>
                    <a:pt x="6772" y="3007"/>
                    <a:pt x="7872" y="2773"/>
                    <a:pt x="8973" y="2573"/>
                  </a:cubicBezTo>
                  <a:cubicBezTo>
                    <a:pt x="12576" y="1906"/>
                    <a:pt x="16245" y="1572"/>
                    <a:pt x="19881" y="1272"/>
                  </a:cubicBezTo>
                  <a:cubicBezTo>
                    <a:pt x="28020" y="605"/>
                    <a:pt x="36193" y="372"/>
                    <a:pt x="44332" y="338"/>
                  </a:cubicBezTo>
                  <a:cubicBezTo>
                    <a:pt x="44968" y="336"/>
                    <a:pt x="45604" y="334"/>
                    <a:pt x="46241" y="334"/>
                  </a:cubicBezTo>
                  <a:close/>
                  <a:moveTo>
                    <a:pt x="3914" y="4881"/>
                  </a:moveTo>
                  <a:cubicBezTo>
                    <a:pt x="4308" y="5495"/>
                    <a:pt x="5455" y="5873"/>
                    <a:pt x="5938" y="6042"/>
                  </a:cubicBezTo>
                  <a:cubicBezTo>
                    <a:pt x="8273" y="6809"/>
                    <a:pt x="10741" y="7110"/>
                    <a:pt x="13176" y="7443"/>
                  </a:cubicBezTo>
                  <a:cubicBezTo>
                    <a:pt x="20081" y="8344"/>
                    <a:pt x="27053" y="8744"/>
                    <a:pt x="34024" y="8944"/>
                  </a:cubicBezTo>
                  <a:cubicBezTo>
                    <a:pt x="37870" y="9066"/>
                    <a:pt x="41715" y="9124"/>
                    <a:pt x="45560" y="9124"/>
                  </a:cubicBezTo>
                  <a:cubicBezTo>
                    <a:pt x="49120" y="9124"/>
                    <a:pt x="52680" y="9074"/>
                    <a:pt x="56240" y="8978"/>
                  </a:cubicBezTo>
                  <a:cubicBezTo>
                    <a:pt x="62511" y="8811"/>
                    <a:pt x="68783" y="8511"/>
                    <a:pt x="75054" y="7844"/>
                  </a:cubicBezTo>
                  <a:cubicBezTo>
                    <a:pt x="77989" y="7543"/>
                    <a:pt x="80991" y="7210"/>
                    <a:pt x="83860" y="6543"/>
                  </a:cubicBezTo>
                  <a:cubicBezTo>
                    <a:pt x="84694" y="6342"/>
                    <a:pt x="85528" y="6142"/>
                    <a:pt x="86295" y="5775"/>
                  </a:cubicBezTo>
                  <a:cubicBezTo>
                    <a:pt x="86695" y="5609"/>
                    <a:pt x="87196" y="5375"/>
                    <a:pt x="87429" y="4975"/>
                  </a:cubicBezTo>
                  <a:cubicBezTo>
                    <a:pt x="87431" y="4971"/>
                    <a:pt x="87433" y="4966"/>
                    <a:pt x="87435" y="4962"/>
                  </a:cubicBezTo>
                  <a:lnTo>
                    <a:pt x="87435" y="4962"/>
                  </a:lnTo>
                  <a:cubicBezTo>
                    <a:pt x="87490" y="5074"/>
                    <a:pt x="87545" y="5183"/>
                    <a:pt x="87596" y="5275"/>
                  </a:cubicBezTo>
                  <a:cubicBezTo>
                    <a:pt x="88430" y="7176"/>
                    <a:pt x="89130" y="9144"/>
                    <a:pt x="89664" y="11179"/>
                  </a:cubicBezTo>
                  <a:cubicBezTo>
                    <a:pt x="90665" y="15115"/>
                    <a:pt x="90832" y="19152"/>
                    <a:pt x="90531" y="23221"/>
                  </a:cubicBezTo>
                  <a:cubicBezTo>
                    <a:pt x="90467" y="24191"/>
                    <a:pt x="90371" y="25193"/>
                    <a:pt x="90243" y="26196"/>
                  </a:cubicBezTo>
                  <a:lnTo>
                    <a:pt x="90243" y="26196"/>
                  </a:lnTo>
                  <a:cubicBezTo>
                    <a:pt x="90226" y="26217"/>
                    <a:pt x="90212" y="26247"/>
                    <a:pt x="90198" y="26290"/>
                  </a:cubicBezTo>
                  <a:cubicBezTo>
                    <a:pt x="90165" y="26657"/>
                    <a:pt x="89698" y="26891"/>
                    <a:pt x="89397" y="27057"/>
                  </a:cubicBezTo>
                  <a:cubicBezTo>
                    <a:pt x="88697" y="27391"/>
                    <a:pt x="87896" y="27624"/>
                    <a:pt x="87129" y="27791"/>
                  </a:cubicBezTo>
                  <a:cubicBezTo>
                    <a:pt x="84360" y="28492"/>
                    <a:pt x="81492" y="28792"/>
                    <a:pt x="78690" y="29125"/>
                  </a:cubicBezTo>
                  <a:cubicBezTo>
                    <a:pt x="72218" y="29793"/>
                    <a:pt x="65747" y="30160"/>
                    <a:pt x="59242" y="30360"/>
                  </a:cubicBezTo>
                  <a:cubicBezTo>
                    <a:pt x="54607" y="30503"/>
                    <a:pt x="49960" y="30571"/>
                    <a:pt x="45315" y="30571"/>
                  </a:cubicBezTo>
                  <a:cubicBezTo>
                    <a:pt x="42405" y="30571"/>
                    <a:pt x="39497" y="30544"/>
                    <a:pt x="36593" y="30493"/>
                  </a:cubicBezTo>
                  <a:cubicBezTo>
                    <a:pt x="29488" y="30360"/>
                    <a:pt x="22416" y="30059"/>
                    <a:pt x="15344" y="29426"/>
                  </a:cubicBezTo>
                  <a:cubicBezTo>
                    <a:pt x="12142" y="29159"/>
                    <a:pt x="8873" y="28825"/>
                    <a:pt x="5704" y="28225"/>
                  </a:cubicBezTo>
                  <a:cubicBezTo>
                    <a:pt x="4704" y="28058"/>
                    <a:pt x="3736" y="27825"/>
                    <a:pt x="2769" y="27524"/>
                  </a:cubicBezTo>
                  <a:cubicBezTo>
                    <a:pt x="2268" y="27358"/>
                    <a:pt x="1668" y="27191"/>
                    <a:pt x="1268" y="26790"/>
                  </a:cubicBezTo>
                  <a:cubicBezTo>
                    <a:pt x="1201" y="26690"/>
                    <a:pt x="1134" y="26590"/>
                    <a:pt x="1101" y="26457"/>
                  </a:cubicBezTo>
                  <a:cubicBezTo>
                    <a:pt x="1101" y="26444"/>
                    <a:pt x="1099" y="26430"/>
                    <a:pt x="1096" y="26416"/>
                  </a:cubicBezTo>
                  <a:lnTo>
                    <a:pt x="1096" y="26416"/>
                  </a:lnTo>
                  <a:cubicBezTo>
                    <a:pt x="732" y="23460"/>
                    <a:pt x="501" y="20439"/>
                    <a:pt x="667" y="17484"/>
                  </a:cubicBezTo>
                  <a:cubicBezTo>
                    <a:pt x="834" y="14548"/>
                    <a:pt x="1401" y="11680"/>
                    <a:pt x="2302" y="8911"/>
                  </a:cubicBezTo>
                  <a:cubicBezTo>
                    <a:pt x="2764" y="7553"/>
                    <a:pt x="3301" y="6195"/>
                    <a:pt x="3914" y="4881"/>
                  </a:cubicBezTo>
                  <a:close/>
                  <a:moveTo>
                    <a:pt x="45939" y="1"/>
                  </a:moveTo>
                  <a:cubicBezTo>
                    <a:pt x="38171" y="1"/>
                    <a:pt x="30382" y="183"/>
                    <a:pt x="22650" y="705"/>
                  </a:cubicBezTo>
                  <a:cubicBezTo>
                    <a:pt x="18680" y="972"/>
                    <a:pt x="14744" y="1306"/>
                    <a:pt x="10808" y="1906"/>
                  </a:cubicBezTo>
                  <a:cubicBezTo>
                    <a:pt x="9440" y="2106"/>
                    <a:pt x="8039" y="2340"/>
                    <a:pt x="6672" y="2707"/>
                  </a:cubicBezTo>
                  <a:cubicBezTo>
                    <a:pt x="5904" y="2907"/>
                    <a:pt x="5070" y="3140"/>
                    <a:pt x="4403" y="3574"/>
                  </a:cubicBezTo>
                  <a:cubicBezTo>
                    <a:pt x="4211" y="3702"/>
                    <a:pt x="4020" y="3830"/>
                    <a:pt x="3916" y="4016"/>
                  </a:cubicBezTo>
                  <a:lnTo>
                    <a:pt x="3916" y="4016"/>
                  </a:lnTo>
                  <a:cubicBezTo>
                    <a:pt x="3882" y="4028"/>
                    <a:pt x="3859" y="4051"/>
                    <a:pt x="3836" y="4074"/>
                  </a:cubicBezTo>
                  <a:cubicBezTo>
                    <a:pt x="1301" y="9378"/>
                    <a:pt x="0" y="15149"/>
                    <a:pt x="267" y="21053"/>
                  </a:cubicBezTo>
                  <a:cubicBezTo>
                    <a:pt x="367" y="22821"/>
                    <a:pt x="501" y="24589"/>
                    <a:pt x="734" y="26357"/>
                  </a:cubicBezTo>
                  <a:cubicBezTo>
                    <a:pt x="734" y="26357"/>
                    <a:pt x="734" y="26357"/>
                    <a:pt x="734" y="26357"/>
                  </a:cubicBezTo>
                  <a:lnTo>
                    <a:pt x="734" y="26357"/>
                  </a:lnTo>
                  <a:cubicBezTo>
                    <a:pt x="734" y="26361"/>
                    <a:pt x="734" y="26365"/>
                    <a:pt x="734" y="26369"/>
                  </a:cubicBezTo>
                  <a:lnTo>
                    <a:pt x="734" y="26369"/>
                  </a:lnTo>
                  <a:cubicBezTo>
                    <a:pt x="781" y="27394"/>
                    <a:pt x="2572" y="27792"/>
                    <a:pt x="3336" y="28025"/>
                  </a:cubicBezTo>
                  <a:cubicBezTo>
                    <a:pt x="5904" y="28725"/>
                    <a:pt x="8573" y="29059"/>
                    <a:pt x="11242" y="29359"/>
                  </a:cubicBezTo>
                  <a:cubicBezTo>
                    <a:pt x="18547" y="30193"/>
                    <a:pt x="25885" y="30560"/>
                    <a:pt x="33257" y="30760"/>
                  </a:cubicBezTo>
                  <a:cubicBezTo>
                    <a:pt x="37501" y="30868"/>
                    <a:pt x="41745" y="30928"/>
                    <a:pt x="45989" y="30928"/>
                  </a:cubicBezTo>
                  <a:cubicBezTo>
                    <a:pt x="49584" y="30928"/>
                    <a:pt x="53179" y="30885"/>
                    <a:pt x="56774" y="30793"/>
                  </a:cubicBezTo>
                  <a:cubicBezTo>
                    <a:pt x="63445" y="30627"/>
                    <a:pt x="70117" y="30293"/>
                    <a:pt x="76755" y="29659"/>
                  </a:cubicBezTo>
                  <a:cubicBezTo>
                    <a:pt x="79924" y="29359"/>
                    <a:pt x="83160" y="29025"/>
                    <a:pt x="86295" y="28392"/>
                  </a:cubicBezTo>
                  <a:cubicBezTo>
                    <a:pt x="87229" y="28191"/>
                    <a:pt x="88163" y="27958"/>
                    <a:pt x="89030" y="27624"/>
                  </a:cubicBezTo>
                  <a:cubicBezTo>
                    <a:pt x="89497" y="27458"/>
                    <a:pt x="90064" y="27257"/>
                    <a:pt x="90398" y="26857"/>
                  </a:cubicBezTo>
                  <a:cubicBezTo>
                    <a:pt x="90479" y="26750"/>
                    <a:pt x="90537" y="26621"/>
                    <a:pt x="90575" y="26488"/>
                  </a:cubicBezTo>
                  <a:lnTo>
                    <a:pt x="90575" y="26488"/>
                  </a:lnTo>
                  <a:cubicBezTo>
                    <a:pt x="90591" y="26467"/>
                    <a:pt x="90598" y="26435"/>
                    <a:pt x="90598" y="26390"/>
                  </a:cubicBezTo>
                  <a:lnTo>
                    <a:pt x="90598" y="26390"/>
                  </a:lnTo>
                  <a:cubicBezTo>
                    <a:pt x="90598" y="26390"/>
                    <a:pt x="90598" y="26390"/>
                    <a:pt x="90598" y="26390"/>
                  </a:cubicBezTo>
                  <a:cubicBezTo>
                    <a:pt x="91099" y="22254"/>
                    <a:pt x="91299" y="18051"/>
                    <a:pt x="90598" y="13915"/>
                  </a:cubicBezTo>
                  <a:cubicBezTo>
                    <a:pt x="90265" y="11913"/>
                    <a:pt x="89731" y="9978"/>
                    <a:pt x="89064" y="8077"/>
                  </a:cubicBezTo>
                  <a:cubicBezTo>
                    <a:pt x="88697" y="7110"/>
                    <a:pt x="88330" y="6142"/>
                    <a:pt x="87896" y="5242"/>
                  </a:cubicBezTo>
                  <a:cubicBezTo>
                    <a:pt x="87796" y="5008"/>
                    <a:pt x="87696" y="4775"/>
                    <a:pt x="87563" y="4541"/>
                  </a:cubicBezTo>
                  <a:cubicBezTo>
                    <a:pt x="87548" y="4497"/>
                    <a:pt x="87527" y="4453"/>
                    <a:pt x="87505" y="4412"/>
                  </a:cubicBezTo>
                  <a:lnTo>
                    <a:pt x="87505" y="4412"/>
                  </a:lnTo>
                  <a:cubicBezTo>
                    <a:pt x="87503" y="4389"/>
                    <a:pt x="87499" y="4365"/>
                    <a:pt x="87496" y="4341"/>
                  </a:cubicBezTo>
                  <a:cubicBezTo>
                    <a:pt x="87483" y="4309"/>
                    <a:pt x="87459" y="4280"/>
                    <a:pt x="87430" y="4254"/>
                  </a:cubicBezTo>
                  <a:lnTo>
                    <a:pt x="87430" y="4254"/>
                  </a:lnTo>
                  <a:cubicBezTo>
                    <a:pt x="87382" y="4172"/>
                    <a:pt x="87345" y="4090"/>
                    <a:pt x="87262" y="4007"/>
                  </a:cubicBezTo>
                  <a:cubicBezTo>
                    <a:pt x="86862" y="3540"/>
                    <a:pt x="86162" y="3274"/>
                    <a:pt x="85561" y="3073"/>
                  </a:cubicBezTo>
                  <a:cubicBezTo>
                    <a:pt x="84460" y="2707"/>
                    <a:pt x="83326" y="2473"/>
                    <a:pt x="82159" y="2240"/>
                  </a:cubicBezTo>
                  <a:cubicBezTo>
                    <a:pt x="78656" y="1606"/>
                    <a:pt x="75054" y="1239"/>
                    <a:pt x="71485" y="939"/>
                  </a:cubicBezTo>
                  <a:cubicBezTo>
                    <a:pt x="63679" y="271"/>
                    <a:pt x="55807" y="38"/>
                    <a:pt x="47968" y="5"/>
                  </a:cubicBezTo>
                  <a:cubicBezTo>
                    <a:pt x="47292" y="2"/>
                    <a:pt x="46615" y="1"/>
                    <a:pt x="459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57;p31">
              <a:extLst>
                <a:ext uri="{FF2B5EF4-FFF2-40B4-BE49-F238E27FC236}">
                  <a16:creationId xmlns:a16="http://schemas.microsoft.com/office/drawing/2014/main" id="{4BEAA8D6-08CE-BF35-C7CC-24C815110B80}"/>
                </a:ext>
              </a:extLst>
            </p:cNvPr>
            <p:cNvSpPr/>
            <p:nvPr/>
          </p:nvSpPr>
          <p:spPr>
            <a:xfrm rot="-1799831" flipH="1">
              <a:off x="6207574" y="661991"/>
              <a:ext cx="1079977" cy="717934"/>
            </a:xfrm>
            <a:custGeom>
              <a:avLst/>
              <a:gdLst/>
              <a:ahLst/>
              <a:cxnLst/>
              <a:rect l="l" t="t" r="r" b="b"/>
              <a:pathLst>
                <a:path w="40897" h="27187" extrusionOk="0">
                  <a:moveTo>
                    <a:pt x="39195" y="0"/>
                  </a:moveTo>
                  <a:cubicBezTo>
                    <a:pt x="26853" y="534"/>
                    <a:pt x="16279" y="5204"/>
                    <a:pt x="7406" y="14077"/>
                  </a:cubicBezTo>
                  <a:cubicBezTo>
                    <a:pt x="4771" y="16746"/>
                    <a:pt x="2302" y="19748"/>
                    <a:pt x="0" y="23150"/>
                  </a:cubicBezTo>
                  <a:cubicBezTo>
                    <a:pt x="0" y="23183"/>
                    <a:pt x="0" y="23217"/>
                    <a:pt x="0" y="23250"/>
                  </a:cubicBezTo>
                  <a:cubicBezTo>
                    <a:pt x="0" y="24451"/>
                    <a:pt x="3803" y="25485"/>
                    <a:pt x="11475" y="26319"/>
                  </a:cubicBezTo>
                  <a:cubicBezTo>
                    <a:pt x="14844" y="26719"/>
                    <a:pt x="18514" y="26986"/>
                    <a:pt x="22483" y="27186"/>
                  </a:cubicBezTo>
                  <a:cubicBezTo>
                    <a:pt x="23117" y="25719"/>
                    <a:pt x="23784" y="24218"/>
                    <a:pt x="24518" y="22750"/>
                  </a:cubicBezTo>
                  <a:cubicBezTo>
                    <a:pt x="28688" y="14177"/>
                    <a:pt x="34158" y="6605"/>
                    <a:pt x="40896" y="100"/>
                  </a:cubicBezTo>
                  <a:cubicBezTo>
                    <a:pt x="40329" y="67"/>
                    <a:pt x="39762" y="34"/>
                    <a:pt x="39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58;p31">
              <a:extLst>
                <a:ext uri="{FF2B5EF4-FFF2-40B4-BE49-F238E27FC236}">
                  <a16:creationId xmlns:a16="http://schemas.microsoft.com/office/drawing/2014/main" id="{96433A9E-DCBB-1092-1065-E977F03E0C6B}"/>
                </a:ext>
              </a:extLst>
            </p:cNvPr>
            <p:cNvSpPr/>
            <p:nvPr/>
          </p:nvSpPr>
          <p:spPr>
            <a:xfrm rot="-1799831" flipH="1">
              <a:off x="5322789" y="1058279"/>
              <a:ext cx="1483401" cy="730266"/>
            </a:xfrm>
            <a:custGeom>
              <a:avLst/>
              <a:gdLst/>
              <a:ahLst/>
              <a:cxnLst/>
              <a:rect l="l" t="t" r="r" b="b"/>
              <a:pathLst>
                <a:path w="56174" h="27654" extrusionOk="0">
                  <a:moveTo>
                    <a:pt x="18447" y="1"/>
                  </a:moveTo>
                  <a:cubicBezTo>
                    <a:pt x="11742" y="6505"/>
                    <a:pt x="6205" y="14111"/>
                    <a:pt x="2035" y="22683"/>
                  </a:cubicBezTo>
                  <a:cubicBezTo>
                    <a:pt x="1334" y="24151"/>
                    <a:pt x="667" y="25652"/>
                    <a:pt x="33" y="27153"/>
                  </a:cubicBezTo>
                  <a:lnTo>
                    <a:pt x="0" y="27253"/>
                  </a:lnTo>
                  <a:lnTo>
                    <a:pt x="100" y="27253"/>
                  </a:lnTo>
                  <a:cubicBezTo>
                    <a:pt x="5170" y="27520"/>
                    <a:pt x="10808" y="27654"/>
                    <a:pt x="16845" y="27654"/>
                  </a:cubicBezTo>
                  <a:cubicBezTo>
                    <a:pt x="27653" y="27654"/>
                    <a:pt x="36993" y="27220"/>
                    <a:pt x="44632" y="26353"/>
                  </a:cubicBezTo>
                  <a:cubicBezTo>
                    <a:pt x="52171" y="25552"/>
                    <a:pt x="55973" y="24551"/>
                    <a:pt x="56174" y="23317"/>
                  </a:cubicBezTo>
                  <a:lnTo>
                    <a:pt x="56174" y="23284"/>
                  </a:lnTo>
                  <a:lnTo>
                    <a:pt x="56174" y="23251"/>
                  </a:lnTo>
                  <a:cubicBezTo>
                    <a:pt x="55973" y="22950"/>
                    <a:pt x="55773" y="22650"/>
                    <a:pt x="55573" y="22350"/>
                  </a:cubicBezTo>
                  <a:cubicBezTo>
                    <a:pt x="53672" y="19548"/>
                    <a:pt x="51337" y="16713"/>
                    <a:pt x="48635" y="13977"/>
                  </a:cubicBezTo>
                  <a:cubicBezTo>
                    <a:pt x="40195" y="5571"/>
                    <a:pt x="30088" y="868"/>
                    <a:pt x="185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59;p31">
              <a:extLst>
                <a:ext uri="{FF2B5EF4-FFF2-40B4-BE49-F238E27FC236}">
                  <a16:creationId xmlns:a16="http://schemas.microsoft.com/office/drawing/2014/main" id="{34D90D5D-60C8-79E4-F0D5-FCE1C62AD588}"/>
                </a:ext>
              </a:extLst>
            </p:cNvPr>
            <p:cNvSpPr/>
            <p:nvPr/>
          </p:nvSpPr>
          <p:spPr>
            <a:xfrm rot="-1799831" flipH="1">
              <a:off x="5276552" y="905526"/>
              <a:ext cx="2086807" cy="738532"/>
            </a:xfrm>
            <a:custGeom>
              <a:avLst/>
              <a:gdLst/>
              <a:ahLst/>
              <a:cxnLst/>
              <a:rect l="l" t="t" r="r" b="b"/>
              <a:pathLst>
                <a:path w="79024" h="27967" extrusionOk="0">
                  <a:moveTo>
                    <a:pt x="39284" y="352"/>
                  </a:moveTo>
                  <a:cubicBezTo>
                    <a:pt x="39919" y="352"/>
                    <a:pt x="40541" y="400"/>
                    <a:pt x="41183" y="427"/>
                  </a:cubicBezTo>
                  <a:lnTo>
                    <a:pt x="41183" y="427"/>
                  </a:lnTo>
                  <a:cubicBezTo>
                    <a:pt x="41188" y="428"/>
                    <a:pt x="41192" y="428"/>
                    <a:pt x="41197" y="428"/>
                  </a:cubicBezTo>
                  <a:cubicBezTo>
                    <a:pt x="41197" y="428"/>
                    <a:pt x="41197" y="428"/>
                    <a:pt x="41197" y="428"/>
                  </a:cubicBezTo>
                  <a:lnTo>
                    <a:pt x="41197" y="428"/>
                  </a:lnTo>
                  <a:cubicBezTo>
                    <a:pt x="41207" y="429"/>
                    <a:pt x="41216" y="430"/>
                    <a:pt x="41224" y="430"/>
                  </a:cubicBezTo>
                  <a:lnTo>
                    <a:pt x="41224" y="430"/>
                  </a:lnTo>
                  <a:cubicBezTo>
                    <a:pt x="46919" y="866"/>
                    <a:pt x="52513" y="2267"/>
                    <a:pt x="57675" y="4731"/>
                  </a:cubicBezTo>
                  <a:cubicBezTo>
                    <a:pt x="62979" y="7266"/>
                    <a:pt x="67716" y="10869"/>
                    <a:pt x="71786" y="15072"/>
                  </a:cubicBezTo>
                  <a:cubicBezTo>
                    <a:pt x="74087" y="17440"/>
                    <a:pt x="76155" y="19975"/>
                    <a:pt x="77990" y="22677"/>
                  </a:cubicBezTo>
                  <a:cubicBezTo>
                    <a:pt x="78123" y="22877"/>
                    <a:pt x="78257" y="23111"/>
                    <a:pt x="78390" y="23311"/>
                  </a:cubicBezTo>
                  <a:cubicBezTo>
                    <a:pt x="78490" y="23411"/>
                    <a:pt x="78524" y="23411"/>
                    <a:pt x="78524" y="23478"/>
                  </a:cubicBezTo>
                  <a:cubicBezTo>
                    <a:pt x="78524" y="23545"/>
                    <a:pt x="78457" y="23645"/>
                    <a:pt x="78390" y="23678"/>
                  </a:cubicBezTo>
                  <a:cubicBezTo>
                    <a:pt x="78290" y="23845"/>
                    <a:pt x="78090" y="23978"/>
                    <a:pt x="77923" y="24078"/>
                  </a:cubicBezTo>
                  <a:cubicBezTo>
                    <a:pt x="77323" y="24445"/>
                    <a:pt x="76656" y="24645"/>
                    <a:pt x="75989" y="24846"/>
                  </a:cubicBezTo>
                  <a:cubicBezTo>
                    <a:pt x="73520" y="25546"/>
                    <a:pt x="70952" y="25880"/>
                    <a:pt x="68416" y="26180"/>
                  </a:cubicBezTo>
                  <a:cubicBezTo>
                    <a:pt x="65581" y="26513"/>
                    <a:pt x="62746" y="26747"/>
                    <a:pt x="59910" y="26947"/>
                  </a:cubicBezTo>
                  <a:cubicBezTo>
                    <a:pt x="53506" y="27414"/>
                    <a:pt x="47101" y="27581"/>
                    <a:pt x="40663" y="27581"/>
                  </a:cubicBezTo>
                  <a:cubicBezTo>
                    <a:pt x="40015" y="27584"/>
                    <a:pt x="39367" y="27586"/>
                    <a:pt x="38718" y="27586"/>
                  </a:cubicBezTo>
                  <a:cubicBezTo>
                    <a:pt x="32689" y="27586"/>
                    <a:pt x="26639" y="27442"/>
                    <a:pt x="20616" y="27080"/>
                  </a:cubicBezTo>
                  <a:cubicBezTo>
                    <a:pt x="17313" y="26880"/>
                    <a:pt x="14044" y="26580"/>
                    <a:pt x="10742" y="26213"/>
                  </a:cubicBezTo>
                  <a:cubicBezTo>
                    <a:pt x="8140" y="25913"/>
                    <a:pt x="5505" y="25579"/>
                    <a:pt x="2970" y="24879"/>
                  </a:cubicBezTo>
                  <a:cubicBezTo>
                    <a:pt x="2303" y="24712"/>
                    <a:pt x="1602" y="24479"/>
                    <a:pt x="968" y="24112"/>
                  </a:cubicBezTo>
                  <a:cubicBezTo>
                    <a:pt x="835" y="24012"/>
                    <a:pt x="635" y="23912"/>
                    <a:pt x="535" y="23745"/>
                  </a:cubicBezTo>
                  <a:cubicBezTo>
                    <a:pt x="335" y="23478"/>
                    <a:pt x="468" y="23344"/>
                    <a:pt x="668" y="23078"/>
                  </a:cubicBezTo>
                  <a:cubicBezTo>
                    <a:pt x="2503" y="20376"/>
                    <a:pt x="4538" y="17774"/>
                    <a:pt x="6806" y="15405"/>
                  </a:cubicBezTo>
                  <a:cubicBezTo>
                    <a:pt x="10775" y="11202"/>
                    <a:pt x="15412" y="7633"/>
                    <a:pt x="20582" y="5065"/>
                  </a:cubicBezTo>
                  <a:cubicBezTo>
                    <a:pt x="25586" y="2563"/>
                    <a:pt x="31056" y="1095"/>
                    <a:pt x="36627" y="528"/>
                  </a:cubicBezTo>
                  <a:cubicBezTo>
                    <a:pt x="37361" y="461"/>
                    <a:pt x="38095" y="428"/>
                    <a:pt x="38829" y="361"/>
                  </a:cubicBezTo>
                  <a:cubicBezTo>
                    <a:pt x="38982" y="355"/>
                    <a:pt x="39133" y="352"/>
                    <a:pt x="39284" y="352"/>
                  </a:cubicBezTo>
                  <a:close/>
                  <a:moveTo>
                    <a:pt x="39354" y="0"/>
                  </a:moveTo>
                  <a:cubicBezTo>
                    <a:pt x="39114" y="0"/>
                    <a:pt x="38873" y="8"/>
                    <a:pt x="38629" y="28"/>
                  </a:cubicBezTo>
                  <a:cubicBezTo>
                    <a:pt x="37895" y="61"/>
                    <a:pt x="37161" y="128"/>
                    <a:pt x="36427" y="195"/>
                  </a:cubicBezTo>
                  <a:cubicBezTo>
                    <a:pt x="34959" y="328"/>
                    <a:pt x="33492" y="528"/>
                    <a:pt x="32057" y="828"/>
                  </a:cubicBezTo>
                  <a:cubicBezTo>
                    <a:pt x="29255" y="1362"/>
                    <a:pt x="26520" y="2129"/>
                    <a:pt x="23851" y="3197"/>
                  </a:cubicBezTo>
                  <a:cubicBezTo>
                    <a:pt x="18481" y="5298"/>
                    <a:pt x="13577" y="8467"/>
                    <a:pt x="9341" y="12337"/>
                  </a:cubicBezTo>
                  <a:cubicBezTo>
                    <a:pt x="6939" y="14505"/>
                    <a:pt x="4738" y="16940"/>
                    <a:pt x="2770" y="19475"/>
                  </a:cubicBezTo>
                  <a:cubicBezTo>
                    <a:pt x="2236" y="20142"/>
                    <a:pt x="1736" y="20809"/>
                    <a:pt x="1235" y="21510"/>
                  </a:cubicBezTo>
                  <a:cubicBezTo>
                    <a:pt x="1002" y="21843"/>
                    <a:pt x="735" y="22210"/>
                    <a:pt x="501" y="22577"/>
                  </a:cubicBezTo>
                  <a:cubicBezTo>
                    <a:pt x="335" y="22811"/>
                    <a:pt x="34" y="23078"/>
                    <a:pt x="34" y="23378"/>
                  </a:cubicBezTo>
                  <a:cubicBezTo>
                    <a:pt x="1" y="23778"/>
                    <a:pt x="401" y="24112"/>
                    <a:pt x="668" y="24312"/>
                  </a:cubicBezTo>
                  <a:cubicBezTo>
                    <a:pt x="1235" y="24679"/>
                    <a:pt x="1869" y="24879"/>
                    <a:pt x="2503" y="25079"/>
                  </a:cubicBezTo>
                  <a:cubicBezTo>
                    <a:pt x="3537" y="25413"/>
                    <a:pt x="4604" y="25613"/>
                    <a:pt x="5638" y="25813"/>
                  </a:cubicBezTo>
                  <a:cubicBezTo>
                    <a:pt x="8741" y="26380"/>
                    <a:pt x="11876" y="26714"/>
                    <a:pt x="14978" y="27014"/>
                  </a:cubicBezTo>
                  <a:cubicBezTo>
                    <a:pt x="21750" y="27614"/>
                    <a:pt x="28588" y="27881"/>
                    <a:pt x="35393" y="27948"/>
                  </a:cubicBezTo>
                  <a:cubicBezTo>
                    <a:pt x="36700" y="27960"/>
                    <a:pt x="38006" y="27967"/>
                    <a:pt x="39313" y="27967"/>
                  </a:cubicBezTo>
                  <a:cubicBezTo>
                    <a:pt x="44911" y="27967"/>
                    <a:pt x="50510" y="27845"/>
                    <a:pt x="56108" y="27547"/>
                  </a:cubicBezTo>
                  <a:cubicBezTo>
                    <a:pt x="59010" y="27414"/>
                    <a:pt x="61945" y="27214"/>
                    <a:pt x="64847" y="26914"/>
                  </a:cubicBezTo>
                  <a:cubicBezTo>
                    <a:pt x="67783" y="26647"/>
                    <a:pt x="70751" y="26313"/>
                    <a:pt x="73687" y="25780"/>
                  </a:cubicBezTo>
                  <a:cubicBezTo>
                    <a:pt x="74688" y="25579"/>
                    <a:pt x="75722" y="25346"/>
                    <a:pt x="76689" y="25046"/>
                  </a:cubicBezTo>
                  <a:cubicBezTo>
                    <a:pt x="77289" y="24846"/>
                    <a:pt x="77923" y="24645"/>
                    <a:pt x="78424" y="24245"/>
                  </a:cubicBezTo>
                  <a:cubicBezTo>
                    <a:pt x="78590" y="24145"/>
                    <a:pt x="78724" y="23978"/>
                    <a:pt x="78824" y="23811"/>
                  </a:cubicBezTo>
                  <a:cubicBezTo>
                    <a:pt x="79024" y="23411"/>
                    <a:pt x="78657" y="23078"/>
                    <a:pt x="78424" y="22777"/>
                  </a:cubicBezTo>
                  <a:cubicBezTo>
                    <a:pt x="77523" y="21410"/>
                    <a:pt x="76556" y="20075"/>
                    <a:pt x="75522" y="18808"/>
                  </a:cubicBezTo>
                  <a:cubicBezTo>
                    <a:pt x="71585" y="13971"/>
                    <a:pt x="66915" y="9668"/>
                    <a:pt x="61578" y="6466"/>
                  </a:cubicBezTo>
                  <a:cubicBezTo>
                    <a:pt x="56608" y="3497"/>
                    <a:pt x="51104" y="1495"/>
                    <a:pt x="45400" y="595"/>
                  </a:cubicBezTo>
                  <a:cubicBezTo>
                    <a:pt x="43973" y="363"/>
                    <a:pt x="42547" y="196"/>
                    <a:pt x="41120" y="96"/>
                  </a:cubicBezTo>
                  <a:lnTo>
                    <a:pt x="41120" y="96"/>
                  </a:lnTo>
                  <a:cubicBezTo>
                    <a:pt x="41113" y="95"/>
                    <a:pt x="41105" y="94"/>
                    <a:pt x="41097" y="94"/>
                  </a:cubicBezTo>
                  <a:cubicBezTo>
                    <a:pt x="41087" y="93"/>
                    <a:pt x="41079" y="92"/>
                    <a:pt x="41070" y="92"/>
                  </a:cubicBezTo>
                  <a:lnTo>
                    <a:pt x="41070" y="92"/>
                  </a:lnTo>
                  <a:cubicBezTo>
                    <a:pt x="40490" y="46"/>
                    <a:pt x="39926" y="0"/>
                    <a:pt x="393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60;p31">
              <a:extLst>
                <a:ext uri="{FF2B5EF4-FFF2-40B4-BE49-F238E27FC236}">
                  <a16:creationId xmlns:a16="http://schemas.microsoft.com/office/drawing/2014/main" id="{DE7423B8-EBAF-B16B-FFF5-5EB385C58992}"/>
                </a:ext>
              </a:extLst>
            </p:cNvPr>
            <p:cNvSpPr/>
            <p:nvPr/>
          </p:nvSpPr>
          <p:spPr>
            <a:xfrm rot="-1799831" flipH="1">
              <a:off x="5573845" y="1331508"/>
              <a:ext cx="440473" cy="353435"/>
            </a:xfrm>
            <a:custGeom>
              <a:avLst/>
              <a:gdLst/>
              <a:ahLst/>
              <a:cxnLst/>
              <a:rect l="l" t="t" r="r" b="b"/>
              <a:pathLst>
                <a:path w="16680" h="13384" extrusionOk="0">
                  <a:moveTo>
                    <a:pt x="1139" y="0"/>
                  </a:moveTo>
                  <a:cubicBezTo>
                    <a:pt x="1049" y="0"/>
                    <a:pt x="948" y="14"/>
                    <a:pt x="835" y="40"/>
                  </a:cubicBezTo>
                  <a:cubicBezTo>
                    <a:pt x="268" y="174"/>
                    <a:pt x="1" y="507"/>
                    <a:pt x="1" y="1008"/>
                  </a:cubicBezTo>
                  <a:cubicBezTo>
                    <a:pt x="1" y="1508"/>
                    <a:pt x="234" y="1742"/>
                    <a:pt x="668" y="1742"/>
                  </a:cubicBezTo>
                  <a:cubicBezTo>
                    <a:pt x="935" y="1742"/>
                    <a:pt x="1268" y="1375"/>
                    <a:pt x="1669" y="641"/>
                  </a:cubicBezTo>
                  <a:cubicBezTo>
                    <a:pt x="1669" y="214"/>
                    <a:pt x="1498" y="0"/>
                    <a:pt x="1139" y="0"/>
                  </a:cubicBezTo>
                  <a:close/>
                  <a:moveTo>
                    <a:pt x="4114" y="1667"/>
                  </a:moveTo>
                  <a:cubicBezTo>
                    <a:pt x="3262" y="1667"/>
                    <a:pt x="2836" y="2246"/>
                    <a:pt x="2836" y="3409"/>
                  </a:cubicBezTo>
                  <a:cubicBezTo>
                    <a:pt x="2836" y="3576"/>
                    <a:pt x="3770" y="4377"/>
                    <a:pt x="5605" y="5811"/>
                  </a:cubicBezTo>
                  <a:cubicBezTo>
                    <a:pt x="7606" y="7379"/>
                    <a:pt x="9007" y="8146"/>
                    <a:pt x="9841" y="8146"/>
                  </a:cubicBezTo>
                  <a:cubicBezTo>
                    <a:pt x="10375" y="8146"/>
                    <a:pt x="10775" y="7946"/>
                    <a:pt x="11075" y="7512"/>
                  </a:cubicBezTo>
                  <a:cubicBezTo>
                    <a:pt x="11309" y="7179"/>
                    <a:pt x="11409" y="6879"/>
                    <a:pt x="11409" y="6545"/>
                  </a:cubicBezTo>
                  <a:cubicBezTo>
                    <a:pt x="11409" y="6378"/>
                    <a:pt x="10942" y="5878"/>
                    <a:pt x="10075" y="5077"/>
                  </a:cubicBezTo>
                  <a:cubicBezTo>
                    <a:pt x="9107" y="4243"/>
                    <a:pt x="8106" y="3476"/>
                    <a:pt x="7139" y="2876"/>
                  </a:cubicBezTo>
                  <a:cubicBezTo>
                    <a:pt x="5834" y="2071"/>
                    <a:pt x="4825" y="1667"/>
                    <a:pt x="4114" y="1667"/>
                  </a:cubicBezTo>
                  <a:close/>
                  <a:moveTo>
                    <a:pt x="13143" y="8346"/>
                  </a:moveTo>
                  <a:cubicBezTo>
                    <a:pt x="12109" y="8346"/>
                    <a:pt x="11609" y="8880"/>
                    <a:pt x="11609" y="9914"/>
                  </a:cubicBezTo>
                  <a:cubicBezTo>
                    <a:pt x="11609" y="9947"/>
                    <a:pt x="11676" y="10214"/>
                    <a:pt x="11809" y="10715"/>
                  </a:cubicBezTo>
                  <a:cubicBezTo>
                    <a:pt x="12109" y="11248"/>
                    <a:pt x="12543" y="11482"/>
                    <a:pt x="13177" y="11482"/>
                  </a:cubicBezTo>
                  <a:cubicBezTo>
                    <a:pt x="13710" y="11482"/>
                    <a:pt x="14144" y="11282"/>
                    <a:pt x="14444" y="10881"/>
                  </a:cubicBezTo>
                  <a:cubicBezTo>
                    <a:pt x="14611" y="10615"/>
                    <a:pt x="14711" y="10281"/>
                    <a:pt x="14711" y="9914"/>
                  </a:cubicBezTo>
                  <a:cubicBezTo>
                    <a:pt x="14711" y="8880"/>
                    <a:pt x="14211" y="8346"/>
                    <a:pt x="13143" y="8346"/>
                  </a:cubicBezTo>
                  <a:close/>
                  <a:moveTo>
                    <a:pt x="16023" y="11904"/>
                  </a:moveTo>
                  <a:cubicBezTo>
                    <a:pt x="15968" y="11904"/>
                    <a:pt x="15908" y="11908"/>
                    <a:pt x="15845" y="11916"/>
                  </a:cubicBezTo>
                  <a:cubicBezTo>
                    <a:pt x="15278" y="12016"/>
                    <a:pt x="14978" y="12282"/>
                    <a:pt x="14978" y="12749"/>
                  </a:cubicBezTo>
                  <a:cubicBezTo>
                    <a:pt x="14978" y="12749"/>
                    <a:pt x="15011" y="12883"/>
                    <a:pt x="15078" y="13083"/>
                  </a:cubicBezTo>
                  <a:cubicBezTo>
                    <a:pt x="15212" y="13283"/>
                    <a:pt x="15412" y="13383"/>
                    <a:pt x="15712" y="13383"/>
                  </a:cubicBezTo>
                  <a:cubicBezTo>
                    <a:pt x="15979" y="13383"/>
                    <a:pt x="16212" y="13317"/>
                    <a:pt x="16379" y="13150"/>
                  </a:cubicBezTo>
                  <a:cubicBezTo>
                    <a:pt x="16579" y="12983"/>
                    <a:pt x="16679" y="12816"/>
                    <a:pt x="16679" y="12616"/>
                  </a:cubicBezTo>
                  <a:cubicBezTo>
                    <a:pt x="16679" y="12142"/>
                    <a:pt x="16468" y="11904"/>
                    <a:pt x="16023" y="11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61;p31">
              <a:extLst>
                <a:ext uri="{FF2B5EF4-FFF2-40B4-BE49-F238E27FC236}">
                  <a16:creationId xmlns:a16="http://schemas.microsoft.com/office/drawing/2014/main" id="{5B451216-B8CC-0CA8-5806-0D5C5FA86A8E}"/>
                </a:ext>
              </a:extLst>
            </p:cNvPr>
            <p:cNvSpPr/>
            <p:nvPr/>
          </p:nvSpPr>
          <p:spPr>
            <a:xfrm rot="-1799831" flipH="1">
              <a:off x="5766791" y="2303523"/>
              <a:ext cx="111888" cy="416759"/>
            </a:xfrm>
            <a:custGeom>
              <a:avLst/>
              <a:gdLst/>
              <a:ahLst/>
              <a:cxnLst/>
              <a:rect l="l" t="t" r="r" b="b"/>
              <a:pathLst>
                <a:path w="4237" h="15782" extrusionOk="0">
                  <a:moveTo>
                    <a:pt x="1614" y="1"/>
                  </a:moveTo>
                  <a:cubicBezTo>
                    <a:pt x="1514" y="1"/>
                    <a:pt x="1410" y="13"/>
                    <a:pt x="1302" y="37"/>
                  </a:cubicBezTo>
                  <a:cubicBezTo>
                    <a:pt x="434" y="204"/>
                    <a:pt x="1" y="737"/>
                    <a:pt x="1" y="1605"/>
                  </a:cubicBezTo>
                  <a:cubicBezTo>
                    <a:pt x="1" y="1605"/>
                    <a:pt x="134" y="2705"/>
                    <a:pt x="401" y="4907"/>
                  </a:cubicBezTo>
                  <a:cubicBezTo>
                    <a:pt x="868" y="7075"/>
                    <a:pt x="1435" y="8176"/>
                    <a:pt x="2169" y="8176"/>
                  </a:cubicBezTo>
                  <a:cubicBezTo>
                    <a:pt x="2903" y="8176"/>
                    <a:pt x="3370" y="7876"/>
                    <a:pt x="3603" y="7242"/>
                  </a:cubicBezTo>
                  <a:cubicBezTo>
                    <a:pt x="3703" y="6975"/>
                    <a:pt x="3737" y="6541"/>
                    <a:pt x="3737" y="6008"/>
                  </a:cubicBezTo>
                  <a:cubicBezTo>
                    <a:pt x="3737" y="5908"/>
                    <a:pt x="3570" y="4540"/>
                    <a:pt x="3236" y="1938"/>
                  </a:cubicBezTo>
                  <a:cubicBezTo>
                    <a:pt x="2884" y="647"/>
                    <a:pt x="2351" y="1"/>
                    <a:pt x="1614" y="1"/>
                  </a:cubicBezTo>
                  <a:close/>
                  <a:moveTo>
                    <a:pt x="3336" y="9515"/>
                  </a:moveTo>
                  <a:cubicBezTo>
                    <a:pt x="3254" y="9515"/>
                    <a:pt x="3165" y="9524"/>
                    <a:pt x="3070" y="9544"/>
                  </a:cubicBezTo>
                  <a:cubicBezTo>
                    <a:pt x="2369" y="9644"/>
                    <a:pt x="2035" y="10044"/>
                    <a:pt x="2035" y="10711"/>
                  </a:cubicBezTo>
                  <a:cubicBezTo>
                    <a:pt x="2035" y="10911"/>
                    <a:pt x="2035" y="11045"/>
                    <a:pt x="2069" y="11111"/>
                  </a:cubicBezTo>
                  <a:cubicBezTo>
                    <a:pt x="2169" y="11345"/>
                    <a:pt x="2436" y="11445"/>
                    <a:pt x="2869" y="11445"/>
                  </a:cubicBezTo>
                  <a:cubicBezTo>
                    <a:pt x="3670" y="11445"/>
                    <a:pt x="4070" y="11145"/>
                    <a:pt x="4070" y="10511"/>
                  </a:cubicBezTo>
                  <a:cubicBezTo>
                    <a:pt x="4070" y="9854"/>
                    <a:pt x="3826" y="9515"/>
                    <a:pt x="3336" y="9515"/>
                  </a:cubicBezTo>
                  <a:close/>
                  <a:moveTo>
                    <a:pt x="3270" y="12579"/>
                  </a:moveTo>
                  <a:cubicBezTo>
                    <a:pt x="2836" y="12579"/>
                    <a:pt x="2536" y="12713"/>
                    <a:pt x="2436" y="12946"/>
                  </a:cubicBezTo>
                  <a:cubicBezTo>
                    <a:pt x="2402" y="13013"/>
                    <a:pt x="2402" y="13246"/>
                    <a:pt x="2402" y="13613"/>
                  </a:cubicBezTo>
                  <a:cubicBezTo>
                    <a:pt x="2402" y="13647"/>
                    <a:pt x="2436" y="14013"/>
                    <a:pt x="2502" y="14714"/>
                  </a:cubicBezTo>
                  <a:cubicBezTo>
                    <a:pt x="2669" y="15448"/>
                    <a:pt x="2969" y="15781"/>
                    <a:pt x="3436" y="15781"/>
                  </a:cubicBezTo>
                  <a:cubicBezTo>
                    <a:pt x="3803" y="15781"/>
                    <a:pt x="4070" y="15515"/>
                    <a:pt x="4170" y="14981"/>
                  </a:cubicBezTo>
                  <a:cubicBezTo>
                    <a:pt x="4204" y="14781"/>
                    <a:pt x="4237" y="14447"/>
                    <a:pt x="4237" y="13980"/>
                  </a:cubicBezTo>
                  <a:lnTo>
                    <a:pt x="4237" y="13213"/>
                  </a:lnTo>
                  <a:cubicBezTo>
                    <a:pt x="4104" y="12779"/>
                    <a:pt x="3803" y="12579"/>
                    <a:pt x="3270" y="125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62;p31">
              <a:extLst>
                <a:ext uri="{FF2B5EF4-FFF2-40B4-BE49-F238E27FC236}">
                  <a16:creationId xmlns:a16="http://schemas.microsoft.com/office/drawing/2014/main" id="{B6C2173E-309F-FD3A-8D07-8BEAA13785ED}"/>
                </a:ext>
              </a:extLst>
            </p:cNvPr>
            <p:cNvSpPr/>
            <p:nvPr/>
          </p:nvSpPr>
          <p:spPr>
            <a:xfrm rot="-1799831" flipH="1">
              <a:off x="6176266" y="2929619"/>
              <a:ext cx="158576" cy="324017"/>
            </a:xfrm>
            <a:custGeom>
              <a:avLst/>
              <a:gdLst/>
              <a:ahLst/>
              <a:cxnLst/>
              <a:rect l="l" t="t" r="r" b="b"/>
              <a:pathLst>
                <a:path w="6005" h="12270" extrusionOk="0">
                  <a:moveTo>
                    <a:pt x="5344" y="1"/>
                  </a:moveTo>
                  <a:cubicBezTo>
                    <a:pt x="5208" y="1"/>
                    <a:pt x="5050" y="32"/>
                    <a:pt x="4871" y="95"/>
                  </a:cubicBezTo>
                  <a:cubicBezTo>
                    <a:pt x="4104" y="395"/>
                    <a:pt x="3737" y="1029"/>
                    <a:pt x="3737" y="2029"/>
                  </a:cubicBezTo>
                  <a:cubicBezTo>
                    <a:pt x="3737" y="2263"/>
                    <a:pt x="3737" y="2463"/>
                    <a:pt x="3770" y="2563"/>
                  </a:cubicBezTo>
                  <a:cubicBezTo>
                    <a:pt x="3904" y="2863"/>
                    <a:pt x="4204" y="3030"/>
                    <a:pt x="4604" y="3030"/>
                  </a:cubicBezTo>
                  <a:cubicBezTo>
                    <a:pt x="5038" y="3030"/>
                    <a:pt x="5405" y="2763"/>
                    <a:pt x="5671" y="2229"/>
                  </a:cubicBezTo>
                  <a:cubicBezTo>
                    <a:pt x="5905" y="1796"/>
                    <a:pt x="6005" y="1395"/>
                    <a:pt x="6005" y="1029"/>
                  </a:cubicBezTo>
                  <a:cubicBezTo>
                    <a:pt x="6005" y="338"/>
                    <a:pt x="5790" y="1"/>
                    <a:pt x="5344" y="1"/>
                  </a:cubicBezTo>
                  <a:close/>
                  <a:moveTo>
                    <a:pt x="3112" y="4318"/>
                  </a:moveTo>
                  <a:cubicBezTo>
                    <a:pt x="2880" y="4318"/>
                    <a:pt x="2629" y="4376"/>
                    <a:pt x="2369" y="4498"/>
                  </a:cubicBezTo>
                  <a:cubicBezTo>
                    <a:pt x="1035" y="5098"/>
                    <a:pt x="401" y="6266"/>
                    <a:pt x="401" y="8000"/>
                  </a:cubicBezTo>
                  <a:cubicBezTo>
                    <a:pt x="401" y="8034"/>
                    <a:pt x="468" y="8300"/>
                    <a:pt x="601" y="8834"/>
                  </a:cubicBezTo>
                  <a:cubicBezTo>
                    <a:pt x="835" y="9334"/>
                    <a:pt x="1302" y="9568"/>
                    <a:pt x="1935" y="9568"/>
                  </a:cubicBezTo>
                  <a:cubicBezTo>
                    <a:pt x="2536" y="9568"/>
                    <a:pt x="3136" y="9034"/>
                    <a:pt x="3637" y="7933"/>
                  </a:cubicBezTo>
                  <a:cubicBezTo>
                    <a:pt x="4104" y="6999"/>
                    <a:pt x="4304" y="6266"/>
                    <a:pt x="4304" y="5732"/>
                  </a:cubicBezTo>
                  <a:cubicBezTo>
                    <a:pt x="4304" y="5098"/>
                    <a:pt x="4104" y="4664"/>
                    <a:pt x="3703" y="4464"/>
                  </a:cubicBezTo>
                  <a:cubicBezTo>
                    <a:pt x="3527" y="4368"/>
                    <a:pt x="3327" y="4318"/>
                    <a:pt x="3112" y="4318"/>
                  </a:cubicBezTo>
                  <a:close/>
                  <a:moveTo>
                    <a:pt x="768" y="10702"/>
                  </a:moveTo>
                  <a:cubicBezTo>
                    <a:pt x="268" y="10702"/>
                    <a:pt x="1" y="10969"/>
                    <a:pt x="1" y="11503"/>
                  </a:cubicBezTo>
                  <a:lnTo>
                    <a:pt x="101" y="11870"/>
                  </a:lnTo>
                  <a:cubicBezTo>
                    <a:pt x="234" y="12137"/>
                    <a:pt x="468" y="12270"/>
                    <a:pt x="801" y="12270"/>
                  </a:cubicBezTo>
                  <a:cubicBezTo>
                    <a:pt x="1068" y="12270"/>
                    <a:pt x="1268" y="12170"/>
                    <a:pt x="1402" y="11970"/>
                  </a:cubicBezTo>
                  <a:cubicBezTo>
                    <a:pt x="1502" y="11803"/>
                    <a:pt x="1535" y="11636"/>
                    <a:pt x="1535" y="11503"/>
                  </a:cubicBezTo>
                  <a:cubicBezTo>
                    <a:pt x="1535" y="10969"/>
                    <a:pt x="1302" y="10702"/>
                    <a:pt x="768" y="107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63;p31">
              <a:extLst>
                <a:ext uri="{FF2B5EF4-FFF2-40B4-BE49-F238E27FC236}">
                  <a16:creationId xmlns:a16="http://schemas.microsoft.com/office/drawing/2014/main" id="{D528ECC5-3FD4-2F9A-B81F-5FD1F3DF1194}"/>
                </a:ext>
              </a:extLst>
            </p:cNvPr>
            <p:cNvSpPr/>
            <p:nvPr/>
          </p:nvSpPr>
          <p:spPr>
            <a:xfrm rot="-1799831" flipH="1">
              <a:off x="6777623" y="3336322"/>
              <a:ext cx="170036" cy="266027"/>
            </a:xfrm>
            <a:custGeom>
              <a:avLst/>
              <a:gdLst/>
              <a:ahLst/>
              <a:cxnLst/>
              <a:rect l="l" t="t" r="r" b="b"/>
              <a:pathLst>
                <a:path w="6439" h="10074" extrusionOk="0">
                  <a:moveTo>
                    <a:pt x="5505" y="0"/>
                  </a:moveTo>
                  <a:cubicBezTo>
                    <a:pt x="4871" y="0"/>
                    <a:pt x="4537" y="234"/>
                    <a:pt x="4537" y="767"/>
                  </a:cubicBezTo>
                  <a:cubicBezTo>
                    <a:pt x="4537" y="767"/>
                    <a:pt x="4604" y="901"/>
                    <a:pt x="4671" y="1168"/>
                  </a:cubicBezTo>
                  <a:cubicBezTo>
                    <a:pt x="4804" y="1401"/>
                    <a:pt x="5104" y="1534"/>
                    <a:pt x="5471" y="1534"/>
                  </a:cubicBezTo>
                  <a:cubicBezTo>
                    <a:pt x="5838" y="1534"/>
                    <a:pt x="6105" y="1434"/>
                    <a:pt x="6272" y="1201"/>
                  </a:cubicBezTo>
                  <a:cubicBezTo>
                    <a:pt x="6372" y="1067"/>
                    <a:pt x="6439" y="934"/>
                    <a:pt x="6439" y="767"/>
                  </a:cubicBezTo>
                  <a:cubicBezTo>
                    <a:pt x="6439" y="234"/>
                    <a:pt x="6139" y="0"/>
                    <a:pt x="5505" y="0"/>
                  </a:cubicBezTo>
                  <a:close/>
                  <a:moveTo>
                    <a:pt x="3927" y="2371"/>
                  </a:moveTo>
                  <a:cubicBezTo>
                    <a:pt x="3610" y="2371"/>
                    <a:pt x="3247" y="2474"/>
                    <a:pt x="2836" y="2702"/>
                  </a:cubicBezTo>
                  <a:cubicBezTo>
                    <a:pt x="1368" y="3536"/>
                    <a:pt x="635" y="4770"/>
                    <a:pt x="635" y="6371"/>
                  </a:cubicBezTo>
                  <a:cubicBezTo>
                    <a:pt x="635" y="6371"/>
                    <a:pt x="701" y="6638"/>
                    <a:pt x="868" y="7172"/>
                  </a:cubicBezTo>
                  <a:cubicBezTo>
                    <a:pt x="1135" y="7672"/>
                    <a:pt x="1602" y="7906"/>
                    <a:pt x="2202" y="7906"/>
                  </a:cubicBezTo>
                  <a:cubicBezTo>
                    <a:pt x="2736" y="7906"/>
                    <a:pt x="3337" y="7305"/>
                    <a:pt x="4070" y="6071"/>
                  </a:cubicBezTo>
                  <a:cubicBezTo>
                    <a:pt x="4704" y="4970"/>
                    <a:pt x="5038" y="4236"/>
                    <a:pt x="5038" y="3869"/>
                  </a:cubicBezTo>
                  <a:cubicBezTo>
                    <a:pt x="5038" y="3102"/>
                    <a:pt x="4804" y="2635"/>
                    <a:pt x="4337" y="2435"/>
                  </a:cubicBezTo>
                  <a:cubicBezTo>
                    <a:pt x="4211" y="2393"/>
                    <a:pt x="4074" y="2371"/>
                    <a:pt x="3927" y="2371"/>
                  </a:cubicBezTo>
                  <a:close/>
                  <a:moveTo>
                    <a:pt x="922" y="8470"/>
                  </a:moveTo>
                  <a:cubicBezTo>
                    <a:pt x="298" y="8470"/>
                    <a:pt x="1" y="8738"/>
                    <a:pt x="1" y="9273"/>
                  </a:cubicBezTo>
                  <a:lnTo>
                    <a:pt x="101" y="9674"/>
                  </a:lnTo>
                  <a:cubicBezTo>
                    <a:pt x="268" y="9940"/>
                    <a:pt x="568" y="10074"/>
                    <a:pt x="1002" y="10074"/>
                  </a:cubicBezTo>
                  <a:cubicBezTo>
                    <a:pt x="1435" y="10074"/>
                    <a:pt x="1735" y="9940"/>
                    <a:pt x="1902" y="9740"/>
                  </a:cubicBezTo>
                  <a:cubicBezTo>
                    <a:pt x="2036" y="9607"/>
                    <a:pt x="2069" y="9473"/>
                    <a:pt x="2069" y="9273"/>
                  </a:cubicBezTo>
                  <a:cubicBezTo>
                    <a:pt x="2069" y="8773"/>
                    <a:pt x="1735" y="8506"/>
                    <a:pt x="1035" y="8473"/>
                  </a:cubicBezTo>
                  <a:cubicBezTo>
                    <a:pt x="996" y="8471"/>
                    <a:pt x="958" y="8470"/>
                    <a:pt x="922" y="84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64;p31">
              <a:extLst>
                <a:ext uri="{FF2B5EF4-FFF2-40B4-BE49-F238E27FC236}">
                  <a16:creationId xmlns:a16="http://schemas.microsoft.com/office/drawing/2014/main" id="{7148F156-B7F6-3C4A-3E90-D5E3080EAF36}"/>
                </a:ext>
              </a:extLst>
            </p:cNvPr>
            <p:cNvSpPr/>
            <p:nvPr/>
          </p:nvSpPr>
          <p:spPr>
            <a:xfrm rot="-1799831" flipH="1">
              <a:off x="7280775" y="3707386"/>
              <a:ext cx="108375" cy="226469"/>
            </a:xfrm>
            <a:custGeom>
              <a:avLst/>
              <a:gdLst/>
              <a:ahLst/>
              <a:cxnLst/>
              <a:rect l="l" t="t" r="r" b="b"/>
              <a:pathLst>
                <a:path w="4104" h="8576" extrusionOk="0">
                  <a:moveTo>
                    <a:pt x="3196" y="0"/>
                  </a:moveTo>
                  <a:cubicBezTo>
                    <a:pt x="3155" y="0"/>
                    <a:pt x="3113" y="1"/>
                    <a:pt x="3070" y="3"/>
                  </a:cubicBezTo>
                  <a:cubicBezTo>
                    <a:pt x="2369" y="70"/>
                    <a:pt x="2035" y="370"/>
                    <a:pt x="2035" y="871"/>
                  </a:cubicBezTo>
                  <a:cubicBezTo>
                    <a:pt x="2035" y="904"/>
                    <a:pt x="2069" y="1037"/>
                    <a:pt x="2136" y="1271"/>
                  </a:cubicBezTo>
                  <a:cubicBezTo>
                    <a:pt x="2269" y="1538"/>
                    <a:pt x="2502" y="1638"/>
                    <a:pt x="2803" y="1638"/>
                  </a:cubicBezTo>
                  <a:cubicBezTo>
                    <a:pt x="3236" y="1638"/>
                    <a:pt x="3570" y="1571"/>
                    <a:pt x="3803" y="1371"/>
                  </a:cubicBezTo>
                  <a:cubicBezTo>
                    <a:pt x="4004" y="1204"/>
                    <a:pt x="4104" y="1004"/>
                    <a:pt x="4104" y="737"/>
                  </a:cubicBezTo>
                  <a:cubicBezTo>
                    <a:pt x="4104" y="237"/>
                    <a:pt x="3810" y="0"/>
                    <a:pt x="3196" y="0"/>
                  </a:cubicBezTo>
                  <a:close/>
                  <a:moveTo>
                    <a:pt x="2318" y="2668"/>
                  </a:moveTo>
                  <a:cubicBezTo>
                    <a:pt x="2146" y="2668"/>
                    <a:pt x="1963" y="2702"/>
                    <a:pt x="1769" y="2772"/>
                  </a:cubicBezTo>
                  <a:cubicBezTo>
                    <a:pt x="601" y="3272"/>
                    <a:pt x="1" y="4440"/>
                    <a:pt x="1" y="6308"/>
                  </a:cubicBezTo>
                  <a:cubicBezTo>
                    <a:pt x="1" y="6341"/>
                    <a:pt x="1" y="6741"/>
                    <a:pt x="34" y="7475"/>
                  </a:cubicBezTo>
                  <a:cubicBezTo>
                    <a:pt x="234" y="8209"/>
                    <a:pt x="735" y="8576"/>
                    <a:pt x="1568" y="8576"/>
                  </a:cubicBezTo>
                  <a:cubicBezTo>
                    <a:pt x="2202" y="8576"/>
                    <a:pt x="2736" y="7909"/>
                    <a:pt x="3136" y="6575"/>
                  </a:cubicBezTo>
                  <a:cubicBezTo>
                    <a:pt x="3403" y="5641"/>
                    <a:pt x="3537" y="4840"/>
                    <a:pt x="3537" y="4140"/>
                  </a:cubicBezTo>
                  <a:cubicBezTo>
                    <a:pt x="3537" y="3539"/>
                    <a:pt x="3370" y="3105"/>
                    <a:pt x="2969" y="2872"/>
                  </a:cubicBezTo>
                  <a:cubicBezTo>
                    <a:pt x="2775" y="2736"/>
                    <a:pt x="2558" y="2668"/>
                    <a:pt x="2318" y="26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65;p31">
              <a:extLst>
                <a:ext uri="{FF2B5EF4-FFF2-40B4-BE49-F238E27FC236}">
                  <a16:creationId xmlns:a16="http://schemas.microsoft.com/office/drawing/2014/main" id="{3F48C854-AF6E-1B28-B277-6788E1523085}"/>
                </a:ext>
              </a:extLst>
            </p:cNvPr>
            <p:cNvSpPr/>
            <p:nvPr/>
          </p:nvSpPr>
          <p:spPr>
            <a:xfrm rot="-1799831" flipH="1">
              <a:off x="7626189" y="4147644"/>
              <a:ext cx="45817" cy="411399"/>
            </a:xfrm>
            <a:custGeom>
              <a:avLst/>
              <a:gdLst/>
              <a:ahLst/>
              <a:cxnLst/>
              <a:rect l="l" t="t" r="r" b="b"/>
              <a:pathLst>
                <a:path w="1735" h="15579" extrusionOk="0">
                  <a:moveTo>
                    <a:pt x="1301" y="0"/>
                  </a:moveTo>
                  <a:cubicBezTo>
                    <a:pt x="1034" y="0"/>
                    <a:pt x="901" y="134"/>
                    <a:pt x="901" y="401"/>
                  </a:cubicBezTo>
                  <a:cubicBezTo>
                    <a:pt x="901" y="401"/>
                    <a:pt x="934" y="467"/>
                    <a:pt x="967" y="601"/>
                  </a:cubicBezTo>
                  <a:cubicBezTo>
                    <a:pt x="1034" y="734"/>
                    <a:pt x="1134" y="801"/>
                    <a:pt x="1268" y="801"/>
                  </a:cubicBezTo>
                  <a:cubicBezTo>
                    <a:pt x="1534" y="801"/>
                    <a:pt x="1668" y="668"/>
                    <a:pt x="1668" y="401"/>
                  </a:cubicBezTo>
                  <a:cubicBezTo>
                    <a:pt x="1668" y="134"/>
                    <a:pt x="1568" y="0"/>
                    <a:pt x="1301" y="0"/>
                  </a:cubicBezTo>
                  <a:close/>
                  <a:moveTo>
                    <a:pt x="1291" y="3856"/>
                  </a:moveTo>
                  <a:cubicBezTo>
                    <a:pt x="1242" y="3856"/>
                    <a:pt x="1190" y="3861"/>
                    <a:pt x="1134" y="3870"/>
                  </a:cubicBezTo>
                  <a:cubicBezTo>
                    <a:pt x="734" y="3937"/>
                    <a:pt x="534" y="4103"/>
                    <a:pt x="534" y="4437"/>
                  </a:cubicBezTo>
                  <a:cubicBezTo>
                    <a:pt x="534" y="4771"/>
                    <a:pt x="767" y="4937"/>
                    <a:pt x="1201" y="4937"/>
                  </a:cubicBezTo>
                  <a:cubicBezTo>
                    <a:pt x="1568" y="4937"/>
                    <a:pt x="1735" y="4771"/>
                    <a:pt x="1735" y="4437"/>
                  </a:cubicBezTo>
                  <a:cubicBezTo>
                    <a:pt x="1735" y="4035"/>
                    <a:pt x="1587" y="3856"/>
                    <a:pt x="1291" y="3856"/>
                  </a:cubicBezTo>
                  <a:close/>
                  <a:moveTo>
                    <a:pt x="1101" y="8173"/>
                  </a:moveTo>
                  <a:cubicBezTo>
                    <a:pt x="901" y="8173"/>
                    <a:pt x="767" y="8240"/>
                    <a:pt x="667" y="8373"/>
                  </a:cubicBezTo>
                  <a:cubicBezTo>
                    <a:pt x="600" y="8473"/>
                    <a:pt x="567" y="8607"/>
                    <a:pt x="567" y="8740"/>
                  </a:cubicBezTo>
                  <a:cubicBezTo>
                    <a:pt x="567" y="9040"/>
                    <a:pt x="701" y="9174"/>
                    <a:pt x="1001" y="9174"/>
                  </a:cubicBezTo>
                  <a:cubicBezTo>
                    <a:pt x="1168" y="9174"/>
                    <a:pt x="1301" y="9107"/>
                    <a:pt x="1401" y="9007"/>
                  </a:cubicBezTo>
                  <a:cubicBezTo>
                    <a:pt x="1501" y="8873"/>
                    <a:pt x="1568" y="8740"/>
                    <a:pt x="1568" y="8607"/>
                  </a:cubicBezTo>
                  <a:cubicBezTo>
                    <a:pt x="1568" y="8306"/>
                    <a:pt x="1401" y="8173"/>
                    <a:pt x="1101" y="8173"/>
                  </a:cubicBezTo>
                  <a:close/>
                  <a:moveTo>
                    <a:pt x="882" y="12499"/>
                  </a:moveTo>
                  <a:cubicBezTo>
                    <a:pt x="846" y="12499"/>
                    <a:pt x="807" y="12503"/>
                    <a:pt x="767" y="12509"/>
                  </a:cubicBezTo>
                  <a:cubicBezTo>
                    <a:pt x="367" y="12576"/>
                    <a:pt x="133" y="12910"/>
                    <a:pt x="133" y="13543"/>
                  </a:cubicBezTo>
                  <a:cubicBezTo>
                    <a:pt x="133" y="13577"/>
                    <a:pt x="133" y="13710"/>
                    <a:pt x="167" y="13944"/>
                  </a:cubicBezTo>
                  <a:cubicBezTo>
                    <a:pt x="234" y="14211"/>
                    <a:pt x="400" y="14344"/>
                    <a:pt x="701" y="14344"/>
                  </a:cubicBezTo>
                  <a:cubicBezTo>
                    <a:pt x="1134" y="14344"/>
                    <a:pt x="1401" y="13977"/>
                    <a:pt x="1401" y="13310"/>
                  </a:cubicBezTo>
                  <a:cubicBezTo>
                    <a:pt x="1401" y="12770"/>
                    <a:pt x="1212" y="12499"/>
                    <a:pt x="882" y="12499"/>
                  </a:cubicBezTo>
                  <a:close/>
                  <a:moveTo>
                    <a:pt x="434" y="14744"/>
                  </a:moveTo>
                  <a:cubicBezTo>
                    <a:pt x="167" y="14744"/>
                    <a:pt x="0" y="14878"/>
                    <a:pt x="0" y="15145"/>
                  </a:cubicBezTo>
                  <a:lnTo>
                    <a:pt x="67" y="15378"/>
                  </a:lnTo>
                  <a:cubicBezTo>
                    <a:pt x="167" y="15512"/>
                    <a:pt x="267" y="15578"/>
                    <a:pt x="434" y="15578"/>
                  </a:cubicBezTo>
                  <a:cubicBezTo>
                    <a:pt x="567" y="15578"/>
                    <a:pt x="701" y="15512"/>
                    <a:pt x="767" y="15412"/>
                  </a:cubicBezTo>
                  <a:cubicBezTo>
                    <a:pt x="834" y="15345"/>
                    <a:pt x="834" y="15245"/>
                    <a:pt x="834" y="15145"/>
                  </a:cubicBezTo>
                  <a:cubicBezTo>
                    <a:pt x="834" y="14878"/>
                    <a:pt x="701" y="14744"/>
                    <a:pt x="434" y="147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66;p31">
              <a:extLst>
                <a:ext uri="{FF2B5EF4-FFF2-40B4-BE49-F238E27FC236}">
                  <a16:creationId xmlns:a16="http://schemas.microsoft.com/office/drawing/2014/main" id="{8E30C904-BE30-7120-75A9-794B9693BDAB}"/>
                </a:ext>
              </a:extLst>
            </p:cNvPr>
            <p:cNvSpPr/>
            <p:nvPr/>
          </p:nvSpPr>
          <p:spPr>
            <a:xfrm rot="-1799831" flipH="1">
              <a:off x="7601039" y="4206220"/>
              <a:ext cx="55508" cy="243290"/>
            </a:xfrm>
            <a:custGeom>
              <a:avLst/>
              <a:gdLst/>
              <a:ahLst/>
              <a:cxnLst/>
              <a:rect l="l" t="t" r="r" b="b"/>
              <a:pathLst>
                <a:path w="2102" h="9213" extrusionOk="0">
                  <a:moveTo>
                    <a:pt x="1477" y="1"/>
                  </a:moveTo>
                  <a:cubicBezTo>
                    <a:pt x="1432" y="1"/>
                    <a:pt x="1384" y="2"/>
                    <a:pt x="1334" y="6"/>
                  </a:cubicBezTo>
                  <a:cubicBezTo>
                    <a:pt x="801" y="72"/>
                    <a:pt x="567" y="239"/>
                    <a:pt x="567" y="506"/>
                  </a:cubicBezTo>
                  <a:lnTo>
                    <a:pt x="600" y="706"/>
                  </a:lnTo>
                  <a:cubicBezTo>
                    <a:pt x="701" y="839"/>
                    <a:pt x="801" y="906"/>
                    <a:pt x="934" y="906"/>
                  </a:cubicBezTo>
                  <a:cubicBezTo>
                    <a:pt x="1434" y="906"/>
                    <a:pt x="1768" y="839"/>
                    <a:pt x="1935" y="739"/>
                  </a:cubicBezTo>
                  <a:cubicBezTo>
                    <a:pt x="2035" y="706"/>
                    <a:pt x="2102" y="573"/>
                    <a:pt x="2102" y="406"/>
                  </a:cubicBezTo>
                  <a:cubicBezTo>
                    <a:pt x="2102" y="136"/>
                    <a:pt x="1885" y="1"/>
                    <a:pt x="1477" y="1"/>
                  </a:cubicBezTo>
                  <a:close/>
                  <a:moveTo>
                    <a:pt x="1234" y="4370"/>
                  </a:moveTo>
                  <a:cubicBezTo>
                    <a:pt x="1192" y="4370"/>
                    <a:pt x="1148" y="4372"/>
                    <a:pt x="1101" y="4375"/>
                  </a:cubicBezTo>
                  <a:cubicBezTo>
                    <a:pt x="600" y="4409"/>
                    <a:pt x="367" y="4542"/>
                    <a:pt x="367" y="4842"/>
                  </a:cubicBezTo>
                  <a:cubicBezTo>
                    <a:pt x="367" y="4909"/>
                    <a:pt x="400" y="4976"/>
                    <a:pt x="434" y="5042"/>
                  </a:cubicBezTo>
                  <a:cubicBezTo>
                    <a:pt x="500" y="5176"/>
                    <a:pt x="634" y="5243"/>
                    <a:pt x="834" y="5243"/>
                  </a:cubicBezTo>
                  <a:cubicBezTo>
                    <a:pt x="1201" y="5243"/>
                    <a:pt x="1468" y="5209"/>
                    <a:pt x="1635" y="5143"/>
                  </a:cubicBezTo>
                  <a:cubicBezTo>
                    <a:pt x="1735" y="5076"/>
                    <a:pt x="1801" y="4976"/>
                    <a:pt x="1801" y="4776"/>
                  </a:cubicBezTo>
                  <a:cubicBezTo>
                    <a:pt x="1801" y="4505"/>
                    <a:pt x="1612" y="4370"/>
                    <a:pt x="1234" y="4370"/>
                  </a:cubicBezTo>
                  <a:close/>
                  <a:moveTo>
                    <a:pt x="600" y="8378"/>
                  </a:moveTo>
                  <a:cubicBezTo>
                    <a:pt x="200" y="8378"/>
                    <a:pt x="0" y="8512"/>
                    <a:pt x="0" y="8812"/>
                  </a:cubicBezTo>
                  <a:cubicBezTo>
                    <a:pt x="0" y="8845"/>
                    <a:pt x="33" y="8912"/>
                    <a:pt x="67" y="9012"/>
                  </a:cubicBezTo>
                  <a:cubicBezTo>
                    <a:pt x="167" y="9145"/>
                    <a:pt x="334" y="9212"/>
                    <a:pt x="600" y="9212"/>
                  </a:cubicBezTo>
                  <a:cubicBezTo>
                    <a:pt x="1001" y="9212"/>
                    <a:pt x="1201" y="9079"/>
                    <a:pt x="1201" y="8812"/>
                  </a:cubicBezTo>
                  <a:cubicBezTo>
                    <a:pt x="1201" y="8512"/>
                    <a:pt x="1001" y="8378"/>
                    <a:pt x="600" y="837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0" name="矩形 18">
            <a:extLst>
              <a:ext uri="{FF2B5EF4-FFF2-40B4-BE49-F238E27FC236}">
                <a16:creationId xmlns:a16="http://schemas.microsoft.com/office/drawing/2014/main" id="{0D164435-DBCE-E6C2-800B-9537D93005AB}"/>
              </a:ext>
            </a:extLst>
          </p:cNvPr>
          <p:cNvSpPr/>
          <p:nvPr/>
        </p:nvSpPr>
        <p:spPr>
          <a:xfrm>
            <a:off x="5163032" y="967622"/>
            <a:ext cx="57182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6BEC7"/>
                </a:solidFill>
                <a:latin typeface="#9Slide04 SFU Bodoni" panose="00000400000000000000" pitchFamily="2" charset="0"/>
                <a:cs typeface="+mn-ea"/>
                <a:sym typeface="+mn-lt"/>
              </a:rPr>
              <a:t>SIÊU TRÍ NHỚ</a:t>
            </a:r>
            <a:endParaRPr lang="zh-CN" altLang="en-US" sz="8800" b="1" dirty="0">
              <a:solidFill>
                <a:srgbClr val="F6BEC7"/>
              </a:solidFill>
              <a:latin typeface="#9Slide04 SFU Bodoni" panose="00000400000000000000" pitchFamily="2" charset="0"/>
              <a:cs typeface="+mn-ea"/>
              <a:sym typeface="+mn-lt"/>
            </a:endParaRPr>
          </a:p>
        </p:txBody>
      </p:sp>
      <p:sp>
        <p:nvSpPr>
          <p:cNvPr id="61" name="矩形 18">
            <a:extLst>
              <a:ext uri="{FF2B5EF4-FFF2-40B4-BE49-F238E27FC236}">
                <a16:creationId xmlns:a16="http://schemas.microsoft.com/office/drawing/2014/main" id="{3225E6C0-FAD1-76D7-69D4-07CD34F7C4D9}"/>
              </a:ext>
            </a:extLst>
          </p:cNvPr>
          <p:cNvSpPr/>
          <p:nvPr/>
        </p:nvSpPr>
        <p:spPr>
          <a:xfrm>
            <a:off x="5077624" y="3147032"/>
            <a:ext cx="6236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Nhắc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nhanh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kiến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thức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 smtClean="0">
                <a:latin typeface="#9Slide03 Ample" panose="02000000000000000000" pitchFamily="2" charset="0"/>
                <a:cs typeface="+mn-ea"/>
                <a:sym typeface="+mn-lt"/>
              </a:rPr>
              <a:t>đaã</a:t>
            </a:r>
            <a:r>
              <a:rPr lang="en-US" altLang="zh-CN" sz="4800" b="1" dirty="0" smtClean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học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về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Trạng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ngữ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;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Cụm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từ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;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Từ</a:t>
            </a:r>
            <a:r>
              <a:rPr lang="en-US" altLang="zh-CN" sz="4800" b="1" dirty="0">
                <a:latin typeface="#9Slide03 Ample" panose="02000000000000000000" pitchFamily="2" charset="0"/>
                <a:cs typeface="+mn-ea"/>
                <a:sym typeface="+mn-lt"/>
              </a:rPr>
              <a:t> </a:t>
            </a:r>
            <a:r>
              <a:rPr lang="en-US" altLang="zh-CN" sz="4800" b="1" dirty="0" err="1">
                <a:latin typeface="#9Slide03 Ample" panose="02000000000000000000" pitchFamily="2" charset="0"/>
                <a:cs typeface="+mn-ea"/>
                <a:sym typeface="+mn-lt"/>
              </a:rPr>
              <a:t>láy</a:t>
            </a:r>
            <a:endParaRPr lang="zh-CN" altLang="en-US" sz="4800" b="1" dirty="0">
              <a:latin typeface="#9Slide03 Ample" panose="02000000000000000000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38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oup 8">
            <a:extLst>
              <a:ext uri="{FF2B5EF4-FFF2-40B4-BE49-F238E27FC236}">
                <a16:creationId xmlns:a16="http://schemas.microsoft.com/office/drawing/2014/main" id="{5C80ADF7-8B53-627F-3A41-ED6907DA2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760543" y="607557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15">
            <a:extLst>
              <a:ext uri="{FF2B5EF4-FFF2-40B4-BE49-F238E27FC236}">
                <a16:creationId xmlns:a16="http://schemas.microsoft.com/office/drawing/2014/main" id="{2093907A-89A0-D20F-BB13-DCD88F5941D7}"/>
              </a:ext>
            </a:extLst>
          </p:cNvPr>
          <p:cNvSpPr txBox="1"/>
          <p:nvPr/>
        </p:nvSpPr>
        <p:spPr>
          <a:xfrm>
            <a:off x="4294809" y="814702"/>
            <a:ext cx="351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#9Slide07 SVNBeachwood Sans" pitchFamily="2" charset="0"/>
                <a:ea typeface="微软雅黑" panose="020B0503020204020204" pitchFamily="34" charset="-122"/>
              </a:rPr>
              <a:t>TRẠNG NGỮ</a:t>
            </a:r>
            <a:endParaRPr lang="zh-CN" altLang="en-US" sz="4000" dirty="0">
              <a:solidFill>
                <a:srgbClr val="FF0000"/>
              </a:solidFill>
              <a:latin typeface="#9Slide07 SVNBeachwood Sans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B9D410-54AF-1DA8-2329-ECBD17CAFF8B}"/>
              </a:ext>
            </a:extLst>
          </p:cNvPr>
          <p:cNvGrpSpPr/>
          <p:nvPr/>
        </p:nvGrpSpPr>
        <p:grpSpPr>
          <a:xfrm>
            <a:off x="1072892" y="1912665"/>
            <a:ext cx="1810599" cy="1219869"/>
            <a:chOff x="1061588" y="1713668"/>
            <a:chExt cx="2734495" cy="1922493"/>
          </a:xfrm>
        </p:grpSpPr>
        <p:pic>
          <p:nvPicPr>
            <p:cNvPr id="34" name="图片 19">
              <a:extLst>
                <a:ext uri="{FF2B5EF4-FFF2-40B4-BE49-F238E27FC236}">
                  <a16:creationId xmlns:a16="http://schemas.microsoft.com/office/drawing/2014/main" id="{47971B5E-F325-F187-5BEB-6B1CFA4E0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35" name="椭圆 5">
              <a:extLst>
                <a:ext uri="{FF2B5EF4-FFF2-40B4-BE49-F238E27FC236}">
                  <a16:creationId xmlns:a16="http://schemas.microsoft.com/office/drawing/2014/main" id="{6AFBED87-72E8-9047-8B73-E98156641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36" name="文本框 25">
              <a:extLst>
                <a:ext uri="{FF2B5EF4-FFF2-40B4-BE49-F238E27FC236}">
                  <a16:creationId xmlns:a16="http://schemas.microsoft.com/office/drawing/2014/main" id="{475BD13A-0E93-1358-C131-6A2B974AE12E}"/>
                </a:ext>
              </a:extLst>
            </p:cNvPr>
            <p:cNvSpPr txBox="1"/>
            <p:nvPr/>
          </p:nvSpPr>
          <p:spPr>
            <a:xfrm>
              <a:off x="2258747" y="2217821"/>
              <a:ext cx="1414463" cy="106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Khái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niệm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0FE0EC-E91C-3A12-8610-674147DD557E}"/>
              </a:ext>
            </a:extLst>
          </p:cNvPr>
          <p:cNvGrpSpPr/>
          <p:nvPr/>
        </p:nvGrpSpPr>
        <p:grpSpPr>
          <a:xfrm>
            <a:off x="4639198" y="1955661"/>
            <a:ext cx="1810599" cy="1219869"/>
            <a:chOff x="1061588" y="1713668"/>
            <a:chExt cx="2734495" cy="1922493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429C28B1-53E7-2220-C0EC-D018627DE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39" name="椭圆 5">
              <a:extLst>
                <a:ext uri="{FF2B5EF4-FFF2-40B4-BE49-F238E27FC236}">
                  <a16:creationId xmlns:a16="http://schemas.microsoft.com/office/drawing/2014/main" id="{A4D52A1B-7DF6-737F-0789-FD1BEF5EB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40" name="文本框 25">
              <a:extLst>
                <a:ext uri="{FF2B5EF4-FFF2-40B4-BE49-F238E27FC236}">
                  <a16:creationId xmlns:a16="http://schemas.microsoft.com/office/drawing/2014/main" id="{F2802128-72DC-1816-6585-9DFF11FA187E}"/>
                </a:ext>
              </a:extLst>
            </p:cNvPr>
            <p:cNvSpPr txBox="1"/>
            <p:nvPr/>
          </p:nvSpPr>
          <p:spPr>
            <a:xfrm>
              <a:off x="2249685" y="2185000"/>
              <a:ext cx="1414462" cy="1309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Đặc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điểm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F18140-D506-A361-2D6C-E21B1667948F}"/>
              </a:ext>
            </a:extLst>
          </p:cNvPr>
          <p:cNvGrpSpPr/>
          <p:nvPr/>
        </p:nvGrpSpPr>
        <p:grpSpPr>
          <a:xfrm>
            <a:off x="8484568" y="1907575"/>
            <a:ext cx="1810599" cy="1219869"/>
            <a:chOff x="1061588" y="1713668"/>
            <a:chExt cx="2734495" cy="1922493"/>
          </a:xfrm>
        </p:grpSpPr>
        <p:pic>
          <p:nvPicPr>
            <p:cNvPr id="42" name="图片 19">
              <a:extLst>
                <a:ext uri="{FF2B5EF4-FFF2-40B4-BE49-F238E27FC236}">
                  <a16:creationId xmlns:a16="http://schemas.microsoft.com/office/drawing/2014/main" id="{0A3D82DE-07FE-B3BE-4C81-A39281E3B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15" t="-1" r="7560" b="84697"/>
            <a:stretch/>
          </p:blipFill>
          <p:spPr>
            <a:xfrm>
              <a:off x="1061588" y="1713668"/>
              <a:ext cx="2470624" cy="1700577"/>
            </a:xfrm>
            <a:prstGeom prst="rect">
              <a:avLst/>
            </a:prstGeom>
          </p:spPr>
        </p:pic>
        <p:sp>
          <p:nvSpPr>
            <p:cNvPr id="43" name="椭圆 5">
              <a:extLst>
                <a:ext uri="{FF2B5EF4-FFF2-40B4-BE49-F238E27FC236}">
                  <a16:creationId xmlns:a16="http://schemas.microsoft.com/office/drawing/2014/main" id="{D8DFD96D-5F97-3004-0881-C9073F817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6" y="1935584"/>
              <a:ext cx="1700577" cy="170057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rgbClr val="FDFBE9"/>
                </a:solidFill>
                <a:ea typeface="Microsoft YaHei UI" panose="020B0503020204020204" pitchFamily="34" charset="-122"/>
              </a:endParaRPr>
            </a:p>
          </p:txBody>
        </p:sp>
        <p:sp>
          <p:nvSpPr>
            <p:cNvPr id="44" name="文本框 25">
              <a:extLst>
                <a:ext uri="{FF2B5EF4-FFF2-40B4-BE49-F238E27FC236}">
                  <a16:creationId xmlns:a16="http://schemas.microsoft.com/office/drawing/2014/main" id="{FEB61D7E-87DA-2D22-8863-417353FC3389}"/>
                </a:ext>
              </a:extLst>
            </p:cNvPr>
            <p:cNvSpPr txBox="1"/>
            <p:nvPr/>
          </p:nvSpPr>
          <p:spPr>
            <a:xfrm>
              <a:off x="2258747" y="2217821"/>
              <a:ext cx="1414463" cy="106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Chức</a:t>
              </a:r>
              <a:r>
                <a:rPr lang="en-US" altLang="zh-CN" sz="2400" b="1" dirty="0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altLang="zh-CN" sz="2400" b="1" dirty="0" err="1">
                  <a:solidFill>
                    <a:srgbClr val="0070C0"/>
                  </a:solidFill>
                  <a:latin typeface="#9Slide03 Arima Madurai" panose="00000500000000000000" pitchFamily="2" charset="0"/>
                  <a:cs typeface="#9Slide03 Arima Madurai" panose="00000500000000000000" pitchFamily="2" charset="0"/>
                </a:rPr>
                <a:t>năng</a:t>
              </a:r>
              <a:endParaRPr lang="zh-CN" altLang="en-US" sz="2400" b="1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7D02F0-59BD-AD3C-5FA8-8EAD7EEA1949}"/>
              </a:ext>
            </a:extLst>
          </p:cNvPr>
          <p:cNvSpPr/>
          <p:nvPr/>
        </p:nvSpPr>
        <p:spPr>
          <a:xfrm>
            <a:off x="754381" y="3359661"/>
            <a:ext cx="3112828" cy="29025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Là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thành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phần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phụ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chỉ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bối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cảnh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sự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việc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nêu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.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Trả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lời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cho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hỏi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: Khi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nào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? Ở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đâu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?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Bằng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gì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?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Vì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sao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? …</a:t>
            </a:r>
            <a:endParaRPr lang="vi-VN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192828-546E-D110-A93B-70FE43259429}"/>
              </a:ext>
            </a:extLst>
          </p:cNvPr>
          <p:cNvSpPr/>
          <p:nvPr/>
        </p:nvSpPr>
        <p:spPr>
          <a:xfrm>
            <a:off x="4287781" y="3359661"/>
            <a:ext cx="3112827" cy="29025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Đứng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cuối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trạng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thường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quãng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nghỉ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khi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nói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dấu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phẩy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khi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endParaRPr lang="vi-VN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4F14471-2760-BCAC-0491-5EBAC608A88F}"/>
              </a:ext>
            </a:extLst>
          </p:cNvPr>
          <p:cNvSpPr/>
          <p:nvPr/>
        </p:nvSpPr>
        <p:spPr>
          <a:xfrm>
            <a:off x="7805096" y="3359661"/>
            <a:ext cx="3632523" cy="29025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Bổ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sung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ý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nghĩa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cho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sự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việc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(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thời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gian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nơi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chốn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mục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đích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nguyên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nhân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phương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tiện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…)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dùng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để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liên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kết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các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đoạn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văn</a:t>
            </a:r>
            <a:r>
              <a:rPr lang="fr-FR" sz="2200" dirty="0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#9Slide03 Arima Madurai" panose="00000500000000000000" pitchFamily="2" charset="0"/>
                <a:ea typeface="Arial" panose="020B0604020202020204" pitchFamily="34" charset="0"/>
                <a:cs typeface="#9Slide03 Arima Madurai" panose="00000500000000000000" pitchFamily="2" charset="0"/>
              </a:rPr>
              <a:t>bản</a:t>
            </a:r>
            <a:endParaRPr lang="vi-VN" sz="2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2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jwpjj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2086</Words>
  <Application>Microsoft Office PowerPoint</Application>
  <PresentationFormat>Widescreen</PresentationFormat>
  <Paragraphs>272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微软雅黑</vt:lpstr>
      <vt:lpstr>Microsoft YaHei UI</vt:lpstr>
      <vt:lpstr>宋体</vt:lpstr>
      <vt:lpstr>#9Slide03 Ample</vt:lpstr>
      <vt:lpstr>#9Slide03 AmpleSoft</vt:lpstr>
      <vt:lpstr>#9Slide03 Arima Madurai</vt:lpstr>
      <vt:lpstr>#9Slide04 SFU Bodoni</vt:lpstr>
      <vt:lpstr>#9Slide07 SVNBeachwood Sans</vt:lpstr>
      <vt:lpstr>Arial</vt:lpstr>
      <vt:lpstr>Calibri</vt:lpstr>
      <vt:lpstr>等线</vt:lpstr>
      <vt:lpstr>Tahoma</vt:lpstr>
      <vt:lpstr>Times New Roman</vt:lpstr>
      <vt:lpstr>Wingdings</vt:lpstr>
      <vt:lpstr>www.jpppt.com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Yến Phạm</cp:lastModifiedBy>
  <cp:revision>76</cp:revision>
  <dcterms:created xsi:type="dcterms:W3CDTF">2019-01-09T13:31:36Z</dcterms:created>
  <dcterms:modified xsi:type="dcterms:W3CDTF">2022-08-23T09:10:58Z</dcterms:modified>
</cp:coreProperties>
</file>