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37"/>
  </p:notesMasterIdLst>
  <p:sldIdLst>
    <p:sldId id="315" r:id="rId2"/>
    <p:sldId id="18760" r:id="rId3"/>
    <p:sldId id="341" r:id="rId4"/>
    <p:sldId id="342" r:id="rId5"/>
    <p:sldId id="343" r:id="rId6"/>
    <p:sldId id="344" r:id="rId7"/>
    <p:sldId id="345" r:id="rId8"/>
    <p:sldId id="346" r:id="rId9"/>
    <p:sldId id="18753" r:id="rId10"/>
    <p:sldId id="358" r:id="rId11"/>
    <p:sldId id="373" r:id="rId12"/>
    <p:sldId id="374" r:id="rId13"/>
    <p:sldId id="375" r:id="rId14"/>
    <p:sldId id="376" r:id="rId15"/>
    <p:sldId id="377" r:id="rId16"/>
    <p:sldId id="378" r:id="rId17"/>
    <p:sldId id="18737" r:id="rId18"/>
    <p:sldId id="347" r:id="rId19"/>
    <p:sldId id="418" r:id="rId20"/>
    <p:sldId id="18761" r:id="rId21"/>
    <p:sldId id="18755" r:id="rId22"/>
    <p:sldId id="18756" r:id="rId23"/>
    <p:sldId id="18757" r:id="rId24"/>
    <p:sldId id="18758" r:id="rId25"/>
    <p:sldId id="18759" r:id="rId26"/>
    <p:sldId id="299" r:id="rId27"/>
    <p:sldId id="18764" r:id="rId28"/>
    <p:sldId id="18762" r:id="rId29"/>
    <p:sldId id="18766" r:id="rId30"/>
    <p:sldId id="18767" r:id="rId31"/>
    <p:sldId id="18768" r:id="rId32"/>
    <p:sldId id="18769" r:id="rId33"/>
    <p:sldId id="337" r:id="rId34"/>
    <p:sldId id="18770" r:id="rId35"/>
    <p:sldId id="348" r:id="rId36"/>
  </p:sldIdLst>
  <p:sldSz cx="9144000" cy="5143500" type="screen16x9"/>
  <p:notesSz cx="6858000" cy="9144000"/>
  <p:embeddedFontLst>
    <p:embeddedFont>
      <p:font typeface="#9Slide03 Ample" panose="02000000000000000000" pitchFamily="2" charset="0"/>
      <p:regular r:id="rId38"/>
    </p:embeddedFont>
    <p:embeddedFont>
      <p:font typeface="#9Slide03 AmpleSoft" panose="02000000000000000000" pitchFamily="2" charset="0"/>
      <p:regular r:id="rId39"/>
    </p:embeddedFont>
    <p:embeddedFont>
      <p:font typeface="#9Slide03 Arima Madurai" panose="00000500000000000000" pitchFamily="2" charset="0"/>
      <p:regular r:id="rId40"/>
    </p:embeddedFont>
    <p:embeddedFont>
      <p:font typeface="#9Slide03 Arima Madurai Black" panose="00000A00000000000000" pitchFamily="2" charset="0"/>
      <p:bold r:id="rId41"/>
    </p:embeddedFont>
    <p:embeddedFont>
      <p:font typeface="#9Slide05 Beautiful Caps" panose="02040603050506020204" pitchFamily="18" charset="0"/>
      <p:regular r:id="rId42"/>
    </p:embeddedFont>
    <p:embeddedFont>
      <p:font typeface="#9Slide05 Braxton Regular" panose="03060000000000000000" pitchFamily="66" charset="0"/>
      <p:regular r:id="rId43"/>
    </p:embeddedFont>
    <p:embeddedFont>
      <p:font typeface="#9Slide05 Gullever Font" panose="02000507000000020004" pitchFamily="2" charset="0"/>
      <p:regular r:id="rId44"/>
    </p:embeddedFont>
    <p:embeddedFont>
      <p:font typeface="#9Slide05 Handsome Script" panose="00000500000000000000" pitchFamily="2" charset="0"/>
      <p:regular r:id="rId45"/>
    </p:embeddedFont>
    <p:embeddedFont>
      <p:font typeface="#9Slide07 SVNAppleberry" panose="02040603050506020204" pitchFamily="18" charset="0"/>
      <p:regular r:id="rId46"/>
    </p:embeddedFont>
    <p:embeddedFont>
      <p:font typeface="Didact Gothic" panose="00000500000000000000" pitchFamily="2" charset="0"/>
      <p:regular r:id="rId47"/>
    </p:embeddedFont>
    <p:embeddedFont>
      <p:font typeface="Julius Sans One" panose="020B0604020202020204" charset="0"/>
      <p:regular r:id="rId48"/>
    </p:embeddedFont>
    <p:embeddedFont>
      <p:font typeface="SimSun" panose="02010600030101010101" pitchFamily="2" charset="-122"/>
      <p:regular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D1"/>
    <a:srgbClr val="FEECF2"/>
    <a:srgbClr val="F4EDF9"/>
    <a:srgbClr val="01705D"/>
    <a:srgbClr val="EDE2F6"/>
    <a:srgbClr val="E1EFD9"/>
    <a:srgbClr val="E7F4FF"/>
    <a:srgbClr val="CCE4BE"/>
    <a:srgbClr val="FFE699"/>
    <a:srgbClr val="FFC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F3009A-54C3-4DBE-942C-E73DE170E103}">
  <a:tblStyle styleId="{77F3009A-54C3-4DBE-942C-E73DE170E1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900" autoAdjust="0"/>
  </p:normalViewPr>
  <p:slideViewPr>
    <p:cSldViewPr snapToGrid="0">
      <p:cViewPr varScale="1">
        <p:scale>
          <a:sx n="85" d="100"/>
          <a:sy n="85" d="100"/>
        </p:scale>
        <p:origin x="6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7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67572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C</a:t>
            </a:r>
          </a:p>
          <a:p>
            <a:pPr marL="158750" indent="0">
              <a:buNone/>
            </a:pP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: ST, TT, </a:t>
            </a:r>
            <a:r>
              <a:rPr lang="en-US" dirty="0" err="1"/>
              <a:t>Hùng</a:t>
            </a:r>
            <a:r>
              <a:rPr lang="en-US" dirty="0"/>
              <a:t> </a:t>
            </a:r>
            <a:r>
              <a:rPr lang="en-US" dirty="0" err="1"/>
              <a:t>Vương</a:t>
            </a:r>
            <a:r>
              <a:rPr lang="en-US" dirty="0"/>
              <a:t> , MN +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: 2 </a:t>
            </a:r>
            <a:r>
              <a:rPr lang="en-US" dirty="0" err="1"/>
              <a:t>thần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hôn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giành</a:t>
            </a:r>
            <a:r>
              <a:rPr lang="en-US" dirty="0"/>
              <a:t> </a:t>
            </a:r>
            <a:r>
              <a:rPr lang="en-US" dirty="0" err="1"/>
              <a:t>Mị</a:t>
            </a:r>
            <a:r>
              <a:rPr lang="en-US" dirty="0"/>
              <a:t> </a:t>
            </a:r>
            <a:r>
              <a:rPr lang="en-US" dirty="0" err="1"/>
              <a:t>Nương</a:t>
            </a:r>
            <a:endParaRPr lang="en-US" dirty="0"/>
          </a:p>
          <a:p>
            <a:pPr marL="158750" indent="0">
              <a:buNone/>
            </a:pP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: </a:t>
            </a:r>
            <a:r>
              <a:rPr lang="en-US" dirty="0" err="1"/>
              <a:t>Bối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– </a:t>
            </a:r>
            <a:r>
              <a:rPr lang="en-US" dirty="0" err="1"/>
              <a:t>Gthieu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–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cuối</a:t>
            </a:r>
            <a:endParaRPr lang="en-US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38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C (VB 1 </a:t>
            </a:r>
            <a:r>
              <a:rPr lang="en-US" dirty="0" err="1"/>
              <a:t>có</a:t>
            </a:r>
            <a:r>
              <a:rPr lang="en-US" dirty="0"/>
              <a:t> 4 </a:t>
            </a:r>
            <a:r>
              <a:rPr lang="en-US" dirty="0" err="1"/>
              <a:t>câu</a:t>
            </a:r>
            <a:r>
              <a:rPr lang="en-US" dirty="0"/>
              <a:t> &lt; VB 2 </a:t>
            </a:r>
            <a:r>
              <a:rPr lang="en-US" dirty="0" err="1"/>
              <a:t>có</a:t>
            </a:r>
            <a:r>
              <a:rPr lang="en-US" dirty="0"/>
              <a:t> 12 </a:t>
            </a:r>
            <a:r>
              <a:rPr lang="en-US" dirty="0" err="1"/>
              <a:t>câu</a:t>
            </a:r>
            <a:r>
              <a:rPr lang="en-US" dirty="0"/>
              <a:t>)</a:t>
            </a:r>
          </a:p>
          <a:p>
            <a:pPr marL="158750" indent="0"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76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A</a:t>
            </a:r>
          </a:p>
          <a:p>
            <a:pPr marL="158750" indent="0"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13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C</a:t>
            </a:r>
          </a:p>
          <a:p>
            <a:pPr marL="158750" indent="0"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707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A</a:t>
            </a:r>
          </a:p>
          <a:p>
            <a:pPr marL="158750" indent="0"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60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B</a:t>
            </a:r>
          </a:p>
          <a:p>
            <a:pPr marL="158750" indent="0"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504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Giáo</a:t>
            </a:r>
            <a:r>
              <a:rPr lang="en-US" sz="1800" dirty="0"/>
              <a:t> </a:t>
            </a:r>
            <a:r>
              <a:rPr lang="en-US" sz="1800" dirty="0" err="1"/>
              <a:t>án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Hạnh</a:t>
            </a:r>
            <a:r>
              <a:rPr lang="en-US" sz="1800" dirty="0"/>
              <a:t> </a:t>
            </a:r>
            <a:r>
              <a:rPr lang="en-US" sz="1800" dirty="0" err="1"/>
              <a:t>Nguyễn</a:t>
            </a:r>
            <a:r>
              <a:rPr lang="en-US" sz="1800" dirty="0"/>
              <a:t> (0975152531) </a:t>
            </a:r>
            <a:r>
              <a:rPr lang="en-SG" sz="1800" dirty="0">
                <a:hlinkClick r:id="rId3"/>
              </a:rPr>
              <a:t>https://www.facebook.com/HankNguyenn</a:t>
            </a:r>
            <a:endParaRPr lang="en-SG" sz="1800" dirty="0"/>
          </a:p>
          <a:p>
            <a:endParaRPr lang="en-US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1AAA8-016D-4523-9C7C-6AECB1B47A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08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95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587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1584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– h ; b ; g</a:t>
            </a:r>
          </a:p>
          <a:p>
            <a:r>
              <a:rPr lang="en-US" dirty="0"/>
              <a:t>2 – a ; c ; 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dirty="0"/>
              <a:t>3 – e ; d</a:t>
            </a:r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071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679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>
                <a:solidFill>
                  <a:srgbClr val="000000"/>
                </a:solidFill>
                <a:latin typeface="OpenSans"/>
              </a:rPr>
              <a:t>a/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Đọc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kĩ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văn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bản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gốc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>
                <a:solidFill>
                  <a:srgbClr val="000000"/>
                </a:solidFill>
                <a:latin typeface="OpenSans"/>
              </a:rPr>
              <a:t>b/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Xác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định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nội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dung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chính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cần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tóm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tắt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+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Xác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định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nội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dung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cốt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lõi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của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toàn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văn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bản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+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Tìm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ý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chính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của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từng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phần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hoặc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đoạn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(Qua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sơ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đồ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truyện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: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Bối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cảnh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, </a:t>
            </a:r>
            <a:r>
              <a:rPr kumimoji="0" lang="en-US" altLang="en-US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nhân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vật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, </a:t>
            </a:r>
            <a:r>
              <a:rPr kumimoji="0" lang="en-US" altLang="en-US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sự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việc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)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>
                <a:solidFill>
                  <a:srgbClr val="000000"/>
                </a:solidFill>
                <a:latin typeface="OpenSans"/>
              </a:rPr>
              <a:t>+ </a:t>
            </a:r>
            <a:r>
              <a:rPr lang="en-US" altLang="en-US" sz="1100" dirty="0" err="1">
                <a:solidFill>
                  <a:srgbClr val="000000"/>
                </a:solidFill>
                <a:latin typeface="OpenSans"/>
              </a:rPr>
              <a:t>X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ác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đinh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quan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hê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̣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giữa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các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phần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hoặc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các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đoạn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+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Tìm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các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tư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̀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ngư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̃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quan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trọng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(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Đánh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dấu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vào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văn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bản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/ </a:t>
            </a:r>
            <a:r>
              <a:rPr kumimoji="0" lang="en-US" altLang="en-US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ghi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ra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giấy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+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Ghi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ra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giấy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những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ý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chính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của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văn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bản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c/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Xác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định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yêu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cầu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vê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̀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đô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̣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dài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của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văn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bản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tóm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tắt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+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Xác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định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ý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lớn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va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̀ ý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nho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̉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của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văn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bản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gốc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+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Tùy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theo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yêu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cầu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vê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̀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đô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̣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dài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của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văn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bản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tóm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tắt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mà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lựa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chọn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ý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lớn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hay ý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nho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̉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tư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̀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văn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bản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gốc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45800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57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769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7963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434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359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7273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509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000583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0610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2698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4764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81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1452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708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002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71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04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719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85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1AAA8-016D-4523-9C7C-6AECB1B47A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30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4572000" y="1164781"/>
            <a:ext cx="3852000" cy="59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300" b="1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4572000" y="1916519"/>
            <a:ext cx="3852000" cy="22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40" name="Google Shape;140;p7"/>
          <p:cNvGrpSpPr/>
          <p:nvPr/>
        </p:nvGrpSpPr>
        <p:grpSpPr>
          <a:xfrm>
            <a:off x="696150" y="306150"/>
            <a:ext cx="7751700" cy="4531200"/>
            <a:chOff x="696150" y="306150"/>
            <a:chExt cx="7751700" cy="4531200"/>
          </a:xfrm>
        </p:grpSpPr>
        <p:cxnSp>
          <p:nvCxnSpPr>
            <p:cNvPr id="141" name="Google Shape;141;p7"/>
            <p:cNvCxnSpPr/>
            <p:nvPr/>
          </p:nvCxnSpPr>
          <p:spPr>
            <a:xfrm>
              <a:off x="696150" y="306150"/>
              <a:ext cx="7751700" cy="105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7"/>
            <p:cNvCxnSpPr/>
            <p:nvPr/>
          </p:nvCxnSpPr>
          <p:spPr>
            <a:xfrm>
              <a:off x="696150" y="4826850"/>
              <a:ext cx="7751700" cy="105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3" name="Google Shape;143;p7"/>
          <p:cNvGrpSpPr/>
          <p:nvPr/>
        </p:nvGrpSpPr>
        <p:grpSpPr>
          <a:xfrm>
            <a:off x="7651610" y="445033"/>
            <a:ext cx="1361575" cy="266851"/>
            <a:chOff x="12570425" y="755225"/>
            <a:chExt cx="842350" cy="165100"/>
          </a:xfrm>
        </p:grpSpPr>
        <p:sp>
          <p:nvSpPr>
            <p:cNvPr id="144" name="Google Shape;144;p7"/>
            <p:cNvSpPr/>
            <p:nvPr/>
          </p:nvSpPr>
          <p:spPr>
            <a:xfrm>
              <a:off x="12570425" y="755225"/>
              <a:ext cx="842350" cy="165100"/>
            </a:xfrm>
            <a:custGeom>
              <a:avLst/>
              <a:gdLst/>
              <a:ahLst/>
              <a:cxnLst/>
              <a:rect l="l" t="t" r="r" b="b"/>
              <a:pathLst>
                <a:path w="33694" h="6604" extrusionOk="0">
                  <a:moveTo>
                    <a:pt x="12467" y="0"/>
                  </a:moveTo>
                  <a:cubicBezTo>
                    <a:pt x="10902" y="0"/>
                    <a:pt x="9560" y="767"/>
                    <a:pt x="8436" y="1852"/>
                  </a:cubicBezTo>
                  <a:cubicBezTo>
                    <a:pt x="7384" y="2855"/>
                    <a:pt x="6376" y="2998"/>
                    <a:pt x="5345" y="2998"/>
                  </a:cubicBezTo>
                  <a:cubicBezTo>
                    <a:pt x="4933" y="2998"/>
                    <a:pt x="4516" y="2975"/>
                    <a:pt x="4092" y="2975"/>
                  </a:cubicBezTo>
                  <a:cubicBezTo>
                    <a:pt x="3499" y="2975"/>
                    <a:pt x="2891" y="3020"/>
                    <a:pt x="2255" y="3234"/>
                  </a:cubicBezTo>
                  <a:cubicBezTo>
                    <a:pt x="1285" y="3573"/>
                    <a:pt x="727" y="4228"/>
                    <a:pt x="412" y="4906"/>
                  </a:cubicBezTo>
                  <a:cubicBezTo>
                    <a:pt x="0" y="5779"/>
                    <a:pt x="0" y="6603"/>
                    <a:pt x="0" y="6603"/>
                  </a:cubicBezTo>
                  <a:lnTo>
                    <a:pt x="33693" y="6603"/>
                  </a:lnTo>
                  <a:cubicBezTo>
                    <a:pt x="32845" y="5634"/>
                    <a:pt x="32021" y="4785"/>
                    <a:pt x="31269" y="4082"/>
                  </a:cubicBezTo>
                  <a:cubicBezTo>
                    <a:pt x="28267" y="1278"/>
                    <a:pt x="26017" y="433"/>
                    <a:pt x="24226" y="433"/>
                  </a:cubicBezTo>
                  <a:cubicBezTo>
                    <a:pt x="21506" y="433"/>
                    <a:pt x="19844" y="2383"/>
                    <a:pt x="18214" y="2383"/>
                  </a:cubicBezTo>
                  <a:cubicBezTo>
                    <a:pt x="17763" y="2383"/>
                    <a:pt x="17315" y="2234"/>
                    <a:pt x="16847" y="1852"/>
                  </a:cubicBezTo>
                  <a:cubicBezTo>
                    <a:pt x="15228" y="531"/>
                    <a:pt x="13770" y="0"/>
                    <a:pt x="12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12570425" y="857275"/>
              <a:ext cx="842350" cy="63050"/>
            </a:xfrm>
            <a:custGeom>
              <a:avLst/>
              <a:gdLst/>
              <a:ahLst/>
              <a:cxnLst/>
              <a:rect l="l" t="t" r="r" b="b"/>
              <a:pathLst>
                <a:path w="33694" h="2522" extrusionOk="0">
                  <a:moveTo>
                    <a:pt x="31269" y="0"/>
                  </a:moveTo>
                  <a:cubicBezTo>
                    <a:pt x="26750" y="1153"/>
                    <a:pt x="20767" y="1499"/>
                    <a:pt x="15188" y="1499"/>
                  </a:cubicBezTo>
                  <a:cubicBezTo>
                    <a:pt x="8797" y="1499"/>
                    <a:pt x="2936" y="1044"/>
                    <a:pt x="412" y="824"/>
                  </a:cubicBezTo>
                  <a:cubicBezTo>
                    <a:pt x="0" y="1697"/>
                    <a:pt x="0" y="2521"/>
                    <a:pt x="0" y="2521"/>
                  </a:cubicBezTo>
                  <a:lnTo>
                    <a:pt x="33693" y="2521"/>
                  </a:lnTo>
                  <a:cubicBezTo>
                    <a:pt x="32845" y="1552"/>
                    <a:pt x="32021" y="703"/>
                    <a:pt x="31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7"/>
          <p:cNvGrpSpPr/>
          <p:nvPr/>
        </p:nvGrpSpPr>
        <p:grpSpPr>
          <a:xfrm>
            <a:off x="344401" y="931196"/>
            <a:ext cx="1014695" cy="198879"/>
            <a:chOff x="12570425" y="755225"/>
            <a:chExt cx="842350" cy="165100"/>
          </a:xfrm>
        </p:grpSpPr>
        <p:sp>
          <p:nvSpPr>
            <p:cNvPr id="147" name="Google Shape;147;p7"/>
            <p:cNvSpPr/>
            <p:nvPr/>
          </p:nvSpPr>
          <p:spPr>
            <a:xfrm>
              <a:off x="12570425" y="755225"/>
              <a:ext cx="842350" cy="165100"/>
            </a:xfrm>
            <a:custGeom>
              <a:avLst/>
              <a:gdLst/>
              <a:ahLst/>
              <a:cxnLst/>
              <a:rect l="l" t="t" r="r" b="b"/>
              <a:pathLst>
                <a:path w="33694" h="6604" extrusionOk="0">
                  <a:moveTo>
                    <a:pt x="12467" y="0"/>
                  </a:moveTo>
                  <a:cubicBezTo>
                    <a:pt x="10902" y="0"/>
                    <a:pt x="9560" y="767"/>
                    <a:pt x="8436" y="1852"/>
                  </a:cubicBezTo>
                  <a:cubicBezTo>
                    <a:pt x="7384" y="2855"/>
                    <a:pt x="6376" y="2998"/>
                    <a:pt x="5345" y="2998"/>
                  </a:cubicBezTo>
                  <a:cubicBezTo>
                    <a:pt x="4933" y="2998"/>
                    <a:pt x="4516" y="2975"/>
                    <a:pt x="4092" y="2975"/>
                  </a:cubicBezTo>
                  <a:cubicBezTo>
                    <a:pt x="3499" y="2975"/>
                    <a:pt x="2891" y="3020"/>
                    <a:pt x="2255" y="3234"/>
                  </a:cubicBezTo>
                  <a:cubicBezTo>
                    <a:pt x="1285" y="3573"/>
                    <a:pt x="727" y="4228"/>
                    <a:pt x="412" y="4906"/>
                  </a:cubicBezTo>
                  <a:cubicBezTo>
                    <a:pt x="0" y="5779"/>
                    <a:pt x="0" y="6603"/>
                    <a:pt x="0" y="6603"/>
                  </a:cubicBezTo>
                  <a:lnTo>
                    <a:pt x="33693" y="6603"/>
                  </a:lnTo>
                  <a:cubicBezTo>
                    <a:pt x="32845" y="5634"/>
                    <a:pt x="32021" y="4785"/>
                    <a:pt x="31269" y="4082"/>
                  </a:cubicBezTo>
                  <a:cubicBezTo>
                    <a:pt x="28267" y="1278"/>
                    <a:pt x="26017" y="433"/>
                    <a:pt x="24226" y="433"/>
                  </a:cubicBezTo>
                  <a:cubicBezTo>
                    <a:pt x="21506" y="433"/>
                    <a:pt x="19844" y="2383"/>
                    <a:pt x="18214" y="2383"/>
                  </a:cubicBezTo>
                  <a:cubicBezTo>
                    <a:pt x="17763" y="2383"/>
                    <a:pt x="17315" y="2234"/>
                    <a:pt x="16847" y="1852"/>
                  </a:cubicBezTo>
                  <a:cubicBezTo>
                    <a:pt x="15228" y="531"/>
                    <a:pt x="13770" y="0"/>
                    <a:pt x="12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12570425" y="857275"/>
              <a:ext cx="842350" cy="63050"/>
            </a:xfrm>
            <a:custGeom>
              <a:avLst/>
              <a:gdLst/>
              <a:ahLst/>
              <a:cxnLst/>
              <a:rect l="l" t="t" r="r" b="b"/>
              <a:pathLst>
                <a:path w="33694" h="2522" extrusionOk="0">
                  <a:moveTo>
                    <a:pt x="31269" y="0"/>
                  </a:moveTo>
                  <a:cubicBezTo>
                    <a:pt x="26750" y="1153"/>
                    <a:pt x="20767" y="1499"/>
                    <a:pt x="15188" y="1499"/>
                  </a:cubicBezTo>
                  <a:cubicBezTo>
                    <a:pt x="8797" y="1499"/>
                    <a:pt x="2936" y="1044"/>
                    <a:pt x="412" y="824"/>
                  </a:cubicBezTo>
                  <a:cubicBezTo>
                    <a:pt x="0" y="1697"/>
                    <a:pt x="0" y="2521"/>
                    <a:pt x="0" y="2521"/>
                  </a:cubicBezTo>
                  <a:lnTo>
                    <a:pt x="33693" y="2521"/>
                  </a:lnTo>
                  <a:cubicBezTo>
                    <a:pt x="32845" y="1552"/>
                    <a:pt x="32021" y="703"/>
                    <a:pt x="31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149;p7"/>
          <p:cNvSpPr/>
          <p:nvPr/>
        </p:nvSpPr>
        <p:spPr>
          <a:xfrm>
            <a:off x="8460575" y="3299738"/>
            <a:ext cx="195525" cy="195500"/>
          </a:xfrm>
          <a:custGeom>
            <a:avLst/>
            <a:gdLst/>
            <a:ahLst/>
            <a:cxnLst/>
            <a:rect l="l" t="t" r="r" b="b"/>
            <a:pathLst>
              <a:path w="7821" h="7820" extrusionOk="0">
                <a:moveTo>
                  <a:pt x="3899" y="1313"/>
                </a:moveTo>
                <a:lnTo>
                  <a:pt x="3899" y="1313"/>
                </a:lnTo>
                <a:cubicBezTo>
                  <a:pt x="4315" y="2544"/>
                  <a:pt x="5299" y="3510"/>
                  <a:pt x="6539" y="3910"/>
                </a:cubicBezTo>
                <a:lnTo>
                  <a:pt x="6539" y="3910"/>
                </a:lnTo>
                <a:cubicBezTo>
                  <a:pt x="5299" y="4310"/>
                  <a:pt x="4315" y="5276"/>
                  <a:pt x="3899" y="6507"/>
                </a:cubicBezTo>
                <a:lnTo>
                  <a:pt x="3899" y="6507"/>
                </a:lnTo>
                <a:cubicBezTo>
                  <a:pt x="3489" y="5276"/>
                  <a:pt x="2515" y="4310"/>
                  <a:pt x="1280" y="3910"/>
                </a:cubicBezTo>
                <a:lnTo>
                  <a:pt x="1280" y="3910"/>
                </a:lnTo>
                <a:cubicBezTo>
                  <a:pt x="2515" y="3510"/>
                  <a:pt x="3489" y="2544"/>
                  <a:pt x="3899" y="1313"/>
                </a:cubicBezTo>
                <a:close/>
                <a:moveTo>
                  <a:pt x="3685" y="0"/>
                </a:moveTo>
                <a:cubicBezTo>
                  <a:pt x="3685" y="1028"/>
                  <a:pt x="3284" y="1955"/>
                  <a:pt x="2607" y="2632"/>
                </a:cubicBezTo>
                <a:cubicBezTo>
                  <a:pt x="1931" y="3283"/>
                  <a:pt x="1028" y="3710"/>
                  <a:pt x="1" y="3710"/>
                </a:cubicBezTo>
                <a:lnTo>
                  <a:pt x="1" y="4111"/>
                </a:lnTo>
                <a:cubicBezTo>
                  <a:pt x="1028" y="4111"/>
                  <a:pt x="1931" y="4537"/>
                  <a:pt x="2607" y="5213"/>
                </a:cubicBezTo>
                <a:cubicBezTo>
                  <a:pt x="3284" y="5865"/>
                  <a:pt x="3685" y="6792"/>
                  <a:pt x="3685" y="7820"/>
                </a:cubicBezTo>
                <a:lnTo>
                  <a:pt x="4111" y="7820"/>
                </a:lnTo>
                <a:cubicBezTo>
                  <a:pt x="4111" y="6792"/>
                  <a:pt x="4537" y="5865"/>
                  <a:pt x="5189" y="5213"/>
                </a:cubicBezTo>
                <a:cubicBezTo>
                  <a:pt x="5865" y="4537"/>
                  <a:pt x="6793" y="4111"/>
                  <a:pt x="7820" y="4111"/>
                </a:cubicBezTo>
                <a:lnTo>
                  <a:pt x="7820" y="3710"/>
                </a:lnTo>
                <a:cubicBezTo>
                  <a:pt x="6793" y="3710"/>
                  <a:pt x="5865" y="3283"/>
                  <a:pt x="5189" y="2632"/>
                </a:cubicBezTo>
                <a:cubicBezTo>
                  <a:pt x="4537" y="1955"/>
                  <a:pt x="4111" y="1028"/>
                  <a:pt x="41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Google Shape;150;p7"/>
          <p:cNvGrpSpPr/>
          <p:nvPr/>
        </p:nvGrpSpPr>
        <p:grpSpPr>
          <a:xfrm>
            <a:off x="2258278" y="370892"/>
            <a:ext cx="756430" cy="148276"/>
            <a:chOff x="12570425" y="755225"/>
            <a:chExt cx="842350" cy="165100"/>
          </a:xfrm>
        </p:grpSpPr>
        <p:sp>
          <p:nvSpPr>
            <p:cNvPr id="151" name="Google Shape;151;p7"/>
            <p:cNvSpPr/>
            <p:nvPr/>
          </p:nvSpPr>
          <p:spPr>
            <a:xfrm>
              <a:off x="12570425" y="755225"/>
              <a:ext cx="842350" cy="165100"/>
            </a:xfrm>
            <a:custGeom>
              <a:avLst/>
              <a:gdLst/>
              <a:ahLst/>
              <a:cxnLst/>
              <a:rect l="l" t="t" r="r" b="b"/>
              <a:pathLst>
                <a:path w="33694" h="6604" extrusionOk="0">
                  <a:moveTo>
                    <a:pt x="12467" y="0"/>
                  </a:moveTo>
                  <a:cubicBezTo>
                    <a:pt x="10902" y="0"/>
                    <a:pt x="9560" y="767"/>
                    <a:pt x="8436" y="1852"/>
                  </a:cubicBezTo>
                  <a:cubicBezTo>
                    <a:pt x="7384" y="2855"/>
                    <a:pt x="6376" y="2998"/>
                    <a:pt x="5345" y="2998"/>
                  </a:cubicBezTo>
                  <a:cubicBezTo>
                    <a:pt x="4933" y="2998"/>
                    <a:pt x="4516" y="2975"/>
                    <a:pt x="4092" y="2975"/>
                  </a:cubicBezTo>
                  <a:cubicBezTo>
                    <a:pt x="3499" y="2975"/>
                    <a:pt x="2891" y="3020"/>
                    <a:pt x="2255" y="3234"/>
                  </a:cubicBezTo>
                  <a:cubicBezTo>
                    <a:pt x="1285" y="3573"/>
                    <a:pt x="727" y="4228"/>
                    <a:pt x="412" y="4906"/>
                  </a:cubicBezTo>
                  <a:cubicBezTo>
                    <a:pt x="0" y="5779"/>
                    <a:pt x="0" y="6603"/>
                    <a:pt x="0" y="6603"/>
                  </a:cubicBezTo>
                  <a:lnTo>
                    <a:pt x="33693" y="6603"/>
                  </a:lnTo>
                  <a:cubicBezTo>
                    <a:pt x="32845" y="5634"/>
                    <a:pt x="32021" y="4785"/>
                    <a:pt x="31269" y="4082"/>
                  </a:cubicBezTo>
                  <a:cubicBezTo>
                    <a:pt x="28267" y="1278"/>
                    <a:pt x="26017" y="433"/>
                    <a:pt x="24226" y="433"/>
                  </a:cubicBezTo>
                  <a:cubicBezTo>
                    <a:pt x="21506" y="433"/>
                    <a:pt x="19844" y="2383"/>
                    <a:pt x="18214" y="2383"/>
                  </a:cubicBezTo>
                  <a:cubicBezTo>
                    <a:pt x="17763" y="2383"/>
                    <a:pt x="17315" y="2234"/>
                    <a:pt x="16847" y="1852"/>
                  </a:cubicBezTo>
                  <a:cubicBezTo>
                    <a:pt x="15228" y="531"/>
                    <a:pt x="13770" y="0"/>
                    <a:pt x="12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12570425" y="857275"/>
              <a:ext cx="842350" cy="63050"/>
            </a:xfrm>
            <a:custGeom>
              <a:avLst/>
              <a:gdLst/>
              <a:ahLst/>
              <a:cxnLst/>
              <a:rect l="l" t="t" r="r" b="b"/>
              <a:pathLst>
                <a:path w="33694" h="2522" extrusionOk="0">
                  <a:moveTo>
                    <a:pt x="31269" y="0"/>
                  </a:moveTo>
                  <a:cubicBezTo>
                    <a:pt x="26750" y="1153"/>
                    <a:pt x="20767" y="1499"/>
                    <a:pt x="15188" y="1499"/>
                  </a:cubicBezTo>
                  <a:cubicBezTo>
                    <a:pt x="8797" y="1499"/>
                    <a:pt x="2936" y="1044"/>
                    <a:pt x="412" y="824"/>
                  </a:cubicBezTo>
                  <a:cubicBezTo>
                    <a:pt x="0" y="1697"/>
                    <a:pt x="0" y="2521"/>
                    <a:pt x="0" y="2521"/>
                  </a:cubicBezTo>
                  <a:lnTo>
                    <a:pt x="33693" y="2521"/>
                  </a:lnTo>
                  <a:cubicBezTo>
                    <a:pt x="32845" y="1552"/>
                    <a:pt x="32021" y="703"/>
                    <a:pt x="31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4" name="Google Shape;1114;p36"/>
          <p:cNvGrpSpPr/>
          <p:nvPr/>
        </p:nvGrpSpPr>
        <p:grpSpPr>
          <a:xfrm>
            <a:off x="696150" y="306150"/>
            <a:ext cx="7751700" cy="4531200"/>
            <a:chOff x="696150" y="306150"/>
            <a:chExt cx="7751700" cy="4531200"/>
          </a:xfrm>
        </p:grpSpPr>
        <p:cxnSp>
          <p:nvCxnSpPr>
            <p:cNvPr id="1115" name="Google Shape;1115;p36"/>
            <p:cNvCxnSpPr/>
            <p:nvPr/>
          </p:nvCxnSpPr>
          <p:spPr>
            <a:xfrm>
              <a:off x="696150" y="306150"/>
              <a:ext cx="7751700" cy="105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6" name="Google Shape;1116;p36"/>
            <p:cNvCxnSpPr/>
            <p:nvPr/>
          </p:nvCxnSpPr>
          <p:spPr>
            <a:xfrm>
              <a:off x="696150" y="4826850"/>
              <a:ext cx="7751700" cy="105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17" name="Google Shape;1117;p36"/>
          <p:cNvGrpSpPr/>
          <p:nvPr/>
        </p:nvGrpSpPr>
        <p:grpSpPr>
          <a:xfrm>
            <a:off x="8191891" y="4252184"/>
            <a:ext cx="464221" cy="579885"/>
            <a:chOff x="3612550" y="2408375"/>
            <a:chExt cx="785750" cy="981525"/>
          </a:xfrm>
        </p:grpSpPr>
        <p:sp>
          <p:nvSpPr>
            <p:cNvPr id="1118" name="Google Shape;1118;p36"/>
            <p:cNvSpPr/>
            <p:nvPr/>
          </p:nvSpPr>
          <p:spPr>
            <a:xfrm>
              <a:off x="3796750" y="2413675"/>
              <a:ext cx="515075" cy="970575"/>
            </a:xfrm>
            <a:custGeom>
              <a:avLst/>
              <a:gdLst/>
              <a:ahLst/>
              <a:cxnLst/>
              <a:rect l="l" t="t" r="r" b="b"/>
              <a:pathLst>
                <a:path w="20603" h="38823" extrusionOk="0">
                  <a:moveTo>
                    <a:pt x="11003" y="1"/>
                  </a:moveTo>
                  <a:lnTo>
                    <a:pt x="11003" y="1"/>
                  </a:lnTo>
                  <a:cubicBezTo>
                    <a:pt x="1" y="18146"/>
                    <a:pt x="7896" y="38823"/>
                    <a:pt x="7896" y="38823"/>
                  </a:cubicBezTo>
                  <a:cubicBezTo>
                    <a:pt x="7896" y="38823"/>
                    <a:pt x="20602" y="19550"/>
                    <a:pt x="11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6"/>
            <p:cNvSpPr/>
            <p:nvPr/>
          </p:nvSpPr>
          <p:spPr>
            <a:xfrm>
              <a:off x="3612550" y="2841000"/>
              <a:ext cx="391625" cy="543250"/>
            </a:xfrm>
            <a:custGeom>
              <a:avLst/>
              <a:gdLst/>
              <a:ahLst/>
              <a:cxnLst/>
              <a:rect l="l" t="t" r="r" b="b"/>
              <a:pathLst>
                <a:path w="15665" h="21730" extrusionOk="0">
                  <a:moveTo>
                    <a:pt x="401" y="0"/>
                  </a:moveTo>
                  <a:lnTo>
                    <a:pt x="401" y="0"/>
                  </a:lnTo>
                  <a:cubicBezTo>
                    <a:pt x="401" y="1"/>
                    <a:pt x="1" y="15890"/>
                    <a:pt x="15665" y="21730"/>
                  </a:cubicBezTo>
                  <a:cubicBezTo>
                    <a:pt x="12958" y="6292"/>
                    <a:pt x="402" y="1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6"/>
            <p:cNvSpPr/>
            <p:nvPr/>
          </p:nvSpPr>
          <p:spPr>
            <a:xfrm>
              <a:off x="3617550" y="2835975"/>
              <a:ext cx="392900" cy="553775"/>
            </a:xfrm>
            <a:custGeom>
              <a:avLst/>
              <a:gdLst/>
              <a:ahLst/>
              <a:cxnLst/>
              <a:rect l="l" t="t" r="r" b="b"/>
              <a:pathLst>
                <a:path w="15716" h="22151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201"/>
                    <a:pt x="1" y="252"/>
                    <a:pt x="1" y="327"/>
                  </a:cubicBezTo>
                  <a:cubicBezTo>
                    <a:pt x="1" y="1079"/>
                    <a:pt x="101" y="5114"/>
                    <a:pt x="2056" y="9675"/>
                  </a:cubicBezTo>
                  <a:cubicBezTo>
                    <a:pt x="4036" y="14237"/>
                    <a:pt x="7896" y="19349"/>
                    <a:pt x="15389" y="22131"/>
                  </a:cubicBezTo>
                  <a:cubicBezTo>
                    <a:pt x="15422" y="22144"/>
                    <a:pt x="15454" y="22151"/>
                    <a:pt x="15485" y="22151"/>
                  </a:cubicBezTo>
                  <a:cubicBezTo>
                    <a:pt x="15573" y="22151"/>
                    <a:pt x="15647" y="22099"/>
                    <a:pt x="15665" y="22006"/>
                  </a:cubicBezTo>
                  <a:cubicBezTo>
                    <a:pt x="15715" y="21906"/>
                    <a:pt x="15665" y="21780"/>
                    <a:pt x="15540" y="21755"/>
                  </a:cubicBezTo>
                  <a:cubicBezTo>
                    <a:pt x="8146" y="18999"/>
                    <a:pt x="4387" y="14011"/>
                    <a:pt x="2432" y="9525"/>
                  </a:cubicBezTo>
                  <a:cubicBezTo>
                    <a:pt x="502" y="5039"/>
                    <a:pt x="402" y="1028"/>
                    <a:pt x="402" y="327"/>
                  </a:cubicBezTo>
                  <a:cubicBezTo>
                    <a:pt x="402" y="252"/>
                    <a:pt x="402" y="226"/>
                    <a:pt x="402" y="226"/>
                  </a:cubicBezTo>
                  <a:cubicBezTo>
                    <a:pt x="427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6"/>
            <p:cNvSpPr/>
            <p:nvPr/>
          </p:nvSpPr>
          <p:spPr>
            <a:xfrm>
              <a:off x="3994125" y="2841000"/>
              <a:ext cx="398525" cy="543250"/>
            </a:xfrm>
            <a:custGeom>
              <a:avLst/>
              <a:gdLst/>
              <a:ahLst/>
              <a:cxnLst/>
              <a:rect l="l" t="t" r="r" b="b"/>
              <a:pathLst>
                <a:path w="15941" h="21730" extrusionOk="0">
                  <a:moveTo>
                    <a:pt x="15941" y="0"/>
                  </a:moveTo>
                  <a:lnTo>
                    <a:pt x="15941" y="0"/>
                  </a:lnTo>
                  <a:cubicBezTo>
                    <a:pt x="15940" y="1"/>
                    <a:pt x="1755" y="3334"/>
                    <a:pt x="1" y="21730"/>
                  </a:cubicBezTo>
                  <a:lnTo>
                    <a:pt x="1" y="21730"/>
                  </a:lnTo>
                  <a:cubicBezTo>
                    <a:pt x="15665" y="14487"/>
                    <a:pt x="15940" y="1"/>
                    <a:pt x="159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3988500" y="2835875"/>
              <a:ext cx="409800" cy="554025"/>
            </a:xfrm>
            <a:custGeom>
              <a:avLst/>
              <a:gdLst/>
              <a:ahLst/>
              <a:cxnLst/>
              <a:rect l="l" t="t" r="r" b="b"/>
              <a:pathLst>
                <a:path w="16392" h="22161" extrusionOk="0">
                  <a:moveTo>
                    <a:pt x="16156" y="0"/>
                  </a:moveTo>
                  <a:cubicBezTo>
                    <a:pt x="16142" y="0"/>
                    <a:pt x="16129" y="2"/>
                    <a:pt x="16115" y="5"/>
                  </a:cubicBezTo>
                  <a:cubicBezTo>
                    <a:pt x="16090" y="5"/>
                    <a:pt x="12506" y="857"/>
                    <a:pt x="8722" y="4015"/>
                  </a:cubicBezTo>
                  <a:cubicBezTo>
                    <a:pt x="4912" y="7173"/>
                    <a:pt x="902" y="12662"/>
                    <a:pt x="0" y="21935"/>
                  </a:cubicBezTo>
                  <a:cubicBezTo>
                    <a:pt x="0" y="22035"/>
                    <a:pt x="75" y="22135"/>
                    <a:pt x="201" y="22160"/>
                  </a:cubicBezTo>
                  <a:cubicBezTo>
                    <a:pt x="301" y="22160"/>
                    <a:pt x="401" y="22085"/>
                    <a:pt x="426" y="21960"/>
                  </a:cubicBezTo>
                  <a:cubicBezTo>
                    <a:pt x="1303" y="12812"/>
                    <a:pt x="5263" y="7449"/>
                    <a:pt x="8973" y="4341"/>
                  </a:cubicBezTo>
                  <a:cubicBezTo>
                    <a:pt x="10852" y="2787"/>
                    <a:pt x="12657" y="1809"/>
                    <a:pt x="14010" y="1208"/>
                  </a:cubicBezTo>
                  <a:cubicBezTo>
                    <a:pt x="14662" y="907"/>
                    <a:pt x="15213" y="707"/>
                    <a:pt x="15614" y="581"/>
                  </a:cubicBezTo>
                  <a:cubicBezTo>
                    <a:pt x="15790" y="531"/>
                    <a:pt x="15940" y="481"/>
                    <a:pt x="16040" y="456"/>
                  </a:cubicBezTo>
                  <a:cubicBezTo>
                    <a:pt x="16115" y="456"/>
                    <a:pt x="16140" y="431"/>
                    <a:pt x="16166" y="431"/>
                  </a:cubicBezTo>
                  <a:lnTo>
                    <a:pt x="16216" y="431"/>
                  </a:lnTo>
                  <a:cubicBezTo>
                    <a:pt x="16316" y="381"/>
                    <a:pt x="16391" y="281"/>
                    <a:pt x="16366" y="155"/>
                  </a:cubicBezTo>
                  <a:cubicBezTo>
                    <a:pt x="16344" y="68"/>
                    <a:pt x="16247" y="0"/>
                    <a:pt x="16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3920200" y="2408375"/>
              <a:ext cx="157275" cy="981375"/>
            </a:xfrm>
            <a:custGeom>
              <a:avLst/>
              <a:gdLst/>
              <a:ahLst/>
              <a:cxnLst/>
              <a:rect l="l" t="t" r="r" b="b"/>
              <a:pathLst>
                <a:path w="6291" h="39255" extrusionOk="0">
                  <a:moveTo>
                    <a:pt x="6061" y="1"/>
                  </a:moveTo>
                  <a:cubicBezTo>
                    <a:pt x="5990" y="1"/>
                    <a:pt x="5923" y="46"/>
                    <a:pt x="5890" y="112"/>
                  </a:cubicBezTo>
                  <a:cubicBezTo>
                    <a:pt x="1354" y="7606"/>
                    <a:pt x="0" y="15526"/>
                    <a:pt x="0" y="22268"/>
                  </a:cubicBezTo>
                  <a:cubicBezTo>
                    <a:pt x="0" y="31917"/>
                    <a:pt x="2757" y="39110"/>
                    <a:pt x="2757" y="39110"/>
                  </a:cubicBezTo>
                  <a:cubicBezTo>
                    <a:pt x="2776" y="39203"/>
                    <a:pt x="2849" y="39255"/>
                    <a:pt x="2937" y="39255"/>
                  </a:cubicBezTo>
                  <a:cubicBezTo>
                    <a:pt x="2968" y="39255"/>
                    <a:pt x="3000" y="39248"/>
                    <a:pt x="3033" y="39235"/>
                  </a:cubicBezTo>
                  <a:cubicBezTo>
                    <a:pt x="3133" y="39210"/>
                    <a:pt x="3183" y="39085"/>
                    <a:pt x="3133" y="38960"/>
                  </a:cubicBezTo>
                  <a:cubicBezTo>
                    <a:pt x="3133" y="38960"/>
                    <a:pt x="3133" y="38935"/>
                    <a:pt x="3108" y="38884"/>
                  </a:cubicBezTo>
                  <a:cubicBezTo>
                    <a:pt x="2807" y="38082"/>
                    <a:pt x="426" y="31240"/>
                    <a:pt x="426" y="22268"/>
                  </a:cubicBezTo>
                  <a:cubicBezTo>
                    <a:pt x="426" y="15576"/>
                    <a:pt x="1755" y="7731"/>
                    <a:pt x="6241" y="313"/>
                  </a:cubicBezTo>
                  <a:cubicBezTo>
                    <a:pt x="6291" y="213"/>
                    <a:pt x="6266" y="87"/>
                    <a:pt x="6166" y="37"/>
                  </a:cubicBezTo>
                  <a:cubicBezTo>
                    <a:pt x="6132" y="12"/>
                    <a:pt x="6096" y="1"/>
                    <a:pt x="6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4" name="Google Shape;1124;p36"/>
          <p:cNvGrpSpPr/>
          <p:nvPr/>
        </p:nvGrpSpPr>
        <p:grpSpPr>
          <a:xfrm>
            <a:off x="487891" y="4252184"/>
            <a:ext cx="464221" cy="579885"/>
            <a:chOff x="3612550" y="2408375"/>
            <a:chExt cx="785750" cy="981525"/>
          </a:xfrm>
        </p:grpSpPr>
        <p:sp>
          <p:nvSpPr>
            <p:cNvPr id="1125" name="Google Shape;1125;p36"/>
            <p:cNvSpPr/>
            <p:nvPr/>
          </p:nvSpPr>
          <p:spPr>
            <a:xfrm>
              <a:off x="3796750" y="2413675"/>
              <a:ext cx="515075" cy="970575"/>
            </a:xfrm>
            <a:custGeom>
              <a:avLst/>
              <a:gdLst/>
              <a:ahLst/>
              <a:cxnLst/>
              <a:rect l="l" t="t" r="r" b="b"/>
              <a:pathLst>
                <a:path w="20603" h="38823" extrusionOk="0">
                  <a:moveTo>
                    <a:pt x="11003" y="1"/>
                  </a:moveTo>
                  <a:lnTo>
                    <a:pt x="11003" y="1"/>
                  </a:lnTo>
                  <a:cubicBezTo>
                    <a:pt x="1" y="18146"/>
                    <a:pt x="7896" y="38823"/>
                    <a:pt x="7896" y="38823"/>
                  </a:cubicBezTo>
                  <a:cubicBezTo>
                    <a:pt x="7896" y="38823"/>
                    <a:pt x="20602" y="19550"/>
                    <a:pt x="11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6"/>
            <p:cNvSpPr/>
            <p:nvPr/>
          </p:nvSpPr>
          <p:spPr>
            <a:xfrm>
              <a:off x="3612550" y="2841000"/>
              <a:ext cx="391625" cy="543250"/>
            </a:xfrm>
            <a:custGeom>
              <a:avLst/>
              <a:gdLst/>
              <a:ahLst/>
              <a:cxnLst/>
              <a:rect l="l" t="t" r="r" b="b"/>
              <a:pathLst>
                <a:path w="15665" h="21730" extrusionOk="0">
                  <a:moveTo>
                    <a:pt x="401" y="0"/>
                  </a:moveTo>
                  <a:lnTo>
                    <a:pt x="401" y="0"/>
                  </a:lnTo>
                  <a:cubicBezTo>
                    <a:pt x="401" y="1"/>
                    <a:pt x="1" y="15890"/>
                    <a:pt x="15665" y="21730"/>
                  </a:cubicBezTo>
                  <a:cubicBezTo>
                    <a:pt x="12958" y="6292"/>
                    <a:pt x="402" y="1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6"/>
            <p:cNvSpPr/>
            <p:nvPr/>
          </p:nvSpPr>
          <p:spPr>
            <a:xfrm>
              <a:off x="3617550" y="2835975"/>
              <a:ext cx="392900" cy="553775"/>
            </a:xfrm>
            <a:custGeom>
              <a:avLst/>
              <a:gdLst/>
              <a:ahLst/>
              <a:cxnLst/>
              <a:rect l="l" t="t" r="r" b="b"/>
              <a:pathLst>
                <a:path w="15716" h="22151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201"/>
                    <a:pt x="1" y="252"/>
                    <a:pt x="1" y="327"/>
                  </a:cubicBezTo>
                  <a:cubicBezTo>
                    <a:pt x="1" y="1079"/>
                    <a:pt x="101" y="5114"/>
                    <a:pt x="2056" y="9675"/>
                  </a:cubicBezTo>
                  <a:cubicBezTo>
                    <a:pt x="4036" y="14237"/>
                    <a:pt x="7896" y="19349"/>
                    <a:pt x="15389" y="22131"/>
                  </a:cubicBezTo>
                  <a:cubicBezTo>
                    <a:pt x="15422" y="22144"/>
                    <a:pt x="15454" y="22151"/>
                    <a:pt x="15485" y="22151"/>
                  </a:cubicBezTo>
                  <a:cubicBezTo>
                    <a:pt x="15573" y="22151"/>
                    <a:pt x="15647" y="22099"/>
                    <a:pt x="15665" y="22006"/>
                  </a:cubicBezTo>
                  <a:cubicBezTo>
                    <a:pt x="15715" y="21906"/>
                    <a:pt x="15665" y="21780"/>
                    <a:pt x="15540" y="21755"/>
                  </a:cubicBezTo>
                  <a:cubicBezTo>
                    <a:pt x="8146" y="18999"/>
                    <a:pt x="4387" y="14011"/>
                    <a:pt x="2432" y="9525"/>
                  </a:cubicBezTo>
                  <a:cubicBezTo>
                    <a:pt x="502" y="5039"/>
                    <a:pt x="402" y="1028"/>
                    <a:pt x="402" y="327"/>
                  </a:cubicBezTo>
                  <a:cubicBezTo>
                    <a:pt x="402" y="252"/>
                    <a:pt x="402" y="226"/>
                    <a:pt x="402" y="226"/>
                  </a:cubicBezTo>
                  <a:cubicBezTo>
                    <a:pt x="427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6"/>
            <p:cNvSpPr/>
            <p:nvPr/>
          </p:nvSpPr>
          <p:spPr>
            <a:xfrm>
              <a:off x="3994125" y="2841000"/>
              <a:ext cx="398525" cy="543250"/>
            </a:xfrm>
            <a:custGeom>
              <a:avLst/>
              <a:gdLst/>
              <a:ahLst/>
              <a:cxnLst/>
              <a:rect l="l" t="t" r="r" b="b"/>
              <a:pathLst>
                <a:path w="15941" h="21730" extrusionOk="0">
                  <a:moveTo>
                    <a:pt x="15941" y="0"/>
                  </a:moveTo>
                  <a:lnTo>
                    <a:pt x="15941" y="0"/>
                  </a:lnTo>
                  <a:cubicBezTo>
                    <a:pt x="15940" y="1"/>
                    <a:pt x="1755" y="3334"/>
                    <a:pt x="1" y="21730"/>
                  </a:cubicBezTo>
                  <a:lnTo>
                    <a:pt x="1" y="21730"/>
                  </a:lnTo>
                  <a:cubicBezTo>
                    <a:pt x="15665" y="14487"/>
                    <a:pt x="15940" y="1"/>
                    <a:pt x="159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6"/>
            <p:cNvSpPr/>
            <p:nvPr/>
          </p:nvSpPr>
          <p:spPr>
            <a:xfrm>
              <a:off x="3988500" y="2835875"/>
              <a:ext cx="409800" cy="554025"/>
            </a:xfrm>
            <a:custGeom>
              <a:avLst/>
              <a:gdLst/>
              <a:ahLst/>
              <a:cxnLst/>
              <a:rect l="l" t="t" r="r" b="b"/>
              <a:pathLst>
                <a:path w="16392" h="22161" extrusionOk="0">
                  <a:moveTo>
                    <a:pt x="16156" y="0"/>
                  </a:moveTo>
                  <a:cubicBezTo>
                    <a:pt x="16142" y="0"/>
                    <a:pt x="16129" y="2"/>
                    <a:pt x="16115" y="5"/>
                  </a:cubicBezTo>
                  <a:cubicBezTo>
                    <a:pt x="16090" y="5"/>
                    <a:pt x="12506" y="857"/>
                    <a:pt x="8722" y="4015"/>
                  </a:cubicBezTo>
                  <a:cubicBezTo>
                    <a:pt x="4912" y="7173"/>
                    <a:pt x="902" y="12662"/>
                    <a:pt x="0" y="21935"/>
                  </a:cubicBezTo>
                  <a:cubicBezTo>
                    <a:pt x="0" y="22035"/>
                    <a:pt x="75" y="22135"/>
                    <a:pt x="201" y="22160"/>
                  </a:cubicBezTo>
                  <a:cubicBezTo>
                    <a:pt x="301" y="22160"/>
                    <a:pt x="401" y="22085"/>
                    <a:pt x="426" y="21960"/>
                  </a:cubicBezTo>
                  <a:cubicBezTo>
                    <a:pt x="1303" y="12812"/>
                    <a:pt x="5263" y="7449"/>
                    <a:pt x="8973" y="4341"/>
                  </a:cubicBezTo>
                  <a:cubicBezTo>
                    <a:pt x="10852" y="2787"/>
                    <a:pt x="12657" y="1809"/>
                    <a:pt x="14010" y="1208"/>
                  </a:cubicBezTo>
                  <a:cubicBezTo>
                    <a:pt x="14662" y="907"/>
                    <a:pt x="15213" y="707"/>
                    <a:pt x="15614" y="581"/>
                  </a:cubicBezTo>
                  <a:cubicBezTo>
                    <a:pt x="15790" y="531"/>
                    <a:pt x="15940" y="481"/>
                    <a:pt x="16040" y="456"/>
                  </a:cubicBezTo>
                  <a:cubicBezTo>
                    <a:pt x="16115" y="456"/>
                    <a:pt x="16140" y="431"/>
                    <a:pt x="16166" y="431"/>
                  </a:cubicBezTo>
                  <a:lnTo>
                    <a:pt x="16216" y="431"/>
                  </a:lnTo>
                  <a:cubicBezTo>
                    <a:pt x="16316" y="381"/>
                    <a:pt x="16391" y="281"/>
                    <a:pt x="16366" y="155"/>
                  </a:cubicBezTo>
                  <a:cubicBezTo>
                    <a:pt x="16344" y="68"/>
                    <a:pt x="16247" y="0"/>
                    <a:pt x="16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6"/>
            <p:cNvSpPr/>
            <p:nvPr/>
          </p:nvSpPr>
          <p:spPr>
            <a:xfrm>
              <a:off x="3920200" y="2408375"/>
              <a:ext cx="157275" cy="981375"/>
            </a:xfrm>
            <a:custGeom>
              <a:avLst/>
              <a:gdLst/>
              <a:ahLst/>
              <a:cxnLst/>
              <a:rect l="l" t="t" r="r" b="b"/>
              <a:pathLst>
                <a:path w="6291" h="39255" extrusionOk="0">
                  <a:moveTo>
                    <a:pt x="6061" y="1"/>
                  </a:moveTo>
                  <a:cubicBezTo>
                    <a:pt x="5990" y="1"/>
                    <a:pt x="5923" y="46"/>
                    <a:pt x="5890" y="112"/>
                  </a:cubicBezTo>
                  <a:cubicBezTo>
                    <a:pt x="1354" y="7606"/>
                    <a:pt x="0" y="15526"/>
                    <a:pt x="0" y="22268"/>
                  </a:cubicBezTo>
                  <a:cubicBezTo>
                    <a:pt x="0" y="31917"/>
                    <a:pt x="2757" y="39110"/>
                    <a:pt x="2757" y="39110"/>
                  </a:cubicBezTo>
                  <a:cubicBezTo>
                    <a:pt x="2776" y="39203"/>
                    <a:pt x="2849" y="39255"/>
                    <a:pt x="2937" y="39255"/>
                  </a:cubicBezTo>
                  <a:cubicBezTo>
                    <a:pt x="2968" y="39255"/>
                    <a:pt x="3000" y="39248"/>
                    <a:pt x="3033" y="39235"/>
                  </a:cubicBezTo>
                  <a:cubicBezTo>
                    <a:pt x="3133" y="39210"/>
                    <a:pt x="3183" y="39085"/>
                    <a:pt x="3133" y="38960"/>
                  </a:cubicBezTo>
                  <a:cubicBezTo>
                    <a:pt x="3133" y="38960"/>
                    <a:pt x="3133" y="38935"/>
                    <a:pt x="3108" y="38884"/>
                  </a:cubicBezTo>
                  <a:cubicBezTo>
                    <a:pt x="2807" y="38082"/>
                    <a:pt x="426" y="31240"/>
                    <a:pt x="426" y="22268"/>
                  </a:cubicBezTo>
                  <a:cubicBezTo>
                    <a:pt x="426" y="15576"/>
                    <a:pt x="1755" y="7731"/>
                    <a:pt x="6241" y="313"/>
                  </a:cubicBezTo>
                  <a:cubicBezTo>
                    <a:pt x="6291" y="213"/>
                    <a:pt x="6266" y="87"/>
                    <a:pt x="6166" y="37"/>
                  </a:cubicBezTo>
                  <a:cubicBezTo>
                    <a:pt x="6132" y="12"/>
                    <a:pt x="6096" y="1"/>
                    <a:pt x="6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" name="Google Shape;1131;p36"/>
          <p:cNvGrpSpPr/>
          <p:nvPr/>
        </p:nvGrpSpPr>
        <p:grpSpPr>
          <a:xfrm>
            <a:off x="4339891" y="4252184"/>
            <a:ext cx="464221" cy="579885"/>
            <a:chOff x="3612550" y="2408375"/>
            <a:chExt cx="785750" cy="981525"/>
          </a:xfrm>
        </p:grpSpPr>
        <p:sp>
          <p:nvSpPr>
            <p:cNvPr id="1132" name="Google Shape;1132;p36"/>
            <p:cNvSpPr/>
            <p:nvPr/>
          </p:nvSpPr>
          <p:spPr>
            <a:xfrm>
              <a:off x="3796750" y="2413675"/>
              <a:ext cx="515075" cy="970575"/>
            </a:xfrm>
            <a:custGeom>
              <a:avLst/>
              <a:gdLst/>
              <a:ahLst/>
              <a:cxnLst/>
              <a:rect l="l" t="t" r="r" b="b"/>
              <a:pathLst>
                <a:path w="20603" h="38823" extrusionOk="0">
                  <a:moveTo>
                    <a:pt x="11003" y="1"/>
                  </a:moveTo>
                  <a:lnTo>
                    <a:pt x="11003" y="1"/>
                  </a:lnTo>
                  <a:cubicBezTo>
                    <a:pt x="1" y="18146"/>
                    <a:pt x="7896" y="38823"/>
                    <a:pt x="7896" y="38823"/>
                  </a:cubicBezTo>
                  <a:cubicBezTo>
                    <a:pt x="7896" y="38823"/>
                    <a:pt x="20602" y="19550"/>
                    <a:pt x="11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6"/>
            <p:cNvSpPr/>
            <p:nvPr/>
          </p:nvSpPr>
          <p:spPr>
            <a:xfrm>
              <a:off x="3612550" y="2841000"/>
              <a:ext cx="391625" cy="543250"/>
            </a:xfrm>
            <a:custGeom>
              <a:avLst/>
              <a:gdLst/>
              <a:ahLst/>
              <a:cxnLst/>
              <a:rect l="l" t="t" r="r" b="b"/>
              <a:pathLst>
                <a:path w="15665" h="21730" extrusionOk="0">
                  <a:moveTo>
                    <a:pt x="401" y="0"/>
                  </a:moveTo>
                  <a:lnTo>
                    <a:pt x="401" y="0"/>
                  </a:lnTo>
                  <a:cubicBezTo>
                    <a:pt x="401" y="1"/>
                    <a:pt x="1" y="15890"/>
                    <a:pt x="15665" y="21730"/>
                  </a:cubicBezTo>
                  <a:cubicBezTo>
                    <a:pt x="12958" y="6292"/>
                    <a:pt x="402" y="1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6"/>
            <p:cNvSpPr/>
            <p:nvPr/>
          </p:nvSpPr>
          <p:spPr>
            <a:xfrm>
              <a:off x="3617550" y="2835975"/>
              <a:ext cx="392900" cy="553775"/>
            </a:xfrm>
            <a:custGeom>
              <a:avLst/>
              <a:gdLst/>
              <a:ahLst/>
              <a:cxnLst/>
              <a:rect l="l" t="t" r="r" b="b"/>
              <a:pathLst>
                <a:path w="15716" h="22151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201"/>
                    <a:pt x="1" y="252"/>
                    <a:pt x="1" y="327"/>
                  </a:cubicBezTo>
                  <a:cubicBezTo>
                    <a:pt x="1" y="1079"/>
                    <a:pt x="101" y="5114"/>
                    <a:pt x="2056" y="9675"/>
                  </a:cubicBezTo>
                  <a:cubicBezTo>
                    <a:pt x="4036" y="14237"/>
                    <a:pt x="7896" y="19349"/>
                    <a:pt x="15389" y="22131"/>
                  </a:cubicBezTo>
                  <a:cubicBezTo>
                    <a:pt x="15422" y="22144"/>
                    <a:pt x="15454" y="22151"/>
                    <a:pt x="15485" y="22151"/>
                  </a:cubicBezTo>
                  <a:cubicBezTo>
                    <a:pt x="15573" y="22151"/>
                    <a:pt x="15647" y="22099"/>
                    <a:pt x="15665" y="22006"/>
                  </a:cubicBezTo>
                  <a:cubicBezTo>
                    <a:pt x="15715" y="21906"/>
                    <a:pt x="15665" y="21780"/>
                    <a:pt x="15540" y="21755"/>
                  </a:cubicBezTo>
                  <a:cubicBezTo>
                    <a:pt x="8146" y="18999"/>
                    <a:pt x="4387" y="14011"/>
                    <a:pt x="2432" y="9525"/>
                  </a:cubicBezTo>
                  <a:cubicBezTo>
                    <a:pt x="502" y="5039"/>
                    <a:pt x="402" y="1028"/>
                    <a:pt x="402" y="327"/>
                  </a:cubicBezTo>
                  <a:cubicBezTo>
                    <a:pt x="402" y="252"/>
                    <a:pt x="402" y="226"/>
                    <a:pt x="402" y="226"/>
                  </a:cubicBezTo>
                  <a:cubicBezTo>
                    <a:pt x="427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6"/>
            <p:cNvSpPr/>
            <p:nvPr/>
          </p:nvSpPr>
          <p:spPr>
            <a:xfrm>
              <a:off x="3994125" y="2841000"/>
              <a:ext cx="398525" cy="543250"/>
            </a:xfrm>
            <a:custGeom>
              <a:avLst/>
              <a:gdLst/>
              <a:ahLst/>
              <a:cxnLst/>
              <a:rect l="l" t="t" r="r" b="b"/>
              <a:pathLst>
                <a:path w="15941" h="21730" extrusionOk="0">
                  <a:moveTo>
                    <a:pt x="15941" y="0"/>
                  </a:moveTo>
                  <a:lnTo>
                    <a:pt x="15941" y="0"/>
                  </a:lnTo>
                  <a:cubicBezTo>
                    <a:pt x="15940" y="1"/>
                    <a:pt x="1755" y="3334"/>
                    <a:pt x="1" y="21730"/>
                  </a:cubicBezTo>
                  <a:lnTo>
                    <a:pt x="1" y="21730"/>
                  </a:lnTo>
                  <a:cubicBezTo>
                    <a:pt x="15665" y="14487"/>
                    <a:pt x="15940" y="1"/>
                    <a:pt x="159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6"/>
            <p:cNvSpPr/>
            <p:nvPr/>
          </p:nvSpPr>
          <p:spPr>
            <a:xfrm>
              <a:off x="3988500" y="2835875"/>
              <a:ext cx="409800" cy="554025"/>
            </a:xfrm>
            <a:custGeom>
              <a:avLst/>
              <a:gdLst/>
              <a:ahLst/>
              <a:cxnLst/>
              <a:rect l="l" t="t" r="r" b="b"/>
              <a:pathLst>
                <a:path w="16392" h="22161" extrusionOk="0">
                  <a:moveTo>
                    <a:pt x="16156" y="0"/>
                  </a:moveTo>
                  <a:cubicBezTo>
                    <a:pt x="16142" y="0"/>
                    <a:pt x="16129" y="2"/>
                    <a:pt x="16115" y="5"/>
                  </a:cubicBezTo>
                  <a:cubicBezTo>
                    <a:pt x="16090" y="5"/>
                    <a:pt x="12506" y="857"/>
                    <a:pt x="8722" y="4015"/>
                  </a:cubicBezTo>
                  <a:cubicBezTo>
                    <a:pt x="4912" y="7173"/>
                    <a:pt x="902" y="12662"/>
                    <a:pt x="0" y="21935"/>
                  </a:cubicBezTo>
                  <a:cubicBezTo>
                    <a:pt x="0" y="22035"/>
                    <a:pt x="75" y="22135"/>
                    <a:pt x="201" y="22160"/>
                  </a:cubicBezTo>
                  <a:cubicBezTo>
                    <a:pt x="301" y="22160"/>
                    <a:pt x="401" y="22085"/>
                    <a:pt x="426" y="21960"/>
                  </a:cubicBezTo>
                  <a:cubicBezTo>
                    <a:pt x="1303" y="12812"/>
                    <a:pt x="5263" y="7449"/>
                    <a:pt x="8973" y="4341"/>
                  </a:cubicBezTo>
                  <a:cubicBezTo>
                    <a:pt x="10852" y="2787"/>
                    <a:pt x="12657" y="1809"/>
                    <a:pt x="14010" y="1208"/>
                  </a:cubicBezTo>
                  <a:cubicBezTo>
                    <a:pt x="14662" y="907"/>
                    <a:pt x="15213" y="707"/>
                    <a:pt x="15614" y="581"/>
                  </a:cubicBezTo>
                  <a:cubicBezTo>
                    <a:pt x="15790" y="531"/>
                    <a:pt x="15940" y="481"/>
                    <a:pt x="16040" y="456"/>
                  </a:cubicBezTo>
                  <a:cubicBezTo>
                    <a:pt x="16115" y="456"/>
                    <a:pt x="16140" y="431"/>
                    <a:pt x="16166" y="431"/>
                  </a:cubicBezTo>
                  <a:lnTo>
                    <a:pt x="16216" y="431"/>
                  </a:lnTo>
                  <a:cubicBezTo>
                    <a:pt x="16316" y="381"/>
                    <a:pt x="16391" y="281"/>
                    <a:pt x="16366" y="155"/>
                  </a:cubicBezTo>
                  <a:cubicBezTo>
                    <a:pt x="16344" y="68"/>
                    <a:pt x="16247" y="0"/>
                    <a:pt x="16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6"/>
            <p:cNvSpPr/>
            <p:nvPr/>
          </p:nvSpPr>
          <p:spPr>
            <a:xfrm>
              <a:off x="3920200" y="2408375"/>
              <a:ext cx="157275" cy="981375"/>
            </a:xfrm>
            <a:custGeom>
              <a:avLst/>
              <a:gdLst/>
              <a:ahLst/>
              <a:cxnLst/>
              <a:rect l="l" t="t" r="r" b="b"/>
              <a:pathLst>
                <a:path w="6291" h="39255" extrusionOk="0">
                  <a:moveTo>
                    <a:pt x="6061" y="1"/>
                  </a:moveTo>
                  <a:cubicBezTo>
                    <a:pt x="5990" y="1"/>
                    <a:pt x="5923" y="46"/>
                    <a:pt x="5890" y="112"/>
                  </a:cubicBezTo>
                  <a:cubicBezTo>
                    <a:pt x="1354" y="7606"/>
                    <a:pt x="0" y="15526"/>
                    <a:pt x="0" y="22268"/>
                  </a:cubicBezTo>
                  <a:cubicBezTo>
                    <a:pt x="0" y="31917"/>
                    <a:pt x="2757" y="39110"/>
                    <a:pt x="2757" y="39110"/>
                  </a:cubicBezTo>
                  <a:cubicBezTo>
                    <a:pt x="2776" y="39203"/>
                    <a:pt x="2849" y="39255"/>
                    <a:pt x="2937" y="39255"/>
                  </a:cubicBezTo>
                  <a:cubicBezTo>
                    <a:pt x="2968" y="39255"/>
                    <a:pt x="3000" y="39248"/>
                    <a:pt x="3033" y="39235"/>
                  </a:cubicBezTo>
                  <a:cubicBezTo>
                    <a:pt x="3133" y="39210"/>
                    <a:pt x="3183" y="39085"/>
                    <a:pt x="3133" y="38960"/>
                  </a:cubicBezTo>
                  <a:cubicBezTo>
                    <a:pt x="3133" y="38960"/>
                    <a:pt x="3133" y="38935"/>
                    <a:pt x="3108" y="38884"/>
                  </a:cubicBezTo>
                  <a:cubicBezTo>
                    <a:pt x="2807" y="38082"/>
                    <a:pt x="426" y="31240"/>
                    <a:pt x="426" y="22268"/>
                  </a:cubicBezTo>
                  <a:cubicBezTo>
                    <a:pt x="426" y="15576"/>
                    <a:pt x="1755" y="7731"/>
                    <a:pt x="6241" y="313"/>
                  </a:cubicBezTo>
                  <a:cubicBezTo>
                    <a:pt x="6291" y="213"/>
                    <a:pt x="6266" y="87"/>
                    <a:pt x="6166" y="37"/>
                  </a:cubicBezTo>
                  <a:cubicBezTo>
                    <a:pt x="6132" y="12"/>
                    <a:pt x="6096" y="1"/>
                    <a:pt x="6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8" name="Google Shape;1138;p36"/>
          <p:cNvGrpSpPr/>
          <p:nvPr/>
        </p:nvGrpSpPr>
        <p:grpSpPr>
          <a:xfrm>
            <a:off x="7715713" y="998181"/>
            <a:ext cx="1221071" cy="239329"/>
            <a:chOff x="12570425" y="755225"/>
            <a:chExt cx="842350" cy="165100"/>
          </a:xfrm>
        </p:grpSpPr>
        <p:sp>
          <p:nvSpPr>
            <p:cNvPr id="1139" name="Google Shape;1139;p36"/>
            <p:cNvSpPr/>
            <p:nvPr/>
          </p:nvSpPr>
          <p:spPr>
            <a:xfrm>
              <a:off x="12570425" y="755225"/>
              <a:ext cx="842350" cy="165100"/>
            </a:xfrm>
            <a:custGeom>
              <a:avLst/>
              <a:gdLst/>
              <a:ahLst/>
              <a:cxnLst/>
              <a:rect l="l" t="t" r="r" b="b"/>
              <a:pathLst>
                <a:path w="33694" h="6604" extrusionOk="0">
                  <a:moveTo>
                    <a:pt x="12467" y="0"/>
                  </a:moveTo>
                  <a:cubicBezTo>
                    <a:pt x="10902" y="0"/>
                    <a:pt x="9560" y="767"/>
                    <a:pt x="8436" y="1852"/>
                  </a:cubicBezTo>
                  <a:cubicBezTo>
                    <a:pt x="7384" y="2855"/>
                    <a:pt x="6376" y="2998"/>
                    <a:pt x="5345" y="2998"/>
                  </a:cubicBezTo>
                  <a:cubicBezTo>
                    <a:pt x="4933" y="2998"/>
                    <a:pt x="4516" y="2975"/>
                    <a:pt x="4092" y="2975"/>
                  </a:cubicBezTo>
                  <a:cubicBezTo>
                    <a:pt x="3499" y="2975"/>
                    <a:pt x="2891" y="3020"/>
                    <a:pt x="2255" y="3234"/>
                  </a:cubicBezTo>
                  <a:cubicBezTo>
                    <a:pt x="1285" y="3573"/>
                    <a:pt x="727" y="4228"/>
                    <a:pt x="412" y="4906"/>
                  </a:cubicBezTo>
                  <a:cubicBezTo>
                    <a:pt x="0" y="5779"/>
                    <a:pt x="0" y="6603"/>
                    <a:pt x="0" y="6603"/>
                  </a:cubicBezTo>
                  <a:lnTo>
                    <a:pt x="33693" y="6603"/>
                  </a:lnTo>
                  <a:cubicBezTo>
                    <a:pt x="32845" y="5634"/>
                    <a:pt x="32021" y="4785"/>
                    <a:pt x="31269" y="4082"/>
                  </a:cubicBezTo>
                  <a:cubicBezTo>
                    <a:pt x="28267" y="1278"/>
                    <a:pt x="26017" y="433"/>
                    <a:pt x="24226" y="433"/>
                  </a:cubicBezTo>
                  <a:cubicBezTo>
                    <a:pt x="21506" y="433"/>
                    <a:pt x="19844" y="2383"/>
                    <a:pt x="18214" y="2383"/>
                  </a:cubicBezTo>
                  <a:cubicBezTo>
                    <a:pt x="17763" y="2383"/>
                    <a:pt x="17315" y="2234"/>
                    <a:pt x="16847" y="1852"/>
                  </a:cubicBezTo>
                  <a:cubicBezTo>
                    <a:pt x="15228" y="531"/>
                    <a:pt x="13770" y="0"/>
                    <a:pt x="12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6"/>
            <p:cNvSpPr/>
            <p:nvPr/>
          </p:nvSpPr>
          <p:spPr>
            <a:xfrm>
              <a:off x="12570425" y="857275"/>
              <a:ext cx="842350" cy="63050"/>
            </a:xfrm>
            <a:custGeom>
              <a:avLst/>
              <a:gdLst/>
              <a:ahLst/>
              <a:cxnLst/>
              <a:rect l="l" t="t" r="r" b="b"/>
              <a:pathLst>
                <a:path w="33694" h="2522" extrusionOk="0">
                  <a:moveTo>
                    <a:pt x="31269" y="0"/>
                  </a:moveTo>
                  <a:cubicBezTo>
                    <a:pt x="26750" y="1153"/>
                    <a:pt x="20767" y="1499"/>
                    <a:pt x="15188" y="1499"/>
                  </a:cubicBezTo>
                  <a:cubicBezTo>
                    <a:pt x="8797" y="1499"/>
                    <a:pt x="2936" y="1044"/>
                    <a:pt x="412" y="824"/>
                  </a:cubicBezTo>
                  <a:cubicBezTo>
                    <a:pt x="0" y="1697"/>
                    <a:pt x="0" y="2521"/>
                    <a:pt x="0" y="2521"/>
                  </a:cubicBezTo>
                  <a:lnTo>
                    <a:pt x="33693" y="2521"/>
                  </a:lnTo>
                  <a:cubicBezTo>
                    <a:pt x="32845" y="1552"/>
                    <a:pt x="32021" y="703"/>
                    <a:pt x="31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1" name="Google Shape;1141;p36"/>
          <p:cNvGrpSpPr/>
          <p:nvPr/>
        </p:nvGrpSpPr>
        <p:grpSpPr>
          <a:xfrm>
            <a:off x="4193743" y="563631"/>
            <a:ext cx="756515" cy="148276"/>
            <a:chOff x="12570425" y="755225"/>
            <a:chExt cx="842350" cy="165100"/>
          </a:xfrm>
        </p:grpSpPr>
        <p:sp>
          <p:nvSpPr>
            <p:cNvPr id="1142" name="Google Shape;1142;p36"/>
            <p:cNvSpPr/>
            <p:nvPr/>
          </p:nvSpPr>
          <p:spPr>
            <a:xfrm>
              <a:off x="12570425" y="755225"/>
              <a:ext cx="842350" cy="165100"/>
            </a:xfrm>
            <a:custGeom>
              <a:avLst/>
              <a:gdLst/>
              <a:ahLst/>
              <a:cxnLst/>
              <a:rect l="l" t="t" r="r" b="b"/>
              <a:pathLst>
                <a:path w="33694" h="6604" extrusionOk="0">
                  <a:moveTo>
                    <a:pt x="12467" y="0"/>
                  </a:moveTo>
                  <a:cubicBezTo>
                    <a:pt x="10902" y="0"/>
                    <a:pt x="9560" y="767"/>
                    <a:pt x="8436" y="1852"/>
                  </a:cubicBezTo>
                  <a:cubicBezTo>
                    <a:pt x="7384" y="2855"/>
                    <a:pt x="6376" y="2998"/>
                    <a:pt x="5345" y="2998"/>
                  </a:cubicBezTo>
                  <a:cubicBezTo>
                    <a:pt x="4933" y="2998"/>
                    <a:pt x="4516" y="2975"/>
                    <a:pt x="4092" y="2975"/>
                  </a:cubicBezTo>
                  <a:cubicBezTo>
                    <a:pt x="3499" y="2975"/>
                    <a:pt x="2891" y="3020"/>
                    <a:pt x="2255" y="3234"/>
                  </a:cubicBezTo>
                  <a:cubicBezTo>
                    <a:pt x="1285" y="3573"/>
                    <a:pt x="727" y="4228"/>
                    <a:pt x="412" y="4906"/>
                  </a:cubicBezTo>
                  <a:cubicBezTo>
                    <a:pt x="0" y="5779"/>
                    <a:pt x="0" y="6603"/>
                    <a:pt x="0" y="6603"/>
                  </a:cubicBezTo>
                  <a:lnTo>
                    <a:pt x="33693" y="6603"/>
                  </a:lnTo>
                  <a:cubicBezTo>
                    <a:pt x="32845" y="5634"/>
                    <a:pt x="32021" y="4785"/>
                    <a:pt x="31269" y="4082"/>
                  </a:cubicBezTo>
                  <a:cubicBezTo>
                    <a:pt x="28267" y="1278"/>
                    <a:pt x="26017" y="433"/>
                    <a:pt x="24226" y="433"/>
                  </a:cubicBezTo>
                  <a:cubicBezTo>
                    <a:pt x="21506" y="433"/>
                    <a:pt x="19844" y="2383"/>
                    <a:pt x="18214" y="2383"/>
                  </a:cubicBezTo>
                  <a:cubicBezTo>
                    <a:pt x="17763" y="2383"/>
                    <a:pt x="17315" y="2234"/>
                    <a:pt x="16847" y="1852"/>
                  </a:cubicBezTo>
                  <a:cubicBezTo>
                    <a:pt x="15228" y="531"/>
                    <a:pt x="13770" y="0"/>
                    <a:pt x="12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6"/>
            <p:cNvSpPr/>
            <p:nvPr/>
          </p:nvSpPr>
          <p:spPr>
            <a:xfrm>
              <a:off x="12570425" y="857275"/>
              <a:ext cx="842350" cy="63050"/>
            </a:xfrm>
            <a:custGeom>
              <a:avLst/>
              <a:gdLst/>
              <a:ahLst/>
              <a:cxnLst/>
              <a:rect l="l" t="t" r="r" b="b"/>
              <a:pathLst>
                <a:path w="33694" h="2522" extrusionOk="0">
                  <a:moveTo>
                    <a:pt x="31269" y="0"/>
                  </a:moveTo>
                  <a:cubicBezTo>
                    <a:pt x="26750" y="1153"/>
                    <a:pt x="20767" y="1499"/>
                    <a:pt x="15188" y="1499"/>
                  </a:cubicBezTo>
                  <a:cubicBezTo>
                    <a:pt x="8797" y="1499"/>
                    <a:pt x="2936" y="1044"/>
                    <a:pt x="412" y="824"/>
                  </a:cubicBezTo>
                  <a:cubicBezTo>
                    <a:pt x="0" y="1697"/>
                    <a:pt x="0" y="2521"/>
                    <a:pt x="0" y="2521"/>
                  </a:cubicBezTo>
                  <a:lnTo>
                    <a:pt x="33693" y="2521"/>
                  </a:lnTo>
                  <a:cubicBezTo>
                    <a:pt x="32845" y="1552"/>
                    <a:pt x="32021" y="703"/>
                    <a:pt x="31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" name="Google Shape;1144;p36"/>
          <p:cNvGrpSpPr/>
          <p:nvPr/>
        </p:nvGrpSpPr>
        <p:grpSpPr>
          <a:xfrm>
            <a:off x="328141" y="390039"/>
            <a:ext cx="1221071" cy="239329"/>
            <a:chOff x="12570425" y="755225"/>
            <a:chExt cx="842350" cy="165100"/>
          </a:xfrm>
        </p:grpSpPr>
        <p:sp>
          <p:nvSpPr>
            <p:cNvPr id="1145" name="Google Shape;1145;p36"/>
            <p:cNvSpPr/>
            <p:nvPr/>
          </p:nvSpPr>
          <p:spPr>
            <a:xfrm>
              <a:off x="12570425" y="755225"/>
              <a:ext cx="842350" cy="165100"/>
            </a:xfrm>
            <a:custGeom>
              <a:avLst/>
              <a:gdLst/>
              <a:ahLst/>
              <a:cxnLst/>
              <a:rect l="l" t="t" r="r" b="b"/>
              <a:pathLst>
                <a:path w="33694" h="6604" extrusionOk="0">
                  <a:moveTo>
                    <a:pt x="12467" y="0"/>
                  </a:moveTo>
                  <a:cubicBezTo>
                    <a:pt x="10902" y="0"/>
                    <a:pt x="9560" y="767"/>
                    <a:pt x="8436" y="1852"/>
                  </a:cubicBezTo>
                  <a:cubicBezTo>
                    <a:pt x="7384" y="2855"/>
                    <a:pt x="6376" y="2998"/>
                    <a:pt x="5345" y="2998"/>
                  </a:cubicBezTo>
                  <a:cubicBezTo>
                    <a:pt x="4933" y="2998"/>
                    <a:pt x="4516" y="2975"/>
                    <a:pt x="4092" y="2975"/>
                  </a:cubicBezTo>
                  <a:cubicBezTo>
                    <a:pt x="3499" y="2975"/>
                    <a:pt x="2891" y="3020"/>
                    <a:pt x="2255" y="3234"/>
                  </a:cubicBezTo>
                  <a:cubicBezTo>
                    <a:pt x="1285" y="3573"/>
                    <a:pt x="727" y="4228"/>
                    <a:pt x="412" y="4906"/>
                  </a:cubicBezTo>
                  <a:cubicBezTo>
                    <a:pt x="0" y="5779"/>
                    <a:pt x="0" y="6603"/>
                    <a:pt x="0" y="6603"/>
                  </a:cubicBezTo>
                  <a:lnTo>
                    <a:pt x="33693" y="6603"/>
                  </a:lnTo>
                  <a:cubicBezTo>
                    <a:pt x="32845" y="5634"/>
                    <a:pt x="32021" y="4785"/>
                    <a:pt x="31269" y="4082"/>
                  </a:cubicBezTo>
                  <a:cubicBezTo>
                    <a:pt x="28267" y="1278"/>
                    <a:pt x="26017" y="433"/>
                    <a:pt x="24226" y="433"/>
                  </a:cubicBezTo>
                  <a:cubicBezTo>
                    <a:pt x="21506" y="433"/>
                    <a:pt x="19844" y="2383"/>
                    <a:pt x="18214" y="2383"/>
                  </a:cubicBezTo>
                  <a:cubicBezTo>
                    <a:pt x="17763" y="2383"/>
                    <a:pt x="17315" y="2234"/>
                    <a:pt x="16847" y="1852"/>
                  </a:cubicBezTo>
                  <a:cubicBezTo>
                    <a:pt x="15228" y="531"/>
                    <a:pt x="13770" y="0"/>
                    <a:pt x="12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12570425" y="857275"/>
              <a:ext cx="842350" cy="63050"/>
            </a:xfrm>
            <a:custGeom>
              <a:avLst/>
              <a:gdLst/>
              <a:ahLst/>
              <a:cxnLst/>
              <a:rect l="l" t="t" r="r" b="b"/>
              <a:pathLst>
                <a:path w="33694" h="2522" extrusionOk="0">
                  <a:moveTo>
                    <a:pt x="31269" y="0"/>
                  </a:moveTo>
                  <a:cubicBezTo>
                    <a:pt x="26750" y="1153"/>
                    <a:pt x="20767" y="1499"/>
                    <a:pt x="15188" y="1499"/>
                  </a:cubicBezTo>
                  <a:cubicBezTo>
                    <a:pt x="8797" y="1499"/>
                    <a:pt x="2936" y="1044"/>
                    <a:pt x="412" y="824"/>
                  </a:cubicBezTo>
                  <a:cubicBezTo>
                    <a:pt x="0" y="1697"/>
                    <a:pt x="0" y="2521"/>
                    <a:pt x="0" y="2521"/>
                  </a:cubicBezTo>
                  <a:lnTo>
                    <a:pt x="33693" y="2521"/>
                  </a:lnTo>
                  <a:cubicBezTo>
                    <a:pt x="32845" y="1552"/>
                    <a:pt x="32021" y="703"/>
                    <a:pt x="31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7" name="Google Shape;1147;p36"/>
          <p:cNvSpPr/>
          <p:nvPr/>
        </p:nvSpPr>
        <p:spPr>
          <a:xfrm rot="10800000">
            <a:off x="8228475" y="442238"/>
            <a:ext cx="195525" cy="195525"/>
          </a:xfrm>
          <a:custGeom>
            <a:avLst/>
            <a:gdLst/>
            <a:ahLst/>
            <a:cxnLst/>
            <a:rect l="l" t="t" r="r" b="b"/>
            <a:pathLst>
              <a:path w="7821" h="7821" extrusionOk="0">
                <a:moveTo>
                  <a:pt x="3900" y="1314"/>
                </a:moveTo>
                <a:cubicBezTo>
                  <a:pt x="4315" y="2544"/>
                  <a:pt x="5299" y="3510"/>
                  <a:pt x="6539" y="3911"/>
                </a:cubicBezTo>
                <a:lnTo>
                  <a:pt x="6539" y="3911"/>
                </a:lnTo>
                <a:cubicBezTo>
                  <a:pt x="5299" y="4311"/>
                  <a:pt x="4315" y="5277"/>
                  <a:pt x="3900" y="6507"/>
                </a:cubicBezTo>
                <a:lnTo>
                  <a:pt x="3900" y="6507"/>
                </a:lnTo>
                <a:cubicBezTo>
                  <a:pt x="3489" y="5277"/>
                  <a:pt x="2515" y="4311"/>
                  <a:pt x="1280" y="3911"/>
                </a:cubicBezTo>
                <a:lnTo>
                  <a:pt x="1280" y="3911"/>
                </a:lnTo>
                <a:cubicBezTo>
                  <a:pt x="2515" y="3510"/>
                  <a:pt x="3489" y="2544"/>
                  <a:pt x="3900" y="1314"/>
                </a:cubicBezTo>
                <a:close/>
                <a:moveTo>
                  <a:pt x="3685" y="1"/>
                </a:moveTo>
                <a:cubicBezTo>
                  <a:pt x="3685" y="1028"/>
                  <a:pt x="3284" y="1956"/>
                  <a:pt x="2607" y="2632"/>
                </a:cubicBezTo>
                <a:cubicBezTo>
                  <a:pt x="1931" y="3284"/>
                  <a:pt x="1029" y="3710"/>
                  <a:pt x="1" y="3710"/>
                </a:cubicBezTo>
                <a:lnTo>
                  <a:pt x="1" y="4111"/>
                </a:lnTo>
                <a:cubicBezTo>
                  <a:pt x="1029" y="4111"/>
                  <a:pt x="1931" y="4537"/>
                  <a:pt x="2607" y="5214"/>
                </a:cubicBezTo>
                <a:cubicBezTo>
                  <a:pt x="3284" y="5865"/>
                  <a:pt x="3685" y="6793"/>
                  <a:pt x="3685" y="7820"/>
                </a:cubicBezTo>
                <a:lnTo>
                  <a:pt x="4111" y="7820"/>
                </a:lnTo>
                <a:cubicBezTo>
                  <a:pt x="4111" y="6793"/>
                  <a:pt x="4537" y="5865"/>
                  <a:pt x="5189" y="5214"/>
                </a:cubicBezTo>
                <a:cubicBezTo>
                  <a:pt x="5866" y="4537"/>
                  <a:pt x="6793" y="4111"/>
                  <a:pt x="7821" y="4111"/>
                </a:cubicBezTo>
                <a:lnTo>
                  <a:pt x="7821" y="3710"/>
                </a:lnTo>
                <a:cubicBezTo>
                  <a:pt x="6793" y="3710"/>
                  <a:pt x="5866" y="3284"/>
                  <a:pt x="5189" y="2632"/>
                </a:cubicBezTo>
                <a:cubicBezTo>
                  <a:pt x="4537" y="1956"/>
                  <a:pt x="4111" y="1028"/>
                  <a:pt x="41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36"/>
          <p:cNvSpPr/>
          <p:nvPr/>
        </p:nvSpPr>
        <p:spPr>
          <a:xfrm rot="10800000">
            <a:off x="421563" y="2148500"/>
            <a:ext cx="195525" cy="195525"/>
          </a:xfrm>
          <a:custGeom>
            <a:avLst/>
            <a:gdLst/>
            <a:ahLst/>
            <a:cxnLst/>
            <a:rect l="l" t="t" r="r" b="b"/>
            <a:pathLst>
              <a:path w="7821" h="7821" extrusionOk="0">
                <a:moveTo>
                  <a:pt x="3900" y="1314"/>
                </a:moveTo>
                <a:cubicBezTo>
                  <a:pt x="4315" y="2544"/>
                  <a:pt x="5299" y="3510"/>
                  <a:pt x="6539" y="3911"/>
                </a:cubicBezTo>
                <a:lnTo>
                  <a:pt x="6539" y="3911"/>
                </a:lnTo>
                <a:cubicBezTo>
                  <a:pt x="5299" y="4311"/>
                  <a:pt x="4315" y="5277"/>
                  <a:pt x="3900" y="6507"/>
                </a:cubicBezTo>
                <a:lnTo>
                  <a:pt x="3900" y="6507"/>
                </a:lnTo>
                <a:cubicBezTo>
                  <a:pt x="3489" y="5277"/>
                  <a:pt x="2515" y="4311"/>
                  <a:pt x="1280" y="3911"/>
                </a:cubicBezTo>
                <a:lnTo>
                  <a:pt x="1280" y="3911"/>
                </a:lnTo>
                <a:cubicBezTo>
                  <a:pt x="2515" y="3510"/>
                  <a:pt x="3489" y="2544"/>
                  <a:pt x="3900" y="1314"/>
                </a:cubicBezTo>
                <a:close/>
                <a:moveTo>
                  <a:pt x="3685" y="1"/>
                </a:moveTo>
                <a:cubicBezTo>
                  <a:pt x="3685" y="1028"/>
                  <a:pt x="3284" y="1956"/>
                  <a:pt x="2607" y="2632"/>
                </a:cubicBezTo>
                <a:cubicBezTo>
                  <a:pt x="1931" y="3284"/>
                  <a:pt x="1029" y="3710"/>
                  <a:pt x="1" y="3710"/>
                </a:cubicBezTo>
                <a:lnTo>
                  <a:pt x="1" y="4111"/>
                </a:lnTo>
                <a:cubicBezTo>
                  <a:pt x="1029" y="4111"/>
                  <a:pt x="1931" y="4537"/>
                  <a:pt x="2607" y="5214"/>
                </a:cubicBezTo>
                <a:cubicBezTo>
                  <a:pt x="3284" y="5865"/>
                  <a:pt x="3685" y="6793"/>
                  <a:pt x="3685" y="7820"/>
                </a:cubicBezTo>
                <a:lnTo>
                  <a:pt x="4111" y="7820"/>
                </a:lnTo>
                <a:cubicBezTo>
                  <a:pt x="4111" y="6793"/>
                  <a:pt x="4537" y="5865"/>
                  <a:pt x="5189" y="5214"/>
                </a:cubicBezTo>
                <a:cubicBezTo>
                  <a:pt x="5866" y="4537"/>
                  <a:pt x="6793" y="4111"/>
                  <a:pt x="7821" y="4111"/>
                </a:cubicBezTo>
                <a:lnTo>
                  <a:pt x="7821" y="3710"/>
                </a:lnTo>
                <a:cubicBezTo>
                  <a:pt x="6793" y="3710"/>
                  <a:pt x="5866" y="3284"/>
                  <a:pt x="5189" y="2632"/>
                </a:cubicBezTo>
                <a:cubicBezTo>
                  <a:pt x="4537" y="1956"/>
                  <a:pt x="4111" y="1028"/>
                  <a:pt x="41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36"/>
          <p:cNvSpPr/>
          <p:nvPr/>
        </p:nvSpPr>
        <p:spPr>
          <a:xfrm rot="10800000">
            <a:off x="8741238" y="3627900"/>
            <a:ext cx="195525" cy="195525"/>
          </a:xfrm>
          <a:custGeom>
            <a:avLst/>
            <a:gdLst/>
            <a:ahLst/>
            <a:cxnLst/>
            <a:rect l="l" t="t" r="r" b="b"/>
            <a:pathLst>
              <a:path w="7821" h="7821" extrusionOk="0">
                <a:moveTo>
                  <a:pt x="3900" y="1314"/>
                </a:moveTo>
                <a:cubicBezTo>
                  <a:pt x="4315" y="2544"/>
                  <a:pt x="5299" y="3510"/>
                  <a:pt x="6539" y="3911"/>
                </a:cubicBezTo>
                <a:lnTo>
                  <a:pt x="6539" y="3911"/>
                </a:lnTo>
                <a:cubicBezTo>
                  <a:pt x="5299" y="4311"/>
                  <a:pt x="4315" y="5277"/>
                  <a:pt x="3900" y="6507"/>
                </a:cubicBezTo>
                <a:lnTo>
                  <a:pt x="3900" y="6507"/>
                </a:lnTo>
                <a:cubicBezTo>
                  <a:pt x="3489" y="5277"/>
                  <a:pt x="2515" y="4311"/>
                  <a:pt x="1280" y="3911"/>
                </a:cubicBezTo>
                <a:lnTo>
                  <a:pt x="1280" y="3911"/>
                </a:lnTo>
                <a:cubicBezTo>
                  <a:pt x="2515" y="3510"/>
                  <a:pt x="3489" y="2544"/>
                  <a:pt x="3900" y="1314"/>
                </a:cubicBezTo>
                <a:close/>
                <a:moveTo>
                  <a:pt x="3685" y="1"/>
                </a:moveTo>
                <a:cubicBezTo>
                  <a:pt x="3685" y="1028"/>
                  <a:pt x="3284" y="1956"/>
                  <a:pt x="2607" y="2632"/>
                </a:cubicBezTo>
                <a:cubicBezTo>
                  <a:pt x="1931" y="3284"/>
                  <a:pt x="1029" y="3710"/>
                  <a:pt x="1" y="3710"/>
                </a:cubicBezTo>
                <a:lnTo>
                  <a:pt x="1" y="4111"/>
                </a:lnTo>
                <a:cubicBezTo>
                  <a:pt x="1029" y="4111"/>
                  <a:pt x="1931" y="4537"/>
                  <a:pt x="2607" y="5214"/>
                </a:cubicBezTo>
                <a:cubicBezTo>
                  <a:pt x="3284" y="5865"/>
                  <a:pt x="3685" y="6793"/>
                  <a:pt x="3685" y="7820"/>
                </a:cubicBezTo>
                <a:lnTo>
                  <a:pt x="4111" y="7820"/>
                </a:lnTo>
                <a:cubicBezTo>
                  <a:pt x="4111" y="6793"/>
                  <a:pt x="4537" y="5865"/>
                  <a:pt x="5189" y="5214"/>
                </a:cubicBezTo>
                <a:cubicBezTo>
                  <a:pt x="5866" y="4537"/>
                  <a:pt x="6793" y="4111"/>
                  <a:pt x="7821" y="4111"/>
                </a:cubicBezTo>
                <a:lnTo>
                  <a:pt x="7821" y="3710"/>
                </a:lnTo>
                <a:cubicBezTo>
                  <a:pt x="6793" y="3710"/>
                  <a:pt x="5866" y="3284"/>
                  <a:pt x="5189" y="2632"/>
                </a:cubicBezTo>
                <a:cubicBezTo>
                  <a:pt x="4537" y="1956"/>
                  <a:pt x="4111" y="1028"/>
                  <a:pt x="41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36"/>
          <p:cNvSpPr/>
          <p:nvPr/>
        </p:nvSpPr>
        <p:spPr>
          <a:xfrm rot="10800000">
            <a:off x="3150038" y="4308875"/>
            <a:ext cx="195525" cy="195525"/>
          </a:xfrm>
          <a:custGeom>
            <a:avLst/>
            <a:gdLst/>
            <a:ahLst/>
            <a:cxnLst/>
            <a:rect l="l" t="t" r="r" b="b"/>
            <a:pathLst>
              <a:path w="7821" h="7821" extrusionOk="0">
                <a:moveTo>
                  <a:pt x="3900" y="1314"/>
                </a:moveTo>
                <a:cubicBezTo>
                  <a:pt x="4315" y="2544"/>
                  <a:pt x="5299" y="3510"/>
                  <a:pt x="6539" y="3911"/>
                </a:cubicBezTo>
                <a:lnTo>
                  <a:pt x="6539" y="3911"/>
                </a:lnTo>
                <a:cubicBezTo>
                  <a:pt x="5299" y="4311"/>
                  <a:pt x="4315" y="5277"/>
                  <a:pt x="3900" y="6507"/>
                </a:cubicBezTo>
                <a:lnTo>
                  <a:pt x="3900" y="6507"/>
                </a:lnTo>
                <a:cubicBezTo>
                  <a:pt x="3489" y="5277"/>
                  <a:pt x="2515" y="4311"/>
                  <a:pt x="1280" y="3911"/>
                </a:cubicBezTo>
                <a:lnTo>
                  <a:pt x="1280" y="3911"/>
                </a:lnTo>
                <a:cubicBezTo>
                  <a:pt x="2515" y="3510"/>
                  <a:pt x="3489" y="2544"/>
                  <a:pt x="3900" y="1314"/>
                </a:cubicBezTo>
                <a:close/>
                <a:moveTo>
                  <a:pt x="3685" y="1"/>
                </a:moveTo>
                <a:cubicBezTo>
                  <a:pt x="3685" y="1028"/>
                  <a:pt x="3284" y="1956"/>
                  <a:pt x="2607" y="2632"/>
                </a:cubicBezTo>
                <a:cubicBezTo>
                  <a:pt x="1931" y="3284"/>
                  <a:pt x="1029" y="3710"/>
                  <a:pt x="1" y="3710"/>
                </a:cubicBezTo>
                <a:lnTo>
                  <a:pt x="1" y="4111"/>
                </a:lnTo>
                <a:cubicBezTo>
                  <a:pt x="1029" y="4111"/>
                  <a:pt x="1931" y="4537"/>
                  <a:pt x="2607" y="5214"/>
                </a:cubicBezTo>
                <a:cubicBezTo>
                  <a:pt x="3284" y="5865"/>
                  <a:pt x="3685" y="6793"/>
                  <a:pt x="3685" y="7820"/>
                </a:cubicBezTo>
                <a:lnTo>
                  <a:pt x="4111" y="7820"/>
                </a:lnTo>
                <a:cubicBezTo>
                  <a:pt x="4111" y="6793"/>
                  <a:pt x="4537" y="5865"/>
                  <a:pt x="5189" y="5214"/>
                </a:cubicBezTo>
                <a:cubicBezTo>
                  <a:pt x="5866" y="4537"/>
                  <a:pt x="6793" y="4111"/>
                  <a:pt x="7821" y="4111"/>
                </a:cubicBezTo>
                <a:lnTo>
                  <a:pt x="7821" y="3710"/>
                </a:lnTo>
                <a:cubicBezTo>
                  <a:pt x="6793" y="3710"/>
                  <a:pt x="5866" y="3284"/>
                  <a:pt x="5189" y="2632"/>
                </a:cubicBezTo>
                <a:cubicBezTo>
                  <a:pt x="4537" y="1956"/>
                  <a:pt x="4111" y="1028"/>
                  <a:pt x="41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36"/>
          <p:cNvSpPr/>
          <p:nvPr/>
        </p:nvSpPr>
        <p:spPr>
          <a:xfrm rot="10800000">
            <a:off x="6460938" y="4360425"/>
            <a:ext cx="195525" cy="195525"/>
          </a:xfrm>
          <a:custGeom>
            <a:avLst/>
            <a:gdLst/>
            <a:ahLst/>
            <a:cxnLst/>
            <a:rect l="l" t="t" r="r" b="b"/>
            <a:pathLst>
              <a:path w="7821" h="7821" extrusionOk="0">
                <a:moveTo>
                  <a:pt x="3900" y="1314"/>
                </a:moveTo>
                <a:cubicBezTo>
                  <a:pt x="4315" y="2544"/>
                  <a:pt x="5299" y="3510"/>
                  <a:pt x="6539" y="3911"/>
                </a:cubicBezTo>
                <a:lnTo>
                  <a:pt x="6539" y="3911"/>
                </a:lnTo>
                <a:cubicBezTo>
                  <a:pt x="5299" y="4311"/>
                  <a:pt x="4315" y="5277"/>
                  <a:pt x="3900" y="6507"/>
                </a:cubicBezTo>
                <a:lnTo>
                  <a:pt x="3900" y="6507"/>
                </a:lnTo>
                <a:cubicBezTo>
                  <a:pt x="3489" y="5277"/>
                  <a:pt x="2515" y="4311"/>
                  <a:pt x="1280" y="3911"/>
                </a:cubicBezTo>
                <a:lnTo>
                  <a:pt x="1280" y="3911"/>
                </a:lnTo>
                <a:cubicBezTo>
                  <a:pt x="2515" y="3510"/>
                  <a:pt x="3489" y="2544"/>
                  <a:pt x="3900" y="1314"/>
                </a:cubicBezTo>
                <a:close/>
                <a:moveTo>
                  <a:pt x="3685" y="1"/>
                </a:moveTo>
                <a:cubicBezTo>
                  <a:pt x="3685" y="1028"/>
                  <a:pt x="3284" y="1956"/>
                  <a:pt x="2607" y="2632"/>
                </a:cubicBezTo>
                <a:cubicBezTo>
                  <a:pt x="1931" y="3284"/>
                  <a:pt x="1029" y="3710"/>
                  <a:pt x="1" y="3710"/>
                </a:cubicBezTo>
                <a:lnTo>
                  <a:pt x="1" y="4111"/>
                </a:lnTo>
                <a:cubicBezTo>
                  <a:pt x="1029" y="4111"/>
                  <a:pt x="1931" y="4537"/>
                  <a:pt x="2607" y="5214"/>
                </a:cubicBezTo>
                <a:cubicBezTo>
                  <a:pt x="3284" y="5865"/>
                  <a:pt x="3685" y="6793"/>
                  <a:pt x="3685" y="7820"/>
                </a:cubicBezTo>
                <a:lnTo>
                  <a:pt x="4111" y="7820"/>
                </a:lnTo>
                <a:cubicBezTo>
                  <a:pt x="4111" y="6793"/>
                  <a:pt x="4537" y="5865"/>
                  <a:pt x="5189" y="5214"/>
                </a:cubicBezTo>
                <a:cubicBezTo>
                  <a:pt x="5866" y="4537"/>
                  <a:pt x="6793" y="4111"/>
                  <a:pt x="7821" y="4111"/>
                </a:cubicBezTo>
                <a:lnTo>
                  <a:pt x="7821" y="3710"/>
                </a:lnTo>
                <a:cubicBezTo>
                  <a:pt x="6793" y="3710"/>
                  <a:pt x="5866" y="3284"/>
                  <a:pt x="5189" y="2632"/>
                </a:cubicBezTo>
                <a:cubicBezTo>
                  <a:pt x="4537" y="1956"/>
                  <a:pt x="4111" y="1028"/>
                  <a:pt x="41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36"/>
          <p:cNvSpPr/>
          <p:nvPr/>
        </p:nvSpPr>
        <p:spPr>
          <a:xfrm rot="10800000">
            <a:off x="2292363" y="540000"/>
            <a:ext cx="195525" cy="195525"/>
          </a:xfrm>
          <a:custGeom>
            <a:avLst/>
            <a:gdLst/>
            <a:ahLst/>
            <a:cxnLst/>
            <a:rect l="l" t="t" r="r" b="b"/>
            <a:pathLst>
              <a:path w="7821" h="7821" extrusionOk="0">
                <a:moveTo>
                  <a:pt x="3900" y="1314"/>
                </a:moveTo>
                <a:cubicBezTo>
                  <a:pt x="4315" y="2544"/>
                  <a:pt x="5299" y="3510"/>
                  <a:pt x="6539" y="3911"/>
                </a:cubicBezTo>
                <a:lnTo>
                  <a:pt x="6539" y="3911"/>
                </a:lnTo>
                <a:cubicBezTo>
                  <a:pt x="5299" y="4311"/>
                  <a:pt x="4315" y="5277"/>
                  <a:pt x="3900" y="6507"/>
                </a:cubicBezTo>
                <a:lnTo>
                  <a:pt x="3900" y="6507"/>
                </a:lnTo>
                <a:cubicBezTo>
                  <a:pt x="3489" y="5277"/>
                  <a:pt x="2515" y="4311"/>
                  <a:pt x="1280" y="3911"/>
                </a:cubicBezTo>
                <a:lnTo>
                  <a:pt x="1280" y="3911"/>
                </a:lnTo>
                <a:cubicBezTo>
                  <a:pt x="2515" y="3510"/>
                  <a:pt x="3489" y="2544"/>
                  <a:pt x="3900" y="1314"/>
                </a:cubicBezTo>
                <a:close/>
                <a:moveTo>
                  <a:pt x="3685" y="1"/>
                </a:moveTo>
                <a:cubicBezTo>
                  <a:pt x="3685" y="1028"/>
                  <a:pt x="3284" y="1956"/>
                  <a:pt x="2607" y="2632"/>
                </a:cubicBezTo>
                <a:cubicBezTo>
                  <a:pt x="1931" y="3284"/>
                  <a:pt x="1029" y="3710"/>
                  <a:pt x="1" y="3710"/>
                </a:cubicBezTo>
                <a:lnTo>
                  <a:pt x="1" y="4111"/>
                </a:lnTo>
                <a:cubicBezTo>
                  <a:pt x="1029" y="4111"/>
                  <a:pt x="1931" y="4537"/>
                  <a:pt x="2607" y="5214"/>
                </a:cubicBezTo>
                <a:cubicBezTo>
                  <a:pt x="3284" y="5865"/>
                  <a:pt x="3685" y="6793"/>
                  <a:pt x="3685" y="7820"/>
                </a:cubicBezTo>
                <a:lnTo>
                  <a:pt x="4111" y="7820"/>
                </a:lnTo>
                <a:cubicBezTo>
                  <a:pt x="4111" y="6793"/>
                  <a:pt x="4537" y="5865"/>
                  <a:pt x="5189" y="5214"/>
                </a:cubicBezTo>
                <a:cubicBezTo>
                  <a:pt x="5866" y="4537"/>
                  <a:pt x="6793" y="4111"/>
                  <a:pt x="7821" y="4111"/>
                </a:cubicBezTo>
                <a:lnTo>
                  <a:pt x="7821" y="3710"/>
                </a:lnTo>
                <a:cubicBezTo>
                  <a:pt x="6793" y="3710"/>
                  <a:pt x="5866" y="3284"/>
                  <a:pt x="5189" y="2632"/>
                </a:cubicBezTo>
                <a:cubicBezTo>
                  <a:pt x="4537" y="1956"/>
                  <a:pt x="4111" y="1028"/>
                  <a:pt x="41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4" name="Google Shape;1154;p37"/>
          <p:cNvGrpSpPr/>
          <p:nvPr/>
        </p:nvGrpSpPr>
        <p:grpSpPr>
          <a:xfrm>
            <a:off x="696150" y="306150"/>
            <a:ext cx="7751700" cy="4531200"/>
            <a:chOff x="696150" y="306150"/>
            <a:chExt cx="7751700" cy="4531200"/>
          </a:xfrm>
        </p:grpSpPr>
        <p:cxnSp>
          <p:nvCxnSpPr>
            <p:cNvPr id="1155" name="Google Shape;1155;p37"/>
            <p:cNvCxnSpPr/>
            <p:nvPr/>
          </p:nvCxnSpPr>
          <p:spPr>
            <a:xfrm>
              <a:off x="696150" y="306150"/>
              <a:ext cx="7751700" cy="105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6" name="Google Shape;1156;p37"/>
            <p:cNvCxnSpPr/>
            <p:nvPr/>
          </p:nvCxnSpPr>
          <p:spPr>
            <a:xfrm>
              <a:off x="696150" y="4826850"/>
              <a:ext cx="7751700" cy="105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57" name="Google Shape;1157;p37"/>
          <p:cNvGrpSpPr/>
          <p:nvPr/>
        </p:nvGrpSpPr>
        <p:grpSpPr>
          <a:xfrm>
            <a:off x="6831991" y="4252184"/>
            <a:ext cx="464221" cy="579885"/>
            <a:chOff x="3612550" y="2408375"/>
            <a:chExt cx="785750" cy="981525"/>
          </a:xfrm>
        </p:grpSpPr>
        <p:sp>
          <p:nvSpPr>
            <p:cNvPr id="1158" name="Google Shape;1158;p37"/>
            <p:cNvSpPr/>
            <p:nvPr/>
          </p:nvSpPr>
          <p:spPr>
            <a:xfrm>
              <a:off x="3796750" y="2413675"/>
              <a:ext cx="515075" cy="970575"/>
            </a:xfrm>
            <a:custGeom>
              <a:avLst/>
              <a:gdLst/>
              <a:ahLst/>
              <a:cxnLst/>
              <a:rect l="l" t="t" r="r" b="b"/>
              <a:pathLst>
                <a:path w="20603" h="38823" extrusionOk="0">
                  <a:moveTo>
                    <a:pt x="11003" y="1"/>
                  </a:moveTo>
                  <a:lnTo>
                    <a:pt x="11003" y="1"/>
                  </a:lnTo>
                  <a:cubicBezTo>
                    <a:pt x="1" y="18146"/>
                    <a:pt x="7896" y="38823"/>
                    <a:pt x="7896" y="38823"/>
                  </a:cubicBezTo>
                  <a:cubicBezTo>
                    <a:pt x="7896" y="38823"/>
                    <a:pt x="20602" y="19550"/>
                    <a:pt x="11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7"/>
            <p:cNvSpPr/>
            <p:nvPr/>
          </p:nvSpPr>
          <p:spPr>
            <a:xfrm>
              <a:off x="3612550" y="2841000"/>
              <a:ext cx="391625" cy="543250"/>
            </a:xfrm>
            <a:custGeom>
              <a:avLst/>
              <a:gdLst/>
              <a:ahLst/>
              <a:cxnLst/>
              <a:rect l="l" t="t" r="r" b="b"/>
              <a:pathLst>
                <a:path w="15665" h="21730" extrusionOk="0">
                  <a:moveTo>
                    <a:pt x="401" y="0"/>
                  </a:moveTo>
                  <a:lnTo>
                    <a:pt x="401" y="0"/>
                  </a:lnTo>
                  <a:cubicBezTo>
                    <a:pt x="401" y="1"/>
                    <a:pt x="1" y="15890"/>
                    <a:pt x="15665" y="21730"/>
                  </a:cubicBezTo>
                  <a:cubicBezTo>
                    <a:pt x="12958" y="6292"/>
                    <a:pt x="402" y="1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7"/>
            <p:cNvSpPr/>
            <p:nvPr/>
          </p:nvSpPr>
          <p:spPr>
            <a:xfrm>
              <a:off x="3617550" y="2835975"/>
              <a:ext cx="392900" cy="553775"/>
            </a:xfrm>
            <a:custGeom>
              <a:avLst/>
              <a:gdLst/>
              <a:ahLst/>
              <a:cxnLst/>
              <a:rect l="l" t="t" r="r" b="b"/>
              <a:pathLst>
                <a:path w="15716" h="22151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201"/>
                    <a:pt x="1" y="252"/>
                    <a:pt x="1" y="327"/>
                  </a:cubicBezTo>
                  <a:cubicBezTo>
                    <a:pt x="1" y="1079"/>
                    <a:pt x="101" y="5114"/>
                    <a:pt x="2056" y="9675"/>
                  </a:cubicBezTo>
                  <a:cubicBezTo>
                    <a:pt x="4036" y="14237"/>
                    <a:pt x="7896" y="19349"/>
                    <a:pt x="15389" y="22131"/>
                  </a:cubicBezTo>
                  <a:cubicBezTo>
                    <a:pt x="15422" y="22144"/>
                    <a:pt x="15454" y="22151"/>
                    <a:pt x="15485" y="22151"/>
                  </a:cubicBezTo>
                  <a:cubicBezTo>
                    <a:pt x="15573" y="22151"/>
                    <a:pt x="15647" y="22099"/>
                    <a:pt x="15665" y="22006"/>
                  </a:cubicBezTo>
                  <a:cubicBezTo>
                    <a:pt x="15715" y="21906"/>
                    <a:pt x="15665" y="21780"/>
                    <a:pt x="15540" y="21755"/>
                  </a:cubicBezTo>
                  <a:cubicBezTo>
                    <a:pt x="8146" y="18999"/>
                    <a:pt x="4387" y="14011"/>
                    <a:pt x="2432" y="9525"/>
                  </a:cubicBezTo>
                  <a:cubicBezTo>
                    <a:pt x="502" y="5039"/>
                    <a:pt x="402" y="1028"/>
                    <a:pt x="402" y="327"/>
                  </a:cubicBezTo>
                  <a:cubicBezTo>
                    <a:pt x="402" y="252"/>
                    <a:pt x="402" y="226"/>
                    <a:pt x="402" y="226"/>
                  </a:cubicBezTo>
                  <a:cubicBezTo>
                    <a:pt x="427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7"/>
            <p:cNvSpPr/>
            <p:nvPr/>
          </p:nvSpPr>
          <p:spPr>
            <a:xfrm>
              <a:off x="3994125" y="2841000"/>
              <a:ext cx="398525" cy="543250"/>
            </a:xfrm>
            <a:custGeom>
              <a:avLst/>
              <a:gdLst/>
              <a:ahLst/>
              <a:cxnLst/>
              <a:rect l="l" t="t" r="r" b="b"/>
              <a:pathLst>
                <a:path w="15941" h="21730" extrusionOk="0">
                  <a:moveTo>
                    <a:pt x="15941" y="0"/>
                  </a:moveTo>
                  <a:lnTo>
                    <a:pt x="15941" y="0"/>
                  </a:lnTo>
                  <a:cubicBezTo>
                    <a:pt x="15940" y="1"/>
                    <a:pt x="1755" y="3334"/>
                    <a:pt x="1" y="21730"/>
                  </a:cubicBezTo>
                  <a:lnTo>
                    <a:pt x="1" y="21730"/>
                  </a:lnTo>
                  <a:cubicBezTo>
                    <a:pt x="15665" y="14487"/>
                    <a:pt x="15940" y="1"/>
                    <a:pt x="159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7"/>
            <p:cNvSpPr/>
            <p:nvPr/>
          </p:nvSpPr>
          <p:spPr>
            <a:xfrm>
              <a:off x="3988500" y="2835875"/>
              <a:ext cx="409800" cy="554025"/>
            </a:xfrm>
            <a:custGeom>
              <a:avLst/>
              <a:gdLst/>
              <a:ahLst/>
              <a:cxnLst/>
              <a:rect l="l" t="t" r="r" b="b"/>
              <a:pathLst>
                <a:path w="16392" h="22161" extrusionOk="0">
                  <a:moveTo>
                    <a:pt x="16156" y="0"/>
                  </a:moveTo>
                  <a:cubicBezTo>
                    <a:pt x="16142" y="0"/>
                    <a:pt x="16129" y="2"/>
                    <a:pt x="16115" y="5"/>
                  </a:cubicBezTo>
                  <a:cubicBezTo>
                    <a:pt x="16090" y="5"/>
                    <a:pt x="12506" y="857"/>
                    <a:pt x="8722" y="4015"/>
                  </a:cubicBezTo>
                  <a:cubicBezTo>
                    <a:pt x="4912" y="7173"/>
                    <a:pt x="902" y="12662"/>
                    <a:pt x="0" y="21935"/>
                  </a:cubicBezTo>
                  <a:cubicBezTo>
                    <a:pt x="0" y="22035"/>
                    <a:pt x="75" y="22135"/>
                    <a:pt x="201" y="22160"/>
                  </a:cubicBezTo>
                  <a:cubicBezTo>
                    <a:pt x="301" y="22160"/>
                    <a:pt x="401" y="22085"/>
                    <a:pt x="426" y="21960"/>
                  </a:cubicBezTo>
                  <a:cubicBezTo>
                    <a:pt x="1303" y="12812"/>
                    <a:pt x="5263" y="7449"/>
                    <a:pt x="8973" y="4341"/>
                  </a:cubicBezTo>
                  <a:cubicBezTo>
                    <a:pt x="10852" y="2787"/>
                    <a:pt x="12657" y="1809"/>
                    <a:pt x="14010" y="1208"/>
                  </a:cubicBezTo>
                  <a:cubicBezTo>
                    <a:pt x="14662" y="907"/>
                    <a:pt x="15213" y="707"/>
                    <a:pt x="15614" y="581"/>
                  </a:cubicBezTo>
                  <a:cubicBezTo>
                    <a:pt x="15790" y="531"/>
                    <a:pt x="15940" y="481"/>
                    <a:pt x="16040" y="456"/>
                  </a:cubicBezTo>
                  <a:cubicBezTo>
                    <a:pt x="16115" y="456"/>
                    <a:pt x="16140" y="431"/>
                    <a:pt x="16166" y="431"/>
                  </a:cubicBezTo>
                  <a:lnTo>
                    <a:pt x="16216" y="431"/>
                  </a:lnTo>
                  <a:cubicBezTo>
                    <a:pt x="16316" y="381"/>
                    <a:pt x="16391" y="281"/>
                    <a:pt x="16366" y="155"/>
                  </a:cubicBezTo>
                  <a:cubicBezTo>
                    <a:pt x="16344" y="68"/>
                    <a:pt x="16247" y="0"/>
                    <a:pt x="16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7"/>
            <p:cNvSpPr/>
            <p:nvPr/>
          </p:nvSpPr>
          <p:spPr>
            <a:xfrm>
              <a:off x="3920200" y="2408375"/>
              <a:ext cx="157275" cy="981375"/>
            </a:xfrm>
            <a:custGeom>
              <a:avLst/>
              <a:gdLst/>
              <a:ahLst/>
              <a:cxnLst/>
              <a:rect l="l" t="t" r="r" b="b"/>
              <a:pathLst>
                <a:path w="6291" h="39255" extrusionOk="0">
                  <a:moveTo>
                    <a:pt x="6061" y="1"/>
                  </a:moveTo>
                  <a:cubicBezTo>
                    <a:pt x="5990" y="1"/>
                    <a:pt x="5923" y="46"/>
                    <a:pt x="5890" y="112"/>
                  </a:cubicBezTo>
                  <a:cubicBezTo>
                    <a:pt x="1354" y="7606"/>
                    <a:pt x="0" y="15526"/>
                    <a:pt x="0" y="22268"/>
                  </a:cubicBezTo>
                  <a:cubicBezTo>
                    <a:pt x="0" y="31917"/>
                    <a:pt x="2757" y="39110"/>
                    <a:pt x="2757" y="39110"/>
                  </a:cubicBezTo>
                  <a:cubicBezTo>
                    <a:pt x="2776" y="39203"/>
                    <a:pt x="2849" y="39255"/>
                    <a:pt x="2937" y="39255"/>
                  </a:cubicBezTo>
                  <a:cubicBezTo>
                    <a:pt x="2968" y="39255"/>
                    <a:pt x="3000" y="39248"/>
                    <a:pt x="3033" y="39235"/>
                  </a:cubicBezTo>
                  <a:cubicBezTo>
                    <a:pt x="3133" y="39210"/>
                    <a:pt x="3183" y="39085"/>
                    <a:pt x="3133" y="38960"/>
                  </a:cubicBezTo>
                  <a:cubicBezTo>
                    <a:pt x="3133" y="38960"/>
                    <a:pt x="3133" y="38935"/>
                    <a:pt x="3108" y="38884"/>
                  </a:cubicBezTo>
                  <a:cubicBezTo>
                    <a:pt x="2807" y="38082"/>
                    <a:pt x="426" y="31240"/>
                    <a:pt x="426" y="22268"/>
                  </a:cubicBezTo>
                  <a:cubicBezTo>
                    <a:pt x="426" y="15576"/>
                    <a:pt x="1755" y="7731"/>
                    <a:pt x="6241" y="313"/>
                  </a:cubicBezTo>
                  <a:cubicBezTo>
                    <a:pt x="6291" y="213"/>
                    <a:pt x="6266" y="87"/>
                    <a:pt x="6166" y="37"/>
                  </a:cubicBezTo>
                  <a:cubicBezTo>
                    <a:pt x="6132" y="12"/>
                    <a:pt x="6096" y="1"/>
                    <a:pt x="6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4" name="Google Shape;1164;p37"/>
          <p:cNvGrpSpPr/>
          <p:nvPr/>
        </p:nvGrpSpPr>
        <p:grpSpPr>
          <a:xfrm>
            <a:off x="1847791" y="4252184"/>
            <a:ext cx="464221" cy="579885"/>
            <a:chOff x="3612550" y="2408375"/>
            <a:chExt cx="785750" cy="981525"/>
          </a:xfrm>
        </p:grpSpPr>
        <p:sp>
          <p:nvSpPr>
            <p:cNvPr id="1165" name="Google Shape;1165;p37"/>
            <p:cNvSpPr/>
            <p:nvPr/>
          </p:nvSpPr>
          <p:spPr>
            <a:xfrm>
              <a:off x="3796750" y="2413675"/>
              <a:ext cx="515075" cy="970575"/>
            </a:xfrm>
            <a:custGeom>
              <a:avLst/>
              <a:gdLst/>
              <a:ahLst/>
              <a:cxnLst/>
              <a:rect l="l" t="t" r="r" b="b"/>
              <a:pathLst>
                <a:path w="20603" h="38823" extrusionOk="0">
                  <a:moveTo>
                    <a:pt x="11003" y="1"/>
                  </a:moveTo>
                  <a:lnTo>
                    <a:pt x="11003" y="1"/>
                  </a:lnTo>
                  <a:cubicBezTo>
                    <a:pt x="1" y="18146"/>
                    <a:pt x="7896" y="38823"/>
                    <a:pt x="7896" y="38823"/>
                  </a:cubicBezTo>
                  <a:cubicBezTo>
                    <a:pt x="7896" y="38823"/>
                    <a:pt x="20602" y="19550"/>
                    <a:pt x="11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3612550" y="2841000"/>
              <a:ext cx="391625" cy="543250"/>
            </a:xfrm>
            <a:custGeom>
              <a:avLst/>
              <a:gdLst/>
              <a:ahLst/>
              <a:cxnLst/>
              <a:rect l="l" t="t" r="r" b="b"/>
              <a:pathLst>
                <a:path w="15665" h="21730" extrusionOk="0">
                  <a:moveTo>
                    <a:pt x="401" y="0"/>
                  </a:moveTo>
                  <a:lnTo>
                    <a:pt x="401" y="0"/>
                  </a:lnTo>
                  <a:cubicBezTo>
                    <a:pt x="401" y="1"/>
                    <a:pt x="1" y="15890"/>
                    <a:pt x="15665" y="21730"/>
                  </a:cubicBezTo>
                  <a:cubicBezTo>
                    <a:pt x="12958" y="6292"/>
                    <a:pt x="402" y="1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7"/>
            <p:cNvSpPr/>
            <p:nvPr/>
          </p:nvSpPr>
          <p:spPr>
            <a:xfrm>
              <a:off x="3617550" y="2835975"/>
              <a:ext cx="392900" cy="553775"/>
            </a:xfrm>
            <a:custGeom>
              <a:avLst/>
              <a:gdLst/>
              <a:ahLst/>
              <a:cxnLst/>
              <a:rect l="l" t="t" r="r" b="b"/>
              <a:pathLst>
                <a:path w="15716" h="22151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201"/>
                    <a:pt x="1" y="252"/>
                    <a:pt x="1" y="327"/>
                  </a:cubicBezTo>
                  <a:cubicBezTo>
                    <a:pt x="1" y="1079"/>
                    <a:pt x="101" y="5114"/>
                    <a:pt x="2056" y="9675"/>
                  </a:cubicBezTo>
                  <a:cubicBezTo>
                    <a:pt x="4036" y="14237"/>
                    <a:pt x="7896" y="19349"/>
                    <a:pt x="15389" y="22131"/>
                  </a:cubicBezTo>
                  <a:cubicBezTo>
                    <a:pt x="15422" y="22144"/>
                    <a:pt x="15454" y="22151"/>
                    <a:pt x="15485" y="22151"/>
                  </a:cubicBezTo>
                  <a:cubicBezTo>
                    <a:pt x="15573" y="22151"/>
                    <a:pt x="15647" y="22099"/>
                    <a:pt x="15665" y="22006"/>
                  </a:cubicBezTo>
                  <a:cubicBezTo>
                    <a:pt x="15715" y="21906"/>
                    <a:pt x="15665" y="21780"/>
                    <a:pt x="15540" y="21755"/>
                  </a:cubicBezTo>
                  <a:cubicBezTo>
                    <a:pt x="8146" y="18999"/>
                    <a:pt x="4387" y="14011"/>
                    <a:pt x="2432" y="9525"/>
                  </a:cubicBezTo>
                  <a:cubicBezTo>
                    <a:pt x="502" y="5039"/>
                    <a:pt x="402" y="1028"/>
                    <a:pt x="402" y="327"/>
                  </a:cubicBezTo>
                  <a:cubicBezTo>
                    <a:pt x="402" y="252"/>
                    <a:pt x="402" y="226"/>
                    <a:pt x="402" y="226"/>
                  </a:cubicBezTo>
                  <a:cubicBezTo>
                    <a:pt x="427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7"/>
            <p:cNvSpPr/>
            <p:nvPr/>
          </p:nvSpPr>
          <p:spPr>
            <a:xfrm>
              <a:off x="3994125" y="2841000"/>
              <a:ext cx="398525" cy="543250"/>
            </a:xfrm>
            <a:custGeom>
              <a:avLst/>
              <a:gdLst/>
              <a:ahLst/>
              <a:cxnLst/>
              <a:rect l="l" t="t" r="r" b="b"/>
              <a:pathLst>
                <a:path w="15941" h="21730" extrusionOk="0">
                  <a:moveTo>
                    <a:pt x="15941" y="0"/>
                  </a:moveTo>
                  <a:lnTo>
                    <a:pt x="15941" y="0"/>
                  </a:lnTo>
                  <a:cubicBezTo>
                    <a:pt x="15940" y="1"/>
                    <a:pt x="1755" y="3334"/>
                    <a:pt x="1" y="21730"/>
                  </a:cubicBezTo>
                  <a:lnTo>
                    <a:pt x="1" y="21730"/>
                  </a:lnTo>
                  <a:cubicBezTo>
                    <a:pt x="15665" y="14487"/>
                    <a:pt x="15940" y="1"/>
                    <a:pt x="159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7"/>
            <p:cNvSpPr/>
            <p:nvPr/>
          </p:nvSpPr>
          <p:spPr>
            <a:xfrm>
              <a:off x="3988500" y="2835875"/>
              <a:ext cx="409800" cy="554025"/>
            </a:xfrm>
            <a:custGeom>
              <a:avLst/>
              <a:gdLst/>
              <a:ahLst/>
              <a:cxnLst/>
              <a:rect l="l" t="t" r="r" b="b"/>
              <a:pathLst>
                <a:path w="16392" h="22161" extrusionOk="0">
                  <a:moveTo>
                    <a:pt x="16156" y="0"/>
                  </a:moveTo>
                  <a:cubicBezTo>
                    <a:pt x="16142" y="0"/>
                    <a:pt x="16129" y="2"/>
                    <a:pt x="16115" y="5"/>
                  </a:cubicBezTo>
                  <a:cubicBezTo>
                    <a:pt x="16090" y="5"/>
                    <a:pt x="12506" y="857"/>
                    <a:pt x="8722" y="4015"/>
                  </a:cubicBezTo>
                  <a:cubicBezTo>
                    <a:pt x="4912" y="7173"/>
                    <a:pt x="902" y="12662"/>
                    <a:pt x="0" y="21935"/>
                  </a:cubicBezTo>
                  <a:cubicBezTo>
                    <a:pt x="0" y="22035"/>
                    <a:pt x="75" y="22135"/>
                    <a:pt x="201" y="22160"/>
                  </a:cubicBezTo>
                  <a:cubicBezTo>
                    <a:pt x="301" y="22160"/>
                    <a:pt x="401" y="22085"/>
                    <a:pt x="426" y="21960"/>
                  </a:cubicBezTo>
                  <a:cubicBezTo>
                    <a:pt x="1303" y="12812"/>
                    <a:pt x="5263" y="7449"/>
                    <a:pt x="8973" y="4341"/>
                  </a:cubicBezTo>
                  <a:cubicBezTo>
                    <a:pt x="10852" y="2787"/>
                    <a:pt x="12657" y="1809"/>
                    <a:pt x="14010" y="1208"/>
                  </a:cubicBezTo>
                  <a:cubicBezTo>
                    <a:pt x="14662" y="907"/>
                    <a:pt x="15213" y="707"/>
                    <a:pt x="15614" y="581"/>
                  </a:cubicBezTo>
                  <a:cubicBezTo>
                    <a:pt x="15790" y="531"/>
                    <a:pt x="15940" y="481"/>
                    <a:pt x="16040" y="456"/>
                  </a:cubicBezTo>
                  <a:cubicBezTo>
                    <a:pt x="16115" y="456"/>
                    <a:pt x="16140" y="431"/>
                    <a:pt x="16166" y="431"/>
                  </a:cubicBezTo>
                  <a:lnTo>
                    <a:pt x="16216" y="431"/>
                  </a:lnTo>
                  <a:cubicBezTo>
                    <a:pt x="16316" y="381"/>
                    <a:pt x="16391" y="281"/>
                    <a:pt x="16366" y="155"/>
                  </a:cubicBezTo>
                  <a:cubicBezTo>
                    <a:pt x="16344" y="68"/>
                    <a:pt x="16247" y="0"/>
                    <a:pt x="16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7"/>
            <p:cNvSpPr/>
            <p:nvPr/>
          </p:nvSpPr>
          <p:spPr>
            <a:xfrm>
              <a:off x="3920200" y="2408375"/>
              <a:ext cx="157275" cy="981375"/>
            </a:xfrm>
            <a:custGeom>
              <a:avLst/>
              <a:gdLst/>
              <a:ahLst/>
              <a:cxnLst/>
              <a:rect l="l" t="t" r="r" b="b"/>
              <a:pathLst>
                <a:path w="6291" h="39255" extrusionOk="0">
                  <a:moveTo>
                    <a:pt x="6061" y="1"/>
                  </a:moveTo>
                  <a:cubicBezTo>
                    <a:pt x="5990" y="1"/>
                    <a:pt x="5923" y="46"/>
                    <a:pt x="5890" y="112"/>
                  </a:cubicBezTo>
                  <a:cubicBezTo>
                    <a:pt x="1354" y="7606"/>
                    <a:pt x="0" y="15526"/>
                    <a:pt x="0" y="22268"/>
                  </a:cubicBezTo>
                  <a:cubicBezTo>
                    <a:pt x="0" y="31917"/>
                    <a:pt x="2757" y="39110"/>
                    <a:pt x="2757" y="39110"/>
                  </a:cubicBezTo>
                  <a:cubicBezTo>
                    <a:pt x="2776" y="39203"/>
                    <a:pt x="2849" y="39255"/>
                    <a:pt x="2937" y="39255"/>
                  </a:cubicBezTo>
                  <a:cubicBezTo>
                    <a:pt x="2968" y="39255"/>
                    <a:pt x="3000" y="39248"/>
                    <a:pt x="3033" y="39235"/>
                  </a:cubicBezTo>
                  <a:cubicBezTo>
                    <a:pt x="3133" y="39210"/>
                    <a:pt x="3183" y="39085"/>
                    <a:pt x="3133" y="38960"/>
                  </a:cubicBezTo>
                  <a:cubicBezTo>
                    <a:pt x="3133" y="38960"/>
                    <a:pt x="3133" y="38935"/>
                    <a:pt x="3108" y="38884"/>
                  </a:cubicBezTo>
                  <a:cubicBezTo>
                    <a:pt x="2807" y="38082"/>
                    <a:pt x="426" y="31240"/>
                    <a:pt x="426" y="22268"/>
                  </a:cubicBezTo>
                  <a:cubicBezTo>
                    <a:pt x="426" y="15576"/>
                    <a:pt x="1755" y="7731"/>
                    <a:pt x="6241" y="313"/>
                  </a:cubicBezTo>
                  <a:cubicBezTo>
                    <a:pt x="6291" y="213"/>
                    <a:pt x="6266" y="87"/>
                    <a:pt x="6166" y="37"/>
                  </a:cubicBezTo>
                  <a:cubicBezTo>
                    <a:pt x="6132" y="12"/>
                    <a:pt x="6096" y="1"/>
                    <a:pt x="6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1" name="Google Shape;1171;p37"/>
          <p:cNvGrpSpPr/>
          <p:nvPr/>
        </p:nvGrpSpPr>
        <p:grpSpPr>
          <a:xfrm>
            <a:off x="4339891" y="4252184"/>
            <a:ext cx="464221" cy="579885"/>
            <a:chOff x="3612550" y="2408375"/>
            <a:chExt cx="785750" cy="981525"/>
          </a:xfrm>
        </p:grpSpPr>
        <p:sp>
          <p:nvSpPr>
            <p:cNvPr id="1172" name="Google Shape;1172;p37"/>
            <p:cNvSpPr/>
            <p:nvPr/>
          </p:nvSpPr>
          <p:spPr>
            <a:xfrm>
              <a:off x="3796750" y="2413675"/>
              <a:ext cx="515075" cy="970575"/>
            </a:xfrm>
            <a:custGeom>
              <a:avLst/>
              <a:gdLst/>
              <a:ahLst/>
              <a:cxnLst/>
              <a:rect l="l" t="t" r="r" b="b"/>
              <a:pathLst>
                <a:path w="20603" h="38823" extrusionOk="0">
                  <a:moveTo>
                    <a:pt x="11003" y="1"/>
                  </a:moveTo>
                  <a:lnTo>
                    <a:pt x="11003" y="1"/>
                  </a:lnTo>
                  <a:cubicBezTo>
                    <a:pt x="1" y="18146"/>
                    <a:pt x="7896" y="38823"/>
                    <a:pt x="7896" y="38823"/>
                  </a:cubicBezTo>
                  <a:cubicBezTo>
                    <a:pt x="7896" y="38823"/>
                    <a:pt x="20602" y="19550"/>
                    <a:pt x="11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7"/>
            <p:cNvSpPr/>
            <p:nvPr/>
          </p:nvSpPr>
          <p:spPr>
            <a:xfrm>
              <a:off x="3612550" y="2841000"/>
              <a:ext cx="391625" cy="543250"/>
            </a:xfrm>
            <a:custGeom>
              <a:avLst/>
              <a:gdLst/>
              <a:ahLst/>
              <a:cxnLst/>
              <a:rect l="l" t="t" r="r" b="b"/>
              <a:pathLst>
                <a:path w="15665" h="21730" extrusionOk="0">
                  <a:moveTo>
                    <a:pt x="401" y="0"/>
                  </a:moveTo>
                  <a:lnTo>
                    <a:pt x="401" y="0"/>
                  </a:lnTo>
                  <a:cubicBezTo>
                    <a:pt x="401" y="1"/>
                    <a:pt x="1" y="15890"/>
                    <a:pt x="15665" y="21730"/>
                  </a:cubicBezTo>
                  <a:cubicBezTo>
                    <a:pt x="12958" y="6292"/>
                    <a:pt x="402" y="1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7"/>
            <p:cNvSpPr/>
            <p:nvPr/>
          </p:nvSpPr>
          <p:spPr>
            <a:xfrm>
              <a:off x="3617550" y="2835975"/>
              <a:ext cx="392900" cy="553775"/>
            </a:xfrm>
            <a:custGeom>
              <a:avLst/>
              <a:gdLst/>
              <a:ahLst/>
              <a:cxnLst/>
              <a:rect l="l" t="t" r="r" b="b"/>
              <a:pathLst>
                <a:path w="15716" h="22151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201"/>
                    <a:pt x="1" y="252"/>
                    <a:pt x="1" y="327"/>
                  </a:cubicBezTo>
                  <a:cubicBezTo>
                    <a:pt x="1" y="1079"/>
                    <a:pt x="101" y="5114"/>
                    <a:pt x="2056" y="9675"/>
                  </a:cubicBezTo>
                  <a:cubicBezTo>
                    <a:pt x="4036" y="14237"/>
                    <a:pt x="7896" y="19349"/>
                    <a:pt x="15389" y="22131"/>
                  </a:cubicBezTo>
                  <a:cubicBezTo>
                    <a:pt x="15422" y="22144"/>
                    <a:pt x="15454" y="22151"/>
                    <a:pt x="15485" y="22151"/>
                  </a:cubicBezTo>
                  <a:cubicBezTo>
                    <a:pt x="15573" y="22151"/>
                    <a:pt x="15647" y="22099"/>
                    <a:pt x="15665" y="22006"/>
                  </a:cubicBezTo>
                  <a:cubicBezTo>
                    <a:pt x="15715" y="21906"/>
                    <a:pt x="15665" y="21780"/>
                    <a:pt x="15540" y="21755"/>
                  </a:cubicBezTo>
                  <a:cubicBezTo>
                    <a:pt x="8146" y="18999"/>
                    <a:pt x="4387" y="14011"/>
                    <a:pt x="2432" y="9525"/>
                  </a:cubicBezTo>
                  <a:cubicBezTo>
                    <a:pt x="502" y="5039"/>
                    <a:pt x="402" y="1028"/>
                    <a:pt x="402" y="327"/>
                  </a:cubicBezTo>
                  <a:cubicBezTo>
                    <a:pt x="402" y="252"/>
                    <a:pt x="402" y="226"/>
                    <a:pt x="402" y="226"/>
                  </a:cubicBezTo>
                  <a:cubicBezTo>
                    <a:pt x="427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7"/>
            <p:cNvSpPr/>
            <p:nvPr/>
          </p:nvSpPr>
          <p:spPr>
            <a:xfrm>
              <a:off x="3994125" y="2841000"/>
              <a:ext cx="398525" cy="543250"/>
            </a:xfrm>
            <a:custGeom>
              <a:avLst/>
              <a:gdLst/>
              <a:ahLst/>
              <a:cxnLst/>
              <a:rect l="l" t="t" r="r" b="b"/>
              <a:pathLst>
                <a:path w="15941" h="21730" extrusionOk="0">
                  <a:moveTo>
                    <a:pt x="15941" y="0"/>
                  </a:moveTo>
                  <a:lnTo>
                    <a:pt x="15941" y="0"/>
                  </a:lnTo>
                  <a:cubicBezTo>
                    <a:pt x="15940" y="1"/>
                    <a:pt x="1755" y="3334"/>
                    <a:pt x="1" y="21730"/>
                  </a:cubicBezTo>
                  <a:lnTo>
                    <a:pt x="1" y="21730"/>
                  </a:lnTo>
                  <a:cubicBezTo>
                    <a:pt x="15665" y="14487"/>
                    <a:pt x="15940" y="1"/>
                    <a:pt x="159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7"/>
            <p:cNvSpPr/>
            <p:nvPr/>
          </p:nvSpPr>
          <p:spPr>
            <a:xfrm>
              <a:off x="3988500" y="2835875"/>
              <a:ext cx="409800" cy="554025"/>
            </a:xfrm>
            <a:custGeom>
              <a:avLst/>
              <a:gdLst/>
              <a:ahLst/>
              <a:cxnLst/>
              <a:rect l="l" t="t" r="r" b="b"/>
              <a:pathLst>
                <a:path w="16392" h="22161" extrusionOk="0">
                  <a:moveTo>
                    <a:pt x="16156" y="0"/>
                  </a:moveTo>
                  <a:cubicBezTo>
                    <a:pt x="16142" y="0"/>
                    <a:pt x="16129" y="2"/>
                    <a:pt x="16115" y="5"/>
                  </a:cubicBezTo>
                  <a:cubicBezTo>
                    <a:pt x="16090" y="5"/>
                    <a:pt x="12506" y="857"/>
                    <a:pt x="8722" y="4015"/>
                  </a:cubicBezTo>
                  <a:cubicBezTo>
                    <a:pt x="4912" y="7173"/>
                    <a:pt x="902" y="12662"/>
                    <a:pt x="0" y="21935"/>
                  </a:cubicBezTo>
                  <a:cubicBezTo>
                    <a:pt x="0" y="22035"/>
                    <a:pt x="75" y="22135"/>
                    <a:pt x="201" y="22160"/>
                  </a:cubicBezTo>
                  <a:cubicBezTo>
                    <a:pt x="301" y="22160"/>
                    <a:pt x="401" y="22085"/>
                    <a:pt x="426" y="21960"/>
                  </a:cubicBezTo>
                  <a:cubicBezTo>
                    <a:pt x="1303" y="12812"/>
                    <a:pt x="5263" y="7449"/>
                    <a:pt x="8973" y="4341"/>
                  </a:cubicBezTo>
                  <a:cubicBezTo>
                    <a:pt x="10852" y="2787"/>
                    <a:pt x="12657" y="1809"/>
                    <a:pt x="14010" y="1208"/>
                  </a:cubicBezTo>
                  <a:cubicBezTo>
                    <a:pt x="14662" y="907"/>
                    <a:pt x="15213" y="707"/>
                    <a:pt x="15614" y="581"/>
                  </a:cubicBezTo>
                  <a:cubicBezTo>
                    <a:pt x="15790" y="531"/>
                    <a:pt x="15940" y="481"/>
                    <a:pt x="16040" y="456"/>
                  </a:cubicBezTo>
                  <a:cubicBezTo>
                    <a:pt x="16115" y="456"/>
                    <a:pt x="16140" y="431"/>
                    <a:pt x="16166" y="431"/>
                  </a:cubicBezTo>
                  <a:lnTo>
                    <a:pt x="16216" y="431"/>
                  </a:lnTo>
                  <a:cubicBezTo>
                    <a:pt x="16316" y="381"/>
                    <a:pt x="16391" y="281"/>
                    <a:pt x="16366" y="155"/>
                  </a:cubicBezTo>
                  <a:cubicBezTo>
                    <a:pt x="16344" y="68"/>
                    <a:pt x="16247" y="0"/>
                    <a:pt x="16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7"/>
            <p:cNvSpPr/>
            <p:nvPr/>
          </p:nvSpPr>
          <p:spPr>
            <a:xfrm>
              <a:off x="3920200" y="2408375"/>
              <a:ext cx="157275" cy="981375"/>
            </a:xfrm>
            <a:custGeom>
              <a:avLst/>
              <a:gdLst/>
              <a:ahLst/>
              <a:cxnLst/>
              <a:rect l="l" t="t" r="r" b="b"/>
              <a:pathLst>
                <a:path w="6291" h="39255" extrusionOk="0">
                  <a:moveTo>
                    <a:pt x="6061" y="1"/>
                  </a:moveTo>
                  <a:cubicBezTo>
                    <a:pt x="5990" y="1"/>
                    <a:pt x="5923" y="46"/>
                    <a:pt x="5890" y="112"/>
                  </a:cubicBezTo>
                  <a:cubicBezTo>
                    <a:pt x="1354" y="7606"/>
                    <a:pt x="0" y="15526"/>
                    <a:pt x="0" y="22268"/>
                  </a:cubicBezTo>
                  <a:cubicBezTo>
                    <a:pt x="0" y="31917"/>
                    <a:pt x="2757" y="39110"/>
                    <a:pt x="2757" y="39110"/>
                  </a:cubicBezTo>
                  <a:cubicBezTo>
                    <a:pt x="2776" y="39203"/>
                    <a:pt x="2849" y="39255"/>
                    <a:pt x="2937" y="39255"/>
                  </a:cubicBezTo>
                  <a:cubicBezTo>
                    <a:pt x="2968" y="39255"/>
                    <a:pt x="3000" y="39248"/>
                    <a:pt x="3033" y="39235"/>
                  </a:cubicBezTo>
                  <a:cubicBezTo>
                    <a:pt x="3133" y="39210"/>
                    <a:pt x="3183" y="39085"/>
                    <a:pt x="3133" y="38960"/>
                  </a:cubicBezTo>
                  <a:cubicBezTo>
                    <a:pt x="3133" y="38960"/>
                    <a:pt x="3133" y="38935"/>
                    <a:pt x="3108" y="38884"/>
                  </a:cubicBezTo>
                  <a:cubicBezTo>
                    <a:pt x="2807" y="38082"/>
                    <a:pt x="426" y="31240"/>
                    <a:pt x="426" y="22268"/>
                  </a:cubicBezTo>
                  <a:cubicBezTo>
                    <a:pt x="426" y="15576"/>
                    <a:pt x="1755" y="7731"/>
                    <a:pt x="6241" y="313"/>
                  </a:cubicBezTo>
                  <a:cubicBezTo>
                    <a:pt x="6291" y="213"/>
                    <a:pt x="6266" y="87"/>
                    <a:pt x="6166" y="37"/>
                  </a:cubicBezTo>
                  <a:cubicBezTo>
                    <a:pt x="6132" y="12"/>
                    <a:pt x="6096" y="1"/>
                    <a:pt x="6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8" name="Google Shape;1178;p37"/>
          <p:cNvGrpSpPr/>
          <p:nvPr/>
        </p:nvGrpSpPr>
        <p:grpSpPr>
          <a:xfrm>
            <a:off x="8045743" y="969406"/>
            <a:ext cx="756515" cy="148276"/>
            <a:chOff x="12570425" y="755225"/>
            <a:chExt cx="842350" cy="165100"/>
          </a:xfrm>
        </p:grpSpPr>
        <p:sp>
          <p:nvSpPr>
            <p:cNvPr id="1179" name="Google Shape;1179;p37"/>
            <p:cNvSpPr/>
            <p:nvPr/>
          </p:nvSpPr>
          <p:spPr>
            <a:xfrm>
              <a:off x="12570425" y="755225"/>
              <a:ext cx="842350" cy="165100"/>
            </a:xfrm>
            <a:custGeom>
              <a:avLst/>
              <a:gdLst/>
              <a:ahLst/>
              <a:cxnLst/>
              <a:rect l="l" t="t" r="r" b="b"/>
              <a:pathLst>
                <a:path w="33694" h="6604" extrusionOk="0">
                  <a:moveTo>
                    <a:pt x="12467" y="0"/>
                  </a:moveTo>
                  <a:cubicBezTo>
                    <a:pt x="10902" y="0"/>
                    <a:pt x="9560" y="767"/>
                    <a:pt x="8436" y="1852"/>
                  </a:cubicBezTo>
                  <a:cubicBezTo>
                    <a:pt x="7384" y="2855"/>
                    <a:pt x="6376" y="2998"/>
                    <a:pt x="5345" y="2998"/>
                  </a:cubicBezTo>
                  <a:cubicBezTo>
                    <a:pt x="4933" y="2998"/>
                    <a:pt x="4516" y="2975"/>
                    <a:pt x="4092" y="2975"/>
                  </a:cubicBezTo>
                  <a:cubicBezTo>
                    <a:pt x="3499" y="2975"/>
                    <a:pt x="2891" y="3020"/>
                    <a:pt x="2255" y="3234"/>
                  </a:cubicBezTo>
                  <a:cubicBezTo>
                    <a:pt x="1285" y="3573"/>
                    <a:pt x="727" y="4228"/>
                    <a:pt x="412" y="4906"/>
                  </a:cubicBezTo>
                  <a:cubicBezTo>
                    <a:pt x="0" y="5779"/>
                    <a:pt x="0" y="6603"/>
                    <a:pt x="0" y="6603"/>
                  </a:cubicBezTo>
                  <a:lnTo>
                    <a:pt x="33693" y="6603"/>
                  </a:lnTo>
                  <a:cubicBezTo>
                    <a:pt x="32845" y="5634"/>
                    <a:pt x="32021" y="4785"/>
                    <a:pt x="31269" y="4082"/>
                  </a:cubicBezTo>
                  <a:cubicBezTo>
                    <a:pt x="28267" y="1278"/>
                    <a:pt x="26017" y="433"/>
                    <a:pt x="24226" y="433"/>
                  </a:cubicBezTo>
                  <a:cubicBezTo>
                    <a:pt x="21506" y="433"/>
                    <a:pt x="19844" y="2383"/>
                    <a:pt x="18214" y="2383"/>
                  </a:cubicBezTo>
                  <a:cubicBezTo>
                    <a:pt x="17763" y="2383"/>
                    <a:pt x="17315" y="2234"/>
                    <a:pt x="16847" y="1852"/>
                  </a:cubicBezTo>
                  <a:cubicBezTo>
                    <a:pt x="15228" y="531"/>
                    <a:pt x="13770" y="0"/>
                    <a:pt x="12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7"/>
            <p:cNvSpPr/>
            <p:nvPr/>
          </p:nvSpPr>
          <p:spPr>
            <a:xfrm>
              <a:off x="12570425" y="857275"/>
              <a:ext cx="842350" cy="63050"/>
            </a:xfrm>
            <a:custGeom>
              <a:avLst/>
              <a:gdLst/>
              <a:ahLst/>
              <a:cxnLst/>
              <a:rect l="l" t="t" r="r" b="b"/>
              <a:pathLst>
                <a:path w="33694" h="2522" extrusionOk="0">
                  <a:moveTo>
                    <a:pt x="31269" y="0"/>
                  </a:moveTo>
                  <a:cubicBezTo>
                    <a:pt x="26750" y="1153"/>
                    <a:pt x="20767" y="1499"/>
                    <a:pt x="15188" y="1499"/>
                  </a:cubicBezTo>
                  <a:cubicBezTo>
                    <a:pt x="8797" y="1499"/>
                    <a:pt x="2936" y="1044"/>
                    <a:pt x="412" y="824"/>
                  </a:cubicBezTo>
                  <a:cubicBezTo>
                    <a:pt x="0" y="1697"/>
                    <a:pt x="0" y="2521"/>
                    <a:pt x="0" y="2521"/>
                  </a:cubicBezTo>
                  <a:lnTo>
                    <a:pt x="33693" y="2521"/>
                  </a:lnTo>
                  <a:cubicBezTo>
                    <a:pt x="32845" y="1552"/>
                    <a:pt x="32021" y="703"/>
                    <a:pt x="31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" name="Google Shape;1181;p37"/>
          <p:cNvGrpSpPr/>
          <p:nvPr/>
        </p:nvGrpSpPr>
        <p:grpSpPr>
          <a:xfrm>
            <a:off x="328141" y="390039"/>
            <a:ext cx="1221071" cy="239329"/>
            <a:chOff x="12570425" y="755225"/>
            <a:chExt cx="842350" cy="165100"/>
          </a:xfrm>
        </p:grpSpPr>
        <p:sp>
          <p:nvSpPr>
            <p:cNvPr id="1182" name="Google Shape;1182;p37"/>
            <p:cNvSpPr/>
            <p:nvPr/>
          </p:nvSpPr>
          <p:spPr>
            <a:xfrm>
              <a:off x="12570425" y="755225"/>
              <a:ext cx="842350" cy="165100"/>
            </a:xfrm>
            <a:custGeom>
              <a:avLst/>
              <a:gdLst/>
              <a:ahLst/>
              <a:cxnLst/>
              <a:rect l="l" t="t" r="r" b="b"/>
              <a:pathLst>
                <a:path w="33694" h="6604" extrusionOk="0">
                  <a:moveTo>
                    <a:pt x="12467" y="0"/>
                  </a:moveTo>
                  <a:cubicBezTo>
                    <a:pt x="10902" y="0"/>
                    <a:pt x="9560" y="767"/>
                    <a:pt x="8436" y="1852"/>
                  </a:cubicBezTo>
                  <a:cubicBezTo>
                    <a:pt x="7384" y="2855"/>
                    <a:pt x="6376" y="2998"/>
                    <a:pt x="5345" y="2998"/>
                  </a:cubicBezTo>
                  <a:cubicBezTo>
                    <a:pt x="4933" y="2998"/>
                    <a:pt x="4516" y="2975"/>
                    <a:pt x="4092" y="2975"/>
                  </a:cubicBezTo>
                  <a:cubicBezTo>
                    <a:pt x="3499" y="2975"/>
                    <a:pt x="2891" y="3020"/>
                    <a:pt x="2255" y="3234"/>
                  </a:cubicBezTo>
                  <a:cubicBezTo>
                    <a:pt x="1285" y="3573"/>
                    <a:pt x="727" y="4228"/>
                    <a:pt x="412" y="4906"/>
                  </a:cubicBezTo>
                  <a:cubicBezTo>
                    <a:pt x="0" y="5779"/>
                    <a:pt x="0" y="6603"/>
                    <a:pt x="0" y="6603"/>
                  </a:cubicBezTo>
                  <a:lnTo>
                    <a:pt x="33693" y="6603"/>
                  </a:lnTo>
                  <a:cubicBezTo>
                    <a:pt x="32845" y="5634"/>
                    <a:pt x="32021" y="4785"/>
                    <a:pt x="31269" y="4082"/>
                  </a:cubicBezTo>
                  <a:cubicBezTo>
                    <a:pt x="28267" y="1278"/>
                    <a:pt x="26017" y="433"/>
                    <a:pt x="24226" y="433"/>
                  </a:cubicBezTo>
                  <a:cubicBezTo>
                    <a:pt x="21506" y="433"/>
                    <a:pt x="19844" y="2383"/>
                    <a:pt x="18214" y="2383"/>
                  </a:cubicBezTo>
                  <a:cubicBezTo>
                    <a:pt x="17763" y="2383"/>
                    <a:pt x="17315" y="2234"/>
                    <a:pt x="16847" y="1852"/>
                  </a:cubicBezTo>
                  <a:cubicBezTo>
                    <a:pt x="15228" y="531"/>
                    <a:pt x="13770" y="0"/>
                    <a:pt x="12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7"/>
            <p:cNvSpPr/>
            <p:nvPr/>
          </p:nvSpPr>
          <p:spPr>
            <a:xfrm>
              <a:off x="12570425" y="857275"/>
              <a:ext cx="842350" cy="63050"/>
            </a:xfrm>
            <a:custGeom>
              <a:avLst/>
              <a:gdLst/>
              <a:ahLst/>
              <a:cxnLst/>
              <a:rect l="l" t="t" r="r" b="b"/>
              <a:pathLst>
                <a:path w="33694" h="2522" extrusionOk="0">
                  <a:moveTo>
                    <a:pt x="31269" y="0"/>
                  </a:moveTo>
                  <a:cubicBezTo>
                    <a:pt x="26750" y="1153"/>
                    <a:pt x="20767" y="1499"/>
                    <a:pt x="15188" y="1499"/>
                  </a:cubicBezTo>
                  <a:cubicBezTo>
                    <a:pt x="8797" y="1499"/>
                    <a:pt x="2936" y="1044"/>
                    <a:pt x="412" y="824"/>
                  </a:cubicBezTo>
                  <a:cubicBezTo>
                    <a:pt x="0" y="1697"/>
                    <a:pt x="0" y="2521"/>
                    <a:pt x="0" y="2521"/>
                  </a:cubicBezTo>
                  <a:lnTo>
                    <a:pt x="33693" y="2521"/>
                  </a:lnTo>
                  <a:cubicBezTo>
                    <a:pt x="32845" y="1552"/>
                    <a:pt x="32021" y="703"/>
                    <a:pt x="31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4" name="Google Shape;1184;p37"/>
          <p:cNvSpPr/>
          <p:nvPr/>
        </p:nvSpPr>
        <p:spPr>
          <a:xfrm rot="10800000">
            <a:off x="1075763" y="1117675"/>
            <a:ext cx="195525" cy="195525"/>
          </a:xfrm>
          <a:custGeom>
            <a:avLst/>
            <a:gdLst/>
            <a:ahLst/>
            <a:cxnLst/>
            <a:rect l="l" t="t" r="r" b="b"/>
            <a:pathLst>
              <a:path w="7821" h="7821" extrusionOk="0">
                <a:moveTo>
                  <a:pt x="3900" y="1314"/>
                </a:moveTo>
                <a:cubicBezTo>
                  <a:pt x="4315" y="2544"/>
                  <a:pt x="5299" y="3510"/>
                  <a:pt x="6539" y="3911"/>
                </a:cubicBezTo>
                <a:lnTo>
                  <a:pt x="6539" y="3911"/>
                </a:lnTo>
                <a:cubicBezTo>
                  <a:pt x="5299" y="4311"/>
                  <a:pt x="4315" y="5277"/>
                  <a:pt x="3900" y="6507"/>
                </a:cubicBezTo>
                <a:lnTo>
                  <a:pt x="3900" y="6507"/>
                </a:lnTo>
                <a:cubicBezTo>
                  <a:pt x="3489" y="5277"/>
                  <a:pt x="2515" y="4311"/>
                  <a:pt x="1280" y="3911"/>
                </a:cubicBezTo>
                <a:lnTo>
                  <a:pt x="1280" y="3911"/>
                </a:lnTo>
                <a:cubicBezTo>
                  <a:pt x="2515" y="3510"/>
                  <a:pt x="3489" y="2544"/>
                  <a:pt x="3900" y="1314"/>
                </a:cubicBezTo>
                <a:close/>
                <a:moveTo>
                  <a:pt x="3685" y="1"/>
                </a:moveTo>
                <a:cubicBezTo>
                  <a:pt x="3685" y="1028"/>
                  <a:pt x="3284" y="1956"/>
                  <a:pt x="2607" y="2632"/>
                </a:cubicBezTo>
                <a:cubicBezTo>
                  <a:pt x="1931" y="3284"/>
                  <a:pt x="1029" y="3710"/>
                  <a:pt x="1" y="3710"/>
                </a:cubicBezTo>
                <a:lnTo>
                  <a:pt x="1" y="4111"/>
                </a:lnTo>
                <a:cubicBezTo>
                  <a:pt x="1029" y="4111"/>
                  <a:pt x="1931" y="4537"/>
                  <a:pt x="2607" y="5214"/>
                </a:cubicBezTo>
                <a:cubicBezTo>
                  <a:pt x="3284" y="5865"/>
                  <a:pt x="3685" y="6793"/>
                  <a:pt x="3685" y="7820"/>
                </a:cubicBezTo>
                <a:lnTo>
                  <a:pt x="4111" y="7820"/>
                </a:lnTo>
                <a:cubicBezTo>
                  <a:pt x="4111" y="6793"/>
                  <a:pt x="4537" y="5865"/>
                  <a:pt x="5189" y="5214"/>
                </a:cubicBezTo>
                <a:cubicBezTo>
                  <a:pt x="5866" y="4537"/>
                  <a:pt x="6793" y="4111"/>
                  <a:pt x="7821" y="4111"/>
                </a:cubicBezTo>
                <a:lnTo>
                  <a:pt x="7821" y="3710"/>
                </a:lnTo>
                <a:cubicBezTo>
                  <a:pt x="6793" y="3710"/>
                  <a:pt x="5866" y="3284"/>
                  <a:pt x="5189" y="2632"/>
                </a:cubicBezTo>
                <a:cubicBezTo>
                  <a:pt x="4537" y="1956"/>
                  <a:pt x="4111" y="1028"/>
                  <a:pt x="41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37"/>
          <p:cNvSpPr/>
          <p:nvPr/>
        </p:nvSpPr>
        <p:spPr>
          <a:xfrm rot="10800000">
            <a:off x="8099238" y="4010100"/>
            <a:ext cx="195525" cy="195525"/>
          </a:xfrm>
          <a:custGeom>
            <a:avLst/>
            <a:gdLst/>
            <a:ahLst/>
            <a:cxnLst/>
            <a:rect l="l" t="t" r="r" b="b"/>
            <a:pathLst>
              <a:path w="7821" h="7821" extrusionOk="0">
                <a:moveTo>
                  <a:pt x="3900" y="1314"/>
                </a:moveTo>
                <a:cubicBezTo>
                  <a:pt x="4315" y="2544"/>
                  <a:pt x="5299" y="3510"/>
                  <a:pt x="6539" y="3911"/>
                </a:cubicBezTo>
                <a:lnTo>
                  <a:pt x="6539" y="3911"/>
                </a:lnTo>
                <a:cubicBezTo>
                  <a:pt x="5299" y="4311"/>
                  <a:pt x="4315" y="5277"/>
                  <a:pt x="3900" y="6507"/>
                </a:cubicBezTo>
                <a:lnTo>
                  <a:pt x="3900" y="6507"/>
                </a:lnTo>
                <a:cubicBezTo>
                  <a:pt x="3489" y="5277"/>
                  <a:pt x="2515" y="4311"/>
                  <a:pt x="1280" y="3911"/>
                </a:cubicBezTo>
                <a:lnTo>
                  <a:pt x="1280" y="3911"/>
                </a:lnTo>
                <a:cubicBezTo>
                  <a:pt x="2515" y="3510"/>
                  <a:pt x="3489" y="2544"/>
                  <a:pt x="3900" y="1314"/>
                </a:cubicBezTo>
                <a:close/>
                <a:moveTo>
                  <a:pt x="3685" y="1"/>
                </a:moveTo>
                <a:cubicBezTo>
                  <a:pt x="3685" y="1028"/>
                  <a:pt x="3284" y="1956"/>
                  <a:pt x="2607" y="2632"/>
                </a:cubicBezTo>
                <a:cubicBezTo>
                  <a:pt x="1931" y="3284"/>
                  <a:pt x="1029" y="3710"/>
                  <a:pt x="1" y="3710"/>
                </a:cubicBezTo>
                <a:lnTo>
                  <a:pt x="1" y="4111"/>
                </a:lnTo>
                <a:cubicBezTo>
                  <a:pt x="1029" y="4111"/>
                  <a:pt x="1931" y="4537"/>
                  <a:pt x="2607" y="5214"/>
                </a:cubicBezTo>
                <a:cubicBezTo>
                  <a:pt x="3284" y="5865"/>
                  <a:pt x="3685" y="6793"/>
                  <a:pt x="3685" y="7820"/>
                </a:cubicBezTo>
                <a:lnTo>
                  <a:pt x="4111" y="7820"/>
                </a:lnTo>
                <a:cubicBezTo>
                  <a:pt x="4111" y="6793"/>
                  <a:pt x="4537" y="5865"/>
                  <a:pt x="5189" y="5214"/>
                </a:cubicBezTo>
                <a:cubicBezTo>
                  <a:pt x="5866" y="4537"/>
                  <a:pt x="6793" y="4111"/>
                  <a:pt x="7821" y="4111"/>
                </a:cubicBezTo>
                <a:lnTo>
                  <a:pt x="7821" y="3710"/>
                </a:lnTo>
                <a:cubicBezTo>
                  <a:pt x="6793" y="3710"/>
                  <a:pt x="5866" y="3284"/>
                  <a:pt x="5189" y="2632"/>
                </a:cubicBezTo>
                <a:cubicBezTo>
                  <a:pt x="4537" y="1956"/>
                  <a:pt x="4111" y="1028"/>
                  <a:pt x="41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37"/>
          <p:cNvSpPr/>
          <p:nvPr/>
        </p:nvSpPr>
        <p:spPr>
          <a:xfrm rot="10800000">
            <a:off x="8099238" y="637775"/>
            <a:ext cx="195525" cy="195525"/>
          </a:xfrm>
          <a:custGeom>
            <a:avLst/>
            <a:gdLst/>
            <a:ahLst/>
            <a:cxnLst/>
            <a:rect l="l" t="t" r="r" b="b"/>
            <a:pathLst>
              <a:path w="7821" h="7821" extrusionOk="0">
                <a:moveTo>
                  <a:pt x="3900" y="1314"/>
                </a:moveTo>
                <a:cubicBezTo>
                  <a:pt x="4315" y="2544"/>
                  <a:pt x="5299" y="3510"/>
                  <a:pt x="6539" y="3911"/>
                </a:cubicBezTo>
                <a:lnTo>
                  <a:pt x="6539" y="3911"/>
                </a:lnTo>
                <a:cubicBezTo>
                  <a:pt x="5299" y="4311"/>
                  <a:pt x="4315" y="5277"/>
                  <a:pt x="3900" y="6507"/>
                </a:cubicBezTo>
                <a:lnTo>
                  <a:pt x="3900" y="6507"/>
                </a:lnTo>
                <a:cubicBezTo>
                  <a:pt x="3489" y="5277"/>
                  <a:pt x="2515" y="4311"/>
                  <a:pt x="1280" y="3911"/>
                </a:cubicBezTo>
                <a:lnTo>
                  <a:pt x="1280" y="3911"/>
                </a:lnTo>
                <a:cubicBezTo>
                  <a:pt x="2515" y="3510"/>
                  <a:pt x="3489" y="2544"/>
                  <a:pt x="3900" y="1314"/>
                </a:cubicBezTo>
                <a:close/>
                <a:moveTo>
                  <a:pt x="3685" y="1"/>
                </a:moveTo>
                <a:cubicBezTo>
                  <a:pt x="3685" y="1028"/>
                  <a:pt x="3284" y="1956"/>
                  <a:pt x="2607" y="2632"/>
                </a:cubicBezTo>
                <a:cubicBezTo>
                  <a:pt x="1931" y="3284"/>
                  <a:pt x="1029" y="3710"/>
                  <a:pt x="1" y="3710"/>
                </a:cubicBezTo>
                <a:lnTo>
                  <a:pt x="1" y="4111"/>
                </a:lnTo>
                <a:cubicBezTo>
                  <a:pt x="1029" y="4111"/>
                  <a:pt x="1931" y="4537"/>
                  <a:pt x="2607" y="5214"/>
                </a:cubicBezTo>
                <a:cubicBezTo>
                  <a:pt x="3284" y="5865"/>
                  <a:pt x="3685" y="6793"/>
                  <a:pt x="3685" y="7820"/>
                </a:cubicBezTo>
                <a:lnTo>
                  <a:pt x="4111" y="7820"/>
                </a:lnTo>
                <a:cubicBezTo>
                  <a:pt x="4111" y="6793"/>
                  <a:pt x="4537" y="5865"/>
                  <a:pt x="5189" y="5214"/>
                </a:cubicBezTo>
                <a:cubicBezTo>
                  <a:pt x="5866" y="4537"/>
                  <a:pt x="6793" y="4111"/>
                  <a:pt x="7821" y="4111"/>
                </a:cubicBezTo>
                <a:lnTo>
                  <a:pt x="7821" y="3710"/>
                </a:lnTo>
                <a:cubicBezTo>
                  <a:pt x="6793" y="3710"/>
                  <a:pt x="5866" y="3284"/>
                  <a:pt x="5189" y="2632"/>
                </a:cubicBezTo>
                <a:cubicBezTo>
                  <a:pt x="4537" y="1956"/>
                  <a:pt x="4111" y="1028"/>
                  <a:pt x="41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37"/>
          <p:cNvSpPr/>
          <p:nvPr/>
        </p:nvSpPr>
        <p:spPr>
          <a:xfrm rot="10800000">
            <a:off x="4474238" y="411938"/>
            <a:ext cx="195525" cy="195525"/>
          </a:xfrm>
          <a:custGeom>
            <a:avLst/>
            <a:gdLst/>
            <a:ahLst/>
            <a:cxnLst/>
            <a:rect l="l" t="t" r="r" b="b"/>
            <a:pathLst>
              <a:path w="7821" h="7821" extrusionOk="0">
                <a:moveTo>
                  <a:pt x="3900" y="1314"/>
                </a:moveTo>
                <a:cubicBezTo>
                  <a:pt x="4315" y="2544"/>
                  <a:pt x="5299" y="3510"/>
                  <a:pt x="6539" y="3911"/>
                </a:cubicBezTo>
                <a:lnTo>
                  <a:pt x="6539" y="3911"/>
                </a:lnTo>
                <a:cubicBezTo>
                  <a:pt x="5299" y="4311"/>
                  <a:pt x="4315" y="5277"/>
                  <a:pt x="3900" y="6507"/>
                </a:cubicBezTo>
                <a:lnTo>
                  <a:pt x="3900" y="6507"/>
                </a:lnTo>
                <a:cubicBezTo>
                  <a:pt x="3489" y="5277"/>
                  <a:pt x="2515" y="4311"/>
                  <a:pt x="1280" y="3911"/>
                </a:cubicBezTo>
                <a:lnTo>
                  <a:pt x="1280" y="3911"/>
                </a:lnTo>
                <a:cubicBezTo>
                  <a:pt x="2515" y="3510"/>
                  <a:pt x="3489" y="2544"/>
                  <a:pt x="3900" y="1314"/>
                </a:cubicBezTo>
                <a:close/>
                <a:moveTo>
                  <a:pt x="3685" y="1"/>
                </a:moveTo>
                <a:cubicBezTo>
                  <a:pt x="3685" y="1028"/>
                  <a:pt x="3284" y="1956"/>
                  <a:pt x="2607" y="2632"/>
                </a:cubicBezTo>
                <a:cubicBezTo>
                  <a:pt x="1931" y="3284"/>
                  <a:pt x="1029" y="3710"/>
                  <a:pt x="1" y="3710"/>
                </a:cubicBezTo>
                <a:lnTo>
                  <a:pt x="1" y="4111"/>
                </a:lnTo>
                <a:cubicBezTo>
                  <a:pt x="1029" y="4111"/>
                  <a:pt x="1931" y="4537"/>
                  <a:pt x="2607" y="5214"/>
                </a:cubicBezTo>
                <a:cubicBezTo>
                  <a:pt x="3284" y="5865"/>
                  <a:pt x="3685" y="6793"/>
                  <a:pt x="3685" y="7820"/>
                </a:cubicBezTo>
                <a:lnTo>
                  <a:pt x="4111" y="7820"/>
                </a:lnTo>
                <a:cubicBezTo>
                  <a:pt x="4111" y="6793"/>
                  <a:pt x="4537" y="5865"/>
                  <a:pt x="5189" y="5214"/>
                </a:cubicBezTo>
                <a:cubicBezTo>
                  <a:pt x="5866" y="4537"/>
                  <a:pt x="6793" y="4111"/>
                  <a:pt x="7821" y="4111"/>
                </a:cubicBezTo>
                <a:lnTo>
                  <a:pt x="7821" y="3710"/>
                </a:lnTo>
                <a:cubicBezTo>
                  <a:pt x="6793" y="3710"/>
                  <a:pt x="5866" y="3284"/>
                  <a:pt x="5189" y="2632"/>
                </a:cubicBezTo>
                <a:cubicBezTo>
                  <a:pt x="4537" y="1956"/>
                  <a:pt x="4111" y="1028"/>
                  <a:pt x="41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37"/>
          <p:cNvSpPr/>
          <p:nvPr/>
        </p:nvSpPr>
        <p:spPr>
          <a:xfrm rot="10800000">
            <a:off x="8681538" y="2279175"/>
            <a:ext cx="195525" cy="195525"/>
          </a:xfrm>
          <a:custGeom>
            <a:avLst/>
            <a:gdLst/>
            <a:ahLst/>
            <a:cxnLst/>
            <a:rect l="l" t="t" r="r" b="b"/>
            <a:pathLst>
              <a:path w="7821" h="7821" extrusionOk="0">
                <a:moveTo>
                  <a:pt x="3900" y="1314"/>
                </a:moveTo>
                <a:cubicBezTo>
                  <a:pt x="4315" y="2544"/>
                  <a:pt x="5299" y="3510"/>
                  <a:pt x="6539" y="3911"/>
                </a:cubicBezTo>
                <a:lnTo>
                  <a:pt x="6539" y="3911"/>
                </a:lnTo>
                <a:cubicBezTo>
                  <a:pt x="5299" y="4311"/>
                  <a:pt x="4315" y="5277"/>
                  <a:pt x="3900" y="6507"/>
                </a:cubicBezTo>
                <a:lnTo>
                  <a:pt x="3900" y="6507"/>
                </a:lnTo>
                <a:cubicBezTo>
                  <a:pt x="3489" y="5277"/>
                  <a:pt x="2515" y="4311"/>
                  <a:pt x="1280" y="3911"/>
                </a:cubicBezTo>
                <a:lnTo>
                  <a:pt x="1280" y="3911"/>
                </a:lnTo>
                <a:cubicBezTo>
                  <a:pt x="2515" y="3510"/>
                  <a:pt x="3489" y="2544"/>
                  <a:pt x="3900" y="1314"/>
                </a:cubicBezTo>
                <a:close/>
                <a:moveTo>
                  <a:pt x="3685" y="1"/>
                </a:moveTo>
                <a:cubicBezTo>
                  <a:pt x="3685" y="1028"/>
                  <a:pt x="3284" y="1956"/>
                  <a:pt x="2607" y="2632"/>
                </a:cubicBezTo>
                <a:cubicBezTo>
                  <a:pt x="1931" y="3284"/>
                  <a:pt x="1029" y="3710"/>
                  <a:pt x="1" y="3710"/>
                </a:cubicBezTo>
                <a:lnTo>
                  <a:pt x="1" y="4111"/>
                </a:lnTo>
                <a:cubicBezTo>
                  <a:pt x="1029" y="4111"/>
                  <a:pt x="1931" y="4537"/>
                  <a:pt x="2607" y="5214"/>
                </a:cubicBezTo>
                <a:cubicBezTo>
                  <a:pt x="3284" y="5865"/>
                  <a:pt x="3685" y="6793"/>
                  <a:pt x="3685" y="7820"/>
                </a:cubicBezTo>
                <a:lnTo>
                  <a:pt x="4111" y="7820"/>
                </a:lnTo>
                <a:cubicBezTo>
                  <a:pt x="4111" y="6793"/>
                  <a:pt x="4537" y="5865"/>
                  <a:pt x="5189" y="5214"/>
                </a:cubicBezTo>
                <a:cubicBezTo>
                  <a:pt x="5866" y="4537"/>
                  <a:pt x="6793" y="4111"/>
                  <a:pt x="7821" y="4111"/>
                </a:cubicBezTo>
                <a:lnTo>
                  <a:pt x="7821" y="3710"/>
                </a:lnTo>
                <a:cubicBezTo>
                  <a:pt x="6793" y="3710"/>
                  <a:pt x="5866" y="3284"/>
                  <a:pt x="5189" y="2632"/>
                </a:cubicBezTo>
                <a:cubicBezTo>
                  <a:pt x="4537" y="1956"/>
                  <a:pt x="4111" y="1028"/>
                  <a:pt x="41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37"/>
          <p:cNvSpPr/>
          <p:nvPr/>
        </p:nvSpPr>
        <p:spPr>
          <a:xfrm rot="10800000">
            <a:off x="880238" y="3747625"/>
            <a:ext cx="195525" cy="195525"/>
          </a:xfrm>
          <a:custGeom>
            <a:avLst/>
            <a:gdLst/>
            <a:ahLst/>
            <a:cxnLst/>
            <a:rect l="l" t="t" r="r" b="b"/>
            <a:pathLst>
              <a:path w="7821" h="7821" extrusionOk="0">
                <a:moveTo>
                  <a:pt x="3900" y="1314"/>
                </a:moveTo>
                <a:cubicBezTo>
                  <a:pt x="4315" y="2544"/>
                  <a:pt x="5299" y="3510"/>
                  <a:pt x="6539" y="3911"/>
                </a:cubicBezTo>
                <a:lnTo>
                  <a:pt x="6539" y="3911"/>
                </a:lnTo>
                <a:cubicBezTo>
                  <a:pt x="5299" y="4311"/>
                  <a:pt x="4315" y="5277"/>
                  <a:pt x="3900" y="6507"/>
                </a:cubicBezTo>
                <a:lnTo>
                  <a:pt x="3900" y="6507"/>
                </a:lnTo>
                <a:cubicBezTo>
                  <a:pt x="3489" y="5277"/>
                  <a:pt x="2515" y="4311"/>
                  <a:pt x="1280" y="3911"/>
                </a:cubicBezTo>
                <a:lnTo>
                  <a:pt x="1280" y="3911"/>
                </a:lnTo>
                <a:cubicBezTo>
                  <a:pt x="2515" y="3510"/>
                  <a:pt x="3489" y="2544"/>
                  <a:pt x="3900" y="1314"/>
                </a:cubicBezTo>
                <a:close/>
                <a:moveTo>
                  <a:pt x="3685" y="1"/>
                </a:moveTo>
                <a:cubicBezTo>
                  <a:pt x="3685" y="1028"/>
                  <a:pt x="3284" y="1956"/>
                  <a:pt x="2607" y="2632"/>
                </a:cubicBezTo>
                <a:cubicBezTo>
                  <a:pt x="1931" y="3284"/>
                  <a:pt x="1029" y="3710"/>
                  <a:pt x="1" y="3710"/>
                </a:cubicBezTo>
                <a:lnTo>
                  <a:pt x="1" y="4111"/>
                </a:lnTo>
                <a:cubicBezTo>
                  <a:pt x="1029" y="4111"/>
                  <a:pt x="1931" y="4537"/>
                  <a:pt x="2607" y="5214"/>
                </a:cubicBezTo>
                <a:cubicBezTo>
                  <a:pt x="3284" y="5865"/>
                  <a:pt x="3685" y="6793"/>
                  <a:pt x="3685" y="7820"/>
                </a:cubicBezTo>
                <a:lnTo>
                  <a:pt x="4111" y="7820"/>
                </a:lnTo>
                <a:cubicBezTo>
                  <a:pt x="4111" y="6793"/>
                  <a:pt x="4537" y="5865"/>
                  <a:pt x="5189" y="5214"/>
                </a:cubicBezTo>
                <a:cubicBezTo>
                  <a:pt x="5866" y="4537"/>
                  <a:pt x="6793" y="4111"/>
                  <a:pt x="7821" y="4111"/>
                </a:cubicBezTo>
                <a:lnTo>
                  <a:pt x="7821" y="3710"/>
                </a:lnTo>
                <a:cubicBezTo>
                  <a:pt x="6793" y="3710"/>
                  <a:pt x="5866" y="3284"/>
                  <a:pt x="5189" y="2632"/>
                </a:cubicBezTo>
                <a:cubicBezTo>
                  <a:pt x="4537" y="1956"/>
                  <a:pt x="4111" y="1028"/>
                  <a:pt x="41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8" r:id="rId2"/>
    <p:sldLayoutId id="2147483682" r:id="rId3"/>
    <p:sldLayoutId id="214748368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7.jpeg"/><Relationship Id="rId7" Type="http://schemas.openxmlformats.org/officeDocument/2006/relationships/slide" Target="slide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8.png"/><Relationship Id="rId5" Type="http://schemas.openxmlformats.org/officeDocument/2006/relationships/slide" Target="slide12.xml"/><Relationship Id="rId10" Type="http://schemas.openxmlformats.org/officeDocument/2006/relationships/slide" Target="slide17.xml"/><Relationship Id="rId4" Type="http://schemas.openxmlformats.org/officeDocument/2006/relationships/slide" Target="slide11.xml"/><Relationship Id="rId9" Type="http://schemas.openxmlformats.org/officeDocument/2006/relationships/slide" Target="slide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10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10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10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10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10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10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B0D66A-0131-F02D-4AA6-1E39B8B59F1B}"/>
              </a:ext>
            </a:extLst>
          </p:cNvPr>
          <p:cNvSpPr txBox="1"/>
          <p:nvPr/>
        </p:nvSpPr>
        <p:spPr>
          <a:xfrm>
            <a:off x="831436" y="344531"/>
            <a:ext cx="74811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#9Slide05 Beautiful Caps" panose="02040603050506020204" pitchFamily="18" charset="0"/>
              </a:rPr>
              <a:t>Đuổi</a:t>
            </a:r>
            <a:r>
              <a:rPr lang="en-US" sz="6600" b="1" dirty="0">
                <a:solidFill>
                  <a:srgbClr val="FF0000"/>
                </a:solidFill>
                <a:latin typeface="#9Slide05 Beautiful Caps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#9Slide05 Beautiful Caps" panose="02040603050506020204" pitchFamily="18" charset="0"/>
              </a:rPr>
              <a:t>hình</a:t>
            </a:r>
            <a:r>
              <a:rPr lang="en-US" sz="6600" b="1" dirty="0">
                <a:solidFill>
                  <a:srgbClr val="FF0000"/>
                </a:solidFill>
                <a:latin typeface="#9Slide05 Beautiful Caps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#9Slide05 Beautiful Caps" panose="02040603050506020204" pitchFamily="18" charset="0"/>
              </a:rPr>
              <a:t>bắt</a:t>
            </a:r>
            <a:r>
              <a:rPr lang="en-US" sz="6600" b="1" dirty="0">
                <a:solidFill>
                  <a:srgbClr val="FF0000"/>
                </a:solidFill>
                <a:latin typeface="#9Slide05 Beautiful Caps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#9Slide05 Beautiful Caps" panose="02040603050506020204" pitchFamily="18" charset="0"/>
              </a:rPr>
              <a:t>chữ</a:t>
            </a:r>
            <a:endParaRPr lang="en-US" sz="6600" b="1" dirty="0">
              <a:solidFill>
                <a:srgbClr val="FF0000"/>
              </a:solidFill>
              <a:latin typeface="#9Slide05 Beautiful Caps" panose="0204060305050602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282242F-6C40-042D-EF0B-D3704F01503E}"/>
              </a:ext>
            </a:extLst>
          </p:cNvPr>
          <p:cNvGrpSpPr/>
          <p:nvPr/>
        </p:nvGrpSpPr>
        <p:grpSpPr>
          <a:xfrm>
            <a:off x="831436" y="1828798"/>
            <a:ext cx="7426250" cy="2762376"/>
            <a:chOff x="831436" y="1828798"/>
            <a:chExt cx="7426250" cy="2762376"/>
          </a:xfrm>
        </p:grpSpPr>
        <p:pic>
          <p:nvPicPr>
            <p:cNvPr id="1026" name="Picture 2" descr="Trinh sát hình sự bị đạp ngã xe máy, gãy gập cổ chân vẫn nén đau">
              <a:extLst>
                <a:ext uri="{FF2B5EF4-FFF2-40B4-BE49-F238E27FC236}">
                  <a16:creationId xmlns:a16="http://schemas.microsoft.com/office/drawing/2014/main" id="{7B0A9AF7-CB0D-D4DB-6053-9E415E5C7D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9" r="19138"/>
            <a:stretch/>
          </p:blipFill>
          <p:spPr bwMode="auto">
            <a:xfrm>
              <a:off x="831436" y="1828799"/>
              <a:ext cx="2993830" cy="276237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On off Switch Icon Vector Illustration par fauzian1112 · Creative Fabrica">
              <a:extLst>
                <a:ext uri="{FF2B5EF4-FFF2-40B4-BE49-F238E27FC236}">
                  <a16:creationId xmlns:a16="http://schemas.microsoft.com/office/drawing/2014/main" id="{72A1F4CC-F751-8472-97BA-6FA06078BC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79" t="10544" r="17328" b="11167"/>
            <a:stretch/>
          </p:blipFill>
          <p:spPr bwMode="auto">
            <a:xfrm>
              <a:off x="4854318" y="1828798"/>
              <a:ext cx="3403368" cy="276237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EC154AA-FB14-2014-0847-B54AF0FBF94E}"/>
                </a:ext>
              </a:extLst>
            </p:cNvPr>
            <p:cNvSpPr/>
            <p:nvPr/>
          </p:nvSpPr>
          <p:spPr>
            <a:xfrm>
              <a:off x="1804946" y="2512612"/>
              <a:ext cx="1143606" cy="1097280"/>
            </a:xfrm>
            <a:prstGeom prst="ellipse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E983A82-7EC5-7C14-0C6B-89A5AAE00635}"/>
                </a:ext>
              </a:extLst>
            </p:cNvPr>
            <p:cNvSpPr/>
            <p:nvPr/>
          </p:nvSpPr>
          <p:spPr>
            <a:xfrm>
              <a:off x="5109527" y="3209985"/>
              <a:ext cx="2892950" cy="1371912"/>
            </a:xfrm>
            <a:prstGeom prst="ellipse">
              <a:avLst/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0752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Lần đầu tiên chuyện “Sơn Tinh – Thuỷ Tinh” được làm phim điện ảnh">
            <a:extLst>
              <a:ext uri="{FF2B5EF4-FFF2-40B4-BE49-F238E27FC236}">
                <a16:creationId xmlns:a16="http://schemas.microsoft.com/office/drawing/2014/main" id="{E79A08E5-277C-BCCB-E47F-CF984634A8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8" r="28"/>
          <a:stretch/>
        </p:blipFill>
        <p:spPr bwMode="auto">
          <a:xfrm>
            <a:off x="1785148" y="913620"/>
            <a:ext cx="6810211" cy="390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9BFEA2-9AB2-4949-85EB-B8B8E7E52FC5}"/>
              </a:ext>
            </a:extLst>
          </p:cNvPr>
          <p:cNvSpPr/>
          <p:nvPr/>
        </p:nvSpPr>
        <p:spPr>
          <a:xfrm>
            <a:off x="1797670" y="924837"/>
            <a:ext cx="2260874" cy="1941112"/>
          </a:xfrm>
          <a:prstGeom prst="rect">
            <a:avLst/>
          </a:prstGeom>
          <a:solidFill>
            <a:srgbClr val="FFE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9823D6-DE16-4647-A9AC-3E20DBFF20B4}"/>
              </a:ext>
            </a:extLst>
          </p:cNvPr>
          <p:cNvSpPr/>
          <p:nvPr/>
        </p:nvSpPr>
        <p:spPr>
          <a:xfrm>
            <a:off x="4053813" y="924837"/>
            <a:ext cx="2260874" cy="1941112"/>
          </a:xfrm>
          <a:prstGeom prst="rect">
            <a:avLst/>
          </a:prstGeom>
          <a:solidFill>
            <a:srgbClr val="E1F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C7099A-25F3-47CE-BA46-A405611E4E9E}"/>
              </a:ext>
            </a:extLst>
          </p:cNvPr>
          <p:cNvSpPr/>
          <p:nvPr/>
        </p:nvSpPr>
        <p:spPr>
          <a:xfrm>
            <a:off x="6318584" y="924837"/>
            <a:ext cx="2260874" cy="1941112"/>
          </a:xfrm>
          <a:prstGeom prst="rect">
            <a:avLst/>
          </a:prstGeom>
          <a:solidFill>
            <a:srgbClr val="FFC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6D26CF-AA15-435C-A65F-728939F249FB}"/>
              </a:ext>
            </a:extLst>
          </p:cNvPr>
          <p:cNvSpPr/>
          <p:nvPr/>
        </p:nvSpPr>
        <p:spPr>
          <a:xfrm>
            <a:off x="1791909" y="2873923"/>
            <a:ext cx="2260874" cy="1941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96EDBB-C18B-4F7E-838A-F7F1B9FFED5B}"/>
              </a:ext>
            </a:extLst>
          </p:cNvPr>
          <p:cNvSpPr/>
          <p:nvPr/>
        </p:nvSpPr>
        <p:spPr>
          <a:xfrm>
            <a:off x="4056678" y="2868225"/>
            <a:ext cx="2260874" cy="1941112"/>
          </a:xfrm>
          <a:prstGeom prst="rect">
            <a:avLst/>
          </a:prstGeom>
          <a:solidFill>
            <a:srgbClr val="CCE4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29E59-DADA-475D-BFB1-A95DAA89FC81}"/>
              </a:ext>
            </a:extLst>
          </p:cNvPr>
          <p:cNvSpPr/>
          <p:nvPr/>
        </p:nvSpPr>
        <p:spPr>
          <a:xfrm>
            <a:off x="6312821" y="2865949"/>
            <a:ext cx="2260874" cy="1941112"/>
          </a:xfrm>
          <a:prstGeom prst="rect">
            <a:avLst/>
          </a:prstGeom>
          <a:solidFill>
            <a:srgbClr val="EDE2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6F4C20-56DB-4136-AECD-6385B12726B4}"/>
              </a:ext>
            </a:extLst>
          </p:cNvPr>
          <p:cNvSpPr txBox="1"/>
          <p:nvPr/>
        </p:nvSpPr>
        <p:spPr>
          <a:xfrm>
            <a:off x="2411870" y="15902"/>
            <a:ext cx="54347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#9Slide05 Handsome Script" panose="00000500000000000000" pitchFamily="2" charset="0"/>
              </a:rPr>
              <a:t>Mảnh</a:t>
            </a:r>
            <a:r>
              <a:rPr lang="en-US" sz="4000" b="1" dirty="0">
                <a:solidFill>
                  <a:srgbClr val="0070C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5 Handsome Script" panose="00000500000000000000" pitchFamily="2" charset="0"/>
              </a:rPr>
              <a:t>ghép</a:t>
            </a:r>
            <a:r>
              <a:rPr lang="en-US" sz="4000" b="1" dirty="0">
                <a:solidFill>
                  <a:srgbClr val="0070C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5 Handsome Script" panose="00000500000000000000" pitchFamily="2" charset="0"/>
              </a:rPr>
              <a:t>bí</a:t>
            </a:r>
            <a:r>
              <a:rPr lang="en-US" sz="4000" b="1" dirty="0">
                <a:solidFill>
                  <a:srgbClr val="0070C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5 Handsome Script" panose="00000500000000000000" pitchFamily="2" charset="0"/>
              </a:rPr>
              <a:t>mật</a:t>
            </a:r>
            <a:endParaRPr lang="en-US" sz="4000" b="1" dirty="0">
              <a:solidFill>
                <a:srgbClr val="0070C0"/>
              </a:solidFill>
              <a:latin typeface="#9Slide05 Handsome Script" panose="00000500000000000000" pitchFamily="2" charset="0"/>
            </a:endParaRPr>
          </a:p>
        </p:txBody>
      </p:sp>
      <p:sp>
        <p:nvSpPr>
          <p:cNvPr id="4" name="Oval 3">
            <a:hlinkClick r:id="rId4" action="ppaction://hlinksldjump"/>
            <a:extLst>
              <a:ext uri="{FF2B5EF4-FFF2-40B4-BE49-F238E27FC236}">
                <a16:creationId xmlns:a16="http://schemas.microsoft.com/office/drawing/2014/main" id="{D0623DA4-B4E4-487C-BE88-826F9D08945C}"/>
              </a:ext>
            </a:extLst>
          </p:cNvPr>
          <p:cNvSpPr/>
          <p:nvPr/>
        </p:nvSpPr>
        <p:spPr>
          <a:xfrm>
            <a:off x="548640" y="397785"/>
            <a:ext cx="580446" cy="556372"/>
          </a:xfrm>
          <a:prstGeom prst="ellipse">
            <a:avLst/>
          </a:prstGeom>
          <a:solidFill>
            <a:srgbClr val="FFE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1</a:t>
            </a:r>
          </a:p>
        </p:txBody>
      </p:sp>
      <p:sp>
        <p:nvSpPr>
          <p:cNvPr id="16" name="Oval 15">
            <a:hlinkClick r:id="rId5" action="ppaction://hlinksldjump"/>
            <a:extLst>
              <a:ext uri="{FF2B5EF4-FFF2-40B4-BE49-F238E27FC236}">
                <a16:creationId xmlns:a16="http://schemas.microsoft.com/office/drawing/2014/main" id="{3FFE6900-F080-4B38-9927-31F7114DFAD5}"/>
              </a:ext>
            </a:extLst>
          </p:cNvPr>
          <p:cNvSpPr/>
          <p:nvPr/>
        </p:nvSpPr>
        <p:spPr>
          <a:xfrm>
            <a:off x="548640" y="1170387"/>
            <a:ext cx="580446" cy="556372"/>
          </a:xfrm>
          <a:prstGeom prst="ellipse">
            <a:avLst/>
          </a:prstGeom>
          <a:solidFill>
            <a:srgbClr val="E1F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2</a:t>
            </a:r>
          </a:p>
        </p:txBody>
      </p:sp>
      <p:sp>
        <p:nvSpPr>
          <p:cNvPr id="17" name="Oval 16">
            <a:hlinkClick r:id="rId6" action="ppaction://hlinksldjump"/>
            <a:extLst>
              <a:ext uri="{FF2B5EF4-FFF2-40B4-BE49-F238E27FC236}">
                <a16:creationId xmlns:a16="http://schemas.microsoft.com/office/drawing/2014/main" id="{CABA2740-E12A-424E-84EA-2DAEB3F77716}"/>
              </a:ext>
            </a:extLst>
          </p:cNvPr>
          <p:cNvSpPr/>
          <p:nvPr/>
        </p:nvSpPr>
        <p:spPr>
          <a:xfrm>
            <a:off x="548640" y="1911792"/>
            <a:ext cx="580446" cy="556372"/>
          </a:xfrm>
          <a:prstGeom prst="ellipse">
            <a:avLst/>
          </a:prstGeom>
          <a:solidFill>
            <a:srgbClr val="FFC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3</a:t>
            </a:r>
          </a:p>
        </p:txBody>
      </p:sp>
      <p:sp>
        <p:nvSpPr>
          <p:cNvPr id="18" name="Oval 17">
            <a:hlinkClick r:id="rId7" action="ppaction://hlinksldjump"/>
            <a:extLst>
              <a:ext uri="{FF2B5EF4-FFF2-40B4-BE49-F238E27FC236}">
                <a16:creationId xmlns:a16="http://schemas.microsoft.com/office/drawing/2014/main" id="{718BD0D3-1A0C-413B-A260-1753D8A1F89A}"/>
              </a:ext>
            </a:extLst>
          </p:cNvPr>
          <p:cNvSpPr/>
          <p:nvPr/>
        </p:nvSpPr>
        <p:spPr>
          <a:xfrm>
            <a:off x="548640" y="2674512"/>
            <a:ext cx="580446" cy="55637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4</a:t>
            </a:r>
          </a:p>
        </p:txBody>
      </p:sp>
      <p:sp>
        <p:nvSpPr>
          <p:cNvPr id="19" name="Oval 18">
            <a:hlinkClick r:id="rId8" action="ppaction://hlinksldjump"/>
            <a:extLst>
              <a:ext uri="{FF2B5EF4-FFF2-40B4-BE49-F238E27FC236}">
                <a16:creationId xmlns:a16="http://schemas.microsoft.com/office/drawing/2014/main" id="{25E51247-DEDD-45DE-A925-DECE66C1A1E2}"/>
              </a:ext>
            </a:extLst>
          </p:cNvPr>
          <p:cNvSpPr/>
          <p:nvPr/>
        </p:nvSpPr>
        <p:spPr>
          <a:xfrm>
            <a:off x="548640" y="3439509"/>
            <a:ext cx="580446" cy="556372"/>
          </a:xfrm>
          <a:prstGeom prst="ellipse">
            <a:avLst/>
          </a:prstGeom>
          <a:solidFill>
            <a:srgbClr val="CCE4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5</a:t>
            </a:r>
          </a:p>
        </p:txBody>
      </p:sp>
      <p:sp>
        <p:nvSpPr>
          <p:cNvPr id="20" name="Oval 19">
            <a:hlinkClick r:id="rId9" action="ppaction://hlinksldjump"/>
            <a:extLst>
              <a:ext uri="{FF2B5EF4-FFF2-40B4-BE49-F238E27FC236}">
                <a16:creationId xmlns:a16="http://schemas.microsoft.com/office/drawing/2014/main" id="{962BDBFF-01BF-4D18-9E54-901FB4FCC67E}"/>
              </a:ext>
            </a:extLst>
          </p:cNvPr>
          <p:cNvSpPr/>
          <p:nvPr/>
        </p:nvSpPr>
        <p:spPr>
          <a:xfrm>
            <a:off x="548640" y="4197186"/>
            <a:ext cx="580446" cy="556372"/>
          </a:xfrm>
          <a:prstGeom prst="ellipse">
            <a:avLst/>
          </a:prstGeom>
          <a:solidFill>
            <a:srgbClr val="EDE2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6</a:t>
            </a:r>
          </a:p>
        </p:txBody>
      </p:sp>
      <p:pic>
        <p:nvPicPr>
          <p:cNvPr id="15" name="Picture 14">
            <a:hlinkClick r:id="rId10" action="ppaction://hlinksldjump"/>
            <a:extLst>
              <a:ext uri="{FF2B5EF4-FFF2-40B4-BE49-F238E27FC236}">
                <a16:creationId xmlns:a16="http://schemas.microsoft.com/office/drawing/2014/main" id="{547CA05D-3929-4AA2-B5C6-D05C4916B4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73695" y="171109"/>
            <a:ext cx="501009" cy="46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2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B55F17B9-5093-472C-881A-5497D82FDA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8162" y="49602"/>
            <a:ext cx="525838" cy="482988"/>
          </a:xfrm>
          <a:prstGeom prst="rect">
            <a:avLst/>
          </a:prstGeom>
        </p:spPr>
      </p:pic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4CF2BC28-BB49-4F12-BC45-B492DA317934}"/>
              </a:ext>
            </a:extLst>
          </p:cNvPr>
          <p:cNvSpPr/>
          <p:nvPr/>
        </p:nvSpPr>
        <p:spPr>
          <a:xfrm>
            <a:off x="516835" y="2115767"/>
            <a:ext cx="3786996" cy="1117121"/>
          </a:xfrm>
          <a:prstGeom prst="snip2DiagRect">
            <a:avLst/>
          </a:prstGeom>
          <a:solidFill>
            <a:schemeClr val="bg1">
              <a:alpha val="74902"/>
            </a:schemeClr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A.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Phản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ánh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đúng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trung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thành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nội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chính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truyền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thuyết</a:t>
            </a:r>
            <a:endParaRPr lang="vi-VN" sz="2000" dirty="0">
              <a:solidFill>
                <a:schemeClr val="bg2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8956260F-15CE-4903-8D1B-C4DB6F828AE0}"/>
              </a:ext>
            </a:extLst>
          </p:cNvPr>
          <p:cNvSpPr/>
          <p:nvPr/>
        </p:nvSpPr>
        <p:spPr>
          <a:xfrm>
            <a:off x="516835" y="315538"/>
            <a:ext cx="8187218" cy="1290625"/>
          </a:xfrm>
          <a:prstGeom prst="snip2DiagRect">
            <a:avLst/>
          </a:prstGeom>
          <a:solidFill>
            <a:srgbClr val="FFF4D1">
              <a:alpha val="75000"/>
            </a:srgb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Câu 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1</a:t>
            </a:r>
            <a:r>
              <a:rPr lang="vi-VN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: 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án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đúng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giống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2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tóm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tắt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SGK? </a:t>
            </a:r>
            <a:endParaRPr lang="vi-VN" sz="3200" dirty="0">
              <a:solidFill>
                <a:srgbClr val="FF0000"/>
              </a:solidFill>
              <a:latin typeface="#9Slide05 Braxton Regular" panose="03060000000000000000" pitchFamily="66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894364E3-9518-4068-A0C1-F08CF1DDB3C6}"/>
              </a:ext>
            </a:extLst>
          </p:cNvPr>
          <p:cNvSpPr/>
          <p:nvPr/>
        </p:nvSpPr>
        <p:spPr>
          <a:xfrm>
            <a:off x="4917057" y="2107815"/>
            <a:ext cx="3786996" cy="1117121"/>
          </a:xfrm>
          <a:prstGeom prst="snip2DiagRect">
            <a:avLst/>
          </a:prstGeom>
          <a:solidFill>
            <a:schemeClr val="bg1">
              <a:alpha val="74902"/>
            </a:schemeClr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B.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ghi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nhân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chính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việc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chính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truyền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thuyết</a:t>
            </a:r>
            <a:endParaRPr lang="vi-VN" sz="2000" dirty="0">
              <a:solidFill>
                <a:schemeClr val="bg2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C13291C0-3A55-49D9-B3F2-7391FFAB3D97}"/>
              </a:ext>
            </a:extLst>
          </p:cNvPr>
          <p:cNvSpPr/>
          <p:nvPr/>
        </p:nvSpPr>
        <p:spPr>
          <a:xfrm>
            <a:off x="516835" y="3684960"/>
            <a:ext cx="3786996" cy="1117121"/>
          </a:xfrm>
          <a:prstGeom prst="snip2DiagRect">
            <a:avLst/>
          </a:prstGeom>
          <a:solidFill>
            <a:schemeClr val="bg1">
              <a:alpha val="74902"/>
            </a:schemeClr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C.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Đều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kể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cách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sáng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tạo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theo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ý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kiến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chủ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endParaRPr lang="vi-VN" sz="2000" dirty="0">
              <a:solidFill>
                <a:schemeClr val="bg2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F7FC70E2-66D5-1F49-C732-269A40FB932F}"/>
              </a:ext>
            </a:extLst>
          </p:cNvPr>
          <p:cNvSpPr/>
          <p:nvPr/>
        </p:nvSpPr>
        <p:spPr>
          <a:xfrm>
            <a:off x="4917057" y="3684960"/>
            <a:ext cx="3786996" cy="1117121"/>
          </a:xfrm>
          <a:prstGeom prst="snip2DiagRect">
            <a:avLst/>
          </a:prstGeom>
          <a:solidFill>
            <a:schemeClr val="bg1">
              <a:alpha val="74902"/>
            </a:schemeClr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D.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việc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sắp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xếp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theo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trình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tự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thời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đúng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gốc</a:t>
            </a:r>
            <a:endParaRPr lang="vi-VN" sz="2000" dirty="0">
              <a:solidFill>
                <a:schemeClr val="bg2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59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211BB7B8-F8C5-DB7B-57FA-94F5A85683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0910" y="99249"/>
            <a:ext cx="525838" cy="482988"/>
          </a:xfrm>
          <a:prstGeom prst="rect">
            <a:avLst/>
          </a:prstGeom>
        </p:spPr>
      </p:pic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id="{7C06F8C4-5CEF-0385-3C26-8F47ED878D95}"/>
              </a:ext>
            </a:extLst>
          </p:cNvPr>
          <p:cNvSpPr/>
          <p:nvPr/>
        </p:nvSpPr>
        <p:spPr>
          <a:xfrm>
            <a:off x="516835" y="2106060"/>
            <a:ext cx="8247603" cy="80039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A.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Hùng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Vương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thứ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18 ;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Mị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Nương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Sơn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Tinh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–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chúa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miền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non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cao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Thủy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Tinh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–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chúa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miền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nước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thẳm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cầu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hôn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lễ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nổi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giận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thua</a:t>
            </a:r>
            <a:endParaRPr lang="vi-VN" sz="2100" dirty="0">
              <a:solidFill>
                <a:schemeClr val="bg2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3" name="Rectangle: Diagonal Corners Snipped 12">
            <a:extLst>
              <a:ext uri="{FF2B5EF4-FFF2-40B4-BE49-F238E27FC236}">
                <a16:creationId xmlns:a16="http://schemas.microsoft.com/office/drawing/2014/main" id="{18C5108F-9DDC-0977-29E0-0C975AAB3846}"/>
              </a:ext>
            </a:extLst>
          </p:cNvPr>
          <p:cNvSpPr/>
          <p:nvPr/>
        </p:nvSpPr>
        <p:spPr>
          <a:xfrm>
            <a:off x="516836" y="366621"/>
            <a:ext cx="8181892" cy="1351535"/>
          </a:xfrm>
          <a:prstGeom prst="snip2DiagRect">
            <a:avLst/>
          </a:prstGeom>
          <a:solidFill>
            <a:srgbClr val="FFF4D1">
              <a:alpha val="75000"/>
            </a:srgb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Câu 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2</a:t>
            </a:r>
            <a:r>
              <a:rPr lang="vi-VN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: 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ngữ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trọng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gốc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tóm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tắt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?</a:t>
            </a:r>
            <a:endParaRPr lang="vi-VN" sz="3200" dirty="0">
              <a:solidFill>
                <a:srgbClr val="FF0000"/>
              </a:solidFill>
              <a:latin typeface="#9Slide05 Braxton Regular" panose="03060000000000000000" pitchFamily="66" charset="0"/>
            </a:endParaRPr>
          </a:p>
        </p:txBody>
      </p:sp>
      <p:sp>
        <p:nvSpPr>
          <p:cNvPr id="14" name="Rectangle: Diagonal Corners Snipped 13">
            <a:extLst>
              <a:ext uri="{FF2B5EF4-FFF2-40B4-BE49-F238E27FC236}">
                <a16:creationId xmlns:a16="http://schemas.microsoft.com/office/drawing/2014/main" id="{702EDDAB-6D06-73B5-7CEA-0FB607D91B61}"/>
              </a:ext>
            </a:extLst>
          </p:cNvPr>
          <p:cNvSpPr/>
          <p:nvPr/>
        </p:nvSpPr>
        <p:spPr>
          <a:xfrm>
            <a:off x="516835" y="3121796"/>
            <a:ext cx="8247603" cy="80039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B.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Hùng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Vương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thứ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18 ;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Mị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Nương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Sơn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Tinh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Thủy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Tinh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;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cầu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hôn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nổi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giận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hô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mưa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gọi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gió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dâng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nước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lên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cuồn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cuộn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đánh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ghen</a:t>
            </a:r>
            <a:endParaRPr lang="vi-VN" sz="2100" dirty="0">
              <a:solidFill>
                <a:schemeClr val="bg2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5" name="Rectangle: Diagonal Corners Snipped 14">
            <a:extLst>
              <a:ext uri="{FF2B5EF4-FFF2-40B4-BE49-F238E27FC236}">
                <a16:creationId xmlns:a16="http://schemas.microsoft.com/office/drawing/2014/main" id="{C1AA6BE0-1F39-D449-C726-53FB1C8A82C9}"/>
              </a:ext>
            </a:extLst>
          </p:cNvPr>
          <p:cNvSpPr/>
          <p:nvPr/>
        </p:nvSpPr>
        <p:spPr>
          <a:xfrm>
            <a:off x="516835" y="4121094"/>
            <a:ext cx="8247603" cy="80039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r>
              <a:rPr lang="vi-VN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Mị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Nương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Sơn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Tinh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–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chúa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miền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non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cao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Thủy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Tinh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–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chúa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miền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nước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thẳm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hô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mưa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gọi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gió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dâng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nước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lên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cuồn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cuộn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thua</a:t>
            </a:r>
            <a:endParaRPr lang="vi-VN" sz="2100" dirty="0">
              <a:solidFill>
                <a:schemeClr val="bg2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04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A2019971-B595-7F17-DF27-FC6094DBBC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9945" y="129445"/>
            <a:ext cx="525838" cy="482988"/>
          </a:xfrm>
          <a:prstGeom prst="rect">
            <a:avLst/>
          </a:prstGeom>
        </p:spPr>
      </p:pic>
      <p:sp>
        <p:nvSpPr>
          <p:cNvPr id="15" name="Rectangle: Diagonal Corners Snipped 14">
            <a:extLst>
              <a:ext uri="{FF2B5EF4-FFF2-40B4-BE49-F238E27FC236}">
                <a16:creationId xmlns:a16="http://schemas.microsoft.com/office/drawing/2014/main" id="{1C17532D-1E68-3456-9D04-2CD9DF9BC4DC}"/>
              </a:ext>
            </a:extLst>
          </p:cNvPr>
          <p:cNvSpPr/>
          <p:nvPr/>
        </p:nvSpPr>
        <p:spPr>
          <a:xfrm>
            <a:off x="2920674" y="2007364"/>
            <a:ext cx="3542271" cy="80039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A.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Đoạn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endParaRPr lang="vi-VN" sz="2200" dirty="0">
              <a:solidFill>
                <a:schemeClr val="bg2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6" name="Rectangle: Diagonal Corners Snipped 15">
            <a:extLst>
              <a:ext uri="{FF2B5EF4-FFF2-40B4-BE49-F238E27FC236}">
                <a16:creationId xmlns:a16="http://schemas.microsoft.com/office/drawing/2014/main" id="{72730854-900A-2558-AD04-1B801865CE4B}"/>
              </a:ext>
            </a:extLst>
          </p:cNvPr>
          <p:cNvSpPr/>
          <p:nvPr/>
        </p:nvSpPr>
        <p:spPr>
          <a:xfrm>
            <a:off x="425546" y="612433"/>
            <a:ext cx="8292907" cy="1019462"/>
          </a:xfrm>
          <a:prstGeom prst="snip2DiagRect">
            <a:avLst/>
          </a:prstGeom>
          <a:solidFill>
            <a:srgbClr val="FFF4D1">
              <a:alpha val="75000"/>
            </a:srgb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Câu 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3</a:t>
            </a:r>
            <a:r>
              <a:rPr lang="vi-VN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: 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2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tóm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tắt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SGK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gì</a:t>
            </a:r>
            <a:r>
              <a:rPr lang="vi-VN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?</a:t>
            </a:r>
          </a:p>
        </p:txBody>
      </p:sp>
      <p:sp>
        <p:nvSpPr>
          <p:cNvPr id="17" name="Rectangle: Diagonal Corners Snipped 16">
            <a:extLst>
              <a:ext uri="{FF2B5EF4-FFF2-40B4-BE49-F238E27FC236}">
                <a16:creationId xmlns:a16="http://schemas.microsoft.com/office/drawing/2014/main" id="{D48EC93B-FFB7-443D-8754-3B82FB3AC5F9}"/>
              </a:ext>
            </a:extLst>
          </p:cNvPr>
          <p:cNvSpPr/>
          <p:nvPr/>
        </p:nvSpPr>
        <p:spPr>
          <a:xfrm>
            <a:off x="2920674" y="3023100"/>
            <a:ext cx="3542271" cy="80039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B.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ngắn</a:t>
            </a:r>
            <a:endParaRPr lang="vi-VN" sz="2200" dirty="0">
              <a:solidFill>
                <a:schemeClr val="bg2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8" name="Rectangle: Diagonal Corners Snipped 17">
            <a:extLst>
              <a:ext uri="{FF2B5EF4-FFF2-40B4-BE49-F238E27FC236}">
                <a16:creationId xmlns:a16="http://schemas.microsoft.com/office/drawing/2014/main" id="{1991A65B-6B74-83F0-0E7B-0684E8DB6B2A}"/>
              </a:ext>
            </a:extLst>
          </p:cNvPr>
          <p:cNvSpPr/>
          <p:nvPr/>
        </p:nvSpPr>
        <p:spPr>
          <a:xfrm>
            <a:off x="2920674" y="4022398"/>
            <a:ext cx="3542271" cy="80039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r>
              <a:rPr lang="vi-VN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dài</a:t>
            </a:r>
            <a:endParaRPr lang="vi-VN" sz="2200" dirty="0">
              <a:solidFill>
                <a:schemeClr val="bg2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19" name="Picture 2" descr="Ra Mắt Thời Trang &quot;MỴ NƯƠNG – SƠN TINH – THỦY TINH&quot; - Gunny | Hóng Tin Tức  Hot">
            <a:extLst>
              <a:ext uri="{FF2B5EF4-FFF2-40B4-BE49-F238E27FC236}">
                <a16:creationId xmlns:a16="http://schemas.microsoft.com/office/drawing/2014/main" id="{712E3BF7-82F3-22E6-246B-586046353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263" y="2571750"/>
            <a:ext cx="1171682" cy="146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Ra Mắt Thời Trang &quot;MỴ NƯƠNG – SƠN TINH – THỦY TINH&quot; - Gunny PC | Game Bắn  Súng Tọa Độ">
            <a:extLst>
              <a:ext uri="{FF2B5EF4-FFF2-40B4-BE49-F238E27FC236}">
                <a16:creationId xmlns:a16="http://schemas.microsoft.com/office/drawing/2014/main" id="{132A29A5-ABAF-6960-D849-A8D81AD5B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55" y="2530543"/>
            <a:ext cx="1171682" cy="146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55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01C25F2A-7A51-4ACE-068A-2BD019CBE559}"/>
              </a:ext>
            </a:extLst>
          </p:cNvPr>
          <p:cNvSpPr/>
          <p:nvPr/>
        </p:nvSpPr>
        <p:spPr>
          <a:xfrm>
            <a:off x="1241003" y="2218176"/>
            <a:ext cx="6661993" cy="70714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A.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lượng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dài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hơn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2</a:t>
            </a:r>
            <a:endParaRPr lang="vi-VN" sz="2400" b="1" dirty="0">
              <a:solidFill>
                <a:srgbClr val="0070C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id="{188658CF-B745-85BF-8714-CF8FFFBE80D1}"/>
              </a:ext>
            </a:extLst>
          </p:cNvPr>
          <p:cNvSpPr/>
          <p:nvPr/>
        </p:nvSpPr>
        <p:spPr>
          <a:xfrm>
            <a:off x="841036" y="380130"/>
            <a:ext cx="7461925" cy="1358662"/>
          </a:xfrm>
          <a:prstGeom prst="snip2DiagRect">
            <a:avLst/>
          </a:prstGeom>
          <a:solidFill>
            <a:srgbClr val="FFF4D1">
              <a:alpha val="75000"/>
            </a:srgb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4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Câu </a:t>
            </a:r>
            <a:r>
              <a:rPr lang="en-US" sz="34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4</a:t>
            </a:r>
            <a:r>
              <a:rPr lang="vi-VN" sz="34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: </a:t>
            </a:r>
            <a:r>
              <a:rPr lang="en-US" sz="34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Dung </a:t>
            </a:r>
            <a:r>
              <a:rPr lang="en-US" sz="34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lượng</a:t>
            </a:r>
            <a:r>
              <a:rPr lang="en-US" sz="34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của</a:t>
            </a:r>
            <a:r>
              <a:rPr lang="en-US" sz="34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2 </a:t>
            </a:r>
            <a:r>
              <a:rPr lang="en-US" sz="34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văn</a:t>
            </a:r>
            <a:r>
              <a:rPr lang="en-US" sz="34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bản</a:t>
            </a:r>
            <a:r>
              <a:rPr lang="en-US" sz="34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tóm</a:t>
            </a:r>
            <a:r>
              <a:rPr lang="en-US" sz="34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tắt</a:t>
            </a:r>
            <a:r>
              <a:rPr lang="en-US" sz="34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trong</a:t>
            </a:r>
            <a:r>
              <a:rPr lang="en-US" sz="34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SGK </a:t>
            </a:r>
            <a:r>
              <a:rPr lang="en-US" sz="34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có</a:t>
            </a:r>
            <a:r>
              <a:rPr lang="en-US" sz="34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gì</a:t>
            </a:r>
            <a:r>
              <a:rPr lang="en-US" sz="34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đặc</a:t>
            </a:r>
            <a:r>
              <a:rPr lang="en-US" sz="34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biệt</a:t>
            </a:r>
            <a:r>
              <a:rPr lang="en-US" sz="34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? </a:t>
            </a:r>
            <a:endParaRPr lang="vi-VN" sz="3400" dirty="0">
              <a:solidFill>
                <a:srgbClr val="FF0000"/>
              </a:solidFill>
              <a:latin typeface="#9Slide05 Braxton Regular" panose="03060000000000000000" pitchFamily="66" charset="0"/>
            </a:endParaRPr>
          </a:p>
        </p:txBody>
      </p:sp>
      <p:sp>
        <p:nvSpPr>
          <p:cNvPr id="13" name="Rectangle: Diagonal Corners Snipped 12">
            <a:extLst>
              <a:ext uri="{FF2B5EF4-FFF2-40B4-BE49-F238E27FC236}">
                <a16:creationId xmlns:a16="http://schemas.microsoft.com/office/drawing/2014/main" id="{9E5AC410-1F2A-5177-02FD-CB386CD9EE84}"/>
              </a:ext>
            </a:extLst>
          </p:cNvPr>
          <p:cNvSpPr/>
          <p:nvPr/>
        </p:nvSpPr>
        <p:spPr>
          <a:xfrm>
            <a:off x="1241003" y="3171724"/>
            <a:ext cx="6661993" cy="70714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B.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lượng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bằng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2</a:t>
            </a:r>
            <a:endParaRPr lang="vi-VN" sz="2400" dirty="0">
              <a:solidFill>
                <a:srgbClr val="0070C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4" name="Rectangle: Diagonal Corners Snipped 13">
            <a:extLst>
              <a:ext uri="{FF2B5EF4-FFF2-40B4-BE49-F238E27FC236}">
                <a16:creationId xmlns:a16="http://schemas.microsoft.com/office/drawing/2014/main" id="{B1F1BE9B-377D-64C4-5DD0-6E5E1819D9F9}"/>
              </a:ext>
            </a:extLst>
          </p:cNvPr>
          <p:cNvSpPr/>
          <p:nvPr/>
        </p:nvSpPr>
        <p:spPr>
          <a:xfrm>
            <a:off x="1241003" y="4125272"/>
            <a:ext cx="6661993" cy="70714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C.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lượng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ngắn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hơn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2</a:t>
            </a:r>
            <a:endParaRPr lang="vi-VN" sz="2400" dirty="0">
              <a:solidFill>
                <a:srgbClr val="0070C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CDAB5688-1EE5-E1E4-D8CA-EA9F6B1D8A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8072" y="138636"/>
            <a:ext cx="525838" cy="48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3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id="{59B2E31C-5960-43DF-8000-50CCB875C9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8162" y="84033"/>
            <a:ext cx="525838" cy="482988"/>
          </a:xfrm>
          <a:prstGeom prst="rect">
            <a:avLst/>
          </a:prstGeom>
        </p:spPr>
      </p:pic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46A995FB-620D-441F-9C4C-B0EA6C09C0CD}"/>
              </a:ext>
            </a:extLst>
          </p:cNvPr>
          <p:cNvSpPr/>
          <p:nvPr/>
        </p:nvSpPr>
        <p:spPr>
          <a:xfrm>
            <a:off x="3364557" y="1984791"/>
            <a:ext cx="5033719" cy="80039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A.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Hùng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Vương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thứ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mười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tám</a:t>
            </a:r>
            <a:endParaRPr lang="vi-VN" sz="2200" dirty="0">
              <a:solidFill>
                <a:schemeClr val="bg2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1BAE809F-A962-4AA7-A878-3603405E960B}"/>
              </a:ext>
            </a:extLst>
          </p:cNvPr>
          <p:cNvSpPr/>
          <p:nvPr/>
        </p:nvSpPr>
        <p:spPr>
          <a:xfrm>
            <a:off x="425546" y="440937"/>
            <a:ext cx="8292907" cy="1260956"/>
          </a:xfrm>
          <a:prstGeom prst="snip2DiagRect">
            <a:avLst/>
          </a:prstGeom>
          <a:solidFill>
            <a:srgbClr val="FFF4D1">
              <a:alpha val="75000"/>
            </a:srgb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Câu 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5</a:t>
            </a:r>
            <a:r>
              <a:rPr lang="vi-VN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: 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tất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cả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trọng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gốc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/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cụm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đây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tóm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tắt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truyện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truyền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thuyết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?</a:t>
            </a:r>
            <a:endParaRPr lang="vi-VN" sz="2800" dirty="0">
              <a:solidFill>
                <a:srgbClr val="FF0000"/>
              </a:solidFill>
              <a:latin typeface="#9Slide05 Braxton Regular" panose="03060000000000000000" pitchFamily="66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F6CA514E-3080-435E-86E1-9A547DBBA906}"/>
              </a:ext>
            </a:extLst>
          </p:cNvPr>
          <p:cNvSpPr/>
          <p:nvPr/>
        </p:nvSpPr>
        <p:spPr>
          <a:xfrm>
            <a:off x="3364557" y="3000527"/>
            <a:ext cx="5033719" cy="80039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B.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Sơn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Tinh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–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chúa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miền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non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cao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</a:t>
            </a:r>
            <a:endParaRPr lang="vi-VN" sz="2200" dirty="0">
              <a:solidFill>
                <a:schemeClr val="bg2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94C5D2B5-82EC-4E1E-B4DE-4B0A0D001A02}"/>
              </a:ext>
            </a:extLst>
          </p:cNvPr>
          <p:cNvSpPr/>
          <p:nvPr/>
        </p:nvSpPr>
        <p:spPr>
          <a:xfrm>
            <a:off x="3364557" y="3999825"/>
            <a:ext cx="5033719" cy="80039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r>
              <a:rPr lang="vi-VN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Thủy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Tinh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–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chúa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miền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nước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thẳm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endParaRPr lang="vi-VN" sz="2200" dirty="0">
              <a:solidFill>
                <a:schemeClr val="bg2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10" name="Picture 6" descr="Sách: Cổ Tích Muôn Màu – Sơn Tinh Thuỷ Tinh – MINH LONG BOOK">
            <a:extLst>
              <a:ext uri="{FF2B5EF4-FFF2-40B4-BE49-F238E27FC236}">
                <a16:creationId xmlns:a16="http://schemas.microsoft.com/office/drawing/2014/main" id="{EA5A79CF-52E6-C787-ECC0-417FB9BBB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" t="21369" r="8279"/>
          <a:stretch/>
        </p:blipFill>
        <p:spPr bwMode="auto">
          <a:xfrm>
            <a:off x="492551" y="2306699"/>
            <a:ext cx="2363045" cy="2269818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66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D442DAF8-9A2B-514C-0D80-C00C504F06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9913" y="159633"/>
            <a:ext cx="525838" cy="482988"/>
          </a:xfrm>
          <a:prstGeom prst="rect">
            <a:avLst/>
          </a:prstGeom>
        </p:spPr>
      </p:pic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88B3D62F-007B-193A-BB34-EC07BEBABB74}"/>
              </a:ext>
            </a:extLst>
          </p:cNvPr>
          <p:cNvSpPr/>
          <p:nvPr/>
        </p:nvSpPr>
        <p:spPr>
          <a:xfrm>
            <a:off x="318427" y="2118707"/>
            <a:ext cx="4063792" cy="121971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A. 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tiết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cụ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bối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cảnh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“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vua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muốn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kén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chồng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thật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xứng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đáng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”</a:t>
            </a:r>
            <a:endParaRPr lang="vi-VN" sz="2200" dirty="0">
              <a:solidFill>
                <a:schemeClr val="bg2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id="{1B02F5BB-2E9E-E08A-B2D1-A484A862C45F}"/>
              </a:ext>
            </a:extLst>
          </p:cNvPr>
          <p:cNvSpPr/>
          <p:nvPr/>
        </p:nvSpPr>
        <p:spPr>
          <a:xfrm>
            <a:off x="879519" y="460303"/>
            <a:ext cx="7384962" cy="1263772"/>
          </a:xfrm>
          <a:prstGeom prst="snip2DiagRect">
            <a:avLst/>
          </a:prstGeom>
          <a:solidFill>
            <a:srgbClr val="FFF4D1">
              <a:alpha val="75000"/>
            </a:srgb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Câu 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6.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2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bổ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sung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thông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tin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so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1?  </a:t>
            </a:r>
            <a:endParaRPr lang="vi-VN" sz="3200" dirty="0">
              <a:solidFill>
                <a:srgbClr val="FF0000"/>
              </a:solidFill>
              <a:latin typeface="#9Slide05 Braxton Regular" panose="03060000000000000000" pitchFamily="66" charset="0"/>
            </a:endParaRPr>
          </a:p>
        </p:txBody>
      </p:sp>
      <p:sp>
        <p:nvSpPr>
          <p:cNvPr id="13" name="Rectangle: Diagonal Corners Snipped 12">
            <a:extLst>
              <a:ext uri="{FF2B5EF4-FFF2-40B4-BE49-F238E27FC236}">
                <a16:creationId xmlns:a16="http://schemas.microsoft.com/office/drawing/2014/main" id="{F2DB1D02-7DA7-01D6-621F-E4C2FA944E8C}"/>
              </a:ext>
            </a:extLst>
          </p:cNvPr>
          <p:cNvSpPr/>
          <p:nvPr/>
        </p:nvSpPr>
        <p:spPr>
          <a:xfrm>
            <a:off x="4774535" y="2118707"/>
            <a:ext cx="4063792" cy="121971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B.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Phần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hỏi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đáp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lễ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Vua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Hùng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hai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vị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thần</a:t>
            </a:r>
            <a:endParaRPr lang="vi-VN" sz="2200" dirty="0">
              <a:solidFill>
                <a:schemeClr val="bg2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4" name="Rectangle: Diagonal Corners Snipped 13">
            <a:extLst>
              <a:ext uri="{FF2B5EF4-FFF2-40B4-BE49-F238E27FC236}">
                <a16:creationId xmlns:a16="http://schemas.microsoft.com/office/drawing/2014/main" id="{975A5A1B-BE66-BD33-F74F-E3BBBC682C6C}"/>
              </a:ext>
            </a:extLst>
          </p:cNvPr>
          <p:cNvSpPr/>
          <p:nvPr/>
        </p:nvSpPr>
        <p:spPr>
          <a:xfrm>
            <a:off x="318426" y="3697995"/>
            <a:ext cx="4063792" cy="121971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C.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Lễ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mà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vua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Hùng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yêu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cầu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100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ván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cơm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nếp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100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nệp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bánh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chưng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,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voi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9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ngà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…</a:t>
            </a:r>
            <a:endParaRPr lang="vi-VN" sz="2200" dirty="0">
              <a:solidFill>
                <a:schemeClr val="bg2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5" name="Rectangle: Diagonal Corners Snipped 14">
            <a:extLst>
              <a:ext uri="{FF2B5EF4-FFF2-40B4-BE49-F238E27FC236}">
                <a16:creationId xmlns:a16="http://schemas.microsoft.com/office/drawing/2014/main" id="{A6B37CAD-C01D-3C91-C2B1-C4D95A071EB9}"/>
              </a:ext>
            </a:extLst>
          </p:cNvPr>
          <p:cNvSpPr/>
          <p:nvPr/>
        </p:nvSpPr>
        <p:spPr>
          <a:xfrm>
            <a:off x="4761782" y="3697995"/>
            <a:ext cx="4063792" cy="121971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C.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Diễn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biến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cuộc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chiến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giữa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ST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TT +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Hành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động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báo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thù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TT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hằng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năm</a:t>
            </a:r>
            <a:endParaRPr lang="vi-VN" sz="2200" dirty="0">
              <a:solidFill>
                <a:schemeClr val="bg2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54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ctor Vũ hé lộ tạo hình đặc biệt của &quot;Sơn Tinh - Thuỷ Tinh&quot; | VOV.VN">
            <a:extLst>
              <a:ext uri="{FF2B5EF4-FFF2-40B4-BE49-F238E27FC236}">
                <a16:creationId xmlns:a16="http://schemas.microsoft.com/office/drawing/2014/main" id="{794315E4-595B-40F1-B9E4-D8FE6512F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5FF12E5-F249-4FC7-9B15-02E6F72E3D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3593"/>
          <a:stretch>
            <a:fillRect/>
          </a:stretch>
        </p:blipFill>
        <p:spPr>
          <a:xfrm>
            <a:off x="-1" y="2798858"/>
            <a:ext cx="9210454" cy="23789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EB060C-65B1-48DA-981C-8C853ACC1062}"/>
              </a:ext>
            </a:extLst>
          </p:cNvPr>
          <p:cNvSpPr/>
          <p:nvPr/>
        </p:nvSpPr>
        <p:spPr>
          <a:xfrm>
            <a:off x="112715" y="3874770"/>
            <a:ext cx="9031285" cy="955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2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Tóm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tắt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“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Sơn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Tinh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Thủy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Tinh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”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đều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đáp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ứng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đủ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nội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dung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1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tóm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tắt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miêu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tả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kĩ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so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23606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23;p46">
            <a:extLst>
              <a:ext uri="{FF2B5EF4-FFF2-40B4-BE49-F238E27FC236}">
                <a16:creationId xmlns:a16="http://schemas.microsoft.com/office/drawing/2014/main" id="{60CA716E-F537-D660-4FCF-62864F99F0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8166" y="2724719"/>
            <a:ext cx="3670594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accent4"/>
                </a:solidFill>
                <a:latin typeface="#9Slide03 Ample" panose="02000000000000000000" pitchFamily="2" charset="0"/>
              </a:rPr>
              <a:t>QUY TRÌNH VIẾT</a:t>
            </a:r>
            <a:endParaRPr sz="5400" dirty="0">
              <a:solidFill>
                <a:schemeClr val="accent4"/>
              </a:solidFill>
              <a:latin typeface="#9Slide03 Ample" panose="02000000000000000000" pitchFamily="2" charset="0"/>
            </a:endParaRPr>
          </a:p>
        </p:txBody>
      </p:sp>
      <p:grpSp>
        <p:nvGrpSpPr>
          <p:cNvPr id="6" name="Google Shape;1424;p46">
            <a:extLst>
              <a:ext uri="{FF2B5EF4-FFF2-40B4-BE49-F238E27FC236}">
                <a16:creationId xmlns:a16="http://schemas.microsoft.com/office/drawing/2014/main" id="{90727A88-FE08-0EB1-0F4D-51971BC56F19}"/>
              </a:ext>
            </a:extLst>
          </p:cNvPr>
          <p:cNvGrpSpPr/>
          <p:nvPr/>
        </p:nvGrpSpPr>
        <p:grpSpPr>
          <a:xfrm>
            <a:off x="2248588" y="911881"/>
            <a:ext cx="992979" cy="895648"/>
            <a:chOff x="716013" y="3053629"/>
            <a:chExt cx="590848" cy="532934"/>
          </a:xfrm>
        </p:grpSpPr>
        <p:sp>
          <p:nvSpPr>
            <p:cNvPr id="7" name="Google Shape;1425;p46">
              <a:extLst>
                <a:ext uri="{FF2B5EF4-FFF2-40B4-BE49-F238E27FC236}">
                  <a16:creationId xmlns:a16="http://schemas.microsoft.com/office/drawing/2014/main" id="{97DC0517-67D1-2703-37D8-DDC30016A577}"/>
                </a:ext>
              </a:extLst>
            </p:cNvPr>
            <p:cNvSpPr/>
            <p:nvPr/>
          </p:nvSpPr>
          <p:spPr>
            <a:xfrm>
              <a:off x="716563" y="3118863"/>
              <a:ext cx="583800" cy="46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426;p46">
              <a:extLst>
                <a:ext uri="{FF2B5EF4-FFF2-40B4-BE49-F238E27FC236}">
                  <a16:creationId xmlns:a16="http://schemas.microsoft.com/office/drawing/2014/main" id="{D4276637-DA4E-A3D5-5F07-A74DCC19E166}"/>
                </a:ext>
              </a:extLst>
            </p:cNvPr>
            <p:cNvSpPr/>
            <p:nvPr/>
          </p:nvSpPr>
          <p:spPr>
            <a:xfrm>
              <a:off x="716013" y="3130013"/>
              <a:ext cx="202875" cy="432320"/>
            </a:xfrm>
            <a:custGeom>
              <a:avLst/>
              <a:gdLst/>
              <a:ahLst/>
              <a:cxnLst/>
              <a:rect l="l" t="t" r="r" b="b"/>
              <a:pathLst>
                <a:path w="8115" h="16904" extrusionOk="0">
                  <a:moveTo>
                    <a:pt x="8115" y="0"/>
                  </a:moveTo>
                  <a:cubicBezTo>
                    <a:pt x="4854" y="1003"/>
                    <a:pt x="1199" y="3253"/>
                    <a:pt x="230" y="6524"/>
                  </a:cubicBezTo>
                  <a:cubicBezTo>
                    <a:pt x="-906" y="10358"/>
                    <a:pt x="2421" y="15728"/>
                    <a:pt x="6243" y="1690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" name="Google Shape;1427;p46">
              <a:extLst>
                <a:ext uri="{FF2B5EF4-FFF2-40B4-BE49-F238E27FC236}">
                  <a16:creationId xmlns:a16="http://schemas.microsoft.com/office/drawing/2014/main" id="{708FA4EE-BDD1-1CA6-DAFF-AB2FC16E2A6C}"/>
                </a:ext>
              </a:extLst>
            </p:cNvPr>
            <p:cNvSpPr/>
            <p:nvPr/>
          </p:nvSpPr>
          <p:spPr>
            <a:xfrm>
              <a:off x="1111335" y="3053629"/>
              <a:ext cx="195525" cy="195525"/>
            </a:xfrm>
            <a:custGeom>
              <a:avLst/>
              <a:gdLst/>
              <a:ahLst/>
              <a:cxnLst/>
              <a:rect l="l" t="t" r="r" b="b"/>
              <a:pathLst>
                <a:path w="7821" h="7821" extrusionOk="0">
                  <a:moveTo>
                    <a:pt x="3900" y="1314"/>
                  </a:moveTo>
                  <a:cubicBezTo>
                    <a:pt x="4315" y="2544"/>
                    <a:pt x="5299" y="3510"/>
                    <a:pt x="6539" y="3911"/>
                  </a:cubicBezTo>
                  <a:lnTo>
                    <a:pt x="6539" y="3911"/>
                  </a:lnTo>
                  <a:cubicBezTo>
                    <a:pt x="5299" y="4311"/>
                    <a:pt x="4315" y="5277"/>
                    <a:pt x="3900" y="6507"/>
                  </a:cubicBezTo>
                  <a:lnTo>
                    <a:pt x="3900" y="6507"/>
                  </a:lnTo>
                  <a:cubicBezTo>
                    <a:pt x="3489" y="5277"/>
                    <a:pt x="2515" y="4311"/>
                    <a:pt x="1280" y="3911"/>
                  </a:cubicBezTo>
                  <a:lnTo>
                    <a:pt x="1280" y="3911"/>
                  </a:lnTo>
                  <a:cubicBezTo>
                    <a:pt x="2515" y="3510"/>
                    <a:pt x="3489" y="2544"/>
                    <a:pt x="3900" y="1314"/>
                  </a:cubicBezTo>
                  <a:close/>
                  <a:moveTo>
                    <a:pt x="3685" y="1"/>
                  </a:moveTo>
                  <a:cubicBezTo>
                    <a:pt x="3685" y="1028"/>
                    <a:pt x="3284" y="1956"/>
                    <a:pt x="2607" y="2632"/>
                  </a:cubicBezTo>
                  <a:cubicBezTo>
                    <a:pt x="1931" y="3284"/>
                    <a:pt x="1029" y="3710"/>
                    <a:pt x="1" y="3710"/>
                  </a:cubicBezTo>
                  <a:lnTo>
                    <a:pt x="1" y="4111"/>
                  </a:lnTo>
                  <a:cubicBezTo>
                    <a:pt x="1029" y="4111"/>
                    <a:pt x="1931" y="4537"/>
                    <a:pt x="2607" y="5214"/>
                  </a:cubicBezTo>
                  <a:cubicBezTo>
                    <a:pt x="3284" y="5865"/>
                    <a:pt x="3685" y="6793"/>
                    <a:pt x="3685" y="7820"/>
                  </a:cubicBezTo>
                  <a:lnTo>
                    <a:pt x="4111" y="7820"/>
                  </a:lnTo>
                  <a:cubicBezTo>
                    <a:pt x="4111" y="6793"/>
                    <a:pt x="4537" y="5865"/>
                    <a:pt x="5189" y="5214"/>
                  </a:cubicBezTo>
                  <a:cubicBezTo>
                    <a:pt x="5866" y="4537"/>
                    <a:pt x="6793" y="4111"/>
                    <a:pt x="7821" y="4111"/>
                  </a:cubicBezTo>
                  <a:lnTo>
                    <a:pt x="7821" y="3710"/>
                  </a:lnTo>
                  <a:cubicBezTo>
                    <a:pt x="6793" y="3710"/>
                    <a:pt x="5866" y="3284"/>
                    <a:pt x="5189" y="2632"/>
                  </a:cubicBezTo>
                  <a:cubicBezTo>
                    <a:pt x="4537" y="1956"/>
                    <a:pt x="4111" y="1028"/>
                    <a:pt x="4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1428;p46">
            <a:extLst>
              <a:ext uri="{FF2B5EF4-FFF2-40B4-BE49-F238E27FC236}">
                <a16:creationId xmlns:a16="http://schemas.microsoft.com/office/drawing/2014/main" id="{26B90FB9-47C8-238C-0A9A-696F5D5B6946}"/>
              </a:ext>
            </a:extLst>
          </p:cNvPr>
          <p:cNvSpPr txBox="1">
            <a:spLocks/>
          </p:cNvSpPr>
          <p:nvPr/>
        </p:nvSpPr>
        <p:spPr>
          <a:xfrm>
            <a:off x="2310312" y="1150030"/>
            <a:ext cx="742800" cy="5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600" dirty="0">
                <a:solidFill>
                  <a:schemeClr val="accent4"/>
                </a:solidFill>
                <a:latin typeface="#9Slide03 Ample" panose="02000000000000000000" pitchFamily="2" charset="0"/>
              </a:rPr>
              <a:t>03</a:t>
            </a:r>
          </a:p>
        </p:txBody>
      </p:sp>
      <p:grpSp>
        <p:nvGrpSpPr>
          <p:cNvPr id="11" name="Google Shape;1431;p46">
            <a:extLst>
              <a:ext uri="{FF2B5EF4-FFF2-40B4-BE49-F238E27FC236}">
                <a16:creationId xmlns:a16="http://schemas.microsoft.com/office/drawing/2014/main" id="{B3D08E4F-0DA9-DBAF-427D-CF47BFF068E8}"/>
              </a:ext>
            </a:extLst>
          </p:cNvPr>
          <p:cNvGrpSpPr/>
          <p:nvPr/>
        </p:nvGrpSpPr>
        <p:grpSpPr>
          <a:xfrm>
            <a:off x="3334883" y="4265742"/>
            <a:ext cx="2120482" cy="836184"/>
            <a:chOff x="3881638" y="732348"/>
            <a:chExt cx="2120482" cy="836184"/>
          </a:xfrm>
        </p:grpSpPr>
        <p:grpSp>
          <p:nvGrpSpPr>
            <p:cNvPr id="12" name="Google Shape;1432;p46">
              <a:extLst>
                <a:ext uri="{FF2B5EF4-FFF2-40B4-BE49-F238E27FC236}">
                  <a16:creationId xmlns:a16="http://schemas.microsoft.com/office/drawing/2014/main" id="{4C34917D-7678-FA68-1DBD-19B2C5E18444}"/>
                </a:ext>
              </a:extLst>
            </p:cNvPr>
            <p:cNvGrpSpPr/>
            <p:nvPr/>
          </p:nvGrpSpPr>
          <p:grpSpPr>
            <a:xfrm>
              <a:off x="3881638" y="1420256"/>
              <a:ext cx="756599" cy="148276"/>
              <a:chOff x="12570425" y="755225"/>
              <a:chExt cx="842350" cy="165100"/>
            </a:xfrm>
          </p:grpSpPr>
          <p:sp>
            <p:nvSpPr>
              <p:cNvPr id="16" name="Google Shape;1433;p46">
                <a:extLst>
                  <a:ext uri="{FF2B5EF4-FFF2-40B4-BE49-F238E27FC236}">
                    <a16:creationId xmlns:a16="http://schemas.microsoft.com/office/drawing/2014/main" id="{CCFFCBCB-6224-A074-8226-6BAB5662D8BF}"/>
                  </a:ext>
                </a:extLst>
              </p:cNvPr>
              <p:cNvSpPr/>
              <p:nvPr/>
            </p:nvSpPr>
            <p:spPr>
              <a:xfrm>
                <a:off x="12570425" y="755225"/>
                <a:ext cx="84235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6604" extrusionOk="0">
                    <a:moveTo>
                      <a:pt x="12467" y="0"/>
                    </a:moveTo>
                    <a:cubicBezTo>
                      <a:pt x="10902" y="0"/>
                      <a:pt x="9560" y="767"/>
                      <a:pt x="8436" y="1852"/>
                    </a:cubicBezTo>
                    <a:cubicBezTo>
                      <a:pt x="7384" y="2855"/>
                      <a:pt x="6376" y="2998"/>
                      <a:pt x="5345" y="2998"/>
                    </a:cubicBezTo>
                    <a:cubicBezTo>
                      <a:pt x="4933" y="2998"/>
                      <a:pt x="4516" y="2975"/>
                      <a:pt x="4092" y="2975"/>
                    </a:cubicBezTo>
                    <a:cubicBezTo>
                      <a:pt x="3499" y="2975"/>
                      <a:pt x="2891" y="3020"/>
                      <a:pt x="2255" y="3234"/>
                    </a:cubicBezTo>
                    <a:cubicBezTo>
                      <a:pt x="1285" y="3573"/>
                      <a:pt x="727" y="4228"/>
                      <a:pt x="412" y="4906"/>
                    </a:cubicBezTo>
                    <a:cubicBezTo>
                      <a:pt x="0" y="5779"/>
                      <a:pt x="0" y="6603"/>
                      <a:pt x="0" y="6603"/>
                    </a:cubicBezTo>
                    <a:lnTo>
                      <a:pt x="33693" y="6603"/>
                    </a:lnTo>
                    <a:cubicBezTo>
                      <a:pt x="32845" y="5634"/>
                      <a:pt x="32021" y="4785"/>
                      <a:pt x="31269" y="4082"/>
                    </a:cubicBezTo>
                    <a:cubicBezTo>
                      <a:pt x="28267" y="1278"/>
                      <a:pt x="26017" y="433"/>
                      <a:pt x="24226" y="433"/>
                    </a:cubicBezTo>
                    <a:cubicBezTo>
                      <a:pt x="21506" y="433"/>
                      <a:pt x="19844" y="2383"/>
                      <a:pt x="18214" y="2383"/>
                    </a:cubicBezTo>
                    <a:cubicBezTo>
                      <a:pt x="17763" y="2383"/>
                      <a:pt x="17315" y="2234"/>
                      <a:pt x="16847" y="1852"/>
                    </a:cubicBezTo>
                    <a:cubicBezTo>
                      <a:pt x="15228" y="531"/>
                      <a:pt x="13770" y="0"/>
                      <a:pt x="12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434;p46">
                <a:extLst>
                  <a:ext uri="{FF2B5EF4-FFF2-40B4-BE49-F238E27FC236}">
                    <a16:creationId xmlns:a16="http://schemas.microsoft.com/office/drawing/2014/main" id="{02B1F485-86B2-F76B-BFFA-A615FB14B03E}"/>
                  </a:ext>
                </a:extLst>
              </p:cNvPr>
              <p:cNvSpPr/>
              <p:nvPr/>
            </p:nvSpPr>
            <p:spPr>
              <a:xfrm>
                <a:off x="12570425" y="857275"/>
                <a:ext cx="842350" cy="6305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2522" extrusionOk="0">
                    <a:moveTo>
                      <a:pt x="31269" y="0"/>
                    </a:moveTo>
                    <a:cubicBezTo>
                      <a:pt x="26750" y="1153"/>
                      <a:pt x="20767" y="1499"/>
                      <a:pt x="15188" y="1499"/>
                    </a:cubicBezTo>
                    <a:cubicBezTo>
                      <a:pt x="8797" y="1499"/>
                      <a:pt x="2936" y="1044"/>
                      <a:pt x="412" y="824"/>
                    </a:cubicBezTo>
                    <a:cubicBezTo>
                      <a:pt x="0" y="1697"/>
                      <a:pt x="0" y="2521"/>
                      <a:pt x="0" y="2521"/>
                    </a:cubicBezTo>
                    <a:lnTo>
                      <a:pt x="33693" y="2521"/>
                    </a:lnTo>
                    <a:cubicBezTo>
                      <a:pt x="32845" y="1552"/>
                      <a:pt x="32021" y="703"/>
                      <a:pt x="312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435;p46">
              <a:extLst>
                <a:ext uri="{FF2B5EF4-FFF2-40B4-BE49-F238E27FC236}">
                  <a16:creationId xmlns:a16="http://schemas.microsoft.com/office/drawing/2014/main" id="{58B8CF3C-3329-7958-3B82-FC8C21FDA200}"/>
                </a:ext>
              </a:extLst>
            </p:cNvPr>
            <p:cNvGrpSpPr/>
            <p:nvPr/>
          </p:nvGrpSpPr>
          <p:grpSpPr>
            <a:xfrm>
              <a:off x="4987594" y="732348"/>
              <a:ext cx="1014526" cy="198879"/>
              <a:chOff x="12570425" y="755225"/>
              <a:chExt cx="842350" cy="165100"/>
            </a:xfrm>
          </p:grpSpPr>
          <p:sp>
            <p:nvSpPr>
              <p:cNvPr id="14" name="Google Shape;1436;p46">
                <a:extLst>
                  <a:ext uri="{FF2B5EF4-FFF2-40B4-BE49-F238E27FC236}">
                    <a16:creationId xmlns:a16="http://schemas.microsoft.com/office/drawing/2014/main" id="{0D9B9658-EF46-3C15-FCE6-A31A50953A4B}"/>
                  </a:ext>
                </a:extLst>
              </p:cNvPr>
              <p:cNvSpPr/>
              <p:nvPr/>
            </p:nvSpPr>
            <p:spPr>
              <a:xfrm>
                <a:off x="12570425" y="755225"/>
                <a:ext cx="84235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6604" extrusionOk="0">
                    <a:moveTo>
                      <a:pt x="12467" y="0"/>
                    </a:moveTo>
                    <a:cubicBezTo>
                      <a:pt x="10902" y="0"/>
                      <a:pt x="9560" y="767"/>
                      <a:pt x="8436" y="1852"/>
                    </a:cubicBezTo>
                    <a:cubicBezTo>
                      <a:pt x="7384" y="2855"/>
                      <a:pt x="6376" y="2998"/>
                      <a:pt x="5345" y="2998"/>
                    </a:cubicBezTo>
                    <a:cubicBezTo>
                      <a:pt x="4933" y="2998"/>
                      <a:pt x="4516" y="2975"/>
                      <a:pt x="4092" y="2975"/>
                    </a:cubicBezTo>
                    <a:cubicBezTo>
                      <a:pt x="3499" y="2975"/>
                      <a:pt x="2891" y="3020"/>
                      <a:pt x="2255" y="3234"/>
                    </a:cubicBezTo>
                    <a:cubicBezTo>
                      <a:pt x="1285" y="3573"/>
                      <a:pt x="727" y="4228"/>
                      <a:pt x="412" y="4906"/>
                    </a:cubicBezTo>
                    <a:cubicBezTo>
                      <a:pt x="0" y="5779"/>
                      <a:pt x="0" y="6603"/>
                      <a:pt x="0" y="6603"/>
                    </a:cubicBezTo>
                    <a:lnTo>
                      <a:pt x="33693" y="6603"/>
                    </a:lnTo>
                    <a:cubicBezTo>
                      <a:pt x="32845" y="5634"/>
                      <a:pt x="32021" y="4785"/>
                      <a:pt x="31269" y="4082"/>
                    </a:cubicBezTo>
                    <a:cubicBezTo>
                      <a:pt x="28267" y="1278"/>
                      <a:pt x="26017" y="433"/>
                      <a:pt x="24226" y="433"/>
                    </a:cubicBezTo>
                    <a:cubicBezTo>
                      <a:pt x="21506" y="433"/>
                      <a:pt x="19844" y="2383"/>
                      <a:pt x="18214" y="2383"/>
                    </a:cubicBezTo>
                    <a:cubicBezTo>
                      <a:pt x="17763" y="2383"/>
                      <a:pt x="17315" y="2234"/>
                      <a:pt x="16847" y="1852"/>
                    </a:cubicBezTo>
                    <a:cubicBezTo>
                      <a:pt x="15228" y="531"/>
                      <a:pt x="13770" y="0"/>
                      <a:pt x="12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437;p46">
                <a:extLst>
                  <a:ext uri="{FF2B5EF4-FFF2-40B4-BE49-F238E27FC236}">
                    <a16:creationId xmlns:a16="http://schemas.microsoft.com/office/drawing/2014/main" id="{ECB5A5E0-CCC9-6AF5-88E3-C93FC6910A19}"/>
                  </a:ext>
                </a:extLst>
              </p:cNvPr>
              <p:cNvSpPr/>
              <p:nvPr/>
            </p:nvSpPr>
            <p:spPr>
              <a:xfrm>
                <a:off x="12570425" y="857275"/>
                <a:ext cx="842350" cy="6305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2522" extrusionOk="0">
                    <a:moveTo>
                      <a:pt x="31269" y="0"/>
                    </a:moveTo>
                    <a:cubicBezTo>
                      <a:pt x="26750" y="1153"/>
                      <a:pt x="20767" y="1499"/>
                      <a:pt x="15188" y="1499"/>
                    </a:cubicBezTo>
                    <a:cubicBezTo>
                      <a:pt x="8797" y="1499"/>
                      <a:pt x="2936" y="1044"/>
                      <a:pt x="412" y="824"/>
                    </a:cubicBezTo>
                    <a:cubicBezTo>
                      <a:pt x="0" y="1697"/>
                      <a:pt x="0" y="2521"/>
                      <a:pt x="0" y="2521"/>
                    </a:cubicBezTo>
                    <a:lnTo>
                      <a:pt x="33693" y="2521"/>
                    </a:lnTo>
                    <a:cubicBezTo>
                      <a:pt x="32845" y="1552"/>
                      <a:pt x="32021" y="703"/>
                      <a:pt x="312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" name="Google Shape;1438;p46">
            <a:extLst>
              <a:ext uri="{FF2B5EF4-FFF2-40B4-BE49-F238E27FC236}">
                <a16:creationId xmlns:a16="http://schemas.microsoft.com/office/drawing/2014/main" id="{3707D4FC-9A70-97B7-75AB-53EBAC4DB2A9}"/>
              </a:ext>
            </a:extLst>
          </p:cNvPr>
          <p:cNvGrpSpPr/>
          <p:nvPr/>
        </p:nvGrpSpPr>
        <p:grpSpPr>
          <a:xfrm>
            <a:off x="433778" y="3478613"/>
            <a:ext cx="1225808" cy="1028636"/>
            <a:chOff x="2419325" y="1130075"/>
            <a:chExt cx="1225808" cy="1028636"/>
          </a:xfrm>
        </p:grpSpPr>
        <p:sp>
          <p:nvSpPr>
            <p:cNvPr id="19" name="Google Shape;1439;p46">
              <a:extLst>
                <a:ext uri="{FF2B5EF4-FFF2-40B4-BE49-F238E27FC236}">
                  <a16:creationId xmlns:a16="http://schemas.microsoft.com/office/drawing/2014/main" id="{37DDB0DF-7825-85B6-EAE2-2EEA1BD0AAA4}"/>
                </a:ext>
              </a:extLst>
            </p:cNvPr>
            <p:cNvSpPr/>
            <p:nvPr/>
          </p:nvSpPr>
          <p:spPr>
            <a:xfrm>
              <a:off x="2419325" y="1130075"/>
              <a:ext cx="195525" cy="195500"/>
            </a:xfrm>
            <a:custGeom>
              <a:avLst/>
              <a:gdLst/>
              <a:ahLst/>
              <a:cxnLst/>
              <a:rect l="l" t="t" r="r" b="b"/>
              <a:pathLst>
                <a:path w="7821" h="7820" extrusionOk="0">
                  <a:moveTo>
                    <a:pt x="3899" y="1313"/>
                  </a:moveTo>
                  <a:lnTo>
                    <a:pt x="3899" y="1313"/>
                  </a:lnTo>
                  <a:cubicBezTo>
                    <a:pt x="4315" y="2544"/>
                    <a:pt x="5299" y="3510"/>
                    <a:pt x="6539" y="3910"/>
                  </a:cubicBezTo>
                  <a:lnTo>
                    <a:pt x="6539" y="3910"/>
                  </a:lnTo>
                  <a:cubicBezTo>
                    <a:pt x="5299" y="4310"/>
                    <a:pt x="4315" y="5276"/>
                    <a:pt x="3899" y="6507"/>
                  </a:cubicBezTo>
                  <a:lnTo>
                    <a:pt x="3899" y="6507"/>
                  </a:lnTo>
                  <a:cubicBezTo>
                    <a:pt x="3489" y="5276"/>
                    <a:pt x="2515" y="4310"/>
                    <a:pt x="1280" y="3910"/>
                  </a:cubicBezTo>
                  <a:lnTo>
                    <a:pt x="1280" y="3910"/>
                  </a:lnTo>
                  <a:cubicBezTo>
                    <a:pt x="2515" y="3510"/>
                    <a:pt x="3489" y="2544"/>
                    <a:pt x="3899" y="1313"/>
                  </a:cubicBezTo>
                  <a:close/>
                  <a:moveTo>
                    <a:pt x="3685" y="0"/>
                  </a:moveTo>
                  <a:cubicBezTo>
                    <a:pt x="3685" y="1028"/>
                    <a:pt x="3284" y="1955"/>
                    <a:pt x="2607" y="2632"/>
                  </a:cubicBezTo>
                  <a:cubicBezTo>
                    <a:pt x="1931" y="3283"/>
                    <a:pt x="1028" y="3710"/>
                    <a:pt x="1" y="3710"/>
                  </a:cubicBezTo>
                  <a:lnTo>
                    <a:pt x="1" y="4111"/>
                  </a:lnTo>
                  <a:cubicBezTo>
                    <a:pt x="1028" y="4111"/>
                    <a:pt x="1931" y="4537"/>
                    <a:pt x="2607" y="5213"/>
                  </a:cubicBezTo>
                  <a:cubicBezTo>
                    <a:pt x="3284" y="5865"/>
                    <a:pt x="3685" y="6792"/>
                    <a:pt x="3685" y="7820"/>
                  </a:cubicBezTo>
                  <a:lnTo>
                    <a:pt x="4111" y="7820"/>
                  </a:lnTo>
                  <a:cubicBezTo>
                    <a:pt x="4111" y="6792"/>
                    <a:pt x="4537" y="5865"/>
                    <a:pt x="5189" y="5213"/>
                  </a:cubicBezTo>
                  <a:cubicBezTo>
                    <a:pt x="5865" y="4537"/>
                    <a:pt x="6793" y="4111"/>
                    <a:pt x="7820" y="4111"/>
                  </a:cubicBezTo>
                  <a:lnTo>
                    <a:pt x="7820" y="3710"/>
                  </a:lnTo>
                  <a:cubicBezTo>
                    <a:pt x="6793" y="3710"/>
                    <a:pt x="5865" y="3283"/>
                    <a:pt x="5189" y="2632"/>
                  </a:cubicBezTo>
                  <a:cubicBezTo>
                    <a:pt x="4537" y="1955"/>
                    <a:pt x="4111" y="1028"/>
                    <a:pt x="4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40;p46">
              <a:extLst>
                <a:ext uri="{FF2B5EF4-FFF2-40B4-BE49-F238E27FC236}">
                  <a16:creationId xmlns:a16="http://schemas.microsoft.com/office/drawing/2014/main" id="{8AF34273-A10D-A576-1E09-70F275641E9F}"/>
                </a:ext>
              </a:extLst>
            </p:cNvPr>
            <p:cNvSpPr/>
            <p:nvPr/>
          </p:nvSpPr>
          <p:spPr>
            <a:xfrm>
              <a:off x="3449608" y="1963211"/>
              <a:ext cx="195525" cy="195500"/>
            </a:xfrm>
            <a:custGeom>
              <a:avLst/>
              <a:gdLst/>
              <a:ahLst/>
              <a:cxnLst/>
              <a:rect l="l" t="t" r="r" b="b"/>
              <a:pathLst>
                <a:path w="7821" h="7820" extrusionOk="0">
                  <a:moveTo>
                    <a:pt x="3899" y="1313"/>
                  </a:moveTo>
                  <a:lnTo>
                    <a:pt x="3899" y="1313"/>
                  </a:lnTo>
                  <a:cubicBezTo>
                    <a:pt x="4315" y="2544"/>
                    <a:pt x="5299" y="3510"/>
                    <a:pt x="6539" y="3910"/>
                  </a:cubicBezTo>
                  <a:lnTo>
                    <a:pt x="6539" y="3910"/>
                  </a:lnTo>
                  <a:cubicBezTo>
                    <a:pt x="5299" y="4310"/>
                    <a:pt x="4315" y="5276"/>
                    <a:pt x="3899" y="6507"/>
                  </a:cubicBezTo>
                  <a:lnTo>
                    <a:pt x="3899" y="6507"/>
                  </a:lnTo>
                  <a:cubicBezTo>
                    <a:pt x="3489" y="5276"/>
                    <a:pt x="2515" y="4310"/>
                    <a:pt x="1280" y="3910"/>
                  </a:cubicBezTo>
                  <a:lnTo>
                    <a:pt x="1280" y="3910"/>
                  </a:lnTo>
                  <a:cubicBezTo>
                    <a:pt x="2515" y="3510"/>
                    <a:pt x="3489" y="2544"/>
                    <a:pt x="3899" y="1313"/>
                  </a:cubicBezTo>
                  <a:close/>
                  <a:moveTo>
                    <a:pt x="3685" y="0"/>
                  </a:moveTo>
                  <a:cubicBezTo>
                    <a:pt x="3685" y="1028"/>
                    <a:pt x="3284" y="1955"/>
                    <a:pt x="2607" y="2632"/>
                  </a:cubicBezTo>
                  <a:cubicBezTo>
                    <a:pt x="1931" y="3283"/>
                    <a:pt x="1028" y="3710"/>
                    <a:pt x="1" y="3710"/>
                  </a:cubicBezTo>
                  <a:lnTo>
                    <a:pt x="1" y="4111"/>
                  </a:lnTo>
                  <a:cubicBezTo>
                    <a:pt x="1028" y="4111"/>
                    <a:pt x="1931" y="4537"/>
                    <a:pt x="2607" y="5213"/>
                  </a:cubicBezTo>
                  <a:cubicBezTo>
                    <a:pt x="3284" y="5865"/>
                    <a:pt x="3685" y="6792"/>
                    <a:pt x="3685" y="7820"/>
                  </a:cubicBezTo>
                  <a:lnTo>
                    <a:pt x="4111" y="7820"/>
                  </a:lnTo>
                  <a:cubicBezTo>
                    <a:pt x="4111" y="6792"/>
                    <a:pt x="4537" y="5865"/>
                    <a:pt x="5189" y="5213"/>
                  </a:cubicBezTo>
                  <a:cubicBezTo>
                    <a:pt x="5865" y="4537"/>
                    <a:pt x="6793" y="4111"/>
                    <a:pt x="7820" y="4111"/>
                  </a:cubicBezTo>
                  <a:lnTo>
                    <a:pt x="7820" y="3710"/>
                  </a:lnTo>
                  <a:cubicBezTo>
                    <a:pt x="6793" y="3710"/>
                    <a:pt x="5865" y="3283"/>
                    <a:pt x="5189" y="2632"/>
                  </a:cubicBezTo>
                  <a:cubicBezTo>
                    <a:pt x="4537" y="1955"/>
                    <a:pt x="4111" y="1028"/>
                    <a:pt x="4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1474;p46">
            <a:extLst>
              <a:ext uri="{FF2B5EF4-FFF2-40B4-BE49-F238E27FC236}">
                <a16:creationId xmlns:a16="http://schemas.microsoft.com/office/drawing/2014/main" id="{565B6D3C-3562-E4BC-79EB-AD5DDA28A6CF}"/>
              </a:ext>
            </a:extLst>
          </p:cNvPr>
          <p:cNvSpPr/>
          <p:nvPr/>
        </p:nvSpPr>
        <p:spPr>
          <a:xfrm>
            <a:off x="5094846" y="1936683"/>
            <a:ext cx="195525" cy="195500"/>
          </a:xfrm>
          <a:custGeom>
            <a:avLst/>
            <a:gdLst/>
            <a:ahLst/>
            <a:cxnLst/>
            <a:rect l="l" t="t" r="r" b="b"/>
            <a:pathLst>
              <a:path w="7821" h="7820" extrusionOk="0">
                <a:moveTo>
                  <a:pt x="3899" y="1313"/>
                </a:moveTo>
                <a:lnTo>
                  <a:pt x="3899" y="1313"/>
                </a:lnTo>
                <a:cubicBezTo>
                  <a:pt x="4315" y="2544"/>
                  <a:pt x="5299" y="3510"/>
                  <a:pt x="6539" y="3910"/>
                </a:cubicBezTo>
                <a:lnTo>
                  <a:pt x="6539" y="3910"/>
                </a:lnTo>
                <a:cubicBezTo>
                  <a:pt x="5299" y="4310"/>
                  <a:pt x="4315" y="5276"/>
                  <a:pt x="3899" y="6507"/>
                </a:cubicBezTo>
                <a:lnTo>
                  <a:pt x="3899" y="6507"/>
                </a:lnTo>
                <a:cubicBezTo>
                  <a:pt x="3489" y="5276"/>
                  <a:pt x="2515" y="4310"/>
                  <a:pt x="1280" y="3910"/>
                </a:cubicBezTo>
                <a:lnTo>
                  <a:pt x="1280" y="3910"/>
                </a:lnTo>
                <a:cubicBezTo>
                  <a:pt x="2515" y="3510"/>
                  <a:pt x="3489" y="2544"/>
                  <a:pt x="3899" y="1313"/>
                </a:cubicBezTo>
                <a:close/>
                <a:moveTo>
                  <a:pt x="3685" y="0"/>
                </a:moveTo>
                <a:cubicBezTo>
                  <a:pt x="3685" y="1028"/>
                  <a:pt x="3284" y="1955"/>
                  <a:pt x="2607" y="2632"/>
                </a:cubicBezTo>
                <a:cubicBezTo>
                  <a:pt x="1931" y="3283"/>
                  <a:pt x="1028" y="3710"/>
                  <a:pt x="1" y="3710"/>
                </a:cubicBezTo>
                <a:lnTo>
                  <a:pt x="1" y="4111"/>
                </a:lnTo>
                <a:cubicBezTo>
                  <a:pt x="1028" y="4111"/>
                  <a:pt x="1931" y="4537"/>
                  <a:pt x="2607" y="5213"/>
                </a:cubicBezTo>
                <a:cubicBezTo>
                  <a:pt x="3284" y="5865"/>
                  <a:pt x="3685" y="6792"/>
                  <a:pt x="3685" y="7820"/>
                </a:cubicBezTo>
                <a:lnTo>
                  <a:pt x="4111" y="7820"/>
                </a:lnTo>
                <a:cubicBezTo>
                  <a:pt x="4111" y="6792"/>
                  <a:pt x="4537" y="5865"/>
                  <a:pt x="5189" y="5213"/>
                </a:cubicBezTo>
                <a:cubicBezTo>
                  <a:pt x="5865" y="4537"/>
                  <a:pt x="6793" y="4111"/>
                  <a:pt x="7820" y="4111"/>
                </a:cubicBezTo>
                <a:lnTo>
                  <a:pt x="7820" y="3710"/>
                </a:lnTo>
                <a:cubicBezTo>
                  <a:pt x="6793" y="3710"/>
                  <a:pt x="5865" y="3283"/>
                  <a:pt x="5189" y="2632"/>
                </a:cubicBezTo>
                <a:cubicBezTo>
                  <a:pt x="4537" y="1955"/>
                  <a:pt x="4111" y="1028"/>
                  <a:pt x="41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1200;p41">
            <a:extLst>
              <a:ext uri="{FF2B5EF4-FFF2-40B4-BE49-F238E27FC236}">
                <a16:creationId xmlns:a16="http://schemas.microsoft.com/office/drawing/2014/main" id="{13BC1441-046F-7996-9662-C6E4366DF30E}"/>
              </a:ext>
            </a:extLst>
          </p:cNvPr>
          <p:cNvSpPr/>
          <p:nvPr/>
        </p:nvSpPr>
        <p:spPr>
          <a:xfrm rot="5400000">
            <a:off x="5150946" y="1163005"/>
            <a:ext cx="3281100" cy="339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1204;p41">
            <a:extLst>
              <a:ext uri="{FF2B5EF4-FFF2-40B4-BE49-F238E27FC236}">
                <a16:creationId xmlns:a16="http://schemas.microsoft.com/office/drawing/2014/main" id="{9C1DA269-BC2F-544F-7296-70083F6ED297}"/>
              </a:ext>
            </a:extLst>
          </p:cNvPr>
          <p:cNvGrpSpPr/>
          <p:nvPr/>
        </p:nvGrpSpPr>
        <p:grpSpPr>
          <a:xfrm>
            <a:off x="5117688" y="856387"/>
            <a:ext cx="3353566" cy="3430726"/>
            <a:chOff x="4660511" y="560125"/>
            <a:chExt cx="3611008" cy="3692058"/>
          </a:xfrm>
        </p:grpSpPr>
        <p:sp>
          <p:nvSpPr>
            <p:cNvPr id="46" name="Google Shape;1205;p41">
              <a:extLst>
                <a:ext uri="{FF2B5EF4-FFF2-40B4-BE49-F238E27FC236}">
                  <a16:creationId xmlns:a16="http://schemas.microsoft.com/office/drawing/2014/main" id="{E3CE0515-3E6F-60E4-2DD0-BAF8F61AE405}"/>
                </a:ext>
              </a:extLst>
            </p:cNvPr>
            <p:cNvSpPr/>
            <p:nvPr/>
          </p:nvSpPr>
          <p:spPr>
            <a:xfrm flipH="1">
              <a:off x="6807420" y="3481108"/>
              <a:ext cx="88658" cy="88658"/>
            </a:xfrm>
            <a:custGeom>
              <a:avLst/>
              <a:gdLst/>
              <a:ahLst/>
              <a:cxnLst/>
              <a:rect l="l" t="t" r="r" b="b"/>
              <a:pathLst>
                <a:path w="4267" h="4267" extrusionOk="0">
                  <a:moveTo>
                    <a:pt x="3006" y="1"/>
                  </a:moveTo>
                  <a:lnTo>
                    <a:pt x="0" y="1261"/>
                  </a:lnTo>
                  <a:lnTo>
                    <a:pt x="1261" y="4267"/>
                  </a:lnTo>
                  <a:lnTo>
                    <a:pt x="4266" y="3006"/>
                  </a:lnTo>
                  <a:lnTo>
                    <a:pt x="30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" name="Google Shape;1206;p41">
              <a:extLst>
                <a:ext uri="{FF2B5EF4-FFF2-40B4-BE49-F238E27FC236}">
                  <a16:creationId xmlns:a16="http://schemas.microsoft.com/office/drawing/2014/main" id="{440F1086-8416-D9EB-B7CA-A7C014148A39}"/>
                </a:ext>
              </a:extLst>
            </p:cNvPr>
            <p:cNvGrpSpPr/>
            <p:nvPr/>
          </p:nvGrpSpPr>
          <p:grpSpPr>
            <a:xfrm>
              <a:off x="4660511" y="1419306"/>
              <a:ext cx="2845446" cy="2827922"/>
              <a:chOff x="4660511" y="1419306"/>
              <a:chExt cx="2845446" cy="2827922"/>
            </a:xfrm>
          </p:grpSpPr>
          <p:sp>
            <p:nvSpPr>
              <p:cNvPr id="110" name="Google Shape;1207;p41">
                <a:extLst>
                  <a:ext uri="{FF2B5EF4-FFF2-40B4-BE49-F238E27FC236}">
                    <a16:creationId xmlns:a16="http://schemas.microsoft.com/office/drawing/2014/main" id="{95C645C2-B30B-6D80-5341-FF7D42239954}"/>
                  </a:ext>
                </a:extLst>
              </p:cNvPr>
              <p:cNvSpPr/>
              <p:nvPr/>
            </p:nvSpPr>
            <p:spPr>
              <a:xfrm flipH="1">
                <a:off x="4836173" y="1419306"/>
                <a:ext cx="2669784" cy="2827922"/>
              </a:xfrm>
              <a:custGeom>
                <a:avLst/>
                <a:gdLst/>
                <a:ahLst/>
                <a:cxnLst/>
                <a:rect l="l" t="t" r="r" b="b"/>
                <a:pathLst>
                  <a:path w="128494" h="136105" extrusionOk="0">
                    <a:moveTo>
                      <a:pt x="27585" y="0"/>
                    </a:moveTo>
                    <a:cubicBezTo>
                      <a:pt x="27585" y="0"/>
                      <a:pt x="6060" y="19562"/>
                      <a:pt x="3030" y="70610"/>
                    </a:cubicBezTo>
                    <a:cubicBezTo>
                      <a:pt x="0" y="121658"/>
                      <a:pt x="218" y="136105"/>
                      <a:pt x="218" y="136105"/>
                    </a:cubicBezTo>
                    <a:lnTo>
                      <a:pt x="101151" y="136105"/>
                    </a:lnTo>
                    <a:cubicBezTo>
                      <a:pt x="101151" y="136105"/>
                      <a:pt x="100909" y="121658"/>
                      <a:pt x="103939" y="70610"/>
                    </a:cubicBezTo>
                    <a:cubicBezTo>
                      <a:pt x="105660" y="41789"/>
                      <a:pt x="113271" y="23004"/>
                      <a:pt x="119573" y="12096"/>
                    </a:cubicBezTo>
                    <a:lnTo>
                      <a:pt x="12849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208;p41">
                <a:extLst>
                  <a:ext uri="{FF2B5EF4-FFF2-40B4-BE49-F238E27FC236}">
                    <a16:creationId xmlns:a16="http://schemas.microsoft.com/office/drawing/2014/main" id="{D67BE301-173D-0A76-62AD-9AD7FD01E8E5}"/>
                  </a:ext>
                </a:extLst>
              </p:cNvPr>
              <p:cNvSpPr/>
              <p:nvPr/>
            </p:nvSpPr>
            <p:spPr>
              <a:xfrm flipH="1">
                <a:off x="4660511" y="1419306"/>
                <a:ext cx="361113" cy="251325"/>
              </a:xfrm>
              <a:custGeom>
                <a:avLst/>
                <a:gdLst/>
                <a:ahLst/>
                <a:cxnLst/>
                <a:rect l="l" t="t" r="r" b="b"/>
                <a:pathLst>
                  <a:path w="17380" h="12096" extrusionOk="0">
                    <a:moveTo>
                      <a:pt x="8920" y="0"/>
                    </a:moveTo>
                    <a:cubicBezTo>
                      <a:pt x="8920" y="0"/>
                      <a:pt x="4848" y="3709"/>
                      <a:pt x="0" y="12096"/>
                    </a:cubicBezTo>
                    <a:lnTo>
                      <a:pt x="17380" y="12096"/>
                    </a:lnTo>
                    <a:cubicBezTo>
                      <a:pt x="17380" y="12096"/>
                      <a:pt x="15998" y="0"/>
                      <a:pt x="892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BEBEBE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209;p41">
                <a:extLst>
                  <a:ext uri="{FF2B5EF4-FFF2-40B4-BE49-F238E27FC236}">
                    <a16:creationId xmlns:a16="http://schemas.microsoft.com/office/drawing/2014/main" id="{07A43B85-D6E0-A609-3AB9-581AAA913A63}"/>
                  </a:ext>
                </a:extLst>
              </p:cNvPr>
              <p:cNvSpPr/>
              <p:nvPr/>
            </p:nvSpPr>
            <p:spPr>
              <a:xfrm flipH="1">
                <a:off x="5380162" y="1985867"/>
                <a:ext cx="687985" cy="8082"/>
              </a:xfrm>
              <a:custGeom>
                <a:avLst/>
                <a:gdLst/>
                <a:ahLst/>
                <a:cxnLst/>
                <a:rect l="l" t="t" r="r" b="b"/>
                <a:pathLst>
                  <a:path w="33112" h="389" extrusionOk="0">
                    <a:moveTo>
                      <a:pt x="219" y="1"/>
                    </a:moveTo>
                    <a:cubicBezTo>
                      <a:pt x="98" y="1"/>
                      <a:pt x="1" y="74"/>
                      <a:pt x="1" y="195"/>
                    </a:cubicBezTo>
                    <a:cubicBezTo>
                      <a:pt x="1" y="316"/>
                      <a:pt x="98" y="389"/>
                      <a:pt x="219" y="389"/>
                    </a:cubicBezTo>
                    <a:lnTo>
                      <a:pt x="32918" y="389"/>
                    </a:lnTo>
                    <a:cubicBezTo>
                      <a:pt x="33039" y="389"/>
                      <a:pt x="33112" y="316"/>
                      <a:pt x="33112" y="195"/>
                    </a:cubicBezTo>
                    <a:cubicBezTo>
                      <a:pt x="33112" y="74"/>
                      <a:pt x="33039" y="1"/>
                      <a:pt x="329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210;p41">
                <a:extLst>
                  <a:ext uri="{FF2B5EF4-FFF2-40B4-BE49-F238E27FC236}">
                    <a16:creationId xmlns:a16="http://schemas.microsoft.com/office/drawing/2014/main" id="{4D491007-90DE-B99A-3197-A89FF425DAA1}"/>
                  </a:ext>
                </a:extLst>
              </p:cNvPr>
              <p:cNvSpPr/>
              <p:nvPr/>
            </p:nvSpPr>
            <p:spPr>
              <a:xfrm flipH="1">
                <a:off x="5408855" y="2061412"/>
                <a:ext cx="687985" cy="8581"/>
              </a:xfrm>
              <a:custGeom>
                <a:avLst/>
                <a:gdLst/>
                <a:ahLst/>
                <a:cxnLst/>
                <a:rect l="l" t="t" r="r" b="b"/>
                <a:pathLst>
                  <a:path w="33112" h="413" extrusionOk="0">
                    <a:moveTo>
                      <a:pt x="194" y="1"/>
                    </a:moveTo>
                    <a:cubicBezTo>
                      <a:pt x="97" y="1"/>
                      <a:pt x="0" y="98"/>
                      <a:pt x="0" y="195"/>
                    </a:cubicBezTo>
                    <a:cubicBezTo>
                      <a:pt x="0" y="316"/>
                      <a:pt x="97" y="413"/>
                      <a:pt x="194" y="413"/>
                    </a:cubicBezTo>
                    <a:lnTo>
                      <a:pt x="32917" y="413"/>
                    </a:lnTo>
                    <a:cubicBezTo>
                      <a:pt x="33014" y="413"/>
                      <a:pt x="33111" y="316"/>
                      <a:pt x="33111" y="195"/>
                    </a:cubicBezTo>
                    <a:cubicBezTo>
                      <a:pt x="33111" y="98"/>
                      <a:pt x="33014" y="1"/>
                      <a:pt x="329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211;p41">
                <a:extLst>
                  <a:ext uri="{FF2B5EF4-FFF2-40B4-BE49-F238E27FC236}">
                    <a16:creationId xmlns:a16="http://schemas.microsoft.com/office/drawing/2014/main" id="{C1361BDF-C944-6BB7-D7A3-03B155EFE931}"/>
                  </a:ext>
                </a:extLst>
              </p:cNvPr>
              <p:cNvSpPr/>
              <p:nvPr/>
            </p:nvSpPr>
            <p:spPr>
              <a:xfrm flipH="1">
                <a:off x="5437568" y="2136956"/>
                <a:ext cx="687985" cy="8581"/>
              </a:xfrm>
              <a:custGeom>
                <a:avLst/>
                <a:gdLst/>
                <a:ahLst/>
                <a:cxnLst/>
                <a:rect l="l" t="t" r="r" b="b"/>
                <a:pathLst>
                  <a:path w="33112" h="413" extrusionOk="0">
                    <a:moveTo>
                      <a:pt x="194" y="1"/>
                    </a:moveTo>
                    <a:cubicBezTo>
                      <a:pt x="97" y="1"/>
                      <a:pt x="0" y="98"/>
                      <a:pt x="0" y="219"/>
                    </a:cubicBezTo>
                    <a:cubicBezTo>
                      <a:pt x="0" y="316"/>
                      <a:pt x="97" y="413"/>
                      <a:pt x="194" y="413"/>
                    </a:cubicBezTo>
                    <a:lnTo>
                      <a:pt x="32918" y="413"/>
                    </a:lnTo>
                    <a:cubicBezTo>
                      <a:pt x="33015" y="413"/>
                      <a:pt x="33112" y="316"/>
                      <a:pt x="33112" y="219"/>
                    </a:cubicBezTo>
                    <a:cubicBezTo>
                      <a:pt x="33112" y="98"/>
                      <a:pt x="33015" y="1"/>
                      <a:pt x="329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212;p41">
                <a:extLst>
                  <a:ext uri="{FF2B5EF4-FFF2-40B4-BE49-F238E27FC236}">
                    <a16:creationId xmlns:a16="http://schemas.microsoft.com/office/drawing/2014/main" id="{39F4647B-989F-CA74-C1A8-B1F351B3EE74}"/>
                  </a:ext>
                </a:extLst>
              </p:cNvPr>
              <p:cNvSpPr/>
              <p:nvPr/>
            </p:nvSpPr>
            <p:spPr>
              <a:xfrm flipH="1">
                <a:off x="5197348" y="2846565"/>
                <a:ext cx="687985" cy="8581"/>
              </a:xfrm>
              <a:custGeom>
                <a:avLst/>
                <a:gdLst/>
                <a:ahLst/>
                <a:cxnLst/>
                <a:rect l="l" t="t" r="r" b="b"/>
                <a:pathLst>
                  <a:path w="33112" h="413" extrusionOk="0">
                    <a:moveTo>
                      <a:pt x="219" y="0"/>
                    </a:moveTo>
                    <a:cubicBezTo>
                      <a:pt x="98" y="0"/>
                      <a:pt x="1" y="97"/>
                      <a:pt x="1" y="194"/>
                    </a:cubicBezTo>
                    <a:cubicBezTo>
                      <a:pt x="1" y="315"/>
                      <a:pt x="98" y="412"/>
                      <a:pt x="219" y="412"/>
                    </a:cubicBezTo>
                    <a:lnTo>
                      <a:pt x="32918" y="412"/>
                    </a:lnTo>
                    <a:cubicBezTo>
                      <a:pt x="33039" y="412"/>
                      <a:pt x="33112" y="315"/>
                      <a:pt x="33112" y="194"/>
                    </a:cubicBezTo>
                    <a:cubicBezTo>
                      <a:pt x="33112" y="97"/>
                      <a:pt x="33039" y="0"/>
                      <a:pt x="329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213;p41">
                <a:extLst>
                  <a:ext uri="{FF2B5EF4-FFF2-40B4-BE49-F238E27FC236}">
                    <a16:creationId xmlns:a16="http://schemas.microsoft.com/office/drawing/2014/main" id="{FFC2A963-AA26-B965-A942-2C7E524A5279}"/>
                  </a:ext>
                </a:extLst>
              </p:cNvPr>
              <p:cNvSpPr/>
              <p:nvPr/>
            </p:nvSpPr>
            <p:spPr>
              <a:xfrm flipH="1">
                <a:off x="5226040" y="2922089"/>
                <a:ext cx="687985" cy="8602"/>
              </a:xfrm>
              <a:custGeom>
                <a:avLst/>
                <a:gdLst/>
                <a:ahLst/>
                <a:cxnLst/>
                <a:rect l="l" t="t" r="r" b="b"/>
                <a:pathLst>
                  <a:path w="33112" h="414" extrusionOk="0">
                    <a:moveTo>
                      <a:pt x="218" y="1"/>
                    </a:moveTo>
                    <a:cubicBezTo>
                      <a:pt x="97" y="1"/>
                      <a:pt x="0" y="98"/>
                      <a:pt x="0" y="219"/>
                    </a:cubicBezTo>
                    <a:cubicBezTo>
                      <a:pt x="0" y="316"/>
                      <a:pt x="97" y="413"/>
                      <a:pt x="218" y="413"/>
                    </a:cubicBezTo>
                    <a:lnTo>
                      <a:pt x="32917" y="413"/>
                    </a:lnTo>
                    <a:cubicBezTo>
                      <a:pt x="33014" y="413"/>
                      <a:pt x="33111" y="316"/>
                      <a:pt x="33111" y="219"/>
                    </a:cubicBezTo>
                    <a:cubicBezTo>
                      <a:pt x="33111" y="98"/>
                      <a:pt x="33014" y="1"/>
                      <a:pt x="329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214;p41">
                <a:extLst>
                  <a:ext uri="{FF2B5EF4-FFF2-40B4-BE49-F238E27FC236}">
                    <a16:creationId xmlns:a16="http://schemas.microsoft.com/office/drawing/2014/main" id="{BC424E96-1D1D-5439-AE44-65917052EAD3}"/>
                  </a:ext>
                </a:extLst>
              </p:cNvPr>
              <p:cNvSpPr/>
              <p:nvPr/>
            </p:nvSpPr>
            <p:spPr>
              <a:xfrm flipH="1">
                <a:off x="5254754" y="2998152"/>
                <a:ext cx="687985" cy="8062"/>
              </a:xfrm>
              <a:custGeom>
                <a:avLst/>
                <a:gdLst/>
                <a:ahLst/>
                <a:cxnLst/>
                <a:rect l="l" t="t" r="r" b="b"/>
                <a:pathLst>
                  <a:path w="33112" h="388" extrusionOk="0">
                    <a:moveTo>
                      <a:pt x="194" y="0"/>
                    </a:moveTo>
                    <a:cubicBezTo>
                      <a:pt x="97" y="0"/>
                      <a:pt x="0" y="73"/>
                      <a:pt x="0" y="194"/>
                    </a:cubicBezTo>
                    <a:cubicBezTo>
                      <a:pt x="0" y="291"/>
                      <a:pt x="97" y="388"/>
                      <a:pt x="194" y="388"/>
                    </a:cubicBezTo>
                    <a:lnTo>
                      <a:pt x="32918" y="388"/>
                    </a:lnTo>
                    <a:cubicBezTo>
                      <a:pt x="33014" y="388"/>
                      <a:pt x="33111" y="291"/>
                      <a:pt x="33111" y="194"/>
                    </a:cubicBezTo>
                    <a:cubicBezTo>
                      <a:pt x="33111" y="73"/>
                      <a:pt x="33014" y="0"/>
                      <a:pt x="329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215;p41">
                <a:extLst>
                  <a:ext uri="{FF2B5EF4-FFF2-40B4-BE49-F238E27FC236}">
                    <a16:creationId xmlns:a16="http://schemas.microsoft.com/office/drawing/2014/main" id="{E94BF830-A9F1-FC3B-EC2A-82D3D575EDB5}"/>
                  </a:ext>
                </a:extLst>
              </p:cNvPr>
              <p:cNvSpPr/>
              <p:nvPr/>
            </p:nvSpPr>
            <p:spPr>
              <a:xfrm flipH="1">
                <a:off x="5841467" y="3589396"/>
                <a:ext cx="687985" cy="8581"/>
              </a:xfrm>
              <a:custGeom>
                <a:avLst/>
                <a:gdLst/>
                <a:ahLst/>
                <a:cxnLst/>
                <a:rect l="l" t="t" r="r" b="b"/>
                <a:pathLst>
                  <a:path w="33112" h="413" extrusionOk="0">
                    <a:moveTo>
                      <a:pt x="194" y="0"/>
                    </a:moveTo>
                    <a:cubicBezTo>
                      <a:pt x="73" y="0"/>
                      <a:pt x="0" y="97"/>
                      <a:pt x="0" y="218"/>
                    </a:cubicBezTo>
                    <a:cubicBezTo>
                      <a:pt x="0" y="315"/>
                      <a:pt x="73" y="412"/>
                      <a:pt x="194" y="412"/>
                    </a:cubicBezTo>
                    <a:lnTo>
                      <a:pt x="32893" y="412"/>
                    </a:lnTo>
                    <a:cubicBezTo>
                      <a:pt x="33015" y="412"/>
                      <a:pt x="33111" y="315"/>
                      <a:pt x="33111" y="218"/>
                    </a:cubicBezTo>
                    <a:cubicBezTo>
                      <a:pt x="33111" y="97"/>
                      <a:pt x="33015" y="0"/>
                      <a:pt x="328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216;p41">
                <a:extLst>
                  <a:ext uri="{FF2B5EF4-FFF2-40B4-BE49-F238E27FC236}">
                    <a16:creationId xmlns:a16="http://schemas.microsoft.com/office/drawing/2014/main" id="{3E0674C5-C353-ED83-8C9D-220D30983048}"/>
                  </a:ext>
                </a:extLst>
              </p:cNvPr>
              <p:cNvSpPr/>
              <p:nvPr/>
            </p:nvSpPr>
            <p:spPr>
              <a:xfrm flipH="1">
                <a:off x="5870679" y="3665439"/>
                <a:ext cx="687985" cy="8082"/>
              </a:xfrm>
              <a:custGeom>
                <a:avLst/>
                <a:gdLst/>
                <a:ahLst/>
                <a:cxnLst/>
                <a:rect l="l" t="t" r="r" b="b"/>
                <a:pathLst>
                  <a:path w="33112" h="389" extrusionOk="0">
                    <a:moveTo>
                      <a:pt x="219" y="0"/>
                    </a:moveTo>
                    <a:cubicBezTo>
                      <a:pt x="97" y="0"/>
                      <a:pt x="1" y="73"/>
                      <a:pt x="1" y="194"/>
                    </a:cubicBezTo>
                    <a:cubicBezTo>
                      <a:pt x="1" y="316"/>
                      <a:pt x="97" y="388"/>
                      <a:pt x="219" y="388"/>
                    </a:cubicBezTo>
                    <a:lnTo>
                      <a:pt x="32918" y="388"/>
                    </a:lnTo>
                    <a:cubicBezTo>
                      <a:pt x="33039" y="388"/>
                      <a:pt x="33112" y="316"/>
                      <a:pt x="33112" y="194"/>
                    </a:cubicBezTo>
                    <a:cubicBezTo>
                      <a:pt x="33112" y="73"/>
                      <a:pt x="33039" y="0"/>
                      <a:pt x="329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17;p41">
                <a:extLst>
                  <a:ext uri="{FF2B5EF4-FFF2-40B4-BE49-F238E27FC236}">
                    <a16:creationId xmlns:a16="http://schemas.microsoft.com/office/drawing/2014/main" id="{7CB6DCAE-A02A-5159-A265-423FC71455E5}"/>
                  </a:ext>
                </a:extLst>
              </p:cNvPr>
              <p:cNvSpPr/>
              <p:nvPr/>
            </p:nvSpPr>
            <p:spPr>
              <a:xfrm flipH="1">
                <a:off x="5899393" y="3740984"/>
                <a:ext cx="687985" cy="8581"/>
              </a:xfrm>
              <a:custGeom>
                <a:avLst/>
                <a:gdLst/>
                <a:ahLst/>
                <a:cxnLst/>
                <a:rect l="l" t="t" r="r" b="b"/>
                <a:pathLst>
                  <a:path w="33112" h="413" extrusionOk="0">
                    <a:moveTo>
                      <a:pt x="219" y="0"/>
                    </a:moveTo>
                    <a:cubicBezTo>
                      <a:pt x="98" y="0"/>
                      <a:pt x="1" y="97"/>
                      <a:pt x="1" y="194"/>
                    </a:cubicBezTo>
                    <a:cubicBezTo>
                      <a:pt x="1" y="315"/>
                      <a:pt x="98" y="412"/>
                      <a:pt x="219" y="412"/>
                    </a:cubicBezTo>
                    <a:lnTo>
                      <a:pt x="32918" y="412"/>
                    </a:lnTo>
                    <a:cubicBezTo>
                      <a:pt x="33039" y="412"/>
                      <a:pt x="33112" y="315"/>
                      <a:pt x="33112" y="194"/>
                    </a:cubicBezTo>
                    <a:cubicBezTo>
                      <a:pt x="33112" y="97"/>
                      <a:pt x="33039" y="0"/>
                      <a:pt x="329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" name="Google Shape;1218;p41">
              <a:extLst>
                <a:ext uri="{FF2B5EF4-FFF2-40B4-BE49-F238E27FC236}">
                  <a16:creationId xmlns:a16="http://schemas.microsoft.com/office/drawing/2014/main" id="{FDDD56F9-BB5D-444C-F55E-7BB986CAD009}"/>
                </a:ext>
              </a:extLst>
            </p:cNvPr>
            <p:cNvSpPr/>
            <p:nvPr/>
          </p:nvSpPr>
          <p:spPr>
            <a:xfrm flipH="1">
              <a:off x="6888532" y="2102501"/>
              <a:ext cx="533936" cy="558533"/>
            </a:xfrm>
            <a:custGeom>
              <a:avLst/>
              <a:gdLst/>
              <a:ahLst/>
              <a:cxnLst/>
              <a:rect l="l" t="t" r="r" b="b"/>
              <a:pathLst>
                <a:path w="24725" h="25864" extrusionOk="0">
                  <a:moveTo>
                    <a:pt x="24725" y="1"/>
                  </a:moveTo>
                  <a:lnTo>
                    <a:pt x="0" y="13066"/>
                  </a:lnTo>
                  <a:lnTo>
                    <a:pt x="776" y="25864"/>
                  </a:lnTo>
                  <a:lnTo>
                    <a:pt x="19465" y="14374"/>
                  </a:lnTo>
                  <a:lnTo>
                    <a:pt x="247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" name="Google Shape;1219;p41">
              <a:extLst>
                <a:ext uri="{FF2B5EF4-FFF2-40B4-BE49-F238E27FC236}">
                  <a16:creationId xmlns:a16="http://schemas.microsoft.com/office/drawing/2014/main" id="{ED43624F-6E7A-9766-564F-7A34EBACB224}"/>
                </a:ext>
              </a:extLst>
            </p:cNvPr>
            <p:cNvGrpSpPr/>
            <p:nvPr/>
          </p:nvGrpSpPr>
          <p:grpSpPr>
            <a:xfrm>
              <a:off x="6256419" y="560125"/>
              <a:ext cx="1245009" cy="3308814"/>
              <a:chOff x="6256419" y="560125"/>
              <a:chExt cx="1245009" cy="3308814"/>
            </a:xfrm>
          </p:grpSpPr>
          <p:sp>
            <p:nvSpPr>
              <p:cNvPr id="92" name="Google Shape;1220;p41">
                <a:extLst>
                  <a:ext uri="{FF2B5EF4-FFF2-40B4-BE49-F238E27FC236}">
                    <a16:creationId xmlns:a16="http://schemas.microsoft.com/office/drawing/2014/main" id="{D45535FC-F20F-9A27-CB32-5EFD2FF18F3F}"/>
                  </a:ext>
                </a:extLst>
              </p:cNvPr>
              <p:cNvSpPr/>
              <p:nvPr/>
            </p:nvSpPr>
            <p:spPr>
              <a:xfrm flipH="1">
                <a:off x="6256419" y="564613"/>
                <a:ext cx="1245009" cy="2692141"/>
              </a:xfrm>
              <a:custGeom>
                <a:avLst/>
                <a:gdLst/>
                <a:ahLst/>
                <a:cxnLst/>
                <a:rect l="l" t="t" r="r" b="b"/>
                <a:pathLst>
                  <a:path w="59921" h="129570" extrusionOk="0">
                    <a:moveTo>
                      <a:pt x="23372" y="1"/>
                    </a:moveTo>
                    <a:cubicBezTo>
                      <a:pt x="19136" y="1"/>
                      <a:pt x="14821" y="1678"/>
                      <a:pt x="10666" y="5142"/>
                    </a:cubicBezTo>
                    <a:cubicBezTo>
                      <a:pt x="9551" y="6063"/>
                      <a:pt x="0" y="15177"/>
                      <a:pt x="13841" y="27733"/>
                    </a:cubicBezTo>
                    <a:cubicBezTo>
                      <a:pt x="30081" y="42446"/>
                      <a:pt x="27100" y="61426"/>
                      <a:pt x="25549" y="74006"/>
                    </a:cubicBezTo>
                    <a:cubicBezTo>
                      <a:pt x="23997" y="86586"/>
                      <a:pt x="8363" y="126266"/>
                      <a:pt x="26809" y="129369"/>
                    </a:cubicBezTo>
                    <a:cubicBezTo>
                      <a:pt x="27613" y="129504"/>
                      <a:pt x="28397" y="129570"/>
                      <a:pt x="29161" y="129570"/>
                    </a:cubicBezTo>
                    <a:cubicBezTo>
                      <a:pt x="45935" y="129570"/>
                      <a:pt x="53304" y="97960"/>
                      <a:pt x="56527" y="76794"/>
                    </a:cubicBezTo>
                    <a:cubicBezTo>
                      <a:pt x="59920" y="54663"/>
                      <a:pt x="52624" y="30690"/>
                      <a:pt x="43777" y="15177"/>
                    </a:cubicBezTo>
                    <a:cubicBezTo>
                      <a:pt x="38122" y="5262"/>
                      <a:pt x="30873" y="1"/>
                      <a:pt x="23372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68000">
                    <a:srgbClr val="F7F7F7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221;p41">
                <a:extLst>
                  <a:ext uri="{FF2B5EF4-FFF2-40B4-BE49-F238E27FC236}">
                    <a16:creationId xmlns:a16="http://schemas.microsoft.com/office/drawing/2014/main" id="{297968FA-D3B4-7FD1-A59D-A88E38B0970E}"/>
                  </a:ext>
                </a:extLst>
              </p:cNvPr>
              <p:cNvSpPr/>
              <p:nvPr/>
            </p:nvSpPr>
            <p:spPr>
              <a:xfrm flipH="1">
                <a:off x="6305293" y="560125"/>
                <a:ext cx="1050095" cy="2581791"/>
              </a:xfrm>
              <a:custGeom>
                <a:avLst/>
                <a:gdLst/>
                <a:ahLst/>
                <a:cxnLst/>
                <a:rect l="l" t="t" r="r" b="b"/>
                <a:pathLst>
                  <a:path w="50540" h="124259" extrusionOk="0">
                    <a:moveTo>
                      <a:pt x="16338" y="1"/>
                    </a:moveTo>
                    <a:cubicBezTo>
                      <a:pt x="12072" y="1"/>
                      <a:pt x="7709" y="1698"/>
                      <a:pt x="3515" y="5188"/>
                    </a:cubicBezTo>
                    <a:cubicBezTo>
                      <a:pt x="3055" y="5600"/>
                      <a:pt x="1164" y="7346"/>
                      <a:pt x="49" y="10157"/>
                    </a:cubicBezTo>
                    <a:cubicBezTo>
                      <a:pt x="1" y="10279"/>
                      <a:pt x="49" y="10400"/>
                      <a:pt x="146" y="10424"/>
                    </a:cubicBezTo>
                    <a:cubicBezTo>
                      <a:pt x="179" y="10437"/>
                      <a:pt x="211" y="10443"/>
                      <a:pt x="242" y="10443"/>
                    </a:cubicBezTo>
                    <a:cubicBezTo>
                      <a:pt x="325" y="10443"/>
                      <a:pt x="395" y="10398"/>
                      <a:pt x="413" y="10327"/>
                    </a:cubicBezTo>
                    <a:cubicBezTo>
                      <a:pt x="1504" y="7588"/>
                      <a:pt x="3346" y="5867"/>
                      <a:pt x="3782" y="5503"/>
                    </a:cubicBezTo>
                    <a:cubicBezTo>
                      <a:pt x="7903" y="2061"/>
                      <a:pt x="12169" y="413"/>
                      <a:pt x="16338" y="413"/>
                    </a:cubicBezTo>
                    <a:cubicBezTo>
                      <a:pt x="20047" y="413"/>
                      <a:pt x="23683" y="1698"/>
                      <a:pt x="27125" y="4243"/>
                    </a:cubicBezTo>
                    <a:cubicBezTo>
                      <a:pt x="30542" y="6764"/>
                      <a:pt x="33742" y="10545"/>
                      <a:pt x="36578" y="15490"/>
                    </a:cubicBezTo>
                    <a:cubicBezTo>
                      <a:pt x="43898" y="28313"/>
                      <a:pt x="50152" y="46977"/>
                      <a:pt x="50152" y="65544"/>
                    </a:cubicBezTo>
                    <a:cubicBezTo>
                      <a:pt x="50152" y="69374"/>
                      <a:pt x="49885" y="73204"/>
                      <a:pt x="49304" y="76985"/>
                    </a:cubicBezTo>
                    <a:cubicBezTo>
                      <a:pt x="48116" y="84791"/>
                      <a:pt x="46347" y="94026"/>
                      <a:pt x="43777" y="102558"/>
                    </a:cubicBezTo>
                    <a:cubicBezTo>
                      <a:pt x="41184" y="111090"/>
                      <a:pt x="37766" y="118920"/>
                      <a:pt x="33306" y="123913"/>
                    </a:cubicBezTo>
                    <a:cubicBezTo>
                      <a:pt x="33233" y="124010"/>
                      <a:pt x="33233" y="124131"/>
                      <a:pt x="33306" y="124204"/>
                    </a:cubicBezTo>
                    <a:cubicBezTo>
                      <a:pt x="33354" y="124240"/>
                      <a:pt x="33409" y="124258"/>
                      <a:pt x="33460" y="124258"/>
                    </a:cubicBezTo>
                    <a:cubicBezTo>
                      <a:pt x="33512" y="124258"/>
                      <a:pt x="33560" y="124240"/>
                      <a:pt x="33597" y="124204"/>
                    </a:cubicBezTo>
                    <a:cubicBezTo>
                      <a:pt x="38154" y="119114"/>
                      <a:pt x="41571" y="111236"/>
                      <a:pt x="44165" y="102679"/>
                    </a:cubicBezTo>
                    <a:cubicBezTo>
                      <a:pt x="46759" y="94099"/>
                      <a:pt x="48504" y="84863"/>
                      <a:pt x="49716" y="77034"/>
                    </a:cubicBezTo>
                    <a:cubicBezTo>
                      <a:pt x="50273" y="73228"/>
                      <a:pt x="50540" y="69399"/>
                      <a:pt x="50540" y="65544"/>
                    </a:cubicBezTo>
                    <a:cubicBezTo>
                      <a:pt x="50540" y="46880"/>
                      <a:pt x="44286" y="28191"/>
                      <a:pt x="36917" y="15296"/>
                    </a:cubicBezTo>
                    <a:cubicBezTo>
                      <a:pt x="34081" y="10303"/>
                      <a:pt x="30833" y="6497"/>
                      <a:pt x="27343" y="3928"/>
                    </a:cubicBezTo>
                    <a:cubicBezTo>
                      <a:pt x="23877" y="1334"/>
                      <a:pt x="20144" y="1"/>
                      <a:pt x="16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222;p41">
                <a:extLst>
                  <a:ext uri="{FF2B5EF4-FFF2-40B4-BE49-F238E27FC236}">
                    <a16:creationId xmlns:a16="http://schemas.microsoft.com/office/drawing/2014/main" id="{8A6414E3-50B7-D116-3210-34900459FABC}"/>
                  </a:ext>
                </a:extLst>
              </p:cNvPr>
              <p:cNvSpPr/>
              <p:nvPr/>
            </p:nvSpPr>
            <p:spPr>
              <a:xfrm flipH="1">
                <a:off x="6723833" y="690582"/>
                <a:ext cx="154626" cy="228158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981" extrusionOk="0">
                    <a:moveTo>
                      <a:pt x="7127" y="0"/>
                    </a:moveTo>
                    <a:cubicBezTo>
                      <a:pt x="4751" y="3587"/>
                      <a:pt x="2376" y="7175"/>
                      <a:pt x="0" y="10762"/>
                    </a:cubicBezTo>
                    <a:lnTo>
                      <a:pt x="340" y="10980"/>
                    </a:lnTo>
                    <a:cubicBezTo>
                      <a:pt x="2715" y="7393"/>
                      <a:pt x="5091" y="3806"/>
                      <a:pt x="7442" y="218"/>
                    </a:cubicBezTo>
                    <a:lnTo>
                      <a:pt x="71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223;p41">
                <a:extLst>
                  <a:ext uri="{FF2B5EF4-FFF2-40B4-BE49-F238E27FC236}">
                    <a16:creationId xmlns:a16="http://schemas.microsoft.com/office/drawing/2014/main" id="{D568B062-E2FE-A60E-13C6-AAF15DEAB8C6}"/>
                  </a:ext>
                </a:extLst>
              </p:cNvPr>
              <p:cNvSpPr/>
              <p:nvPr/>
            </p:nvSpPr>
            <p:spPr>
              <a:xfrm flipH="1">
                <a:off x="6678996" y="746472"/>
                <a:ext cx="160693" cy="237237"/>
              </a:xfrm>
              <a:custGeom>
                <a:avLst/>
                <a:gdLst/>
                <a:ahLst/>
                <a:cxnLst/>
                <a:rect l="l" t="t" r="r" b="b"/>
                <a:pathLst>
                  <a:path w="7734" h="11418" extrusionOk="0">
                    <a:moveTo>
                      <a:pt x="7394" y="1"/>
                    </a:moveTo>
                    <a:cubicBezTo>
                      <a:pt x="5043" y="3806"/>
                      <a:pt x="2595" y="7539"/>
                      <a:pt x="1" y="11175"/>
                    </a:cubicBezTo>
                    <a:lnTo>
                      <a:pt x="340" y="11417"/>
                    </a:lnTo>
                    <a:cubicBezTo>
                      <a:pt x="2910" y="7757"/>
                      <a:pt x="5382" y="4024"/>
                      <a:pt x="7733" y="195"/>
                    </a:cubicBezTo>
                    <a:lnTo>
                      <a:pt x="73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224;p41">
                <a:extLst>
                  <a:ext uri="{FF2B5EF4-FFF2-40B4-BE49-F238E27FC236}">
                    <a16:creationId xmlns:a16="http://schemas.microsoft.com/office/drawing/2014/main" id="{6DDA5255-C5AD-3AC1-6DED-4D331ECEBE28}"/>
                  </a:ext>
                </a:extLst>
              </p:cNvPr>
              <p:cNvSpPr/>
              <p:nvPr/>
            </p:nvSpPr>
            <p:spPr>
              <a:xfrm flipH="1">
                <a:off x="6644756" y="799349"/>
                <a:ext cx="162688" cy="243284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11709" extrusionOk="0">
                    <a:moveTo>
                      <a:pt x="7490" y="1"/>
                    </a:moveTo>
                    <a:cubicBezTo>
                      <a:pt x="5042" y="3855"/>
                      <a:pt x="2545" y="7685"/>
                      <a:pt x="0" y="11490"/>
                    </a:cubicBezTo>
                    <a:lnTo>
                      <a:pt x="340" y="11708"/>
                    </a:lnTo>
                    <a:cubicBezTo>
                      <a:pt x="2885" y="7903"/>
                      <a:pt x="5381" y="4073"/>
                      <a:pt x="7830" y="219"/>
                    </a:cubicBezTo>
                    <a:lnTo>
                      <a:pt x="74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225;p41">
                <a:extLst>
                  <a:ext uri="{FF2B5EF4-FFF2-40B4-BE49-F238E27FC236}">
                    <a16:creationId xmlns:a16="http://schemas.microsoft.com/office/drawing/2014/main" id="{B28571D3-D41C-7FDA-9BF6-5EEFDBAB7141}"/>
                  </a:ext>
                </a:extLst>
              </p:cNvPr>
              <p:cNvSpPr/>
              <p:nvPr/>
            </p:nvSpPr>
            <p:spPr>
              <a:xfrm flipH="1">
                <a:off x="6323439" y="1702846"/>
                <a:ext cx="316317" cy="206009"/>
              </a:xfrm>
              <a:custGeom>
                <a:avLst/>
                <a:gdLst/>
                <a:ahLst/>
                <a:cxnLst/>
                <a:rect l="l" t="t" r="r" b="b"/>
                <a:pathLst>
                  <a:path w="15224" h="9915" extrusionOk="0">
                    <a:moveTo>
                      <a:pt x="15005" y="0"/>
                    </a:moveTo>
                    <a:cubicBezTo>
                      <a:pt x="9866" y="2982"/>
                      <a:pt x="4849" y="6181"/>
                      <a:pt x="1" y="9599"/>
                    </a:cubicBezTo>
                    <a:lnTo>
                      <a:pt x="219" y="9914"/>
                    </a:lnTo>
                    <a:cubicBezTo>
                      <a:pt x="5091" y="6521"/>
                      <a:pt x="10085" y="3321"/>
                      <a:pt x="15223" y="340"/>
                    </a:cubicBezTo>
                    <a:lnTo>
                      <a:pt x="1500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226;p41">
                <a:extLst>
                  <a:ext uri="{FF2B5EF4-FFF2-40B4-BE49-F238E27FC236}">
                    <a16:creationId xmlns:a16="http://schemas.microsoft.com/office/drawing/2014/main" id="{34491DA2-3932-E2FA-F8B4-D84DBB8FBB09}"/>
                  </a:ext>
                </a:extLst>
              </p:cNvPr>
              <p:cNvSpPr/>
              <p:nvPr/>
            </p:nvSpPr>
            <p:spPr>
              <a:xfrm flipH="1">
                <a:off x="6309850" y="1778889"/>
                <a:ext cx="339463" cy="225145"/>
              </a:xfrm>
              <a:custGeom>
                <a:avLst/>
                <a:gdLst/>
                <a:ahLst/>
                <a:cxnLst/>
                <a:rect l="l" t="t" r="r" b="b"/>
                <a:pathLst>
                  <a:path w="16338" h="10836" extrusionOk="0">
                    <a:moveTo>
                      <a:pt x="16120" y="0"/>
                    </a:moveTo>
                    <a:cubicBezTo>
                      <a:pt x="10593" y="3224"/>
                      <a:pt x="5188" y="6739"/>
                      <a:pt x="0" y="10520"/>
                    </a:cubicBezTo>
                    <a:lnTo>
                      <a:pt x="243" y="10835"/>
                    </a:lnTo>
                    <a:cubicBezTo>
                      <a:pt x="5430" y="7078"/>
                      <a:pt x="10787" y="3588"/>
                      <a:pt x="16338" y="340"/>
                    </a:cubicBezTo>
                    <a:lnTo>
                      <a:pt x="161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227;p41">
                <a:extLst>
                  <a:ext uri="{FF2B5EF4-FFF2-40B4-BE49-F238E27FC236}">
                    <a16:creationId xmlns:a16="http://schemas.microsoft.com/office/drawing/2014/main" id="{8CC64F33-A6AD-171D-2C32-57CD3F6E973D}"/>
                  </a:ext>
                </a:extLst>
              </p:cNvPr>
              <p:cNvSpPr/>
              <p:nvPr/>
            </p:nvSpPr>
            <p:spPr>
              <a:xfrm flipH="1">
                <a:off x="6309850" y="1832265"/>
                <a:ext cx="340980" cy="232708"/>
              </a:xfrm>
              <a:custGeom>
                <a:avLst/>
                <a:gdLst/>
                <a:ahLst/>
                <a:cxnLst/>
                <a:rect l="l" t="t" r="r" b="b"/>
                <a:pathLst>
                  <a:path w="16411" h="11200" extrusionOk="0">
                    <a:moveTo>
                      <a:pt x="16168" y="1"/>
                    </a:moveTo>
                    <a:cubicBezTo>
                      <a:pt x="10787" y="3613"/>
                      <a:pt x="5406" y="7224"/>
                      <a:pt x="1" y="10860"/>
                    </a:cubicBezTo>
                    <a:lnTo>
                      <a:pt x="219" y="11199"/>
                    </a:lnTo>
                    <a:cubicBezTo>
                      <a:pt x="5624" y="7564"/>
                      <a:pt x="11005" y="3952"/>
                      <a:pt x="16411" y="340"/>
                    </a:cubicBezTo>
                    <a:lnTo>
                      <a:pt x="161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228;p41">
                <a:extLst>
                  <a:ext uri="{FF2B5EF4-FFF2-40B4-BE49-F238E27FC236}">
                    <a16:creationId xmlns:a16="http://schemas.microsoft.com/office/drawing/2014/main" id="{A9242066-B912-ADD6-C1BF-51A8D242AD70}"/>
                  </a:ext>
                </a:extLst>
              </p:cNvPr>
              <p:cNvSpPr/>
              <p:nvPr/>
            </p:nvSpPr>
            <p:spPr>
              <a:xfrm flipH="1">
                <a:off x="6762123" y="1169000"/>
                <a:ext cx="419002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9150" h="1261" extrusionOk="0">
                    <a:moveTo>
                      <a:pt x="1" y="0"/>
                    </a:moveTo>
                    <a:lnTo>
                      <a:pt x="1" y="413"/>
                    </a:lnTo>
                    <a:cubicBezTo>
                      <a:pt x="6376" y="461"/>
                      <a:pt x="12751" y="752"/>
                      <a:pt x="19125" y="1261"/>
                    </a:cubicBezTo>
                    <a:lnTo>
                      <a:pt x="19150" y="849"/>
                    </a:lnTo>
                    <a:cubicBezTo>
                      <a:pt x="12775" y="340"/>
                      <a:pt x="6400" y="7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229;p41">
                <a:extLst>
                  <a:ext uri="{FF2B5EF4-FFF2-40B4-BE49-F238E27FC236}">
                    <a16:creationId xmlns:a16="http://schemas.microsoft.com/office/drawing/2014/main" id="{1251E807-9FAD-F46C-58EF-256613755F72}"/>
                  </a:ext>
                </a:extLst>
              </p:cNvPr>
              <p:cNvSpPr/>
              <p:nvPr/>
            </p:nvSpPr>
            <p:spPr>
              <a:xfrm flipH="1">
                <a:off x="6785756" y="1105058"/>
                <a:ext cx="464876" cy="45337"/>
              </a:xfrm>
              <a:custGeom>
                <a:avLst/>
                <a:gdLst/>
                <a:ahLst/>
                <a:cxnLst/>
                <a:rect l="l" t="t" r="r" b="b"/>
                <a:pathLst>
                  <a:path w="22374" h="2182" extrusionOk="0">
                    <a:moveTo>
                      <a:pt x="25" y="0"/>
                    </a:moveTo>
                    <a:lnTo>
                      <a:pt x="1" y="388"/>
                    </a:lnTo>
                    <a:cubicBezTo>
                      <a:pt x="7442" y="945"/>
                      <a:pt x="14908" y="1551"/>
                      <a:pt x="22349" y="2182"/>
                    </a:cubicBezTo>
                    <a:lnTo>
                      <a:pt x="22374" y="1794"/>
                    </a:lnTo>
                    <a:cubicBezTo>
                      <a:pt x="14932" y="1164"/>
                      <a:pt x="7466" y="558"/>
                      <a:pt x="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230;p41">
                <a:extLst>
                  <a:ext uri="{FF2B5EF4-FFF2-40B4-BE49-F238E27FC236}">
                    <a16:creationId xmlns:a16="http://schemas.microsoft.com/office/drawing/2014/main" id="{879B69CF-B8D5-9C4D-B9F3-211CAB83BBA2}"/>
                  </a:ext>
                </a:extLst>
              </p:cNvPr>
              <p:cNvSpPr/>
              <p:nvPr/>
            </p:nvSpPr>
            <p:spPr>
              <a:xfrm flipH="1">
                <a:off x="6659357" y="1659527"/>
                <a:ext cx="295144" cy="113840"/>
              </a:xfrm>
              <a:custGeom>
                <a:avLst/>
                <a:gdLst/>
                <a:ahLst/>
                <a:cxnLst/>
                <a:rect l="l" t="t" r="r" b="b"/>
                <a:pathLst>
                  <a:path w="14205" h="5479" extrusionOk="0">
                    <a:moveTo>
                      <a:pt x="170" y="1"/>
                    </a:moveTo>
                    <a:lnTo>
                      <a:pt x="0" y="389"/>
                    </a:lnTo>
                    <a:cubicBezTo>
                      <a:pt x="4606" y="2303"/>
                      <a:pt x="9333" y="4000"/>
                      <a:pt x="14083" y="5479"/>
                    </a:cubicBezTo>
                    <a:lnTo>
                      <a:pt x="14205" y="5091"/>
                    </a:lnTo>
                    <a:cubicBezTo>
                      <a:pt x="9454" y="3612"/>
                      <a:pt x="4751" y="1940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231;p41">
                <a:extLst>
                  <a:ext uri="{FF2B5EF4-FFF2-40B4-BE49-F238E27FC236}">
                    <a16:creationId xmlns:a16="http://schemas.microsoft.com/office/drawing/2014/main" id="{FF08EE03-56FC-0637-DA1E-CA22A770A5A3}"/>
                  </a:ext>
                </a:extLst>
              </p:cNvPr>
              <p:cNvSpPr/>
              <p:nvPr/>
            </p:nvSpPr>
            <p:spPr>
              <a:xfrm flipH="1">
                <a:off x="6656843" y="1596573"/>
                <a:ext cx="304723" cy="119388"/>
              </a:xfrm>
              <a:custGeom>
                <a:avLst/>
                <a:gdLst/>
                <a:ahLst/>
                <a:cxnLst/>
                <a:rect l="l" t="t" r="r" b="b"/>
                <a:pathLst>
                  <a:path w="14666" h="5746" extrusionOk="0">
                    <a:moveTo>
                      <a:pt x="146" y="1"/>
                    </a:moveTo>
                    <a:lnTo>
                      <a:pt x="1" y="389"/>
                    </a:lnTo>
                    <a:cubicBezTo>
                      <a:pt x="4825" y="2255"/>
                      <a:pt x="9648" y="4049"/>
                      <a:pt x="14520" y="5746"/>
                    </a:cubicBezTo>
                    <a:lnTo>
                      <a:pt x="14666" y="5382"/>
                    </a:lnTo>
                    <a:cubicBezTo>
                      <a:pt x="9794" y="3661"/>
                      <a:pt x="4946" y="1867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232;p41">
                <a:extLst>
                  <a:ext uri="{FF2B5EF4-FFF2-40B4-BE49-F238E27FC236}">
                    <a16:creationId xmlns:a16="http://schemas.microsoft.com/office/drawing/2014/main" id="{8E5AD6D1-E6C0-D5FD-5247-D1EB7B4A3E83}"/>
                  </a:ext>
                </a:extLst>
              </p:cNvPr>
              <p:cNvSpPr/>
              <p:nvPr/>
            </p:nvSpPr>
            <p:spPr>
              <a:xfrm flipH="1">
                <a:off x="6435234" y="2655190"/>
                <a:ext cx="416028" cy="145069"/>
              </a:xfrm>
              <a:custGeom>
                <a:avLst/>
                <a:gdLst/>
                <a:ahLst/>
                <a:cxnLst/>
                <a:rect l="l" t="t" r="r" b="b"/>
                <a:pathLst>
                  <a:path w="20023" h="6982" extrusionOk="0">
                    <a:moveTo>
                      <a:pt x="19877" y="0"/>
                    </a:moveTo>
                    <a:cubicBezTo>
                      <a:pt x="13259" y="2206"/>
                      <a:pt x="6642" y="4412"/>
                      <a:pt x="0" y="6617"/>
                    </a:cubicBezTo>
                    <a:lnTo>
                      <a:pt x="146" y="6981"/>
                    </a:lnTo>
                    <a:cubicBezTo>
                      <a:pt x="6763" y="4775"/>
                      <a:pt x="13381" y="2569"/>
                      <a:pt x="20022" y="364"/>
                    </a:cubicBezTo>
                    <a:lnTo>
                      <a:pt x="1987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233;p41">
                <a:extLst>
                  <a:ext uri="{FF2B5EF4-FFF2-40B4-BE49-F238E27FC236}">
                    <a16:creationId xmlns:a16="http://schemas.microsoft.com/office/drawing/2014/main" id="{3E83E2AA-310A-BA4D-9827-36A037FCF30D}"/>
                  </a:ext>
                </a:extLst>
              </p:cNvPr>
              <p:cNvSpPr/>
              <p:nvPr/>
            </p:nvSpPr>
            <p:spPr>
              <a:xfrm flipH="1">
                <a:off x="6448344" y="2722673"/>
                <a:ext cx="419041" cy="146564"/>
              </a:xfrm>
              <a:custGeom>
                <a:avLst/>
                <a:gdLst/>
                <a:ahLst/>
                <a:cxnLst/>
                <a:rect l="l" t="t" r="r" b="b"/>
                <a:pathLst>
                  <a:path w="20168" h="7054" extrusionOk="0">
                    <a:moveTo>
                      <a:pt x="20047" y="0"/>
                    </a:moveTo>
                    <a:cubicBezTo>
                      <a:pt x="13357" y="2230"/>
                      <a:pt x="6691" y="4460"/>
                      <a:pt x="1" y="6666"/>
                    </a:cubicBezTo>
                    <a:lnTo>
                      <a:pt x="122" y="7054"/>
                    </a:lnTo>
                    <a:cubicBezTo>
                      <a:pt x="6812" y="4848"/>
                      <a:pt x="13478" y="2618"/>
                      <a:pt x="20168" y="388"/>
                    </a:cubicBezTo>
                    <a:lnTo>
                      <a:pt x="200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234;p41">
                <a:extLst>
                  <a:ext uri="{FF2B5EF4-FFF2-40B4-BE49-F238E27FC236}">
                    <a16:creationId xmlns:a16="http://schemas.microsoft.com/office/drawing/2014/main" id="{C546CE86-19B0-52D1-8B62-BCABA2270343}"/>
                  </a:ext>
                </a:extLst>
              </p:cNvPr>
              <p:cNvSpPr/>
              <p:nvPr/>
            </p:nvSpPr>
            <p:spPr>
              <a:xfrm flipH="1">
                <a:off x="6603960" y="756050"/>
                <a:ext cx="455297" cy="2807788"/>
              </a:xfrm>
              <a:custGeom>
                <a:avLst/>
                <a:gdLst/>
                <a:ahLst/>
                <a:cxnLst/>
                <a:rect l="l" t="t" r="r" b="b"/>
                <a:pathLst>
                  <a:path w="21913" h="135136" extrusionOk="0">
                    <a:moveTo>
                      <a:pt x="908" y="1"/>
                    </a:moveTo>
                    <a:cubicBezTo>
                      <a:pt x="618" y="1"/>
                      <a:pt x="347" y="165"/>
                      <a:pt x="194" y="436"/>
                    </a:cubicBezTo>
                    <a:cubicBezTo>
                      <a:pt x="1" y="824"/>
                      <a:pt x="146" y="1309"/>
                      <a:pt x="510" y="1527"/>
                    </a:cubicBezTo>
                    <a:cubicBezTo>
                      <a:pt x="606" y="1576"/>
                      <a:pt x="9308" y="6593"/>
                      <a:pt x="14326" y="22785"/>
                    </a:cubicBezTo>
                    <a:cubicBezTo>
                      <a:pt x="19513" y="39510"/>
                      <a:pt x="20265" y="53957"/>
                      <a:pt x="16774" y="69592"/>
                    </a:cubicBezTo>
                    <a:cubicBezTo>
                      <a:pt x="15974" y="73228"/>
                      <a:pt x="14568" y="77809"/>
                      <a:pt x="13066" y="82657"/>
                    </a:cubicBezTo>
                    <a:cubicBezTo>
                      <a:pt x="7927" y="99261"/>
                      <a:pt x="897" y="121997"/>
                      <a:pt x="9648" y="134796"/>
                    </a:cubicBezTo>
                    <a:cubicBezTo>
                      <a:pt x="9817" y="135014"/>
                      <a:pt x="10060" y="135135"/>
                      <a:pt x="10327" y="135135"/>
                    </a:cubicBezTo>
                    <a:cubicBezTo>
                      <a:pt x="10472" y="135135"/>
                      <a:pt x="10642" y="135111"/>
                      <a:pt x="10787" y="135014"/>
                    </a:cubicBezTo>
                    <a:cubicBezTo>
                      <a:pt x="11151" y="134747"/>
                      <a:pt x="11248" y="134238"/>
                      <a:pt x="10981" y="133875"/>
                    </a:cubicBezTo>
                    <a:cubicBezTo>
                      <a:pt x="2667" y="121731"/>
                      <a:pt x="9575" y="99406"/>
                      <a:pt x="14593" y="83141"/>
                    </a:cubicBezTo>
                    <a:cubicBezTo>
                      <a:pt x="16120" y="78245"/>
                      <a:pt x="17550" y="73640"/>
                      <a:pt x="18374" y="69955"/>
                    </a:cubicBezTo>
                    <a:cubicBezTo>
                      <a:pt x="21913" y="54006"/>
                      <a:pt x="21137" y="39317"/>
                      <a:pt x="15877" y="22325"/>
                    </a:cubicBezTo>
                    <a:cubicBezTo>
                      <a:pt x="13163" y="13574"/>
                      <a:pt x="9405" y="8023"/>
                      <a:pt x="6715" y="4921"/>
                    </a:cubicBezTo>
                    <a:cubicBezTo>
                      <a:pt x="3636" y="1382"/>
                      <a:pt x="1285" y="97"/>
                      <a:pt x="1285" y="97"/>
                    </a:cubicBezTo>
                    <a:cubicBezTo>
                      <a:pt x="1161" y="31"/>
                      <a:pt x="1033" y="1"/>
                      <a:pt x="9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235;p41">
                <a:extLst>
                  <a:ext uri="{FF2B5EF4-FFF2-40B4-BE49-F238E27FC236}">
                    <a16:creationId xmlns:a16="http://schemas.microsoft.com/office/drawing/2014/main" id="{D5CD0FE8-875B-18CD-363F-5F007A68C44D}"/>
                  </a:ext>
                </a:extLst>
              </p:cNvPr>
              <p:cNvSpPr/>
              <p:nvPr/>
            </p:nvSpPr>
            <p:spPr>
              <a:xfrm flipH="1">
                <a:off x="6791314" y="3362764"/>
                <a:ext cx="180827" cy="180827"/>
              </a:xfrm>
              <a:custGeom>
                <a:avLst/>
                <a:gdLst/>
                <a:ahLst/>
                <a:cxnLst/>
                <a:rect l="l" t="t" r="r" b="b"/>
                <a:pathLst>
                  <a:path w="8703" h="8703" extrusionOk="0">
                    <a:moveTo>
                      <a:pt x="6134" y="1"/>
                    </a:moveTo>
                    <a:lnTo>
                      <a:pt x="1" y="2570"/>
                    </a:lnTo>
                    <a:lnTo>
                      <a:pt x="2570" y="8702"/>
                    </a:lnTo>
                    <a:lnTo>
                      <a:pt x="8703" y="6133"/>
                    </a:lnTo>
                    <a:lnTo>
                      <a:pt x="613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236;p41">
                <a:extLst>
                  <a:ext uri="{FF2B5EF4-FFF2-40B4-BE49-F238E27FC236}">
                    <a16:creationId xmlns:a16="http://schemas.microsoft.com/office/drawing/2014/main" id="{E42D47D4-8660-7B63-FC0B-3D606454143A}"/>
                  </a:ext>
                </a:extLst>
              </p:cNvPr>
              <p:cNvSpPr/>
              <p:nvPr/>
            </p:nvSpPr>
            <p:spPr>
              <a:xfrm flipH="1">
                <a:off x="6692602" y="3538535"/>
                <a:ext cx="229674" cy="330404"/>
              </a:xfrm>
              <a:custGeom>
                <a:avLst/>
                <a:gdLst/>
                <a:ahLst/>
                <a:cxnLst/>
                <a:rect l="l" t="t" r="r" b="b"/>
                <a:pathLst>
                  <a:path w="11054" h="15902" extrusionOk="0">
                    <a:moveTo>
                      <a:pt x="3709" y="0"/>
                    </a:moveTo>
                    <a:lnTo>
                      <a:pt x="1" y="5599"/>
                    </a:lnTo>
                    <a:lnTo>
                      <a:pt x="9599" y="15441"/>
                    </a:lnTo>
                    <a:lnTo>
                      <a:pt x="6133" y="7175"/>
                    </a:lnTo>
                    <a:cubicBezTo>
                      <a:pt x="5624" y="7175"/>
                      <a:pt x="5139" y="6860"/>
                      <a:pt x="4921" y="6351"/>
                    </a:cubicBezTo>
                    <a:cubicBezTo>
                      <a:pt x="4630" y="5672"/>
                      <a:pt x="4945" y="4896"/>
                      <a:pt x="5648" y="4606"/>
                    </a:cubicBezTo>
                    <a:cubicBezTo>
                      <a:pt x="5819" y="4532"/>
                      <a:pt x="5996" y="4498"/>
                      <a:pt x="6169" y="4498"/>
                    </a:cubicBezTo>
                    <a:cubicBezTo>
                      <a:pt x="6686" y="4498"/>
                      <a:pt x="7176" y="4807"/>
                      <a:pt x="7394" y="5333"/>
                    </a:cubicBezTo>
                    <a:cubicBezTo>
                      <a:pt x="7612" y="5842"/>
                      <a:pt x="7491" y="6399"/>
                      <a:pt x="7127" y="6763"/>
                    </a:cubicBezTo>
                    <a:lnTo>
                      <a:pt x="10957" y="15901"/>
                    </a:lnTo>
                    <a:lnTo>
                      <a:pt x="11054" y="15853"/>
                    </a:lnTo>
                    <a:lnTo>
                      <a:pt x="10302" y="1285"/>
                    </a:lnTo>
                    <a:lnTo>
                      <a:pt x="37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237;p41">
                <a:extLst>
                  <a:ext uri="{FF2B5EF4-FFF2-40B4-BE49-F238E27FC236}">
                    <a16:creationId xmlns:a16="http://schemas.microsoft.com/office/drawing/2014/main" id="{5FC92AA4-2DFF-5AE7-3EE1-CCE6D380EA26}"/>
                  </a:ext>
                </a:extLst>
              </p:cNvPr>
              <p:cNvSpPr/>
              <p:nvPr/>
            </p:nvSpPr>
            <p:spPr>
              <a:xfrm flipH="1">
                <a:off x="6814984" y="3503775"/>
                <a:ext cx="60463" cy="21671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1043" extrusionOk="0">
                    <a:moveTo>
                      <a:pt x="2473" y="1"/>
                    </a:moveTo>
                    <a:lnTo>
                      <a:pt x="1" y="1043"/>
                    </a:lnTo>
                    <a:lnTo>
                      <a:pt x="2910" y="1043"/>
                    </a:lnTo>
                    <a:lnTo>
                      <a:pt x="247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" name="Google Shape;1238;p41">
              <a:extLst>
                <a:ext uri="{FF2B5EF4-FFF2-40B4-BE49-F238E27FC236}">
                  <a16:creationId xmlns:a16="http://schemas.microsoft.com/office/drawing/2014/main" id="{536BCB43-59F9-A8ED-3B34-2E2290D7DF9F}"/>
                </a:ext>
              </a:extLst>
            </p:cNvPr>
            <p:cNvGrpSpPr/>
            <p:nvPr/>
          </p:nvGrpSpPr>
          <p:grpSpPr>
            <a:xfrm>
              <a:off x="6858688" y="1889811"/>
              <a:ext cx="1412831" cy="2247888"/>
              <a:chOff x="6858688" y="1889811"/>
              <a:chExt cx="1412831" cy="2247888"/>
            </a:xfrm>
          </p:grpSpPr>
          <p:sp>
            <p:nvSpPr>
              <p:cNvPr id="52" name="Google Shape;1239;p41">
                <a:extLst>
                  <a:ext uri="{FF2B5EF4-FFF2-40B4-BE49-F238E27FC236}">
                    <a16:creationId xmlns:a16="http://schemas.microsoft.com/office/drawing/2014/main" id="{E62E0185-EAD3-C388-52D1-7BA13EC3A9AC}"/>
                  </a:ext>
                </a:extLst>
              </p:cNvPr>
              <p:cNvSpPr/>
              <p:nvPr/>
            </p:nvSpPr>
            <p:spPr>
              <a:xfrm flipH="1">
                <a:off x="7160716" y="3190241"/>
                <a:ext cx="662729" cy="947459"/>
              </a:xfrm>
              <a:custGeom>
                <a:avLst/>
                <a:gdLst/>
                <a:ahLst/>
                <a:cxnLst/>
                <a:rect l="l" t="t" r="r" b="b"/>
                <a:pathLst>
                  <a:path w="30689" h="43874" extrusionOk="0">
                    <a:moveTo>
                      <a:pt x="1019" y="0"/>
                    </a:moveTo>
                    <a:lnTo>
                      <a:pt x="1019" y="0"/>
                    </a:lnTo>
                    <a:cubicBezTo>
                      <a:pt x="486" y="582"/>
                      <a:pt x="1" y="3466"/>
                      <a:pt x="1770" y="7126"/>
                    </a:cubicBezTo>
                    <a:cubicBezTo>
                      <a:pt x="3516" y="10811"/>
                      <a:pt x="21089" y="43873"/>
                      <a:pt x="21089" y="43873"/>
                    </a:cubicBezTo>
                    <a:lnTo>
                      <a:pt x="30688" y="42807"/>
                    </a:lnTo>
                    <a:lnTo>
                      <a:pt x="12484" y="1212"/>
                    </a:lnTo>
                    <a:lnTo>
                      <a:pt x="101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240;p41">
                <a:extLst>
                  <a:ext uri="{FF2B5EF4-FFF2-40B4-BE49-F238E27FC236}">
                    <a16:creationId xmlns:a16="http://schemas.microsoft.com/office/drawing/2014/main" id="{8056FFA3-79C1-8AF6-1428-F839534927BD}"/>
                  </a:ext>
                </a:extLst>
              </p:cNvPr>
              <p:cNvSpPr/>
              <p:nvPr/>
            </p:nvSpPr>
            <p:spPr>
              <a:xfrm flipH="1">
                <a:off x="7377961" y="3171907"/>
                <a:ext cx="469562" cy="903492"/>
              </a:xfrm>
              <a:custGeom>
                <a:avLst/>
                <a:gdLst/>
                <a:ahLst/>
                <a:cxnLst/>
                <a:rect l="l" t="t" r="r" b="b"/>
                <a:pathLst>
                  <a:path w="21744" h="41838" extrusionOk="0">
                    <a:moveTo>
                      <a:pt x="21744" y="1"/>
                    </a:moveTo>
                    <a:lnTo>
                      <a:pt x="10594" y="849"/>
                    </a:lnTo>
                    <a:lnTo>
                      <a:pt x="1" y="41838"/>
                    </a:lnTo>
                    <a:lnTo>
                      <a:pt x="10594" y="41838"/>
                    </a:lnTo>
                    <a:lnTo>
                      <a:pt x="217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241;p41">
                <a:extLst>
                  <a:ext uri="{FF2B5EF4-FFF2-40B4-BE49-F238E27FC236}">
                    <a16:creationId xmlns:a16="http://schemas.microsoft.com/office/drawing/2014/main" id="{5CDEDBEE-84EF-DC1C-4EB5-B4E5F27CB4CD}"/>
                  </a:ext>
                </a:extLst>
              </p:cNvPr>
              <p:cNvSpPr/>
              <p:nvPr/>
            </p:nvSpPr>
            <p:spPr>
              <a:xfrm flipH="1">
                <a:off x="7245001" y="1889811"/>
                <a:ext cx="1026518" cy="644136"/>
              </a:xfrm>
              <a:custGeom>
                <a:avLst/>
                <a:gdLst/>
                <a:ahLst/>
                <a:cxnLst/>
                <a:rect l="l" t="t" r="r" b="b"/>
                <a:pathLst>
                  <a:path w="47535" h="29828" extrusionOk="0">
                    <a:moveTo>
                      <a:pt x="34724" y="1"/>
                    </a:moveTo>
                    <a:cubicBezTo>
                      <a:pt x="33261" y="1"/>
                      <a:pt x="31817" y="165"/>
                      <a:pt x="30494" y="493"/>
                    </a:cubicBezTo>
                    <a:cubicBezTo>
                      <a:pt x="27246" y="1293"/>
                      <a:pt x="24798" y="3862"/>
                      <a:pt x="22374" y="6165"/>
                    </a:cubicBezTo>
                    <a:cubicBezTo>
                      <a:pt x="19950" y="8492"/>
                      <a:pt x="17138" y="10795"/>
                      <a:pt x="13793" y="10916"/>
                    </a:cubicBezTo>
                    <a:cubicBezTo>
                      <a:pt x="13139" y="10916"/>
                      <a:pt x="12509" y="10868"/>
                      <a:pt x="11878" y="10795"/>
                    </a:cubicBezTo>
                    <a:cubicBezTo>
                      <a:pt x="11339" y="10758"/>
                      <a:pt x="10785" y="10706"/>
                      <a:pt x="10228" y="10706"/>
                    </a:cubicBezTo>
                    <a:cubicBezTo>
                      <a:pt x="10059" y="10706"/>
                      <a:pt x="9890" y="10711"/>
                      <a:pt x="9721" y="10722"/>
                    </a:cubicBezTo>
                    <a:cubicBezTo>
                      <a:pt x="8388" y="10819"/>
                      <a:pt x="6909" y="11498"/>
                      <a:pt x="6521" y="12782"/>
                    </a:cubicBezTo>
                    <a:cubicBezTo>
                      <a:pt x="6109" y="14213"/>
                      <a:pt x="7103" y="15740"/>
                      <a:pt x="6715" y="17170"/>
                    </a:cubicBezTo>
                    <a:cubicBezTo>
                      <a:pt x="5940" y="19982"/>
                      <a:pt x="825" y="19666"/>
                      <a:pt x="243" y="22527"/>
                    </a:cubicBezTo>
                    <a:cubicBezTo>
                      <a:pt x="1" y="23811"/>
                      <a:pt x="922" y="25096"/>
                      <a:pt x="2086" y="25654"/>
                    </a:cubicBezTo>
                    <a:cubicBezTo>
                      <a:pt x="3273" y="26235"/>
                      <a:pt x="4631" y="26235"/>
                      <a:pt x="5915" y="26235"/>
                    </a:cubicBezTo>
                    <a:cubicBezTo>
                      <a:pt x="7158" y="26220"/>
                      <a:pt x="8415" y="26185"/>
                      <a:pt x="9672" y="26185"/>
                    </a:cubicBezTo>
                    <a:cubicBezTo>
                      <a:pt x="12363" y="26185"/>
                      <a:pt x="15054" y="26346"/>
                      <a:pt x="17599" y="27205"/>
                    </a:cubicBezTo>
                    <a:cubicBezTo>
                      <a:pt x="19879" y="27954"/>
                      <a:pt x="21822" y="29827"/>
                      <a:pt x="24002" y="29827"/>
                    </a:cubicBezTo>
                    <a:cubicBezTo>
                      <a:pt x="24858" y="29827"/>
                      <a:pt x="25750" y="29539"/>
                      <a:pt x="26713" y="28781"/>
                    </a:cubicBezTo>
                    <a:cubicBezTo>
                      <a:pt x="27270" y="28344"/>
                      <a:pt x="27731" y="27811"/>
                      <a:pt x="28288" y="27375"/>
                    </a:cubicBezTo>
                    <a:cubicBezTo>
                      <a:pt x="29864" y="26163"/>
                      <a:pt x="31997" y="26041"/>
                      <a:pt x="33960" y="25605"/>
                    </a:cubicBezTo>
                    <a:cubicBezTo>
                      <a:pt x="40505" y="24151"/>
                      <a:pt x="45838" y="18358"/>
                      <a:pt x="46735" y="11716"/>
                    </a:cubicBezTo>
                    <a:cubicBezTo>
                      <a:pt x="47050" y="9486"/>
                      <a:pt x="47535" y="5995"/>
                      <a:pt x="46129" y="4226"/>
                    </a:cubicBezTo>
                    <a:cubicBezTo>
                      <a:pt x="45014" y="2820"/>
                      <a:pt x="43317" y="2044"/>
                      <a:pt x="41693" y="1341"/>
                    </a:cubicBezTo>
                    <a:cubicBezTo>
                      <a:pt x="39622" y="450"/>
                      <a:pt x="37146" y="1"/>
                      <a:pt x="347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242;p41">
                <a:extLst>
                  <a:ext uri="{FF2B5EF4-FFF2-40B4-BE49-F238E27FC236}">
                    <a16:creationId xmlns:a16="http://schemas.microsoft.com/office/drawing/2014/main" id="{59A7D80F-E5FA-FBAE-3172-8615C2F4DDF9}"/>
                  </a:ext>
                </a:extLst>
              </p:cNvPr>
              <p:cNvSpPr/>
              <p:nvPr/>
            </p:nvSpPr>
            <p:spPr>
              <a:xfrm flipH="1">
                <a:off x="7443913" y="2230213"/>
                <a:ext cx="174855" cy="255922"/>
              </a:xfrm>
              <a:custGeom>
                <a:avLst/>
                <a:gdLst/>
                <a:ahLst/>
                <a:cxnLst/>
                <a:rect l="l" t="t" r="r" b="b"/>
                <a:pathLst>
                  <a:path w="8097" h="11851" extrusionOk="0">
                    <a:moveTo>
                      <a:pt x="4267" y="1"/>
                    </a:moveTo>
                    <a:cubicBezTo>
                      <a:pt x="4267" y="1"/>
                      <a:pt x="267" y="6546"/>
                      <a:pt x="1" y="7006"/>
                    </a:cubicBezTo>
                    <a:cubicBezTo>
                      <a:pt x="1" y="7006"/>
                      <a:pt x="1867" y="10206"/>
                      <a:pt x="4049" y="11490"/>
                    </a:cubicBezTo>
                    <a:cubicBezTo>
                      <a:pt x="4485" y="11747"/>
                      <a:pt x="4909" y="11850"/>
                      <a:pt x="5307" y="11850"/>
                    </a:cubicBezTo>
                    <a:cubicBezTo>
                      <a:pt x="6902" y="11850"/>
                      <a:pt x="8097" y="10206"/>
                      <a:pt x="8097" y="10206"/>
                    </a:cubicBezTo>
                    <a:lnTo>
                      <a:pt x="8097" y="1116"/>
                    </a:lnTo>
                    <a:lnTo>
                      <a:pt x="42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243;p41">
                <a:extLst>
                  <a:ext uri="{FF2B5EF4-FFF2-40B4-BE49-F238E27FC236}">
                    <a16:creationId xmlns:a16="http://schemas.microsoft.com/office/drawing/2014/main" id="{674284AC-AE43-A9DC-BE7A-3A3DD571FB98}"/>
                  </a:ext>
                </a:extLst>
              </p:cNvPr>
              <p:cNvSpPr/>
              <p:nvPr/>
            </p:nvSpPr>
            <p:spPr>
              <a:xfrm flipH="1">
                <a:off x="7443913" y="2255350"/>
                <a:ext cx="71220" cy="57594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2667" extrusionOk="0">
                    <a:moveTo>
                      <a:pt x="1" y="0"/>
                    </a:moveTo>
                    <a:lnTo>
                      <a:pt x="3298" y="2667"/>
                    </a:lnTo>
                    <a:lnTo>
                      <a:pt x="3298" y="50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244;p41">
                <a:extLst>
                  <a:ext uri="{FF2B5EF4-FFF2-40B4-BE49-F238E27FC236}">
                    <a16:creationId xmlns:a16="http://schemas.microsoft.com/office/drawing/2014/main" id="{D952DAEF-0ED8-0C7F-91C5-33BE1D487995}"/>
                  </a:ext>
                </a:extLst>
              </p:cNvPr>
              <p:cNvSpPr/>
              <p:nvPr/>
            </p:nvSpPr>
            <p:spPr>
              <a:xfrm flipH="1">
                <a:off x="7343928" y="2349569"/>
                <a:ext cx="523484" cy="925259"/>
              </a:xfrm>
              <a:custGeom>
                <a:avLst/>
                <a:gdLst/>
                <a:ahLst/>
                <a:cxnLst/>
                <a:rect l="l" t="t" r="r" b="b"/>
                <a:pathLst>
                  <a:path w="24241" h="42846" extrusionOk="0">
                    <a:moveTo>
                      <a:pt x="12121" y="1"/>
                    </a:moveTo>
                    <a:cubicBezTo>
                      <a:pt x="12121" y="1"/>
                      <a:pt x="7467" y="1019"/>
                      <a:pt x="6352" y="3079"/>
                    </a:cubicBezTo>
                    <a:cubicBezTo>
                      <a:pt x="5237" y="5164"/>
                      <a:pt x="292" y="33112"/>
                      <a:pt x="1" y="39511"/>
                    </a:cubicBezTo>
                    <a:cubicBezTo>
                      <a:pt x="5952" y="41997"/>
                      <a:pt x="10568" y="42846"/>
                      <a:pt x="14096" y="42846"/>
                    </a:cubicBezTo>
                    <a:cubicBezTo>
                      <a:pt x="21678" y="42846"/>
                      <a:pt x="24240" y="38929"/>
                      <a:pt x="24240" y="38929"/>
                    </a:cubicBezTo>
                    <a:lnTo>
                      <a:pt x="22665" y="1964"/>
                    </a:lnTo>
                    <a:lnTo>
                      <a:pt x="19611" y="1455"/>
                    </a:lnTo>
                    <a:cubicBezTo>
                      <a:pt x="19611" y="1455"/>
                      <a:pt x="19611" y="4679"/>
                      <a:pt x="16266" y="4848"/>
                    </a:cubicBezTo>
                    <a:cubicBezTo>
                      <a:pt x="16217" y="4850"/>
                      <a:pt x="16169" y="4852"/>
                      <a:pt x="16122" y="4852"/>
                    </a:cubicBezTo>
                    <a:cubicBezTo>
                      <a:pt x="12874" y="4852"/>
                      <a:pt x="12121" y="1"/>
                      <a:pt x="121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245;p41">
                <a:extLst>
                  <a:ext uri="{FF2B5EF4-FFF2-40B4-BE49-F238E27FC236}">
                    <a16:creationId xmlns:a16="http://schemas.microsoft.com/office/drawing/2014/main" id="{468F56FC-5B1F-3335-9405-3CCDD1D61428}"/>
                  </a:ext>
                </a:extLst>
              </p:cNvPr>
              <p:cNvSpPr/>
              <p:nvPr/>
            </p:nvSpPr>
            <p:spPr>
              <a:xfrm flipH="1">
                <a:off x="7323520" y="1994677"/>
                <a:ext cx="352819" cy="272205"/>
              </a:xfrm>
              <a:custGeom>
                <a:avLst/>
                <a:gdLst/>
                <a:ahLst/>
                <a:cxnLst/>
                <a:rect l="l" t="t" r="r" b="b"/>
                <a:pathLst>
                  <a:path w="16338" h="12605" extrusionOk="0">
                    <a:moveTo>
                      <a:pt x="10035" y="0"/>
                    </a:moveTo>
                    <a:cubicBezTo>
                      <a:pt x="7514" y="0"/>
                      <a:pt x="5333" y="1479"/>
                      <a:pt x="4315" y="3612"/>
                    </a:cubicBezTo>
                    <a:lnTo>
                      <a:pt x="2061" y="3612"/>
                    </a:lnTo>
                    <a:cubicBezTo>
                      <a:pt x="1479" y="3612"/>
                      <a:pt x="970" y="3854"/>
                      <a:pt x="582" y="4218"/>
                    </a:cubicBezTo>
                    <a:cubicBezTo>
                      <a:pt x="218" y="4606"/>
                      <a:pt x="0" y="5115"/>
                      <a:pt x="0" y="5672"/>
                    </a:cubicBezTo>
                    <a:cubicBezTo>
                      <a:pt x="0" y="6811"/>
                      <a:pt x="921" y="7733"/>
                      <a:pt x="2061" y="7733"/>
                    </a:cubicBezTo>
                    <a:lnTo>
                      <a:pt x="3903" y="7733"/>
                    </a:lnTo>
                    <a:cubicBezTo>
                      <a:pt x="4533" y="10544"/>
                      <a:pt x="7054" y="12605"/>
                      <a:pt x="10035" y="12605"/>
                    </a:cubicBezTo>
                    <a:cubicBezTo>
                      <a:pt x="13526" y="12605"/>
                      <a:pt x="16338" y="9793"/>
                      <a:pt x="16338" y="6302"/>
                    </a:cubicBezTo>
                    <a:cubicBezTo>
                      <a:pt x="16338" y="2812"/>
                      <a:pt x="13526" y="0"/>
                      <a:pt x="100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246;p41">
                <a:extLst>
                  <a:ext uri="{FF2B5EF4-FFF2-40B4-BE49-F238E27FC236}">
                    <a16:creationId xmlns:a16="http://schemas.microsoft.com/office/drawing/2014/main" id="{34BFE582-A0ED-C668-3A0B-2E83D591BFCE}"/>
                  </a:ext>
                </a:extLst>
              </p:cNvPr>
              <p:cNvSpPr/>
              <p:nvPr/>
            </p:nvSpPr>
            <p:spPr>
              <a:xfrm flipH="1">
                <a:off x="7352825" y="1956454"/>
                <a:ext cx="259658" cy="138877"/>
              </a:xfrm>
              <a:custGeom>
                <a:avLst/>
                <a:gdLst/>
                <a:ahLst/>
                <a:cxnLst/>
                <a:rect l="l" t="t" r="r" b="b"/>
                <a:pathLst>
                  <a:path w="12024" h="6431" extrusionOk="0">
                    <a:moveTo>
                      <a:pt x="3758" y="1"/>
                    </a:moveTo>
                    <a:cubicBezTo>
                      <a:pt x="3758" y="1"/>
                      <a:pt x="0" y="2619"/>
                      <a:pt x="1358" y="5382"/>
                    </a:cubicBezTo>
                    <a:cubicBezTo>
                      <a:pt x="1358" y="5382"/>
                      <a:pt x="2532" y="6430"/>
                      <a:pt x="4979" y="6430"/>
                    </a:cubicBezTo>
                    <a:cubicBezTo>
                      <a:pt x="6692" y="6430"/>
                      <a:pt x="9029" y="5917"/>
                      <a:pt x="12023" y="4170"/>
                    </a:cubicBezTo>
                    <a:cubicBezTo>
                      <a:pt x="11757" y="413"/>
                      <a:pt x="3758" y="1"/>
                      <a:pt x="3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247;p41">
                <a:extLst>
                  <a:ext uri="{FF2B5EF4-FFF2-40B4-BE49-F238E27FC236}">
                    <a16:creationId xmlns:a16="http://schemas.microsoft.com/office/drawing/2014/main" id="{51E943E0-6214-574C-7E2B-C8CD18FBDD11}"/>
                  </a:ext>
                </a:extLst>
              </p:cNvPr>
              <p:cNvSpPr/>
              <p:nvPr/>
            </p:nvSpPr>
            <p:spPr>
              <a:xfrm flipH="1">
                <a:off x="7435015" y="3460848"/>
                <a:ext cx="293152" cy="541279"/>
              </a:xfrm>
              <a:custGeom>
                <a:avLst/>
                <a:gdLst/>
                <a:ahLst/>
                <a:cxnLst/>
                <a:rect l="l" t="t" r="r" b="b"/>
                <a:pathLst>
                  <a:path w="13575" h="25065" extrusionOk="0">
                    <a:moveTo>
                      <a:pt x="340" y="1"/>
                    </a:moveTo>
                    <a:lnTo>
                      <a:pt x="1" y="171"/>
                    </a:lnTo>
                    <a:lnTo>
                      <a:pt x="13235" y="25064"/>
                    </a:lnTo>
                    <a:lnTo>
                      <a:pt x="13575" y="24895"/>
                    </a:lnTo>
                    <a:lnTo>
                      <a:pt x="3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248;p41">
                <a:extLst>
                  <a:ext uri="{FF2B5EF4-FFF2-40B4-BE49-F238E27FC236}">
                    <a16:creationId xmlns:a16="http://schemas.microsoft.com/office/drawing/2014/main" id="{FABB5D56-34B4-0CDA-0212-4725600B8DF6}"/>
                  </a:ext>
                </a:extLst>
              </p:cNvPr>
              <p:cNvSpPr/>
              <p:nvPr/>
            </p:nvSpPr>
            <p:spPr>
              <a:xfrm flipH="1">
                <a:off x="7373772" y="2454262"/>
                <a:ext cx="23582" cy="181139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8388" extrusionOk="0">
                    <a:moveTo>
                      <a:pt x="413" y="0"/>
                    </a:moveTo>
                    <a:lnTo>
                      <a:pt x="1" y="49"/>
                    </a:lnTo>
                    <a:lnTo>
                      <a:pt x="680" y="8387"/>
                    </a:lnTo>
                    <a:lnTo>
                      <a:pt x="1092" y="8363"/>
                    </a:lnTo>
                    <a:lnTo>
                      <a:pt x="4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249;p41">
                <a:extLst>
                  <a:ext uri="{FF2B5EF4-FFF2-40B4-BE49-F238E27FC236}">
                    <a16:creationId xmlns:a16="http://schemas.microsoft.com/office/drawing/2014/main" id="{240C058D-2712-964D-29D8-AABE8A629241}"/>
                  </a:ext>
                </a:extLst>
              </p:cNvPr>
              <p:cNvSpPr/>
              <p:nvPr/>
            </p:nvSpPr>
            <p:spPr>
              <a:xfrm flipH="1">
                <a:off x="6858688" y="2427246"/>
                <a:ext cx="207312" cy="150560"/>
              </a:xfrm>
              <a:custGeom>
                <a:avLst/>
                <a:gdLst/>
                <a:ahLst/>
                <a:cxnLst/>
                <a:rect l="l" t="t" r="r" b="b"/>
                <a:pathLst>
                  <a:path w="9600" h="6972" extrusionOk="0">
                    <a:moveTo>
                      <a:pt x="7142" y="1"/>
                    </a:moveTo>
                    <a:cubicBezTo>
                      <a:pt x="5361" y="1"/>
                      <a:pt x="2715" y="2803"/>
                      <a:pt x="2715" y="2803"/>
                    </a:cubicBezTo>
                    <a:cubicBezTo>
                      <a:pt x="2715" y="2803"/>
                      <a:pt x="4594" y="305"/>
                      <a:pt x="3405" y="305"/>
                    </a:cubicBezTo>
                    <a:cubicBezTo>
                      <a:pt x="3393" y="305"/>
                      <a:pt x="3382" y="306"/>
                      <a:pt x="3370" y="306"/>
                    </a:cubicBezTo>
                    <a:cubicBezTo>
                      <a:pt x="2085" y="330"/>
                      <a:pt x="0" y="4087"/>
                      <a:pt x="0" y="4087"/>
                    </a:cubicBezTo>
                    <a:lnTo>
                      <a:pt x="1600" y="6972"/>
                    </a:lnTo>
                    <a:cubicBezTo>
                      <a:pt x="1600" y="6972"/>
                      <a:pt x="4315" y="6317"/>
                      <a:pt x="6400" y="5687"/>
                    </a:cubicBezTo>
                    <a:cubicBezTo>
                      <a:pt x="8460" y="5057"/>
                      <a:pt x="9599" y="1688"/>
                      <a:pt x="7999" y="306"/>
                    </a:cubicBezTo>
                    <a:cubicBezTo>
                      <a:pt x="7755" y="91"/>
                      <a:pt x="7463" y="1"/>
                      <a:pt x="71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250;p41">
                <a:extLst>
                  <a:ext uri="{FF2B5EF4-FFF2-40B4-BE49-F238E27FC236}">
                    <a16:creationId xmlns:a16="http://schemas.microsoft.com/office/drawing/2014/main" id="{153B28AA-4EA3-0AD7-1F3A-FA96165E3512}"/>
                  </a:ext>
                </a:extLst>
              </p:cNvPr>
              <p:cNvSpPr/>
              <p:nvPr/>
            </p:nvSpPr>
            <p:spPr>
              <a:xfrm flipH="1">
                <a:off x="7011019" y="2418824"/>
                <a:ext cx="738096" cy="432375"/>
              </a:xfrm>
              <a:custGeom>
                <a:avLst/>
                <a:gdLst/>
                <a:ahLst/>
                <a:cxnLst/>
                <a:rect l="l" t="t" r="r" b="b"/>
                <a:pathLst>
                  <a:path w="34179" h="20022" extrusionOk="0">
                    <a:moveTo>
                      <a:pt x="4824" y="1"/>
                    </a:moveTo>
                    <a:cubicBezTo>
                      <a:pt x="3228" y="1"/>
                      <a:pt x="1328" y="991"/>
                      <a:pt x="1" y="4865"/>
                    </a:cubicBezTo>
                    <a:cubicBezTo>
                      <a:pt x="1" y="4865"/>
                      <a:pt x="49" y="16403"/>
                      <a:pt x="9672" y="19579"/>
                    </a:cubicBezTo>
                    <a:cubicBezTo>
                      <a:pt x="10593" y="19884"/>
                      <a:pt x="11560" y="20022"/>
                      <a:pt x="12558" y="20022"/>
                    </a:cubicBezTo>
                    <a:cubicBezTo>
                      <a:pt x="22019" y="20022"/>
                      <a:pt x="34179" y="7604"/>
                      <a:pt x="34179" y="7604"/>
                    </a:cubicBezTo>
                    <a:lnTo>
                      <a:pt x="31633" y="3581"/>
                    </a:lnTo>
                    <a:lnTo>
                      <a:pt x="14375" y="11798"/>
                    </a:lnTo>
                    <a:lnTo>
                      <a:pt x="7830" y="1084"/>
                    </a:lnTo>
                    <a:cubicBezTo>
                      <a:pt x="7830" y="1084"/>
                      <a:pt x="6494" y="1"/>
                      <a:pt x="48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251;p41">
                <a:extLst>
                  <a:ext uri="{FF2B5EF4-FFF2-40B4-BE49-F238E27FC236}">
                    <a16:creationId xmlns:a16="http://schemas.microsoft.com/office/drawing/2014/main" id="{303FEA62-1715-0C27-3798-24DB9666F187}"/>
                  </a:ext>
                </a:extLst>
              </p:cNvPr>
              <p:cNvSpPr/>
              <p:nvPr/>
            </p:nvSpPr>
            <p:spPr>
              <a:xfrm flipH="1">
                <a:off x="7007866" y="2554246"/>
                <a:ext cx="743321" cy="301531"/>
              </a:xfrm>
              <a:custGeom>
                <a:avLst/>
                <a:gdLst/>
                <a:ahLst/>
                <a:cxnLst/>
                <a:rect l="l" t="t" r="r" b="b"/>
                <a:pathLst>
                  <a:path w="34421" h="13963" extrusionOk="0">
                    <a:moveTo>
                      <a:pt x="388" y="0"/>
                    </a:moveTo>
                    <a:lnTo>
                      <a:pt x="0" y="24"/>
                    </a:lnTo>
                    <a:cubicBezTo>
                      <a:pt x="170" y="1648"/>
                      <a:pt x="679" y="4363"/>
                      <a:pt x="2109" y="7005"/>
                    </a:cubicBezTo>
                    <a:cubicBezTo>
                      <a:pt x="3539" y="9647"/>
                      <a:pt x="5866" y="12241"/>
                      <a:pt x="9720" y="13502"/>
                    </a:cubicBezTo>
                    <a:cubicBezTo>
                      <a:pt x="10665" y="13817"/>
                      <a:pt x="11635" y="13962"/>
                      <a:pt x="12653" y="13962"/>
                    </a:cubicBezTo>
                    <a:cubicBezTo>
                      <a:pt x="17477" y="13962"/>
                      <a:pt x="22906" y="10811"/>
                      <a:pt x="27124" y="7708"/>
                    </a:cubicBezTo>
                    <a:cubicBezTo>
                      <a:pt x="31366" y="4581"/>
                      <a:pt x="34420" y="1479"/>
                      <a:pt x="34420" y="1479"/>
                    </a:cubicBezTo>
                    <a:lnTo>
                      <a:pt x="34129" y="1188"/>
                    </a:lnTo>
                    <a:cubicBezTo>
                      <a:pt x="34129" y="1188"/>
                      <a:pt x="34081" y="1236"/>
                      <a:pt x="34008" y="1333"/>
                    </a:cubicBezTo>
                    <a:cubicBezTo>
                      <a:pt x="33329" y="2012"/>
                      <a:pt x="30178" y="5066"/>
                      <a:pt x="26082" y="7951"/>
                    </a:cubicBezTo>
                    <a:cubicBezTo>
                      <a:pt x="22009" y="10859"/>
                      <a:pt x="17016" y="13550"/>
                      <a:pt x="12653" y="13550"/>
                    </a:cubicBezTo>
                    <a:cubicBezTo>
                      <a:pt x="11683" y="13550"/>
                      <a:pt x="10738" y="13429"/>
                      <a:pt x="9841" y="13114"/>
                    </a:cubicBezTo>
                    <a:cubicBezTo>
                      <a:pt x="6108" y="11877"/>
                      <a:pt x="3854" y="9405"/>
                      <a:pt x="2472" y="6811"/>
                    </a:cubicBezTo>
                    <a:cubicBezTo>
                      <a:pt x="1067" y="4242"/>
                      <a:pt x="582" y="1551"/>
                      <a:pt x="3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252;p41">
                <a:extLst>
                  <a:ext uri="{FF2B5EF4-FFF2-40B4-BE49-F238E27FC236}">
                    <a16:creationId xmlns:a16="http://schemas.microsoft.com/office/drawing/2014/main" id="{39977E4D-15C6-A508-36BD-AAA95B5110A5}"/>
                  </a:ext>
                </a:extLst>
              </p:cNvPr>
              <p:cNvSpPr/>
              <p:nvPr/>
            </p:nvSpPr>
            <p:spPr>
              <a:xfrm flipH="1">
                <a:off x="7438687" y="2634860"/>
                <a:ext cx="86380" cy="93182"/>
              </a:xfrm>
              <a:custGeom>
                <a:avLst/>
                <a:gdLst/>
                <a:ahLst/>
                <a:cxnLst/>
                <a:rect l="l" t="t" r="r" b="b"/>
                <a:pathLst>
                  <a:path w="4000" h="4315" extrusionOk="0">
                    <a:moveTo>
                      <a:pt x="2909" y="0"/>
                    </a:moveTo>
                    <a:lnTo>
                      <a:pt x="0" y="4315"/>
                    </a:lnTo>
                    <a:lnTo>
                      <a:pt x="0" y="4315"/>
                    </a:lnTo>
                    <a:lnTo>
                      <a:pt x="4000" y="1794"/>
                    </a:lnTo>
                    <a:lnTo>
                      <a:pt x="29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" name="Google Shape;1253;p41">
              <a:extLst>
                <a:ext uri="{FF2B5EF4-FFF2-40B4-BE49-F238E27FC236}">
                  <a16:creationId xmlns:a16="http://schemas.microsoft.com/office/drawing/2014/main" id="{A09F4EBF-5100-C86B-3228-626D19D243F6}"/>
                </a:ext>
              </a:extLst>
            </p:cNvPr>
            <p:cNvSpPr/>
            <p:nvPr/>
          </p:nvSpPr>
          <p:spPr>
            <a:xfrm flipH="1">
              <a:off x="5404251" y="4031567"/>
              <a:ext cx="2639574" cy="220615"/>
            </a:xfrm>
            <a:custGeom>
              <a:avLst/>
              <a:gdLst/>
              <a:ahLst/>
              <a:cxnLst/>
              <a:rect l="l" t="t" r="r" b="b"/>
              <a:pathLst>
                <a:path w="127040" h="10618" extrusionOk="0">
                  <a:moveTo>
                    <a:pt x="0" y="0"/>
                  </a:moveTo>
                  <a:cubicBezTo>
                    <a:pt x="0" y="0"/>
                    <a:pt x="800" y="10617"/>
                    <a:pt x="7830" y="10617"/>
                  </a:cubicBezTo>
                  <a:lnTo>
                    <a:pt x="127039" y="10617"/>
                  </a:lnTo>
                  <a:cubicBezTo>
                    <a:pt x="120010" y="10617"/>
                    <a:pt x="119186" y="0"/>
                    <a:pt x="119186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6909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2D3794-02A2-B366-154D-87751D0965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70" t="5719" r="37942" b="47837"/>
          <a:stretch/>
        </p:blipFill>
        <p:spPr>
          <a:xfrm>
            <a:off x="854225" y="1105231"/>
            <a:ext cx="2016195" cy="4038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FCDBD9-1EA6-B771-F47E-77DE24124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432" y="-255140"/>
            <a:ext cx="5143500" cy="42546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47E845-F591-3FDA-300E-2F941106449C}"/>
              </a:ext>
            </a:extLst>
          </p:cNvPr>
          <p:cNvSpPr txBox="1"/>
          <p:nvPr/>
        </p:nvSpPr>
        <p:spPr>
          <a:xfrm>
            <a:off x="3853603" y="817424"/>
            <a:ext cx="377686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Ghép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nội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dung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cụ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bước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cột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tương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ứng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nhé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82037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5269660-4388-E9C4-DE75-3B0288B31693}"/>
              </a:ext>
            </a:extLst>
          </p:cNvPr>
          <p:cNvSpPr/>
          <p:nvPr/>
        </p:nvSpPr>
        <p:spPr>
          <a:xfrm>
            <a:off x="5068848" y="1260629"/>
            <a:ext cx="3311372" cy="3608675"/>
          </a:xfrm>
          <a:prstGeom prst="roundRect">
            <a:avLst/>
          </a:prstGeom>
          <a:solidFill>
            <a:srgbClr val="F4EDF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20EDC58-6C79-E92E-E846-78F59041F199}"/>
              </a:ext>
            </a:extLst>
          </p:cNvPr>
          <p:cNvSpPr/>
          <p:nvPr/>
        </p:nvSpPr>
        <p:spPr>
          <a:xfrm>
            <a:off x="874956" y="1260629"/>
            <a:ext cx="3311372" cy="3608675"/>
          </a:xfrm>
          <a:prstGeom prst="roundRect">
            <a:avLst/>
          </a:prstGeom>
          <a:solidFill>
            <a:srgbClr val="F4EDF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Google Shape;1418;p27">
            <a:extLst>
              <a:ext uri="{FF2B5EF4-FFF2-40B4-BE49-F238E27FC236}">
                <a16:creationId xmlns:a16="http://schemas.microsoft.com/office/drawing/2014/main" id="{8604EE9F-E43E-1CDA-3D44-E610D94593E9}"/>
              </a:ext>
            </a:extLst>
          </p:cNvPr>
          <p:cNvSpPr txBox="1">
            <a:spLocks/>
          </p:cNvSpPr>
          <p:nvPr/>
        </p:nvSpPr>
        <p:spPr>
          <a:xfrm>
            <a:off x="904358" y="274196"/>
            <a:ext cx="7335283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 sz="5400" b="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Hình</a:t>
            </a:r>
            <a:r>
              <a:rPr lang="en-US" sz="5400" b="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b="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thức</a:t>
            </a:r>
            <a:r>
              <a:rPr lang="en-US" sz="5400" b="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b="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tóm</a:t>
            </a:r>
            <a:r>
              <a:rPr lang="en-US" sz="5400" b="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b="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tắt</a:t>
            </a:r>
            <a:r>
              <a:rPr lang="en-US" sz="5400" b="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b="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văn</a:t>
            </a:r>
            <a:r>
              <a:rPr lang="en-US" sz="5400" b="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b="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bản</a:t>
            </a:r>
            <a:endParaRPr lang="en-US" sz="5400" b="0" dirty="0">
              <a:solidFill>
                <a:srgbClr val="FF0000"/>
              </a:solidFill>
              <a:latin typeface="#9Slide05 Handsome Script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F12D9-2ED3-1245-BCEA-07AAF25A9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681" y="1438557"/>
            <a:ext cx="2347034" cy="23470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E4AF15-7C69-06D4-E996-9CF529B38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0461" y="1438557"/>
            <a:ext cx="2347034" cy="2347034"/>
          </a:xfrm>
          <a:prstGeom prst="rect">
            <a:avLst/>
          </a:prstGeom>
        </p:spPr>
      </p:pic>
      <p:sp>
        <p:nvSpPr>
          <p:cNvPr id="7" name="Google Shape;1418;p27">
            <a:extLst>
              <a:ext uri="{FF2B5EF4-FFF2-40B4-BE49-F238E27FC236}">
                <a16:creationId xmlns:a16="http://schemas.microsoft.com/office/drawing/2014/main" id="{1E30CA0A-3EFD-59F5-85F2-1D1C11A2E181}"/>
              </a:ext>
            </a:extLst>
          </p:cNvPr>
          <p:cNvSpPr txBox="1">
            <a:spLocks/>
          </p:cNvSpPr>
          <p:nvPr/>
        </p:nvSpPr>
        <p:spPr>
          <a:xfrm>
            <a:off x="471685" y="3914789"/>
            <a:ext cx="4039025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 sz="4000" b="0" dirty="0" err="1">
                <a:solidFill>
                  <a:srgbClr val="0070C0"/>
                </a:solidFill>
                <a:latin typeface="#9Slide05 Handsome Script" panose="00000500000000000000" pitchFamily="2" charset="0"/>
              </a:rPr>
              <a:t>Vẽ</a:t>
            </a:r>
            <a:r>
              <a:rPr lang="en-US" sz="4000" b="0" dirty="0">
                <a:solidFill>
                  <a:srgbClr val="0070C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4000" b="0" dirty="0" err="1">
                <a:solidFill>
                  <a:srgbClr val="0070C0"/>
                </a:solidFill>
                <a:latin typeface="#9Slide05 Handsome Script" panose="00000500000000000000" pitchFamily="2" charset="0"/>
              </a:rPr>
              <a:t>sơ</a:t>
            </a:r>
            <a:r>
              <a:rPr lang="en-US" sz="4000" b="0" dirty="0">
                <a:solidFill>
                  <a:srgbClr val="0070C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4000" b="0" dirty="0" err="1">
                <a:solidFill>
                  <a:srgbClr val="0070C0"/>
                </a:solidFill>
                <a:latin typeface="#9Slide05 Handsome Script" panose="00000500000000000000" pitchFamily="2" charset="0"/>
              </a:rPr>
              <a:t>đồ</a:t>
            </a:r>
            <a:r>
              <a:rPr lang="en-US" sz="4000" b="0" dirty="0">
                <a:solidFill>
                  <a:srgbClr val="0070C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4000" b="0" dirty="0" err="1">
                <a:solidFill>
                  <a:srgbClr val="0070C0"/>
                </a:solidFill>
                <a:latin typeface="#9Slide05 Handsome Script" panose="00000500000000000000" pitchFamily="2" charset="0"/>
              </a:rPr>
              <a:t>tóm</a:t>
            </a:r>
            <a:r>
              <a:rPr lang="en-US" sz="4000" b="0" dirty="0">
                <a:solidFill>
                  <a:srgbClr val="0070C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4000" b="0" dirty="0" err="1">
                <a:solidFill>
                  <a:srgbClr val="0070C0"/>
                </a:solidFill>
                <a:latin typeface="#9Slide05 Handsome Script" panose="00000500000000000000" pitchFamily="2" charset="0"/>
              </a:rPr>
              <a:t>tắt</a:t>
            </a:r>
            <a:endParaRPr lang="en-US" sz="4000" b="0" dirty="0">
              <a:solidFill>
                <a:srgbClr val="0070C0"/>
              </a:solidFill>
              <a:latin typeface="#9Slide05 Handsome Script" panose="00000500000000000000" pitchFamily="2" charset="0"/>
            </a:endParaRPr>
          </a:p>
        </p:txBody>
      </p:sp>
      <p:sp>
        <p:nvSpPr>
          <p:cNvPr id="8" name="Google Shape;1418;p27">
            <a:extLst>
              <a:ext uri="{FF2B5EF4-FFF2-40B4-BE49-F238E27FC236}">
                <a16:creationId xmlns:a16="http://schemas.microsoft.com/office/drawing/2014/main" id="{B242F900-43C1-1869-EC95-969894931831}"/>
              </a:ext>
            </a:extLst>
          </p:cNvPr>
          <p:cNvSpPr txBox="1">
            <a:spLocks/>
          </p:cNvSpPr>
          <p:nvPr/>
        </p:nvSpPr>
        <p:spPr>
          <a:xfrm>
            <a:off x="4744465" y="3914789"/>
            <a:ext cx="4039025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 sz="4000" b="0" dirty="0" err="1">
                <a:solidFill>
                  <a:srgbClr val="0070C0"/>
                </a:solidFill>
                <a:latin typeface="#9Slide05 Handsome Script" panose="00000500000000000000" pitchFamily="2" charset="0"/>
              </a:rPr>
              <a:t>Viết</a:t>
            </a:r>
            <a:r>
              <a:rPr lang="en-US" sz="4000" b="0" dirty="0">
                <a:solidFill>
                  <a:srgbClr val="0070C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4000" b="0" dirty="0" err="1">
                <a:solidFill>
                  <a:srgbClr val="0070C0"/>
                </a:solidFill>
                <a:latin typeface="#9Slide05 Handsome Script" panose="00000500000000000000" pitchFamily="2" charset="0"/>
              </a:rPr>
              <a:t>văn</a:t>
            </a:r>
            <a:r>
              <a:rPr lang="en-US" sz="4000" b="0" dirty="0">
                <a:solidFill>
                  <a:srgbClr val="0070C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4000" b="0" dirty="0" err="1">
                <a:solidFill>
                  <a:srgbClr val="0070C0"/>
                </a:solidFill>
                <a:latin typeface="#9Slide05 Handsome Script" panose="00000500000000000000" pitchFamily="2" charset="0"/>
              </a:rPr>
              <a:t>bản</a:t>
            </a:r>
            <a:r>
              <a:rPr lang="en-US" sz="4000" b="0" dirty="0">
                <a:solidFill>
                  <a:srgbClr val="0070C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4000" b="0" dirty="0" err="1">
                <a:solidFill>
                  <a:srgbClr val="0070C0"/>
                </a:solidFill>
                <a:latin typeface="#9Slide05 Handsome Script" panose="00000500000000000000" pitchFamily="2" charset="0"/>
              </a:rPr>
              <a:t>tóm</a:t>
            </a:r>
            <a:r>
              <a:rPr lang="en-US" sz="4000" b="0" dirty="0">
                <a:solidFill>
                  <a:srgbClr val="0070C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4000" b="0" dirty="0" err="1">
                <a:solidFill>
                  <a:srgbClr val="0070C0"/>
                </a:solidFill>
                <a:latin typeface="#9Slide05 Handsome Script" panose="00000500000000000000" pitchFamily="2" charset="0"/>
              </a:rPr>
              <a:t>tắt</a:t>
            </a:r>
            <a:endParaRPr lang="en-US" sz="4000" b="0" dirty="0">
              <a:solidFill>
                <a:srgbClr val="0070C0"/>
              </a:solidFill>
              <a:latin typeface="#9Slide05 Handsome Scrip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24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2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3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>
            <a:extLst>
              <a:ext uri="{FF2B5EF4-FFF2-40B4-BE49-F238E27FC236}">
                <a16:creationId xmlns:a16="http://schemas.microsoft.com/office/drawing/2014/main" id="{83F95F1B-7FF0-E39E-C797-18EE099B53BC}"/>
              </a:ext>
            </a:extLst>
          </p:cNvPr>
          <p:cNvGrpSpPr/>
          <p:nvPr/>
        </p:nvGrpSpPr>
        <p:grpSpPr>
          <a:xfrm>
            <a:off x="3297658" y="1148216"/>
            <a:ext cx="2707064" cy="612809"/>
            <a:chOff x="1069013" y="4697354"/>
            <a:chExt cx="4172172" cy="123202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261">
              <a:extLst>
                <a:ext uri="{FF2B5EF4-FFF2-40B4-BE49-F238E27FC236}">
                  <a16:creationId xmlns:a16="http://schemas.microsoft.com/office/drawing/2014/main" id="{766921EC-78A7-9817-D681-97155F65D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013" y="4697354"/>
              <a:ext cx="4145615" cy="1232027"/>
            </a:xfrm>
            <a:custGeom>
              <a:avLst/>
              <a:gdLst>
                <a:gd name="T0" fmla="*/ 48 w 500"/>
                <a:gd name="T1" fmla="*/ 0 h 137"/>
                <a:gd name="T2" fmla="*/ 17 w 500"/>
                <a:gd name="T3" fmla="*/ 10 h 137"/>
                <a:gd name="T4" fmla="*/ 5 w 500"/>
                <a:gd name="T5" fmla="*/ 33 h 137"/>
                <a:gd name="T6" fmla="*/ 11 w 500"/>
                <a:gd name="T7" fmla="*/ 41 h 137"/>
                <a:gd name="T8" fmla="*/ 20 w 500"/>
                <a:gd name="T9" fmla="*/ 42 h 137"/>
                <a:gd name="T10" fmla="*/ 30 w 500"/>
                <a:gd name="T11" fmla="*/ 35 h 137"/>
                <a:gd name="T12" fmla="*/ 34 w 500"/>
                <a:gd name="T13" fmla="*/ 27 h 137"/>
                <a:gd name="T14" fmla="*/ 47 w 500"/>
                <a:gd name="T15" fmla="*/ 22 h 137"/>
                <a:gd name="T16" fmla="*/ 60 w 500"/>
                <a:gd name="T17" fmla="*/ 27 h 137"/>
                <a:gd name="T18" fmla="*/ 65 w 500"/>
                <a:gd name="T19" fmla="*/ 40 h 137"/>
                <a:gd name="T20" fmla="*/ 59 w 500"/>
                <a:gd name="T21" fmla="*/ 56 h 137"/>
                <a:gd name="T22" fmla="*/ 38 w 500"/>
                <a:gd name="T23" fmla="*/ 78 h 137"/>
                <a:gd name="T24" fmla="*/ 9 w 500"/>
                <a:gd name="T25" fmla="*/ 111 h 137"/>
                <a:gd name="T26" fmla="*/ 1 w 500"/>
                <a:gd name="T27" fmla="*/ 129 h 137"/>
                <a:gd name="T28" fmla="*/ 8 w 500"/>
                <a:gd name="T29" fmla="*/ 137 h 137"/>
                <a:gd name="T30" fmla="*/ 492 w 500"/>
                <a:gd name="T31" fmla="*/ 137 h 137"/>
                <a:gd name="T32" fmla="*/ 500 w 500"/>
                <a:gd name="T33" fmla="*/ 129 h 137"/>
                <a:gd name="T34" fmla="*/ 500 w 500"/>
                <a:gd name="T35" fmla="*/ 9 h 137"/>
                <a:gd name="T36" fmla="*/ 492 w 500"/>
                <a:gd name="T37" fmla="*/ 0 h 137"/>
                <a:gd name="T38" fmla="*/ 48 w 500"/>
                <a:gd name="T3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0" h="137">
                  <a:moveTo>
                    <a:pt x="48" y="0"/>
                  </a:moveTo>
                  <a:cubicBezTo>
                    <a:pt x="36" y="0"/>
                    <a:pt x="25" y="3"/>
                    <a:pt x="17" y="10"/>
                  </a:cubicBezTo>
                  <a:cubicBezTo>
                    <a:pt x="9" y="16"/>
                    <a:pt x="5" y="33"/>
                    <a:pt x="5" y="33"/>
                  </a:cubicBezTo>
                  <a:cubicBezTo>
                    <a:pt x="4" y="37"/>
                    <a:pt x="6" y="41"/>
                    <a:pt x="11" y="41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5" y="43"/>
                    <a:pt x="29" y="39"/>
                    <a:pt x="30" y="35"/>
                  </a:cubicBezTo>
                  <a:cubicBezTo>
                    <a:pt x="30" y="35"/>
                    <a:pt x="31" y="30"/>
                    <a:pt x="34" y="27"/>
                  </a:cubicBezTo>
                  <a:cubicBezTo>
                    <a:pt x="37" y="24"/>
                    <a:pt x="42" y="22"/>
                    <a:pt x="47" y="22"/>
                  </a:cubicBezTo>
                  <a:cubicBezTo>
                    <a:pt x="53" y="22"/>
                    <a:pt x="57" y="23"/>
                    <a:pt x="60" y="27"/>
                  </a:cubicBezTo>
                  <a:cubicBezTo>
                    <a:pt x="63" y="30"/>
                    <a:pt x="65" y="34"/>
                    <a:pt x="65" y="40"/>
                  </a:cubicBezTo>
                  <a:cubicBezTo>
                    <a:pt x="65" y="45"/>
                    <a:pt x="63" y="51"/>
                    <a:pt x="59" y="56"/>
                  </a:cubicBezTo>
                  <a:cubicBezTo>
                    <a:pt x="57" y="60"/>
                    <a:pt x="50" y="67"/>
                    <a:pt x="38" y="78"/>
                  </a:cubicBezTo>
                  <a:cubicBezTo>
                    <a:pt x="23" y="92"/>
                    <a:pt x="14" y="103"/>
                    <a:pt x="9" y="111"/>
                  </a:cubicBezTo>
                  <a:cubicBezTo>
                    <a:pt x="4" y="119"/>
                    <a:pt x="1" y="129"/>
                    <a:pt x="1" y="129"/>
                  </a:cubicBezTo>
                  <a:cubicBezTo>
                    <a:pt x="0" y="133"/>
                    <a:pt x="3" y="137"/>
                    <a:pt x="8" y="137"/>
                  </a:cubicBezTo>
                  <a:cubicBezTo>
                    <a:pt x="492" y="137"/>
                    <a:pt x="492" y="137"/>
                    <a:pt x="492" y="137"/>
                  </a:cubicBezTo>
                  <a:cubicBezTo>
                    <a:pt x="497" y="137"/>
                    <a:pt x="500" y="133"/>
                    <a:pt x="500" y="129"/>
                  </a:cubicBezTo>
                  <a:cubicBezTo>
                    <a:pt x="500" y="9"/>
                    <a:pt x="500" y="9"/>
                    <a:pt x="500" y="9"/>
                  </a:cubicBezTo>
                  <a:cubicBezTo>
                    <a:pt x="500" y="4"/>
                    <a:pt x="497" y="0"/>
                    <a:pt x="492" y="0"/>
                  </a:cubicBezTo>
                  <a:cubicBezTo>
                    <a:pt x="492" y="0"/>
                    <a:pt x="49" y="0"/>
                    <a:pt x="4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1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7" name="Rectangle 42">
              <a:extLst>
                <a:ext uri="{FF2B5EF4-FFF2-40B4-BE49-F238E27FC236}">
                  <a16:creationId xmlns:a16="http://schemas.microsoft.com/office/drawing/2014/main" id="{DCBF587B-8C0A-69F6-0D9A-D0BA2361606D}"/>
                </a:ext>
              </a:extLst>
            </p:cNvPr>
            <p:cNvSpPr/>
            <p:nvPr/>
          </p:nvSpPr>
          <p:spPr>
            <a:xfrm flipH="1">
              <a:off x="1661595" y="5013498"/>
              <a:ext cx="3579590" cy="37595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68580" tIns="0" rIns="68580" bIns="0" rtlCol="0" anchor="t"/>
            <a:lstStyle/>
            <a:p>
              <a:pPr algn="ctr">
                <a:lnSpc>
                  <a:spcPct val="120000"/>
                </a:lnSpc>
                <a:spcAft>
                  <a:spcPts val="1000"/>
                </a:spcAft>
              </a:pPr>
              <a:r>
                <a:rPr lang="en-US" sz="1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Viết</a:t>
              </a:r>
              <a:r>
                <a:rPr lang="en-US" sz="1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văn</a:t>
              </a:r>
              <a:r>
                <a:rPr lang="en-US" sz="1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bản</a:t>
              </a:r>
              <a:r>
                <a:rPr lang="en-US" sz="1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tóm</a:t>
              </a:r>
              <a:r>
                <a:rPr lang="en-US" sz="1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tắt</a:t>
              </a:r>
              <a:endParaRPr lang="vi-VN" sz="1800" b="1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8" name="组合 8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>
            <a:extLst>
              <a:ext uri="{FF2B5EF4-FFF2-40B4-BE49-F238E27FC236}">
                <a16:creationId xmlns:a16="http://schemas.microsoft.com/office/drawing/2014/main" id="{F3F6426F-3B2A-B379-9304-AC890C967ED4}"/>
              </a:ext>
            </a:extLst>
          </p:cNvPr>
          <p:cNvGrpSpPr/>
          <p:nvPr/>
        </p:nvGrpSpPr>
        <p:grpSpPr>
          <a:xfrm>
            <a:off x="6236272" y="1158695"/>
            <a:ext cx="2666498" cy="652944"/>
            <a:chOff x="6740081" y="2350664"/>
            <a:chExt cx="4189061" cy="131271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9" name="Freeform 394">
              <a:extLst>
                <a:ext uri="{FF2B5EF4-FFF2-40B4-BE49-F238E27FC236}">
                  <a16:creationId xmlns:a16="http://schemas.microsoft.com/office/drawing/2014/main" id="{494602D4-BF4D-E929-A5A5-CCE8DCADB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0081" y="2350664"/>
              <a:ext cx="4189061" cy="1232026"/>
            </a:xfrm>
            <a:custGeom>
              <a:avLst/>
              <a:gdLst>
                <a:gd name="T0" fmla="*/ 499 w 499"/>
                <a:gd name="T1" fmla="*/ 9 h 138"/>
                <a:gd name="T2" fmla="*/ 491 w 499"/>
                <a:gd name="T3" fmla="*/ 1 h 138"/>
                <a:gd name="T4" fmla="*/ 43 w 499"/>
                <a:gd name="T5" fmla="*/ 0 h 138"/>
                <a:gd name="T6" fmla="*/ 23 w 499"/>
                <a:gd name="T7" fmla="*/ 4 h 138"/>
                <a:gd name="T8" fmla="*/ 9 w 499"/>
                <a:gd name="T9" fmla="*/ 16 h 138"/>
                <a:gd name="T10" fmla="*/ 3 w 499"/>
                <a:gd name="T11" fmla="*/ 27 h 138"/>
                <a:gd name="T12" fmla="*/ 9 w 499"/>
                <a:gd name="T13" fmla="*/ 37 h 138"/>
                <a:gd name="T14" fmla="*/ 17 w 499"/>
                <a:gd name="T15" fmla="*/ 38 h 138"/>
                <a:gd name="T16" fmla="*/ 27 w 499"/>
                <a:gd name="T17" fmla="*/ 31 h 138"/>
                <a:gd name="T18" fmla="*/ 31 w 499"/>
                <a:gd name="T19" fmla="*/ 26 h 138"/>
                <a:gd name="T20" fmla="*/ 42 w 499"/>
                <a:gd name="T21" fmla="*/ 21 h 138"/>
                <a:gd name="T22" fmla="*/ 53 w 499"/>
                <a:gd name="T23" fmla="*/ 25 h 138"/>
                <a:gd name="T24" fmla="*/ 57 w 499"/>
                <a:gd name="T25" fmla="*/ 36 h 138"/>
                <a:gd name="T26" fmla="*/ 52 w 499"/>
                <a:gd name="T27" fmla="*/ 49 h 138"/>
                <a:gd name="T28" fmla="*/ 44 w 499"/>
                <a:gd name="T29" fmla="*/ 53 h 138"/>
                <a:gd name="T30" fmla="*/ 34 w 499"/>
                <a:gd name="T31" fmla="*/ 62 h 138"/>
                <a:gd name="T32" fmla="*/ 34 w 499"/>
                <a:gd name="T33" fmla="*/ 67 h 138"/>
                <a:gd name="T34" fmla="*/ 41 w 499"/>
                <a:gd name="T35" fmla="*/ 73 h 138"/>
                <a:gd name="T36" fmla="*/ 45 w 499"/>
                <a:gd name="T37" fmla="*/ 73 h 138"/>
                <a:gd name="T38" fmla="*/ 57 w 499"/>
                <a:gd name="T39" fmla="*/ 79 h 138"/>
                <a:gd name="T40" fmla="*/ 63 w 499"/>
                <a:gd name="T41" fmla="*/ 94 h 138"/>
                <a:gd name="T42" fmla="*/ 57 w 499"/>
                <a:gd name="T43" fmla="*/ 111 h 138"/>
                <a:gd name="T44" fmla="*/ 44 w 499"/>
                <a:gd name="T45" fmla="*/ 117 h 138"/>
                <a:gd name="T46" fmla="*/ 31 w 499"/>
                <a:gd name="T47" fmla="*/ 112 h 138"/>
                <a:gd name="T48" fmla="*/ 26 w 499"/>
                <a:gd name="T49" fmla="*/ 105 h 138"/>
                <a:gd name="T50" fmla="*/ 16 w 499"/>
                <a:gd name="T51" fmla="*/ 98 h 138"/>
                <a:gd name="T52" fmla="*/ 7 w 499"/>
                <a:gd name="T53" fmla="*/ 99 h 138"/>
                <a:gd name="T54" fmla="*/ 1 w 499"/>
                <a:gd name="T55" fmla="*/ 108 h 138"/>
                <a:gd name="T56" fmla="*/ 13 w 499"/>
                <a:gd name="T57" fmla="*/ 128 h 138"/>
                <a:gd name="T58" fmla="*/ 44 w 499"/>
                <a:gd name="T59" fmla="*/ 138 h 138"/>
                <a:gd name="T60" fmla="*/ 491 w 499"/>
                <a:gd name="T61" fmla="*/ 137 h 138"/>
                <a:gd name="T62" fmla="*/ 499 w 499"/>
                <a:gd name="T63" fmla="*/ 129 h 138"/>
                <a:gd name="T64" fmla="*/ 499 w 499"/>
                <a:gd name="T65" fmla="*/ 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9" h="138">
                  <a:moveTo>
                    <a:pt x="499" y="9"/>
                  </a:moveTo>
                  <a:cubicBezTo>
                    <a:pt x="499" y="5"/>
                    <a:pt x="496" y="1"/>
                    <a:pt x="491" y="1"/>
                  </a:cubicBezTo>
                  <a:cubicBezTo>
                    <a:pt x="491" y="1"/>
                    <a:pt x="47" y="0"/>
                    <a:pt x="43" y="0"/>
                  </a:cubicBezTo>
                  <a:cubicBezTo>
                    <a:pt x="36" y="0"/>
                    <a:pt x="29" y="1"/>
                    <a:pt x="23" y="4"/>
                  </a:cubicBezTo>
                  <a:cubicBezTo>
                    <a:pt x="17" y="7"/>
                    <a:pt x="12" y="11"/>
                    <a:pt x="9" y="16"/>
                  </a:cubicBezTo>
                  <a:cubicBezTo>
                    <a:pt x="5" y="20"/>
                    <a:pt x="3" y="27"/>
                    <a:pt x="3" y="27"/>
                  </a:cubicBezTo>
                  <a:cubicBezTo>
                    <a:pt x="2" y="32"/>
                    <a:pt x="5" y="36"/>
                    <a:pt x="9" y="37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21" y="39"/>
                    <a:pt x="26" y="36"/>
                    <a:pt x="27" y="31"/>
                  </a:cubicBezTo>
                  <a:cubicBezTo>
                    <a:pt x="27" y="31"/>
                    <a:pt x="28" y="29"/>
                    <a:pt x="31" y="26"/>
                  </a:cubicBezTo>
                  <a:cubicBezTo>
                    <a:pt x="34" y="23"/>
                    <a:pt x="38" y="21"/>
                    <a:pt x="42" y="21"/>
                  </a:cubicBezTo>
                  <a:cubicBezTo>
                    <a:pt x="47" y="21"/>
                    <a:pt x="50" y="22"/>
                    <a:pt x="53" y="25"/>
                  </a:cubicBezTo>
                  <a:cubicBezTo>
                    <a:pt x="56" y="28"/>
                    <a:pt x="57" y="32"/>
                    <a:pt x="57" y="36"/>
                  </a:cubicBezTo>
                  <a:cubicBezTo>
                    <a:pt x="57" y="42"/>
                    <a:pt x="55" y="46"/>
                    <a:pt x="52" y="49"/>
                  </a:cubicBezTo>
                  <a:cubicBezTo>
                    <a:pt x="48" y="52"/>
                    <a:pt x="44" y="53"/>
                    <a:pt x="44" y="53"/>
                  </a:cubicBezTo>
                  <a:cubicBezTo>
                    <a:pt x="39" y="53"/>
                    <a:pt x="35" y="57"/>
                    <a:pt x="34" y="62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3" y="71"/>
                    <a:pt x="36" y="74"/>
                    <a:pt x="41" y="73"/>
                  </a:cubicBezTo>
                  <a:cubicBezTo>
                    <a:pt x="41" y="73"/>
                    <a:pt x="41" y="73"/>
                    <a:pt x="45" y="73"/>
                  </a:cubicBezTo>
                  <a:cubicBezTo>
                    <a:pt x="50" y="73"/>
                    <a:pt x="54" y="75"/>
                    <a:pt x="57" y="79"/>
                  </a:cubicBezTo>
                  <a:cubicBezTo>
                    <a:pt x="61" y="83"/>
                    <a:pt x="63" y="88"/>
                    <a:pt x="63" y="94"/>
                  </a:cubicBezTo>
                  <a:cubicBezTo>
                    <a:pt x="63" y="101"/>
                    <a:pt x="61" y="107"/>
                    <a:pt x="57" y="111"/>
                  </a:cubicBezTo>
                  <a:cubicBezTo>
                    <a:pt x="54" y="115"/>
                    <a:pt x="49" y="117"/>
                    <a:pt x="44" y="117"/>
                  </a:cubicBezTo>
                  <a:cubicBezTo>
                    <a:pt x="39" y="117"/>
                    <a:pt x="34" y="115"/>
                    <a:pt x="31" y="112"/>
                  </a:cubicBezTo>
                  <a:cubicBezTo>
                    <a:pt x="27" y="108"/>
                    <a:pt x="26" y="105"/>
                    <a:pt x="26" y="105"/>
                  </a:cubicBezTo>
                  <a:cubicBezTo>
                    <a:pt x="25" y="101"/>
                    <a:pt x="21" y="97"/>
                    <a:pt x="16" y="98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3" y="100"/>
                    <a:pt x="0" y="104"/>
                    <a:pt x="1" y="108"/>
                  </a:cubicBezTo>
                  <a:cubicBezTo>
                    <a:pt x="1" y="108"/>
                    <a:pt x="5" y="121"/>
                    <a:pt x="13" y="128"/>
                  </a:cubicBezTo>
                  <a:cubicBezTo>
                    <a:pt x="21" y="135"/>
                    <a:pt x="32" y="138"/>
                    <a:pt x="44" y="138"/>
                  </a:cubicBezTo>
                  <a:cubicBezTo>
                    <a:pt x="48" y="138"/>
                    <a:pt x="491" y="137"/>
                    <a:pt x="491" y="137"/>
                  </a:cubicBezTo>
                  <a:cubicBezTo>
                    <a:pt x="496" y="137"/>
                    <a:pt x="499" y="134"/>
                    <a:pt x="499" y="129"/>
                  </a:cubicBezTo>
                  <a:lnTo>
                    <a:pt x="499" y="9"/>
                  </a:lnTo>
                  <a:close/>
                </a:path>
              </a:pathLst>
            </a:custGeom>
            <a:solidFill>
              <a:srgbClr val="FFF4D1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1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10" name="Rectangle 42">
              <a:extLst>
                <a:ext uri="{FF2B5EF4-FFF2-40B4-BE49-F238E27FC236}">
                  <a16:creationId xmlns:a16="http://schemas.microsoft.com/office/drawing/2014/main" id="{C403CA7D-1896-9358-50FC-C2610E2210A1}"/>
                </a:ext>
              </a:extLst>
            </p:cNvPr>
            <p:cNvSpPr/>
            <p:nvPr/>
          </p:nvSpPr>
          <p:spPr>
            <a:xfrm flipH="1">
              <a:off x="7385707" y="2666808"/>
              <a:ext cx="3438111" cy="996572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68580" tIns="0" rIns="68580" bIns="0" rtlCol="0" anchor="t"/>
            <a:lstStyle/>
            <a:p>
              <a:pPr algn="ctr">
                <a:lnSpc>
                  <a:spcPct val="120000"/>
                </a:lnSpc>
                <a:spcAft>
                  <a:spcPts val="1000"/>
                </a:spcAft>
              </a:pPr>
              <a:r>
                <a:rPr lang="en-US" sz="1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Kiểm</a:t>
              </a:r>
              <a:r>
                <a:rPr lang="en-US" sz="1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tra</a:t>
              </a:r>
              <a:r>
                <a:rPr lang="en-US" sz="1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, </a:t>
              </a:r>
              <a:r>
                <a:rPr lang="en-US" sz="1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chỉnh</a:t>
              </a:r>
              <a:r>
                <a:rPr lang="en-US" sz="1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sửa</a:t>
              </a:r>
              <a:endParaRPr lang="vi-VN" sz="1800" b="1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11" name="组合 13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>
            <a:extLst>
              <a:ext uri="{FF2B5EF4-FFF2-40B4-BE49-F238E27FC236}">
                <a16:creationId xmlns:a16="http://schemas.microsoft.com/office/drawing/2014/main" id="{7C053CE2-7FBD-CF05-44F6-99D615CD8335}"/>
              </a:ext>
            </a:extLst>
          </p:cNvPr>
          <p:cNvGrpSpPr/>
          <p:nvPr/>
        </p:nvGrpSpPr>
        <p:grpSpPr>
          <a:xfrm>
            <a:off x="195590" y="1165072"/>
            <a:ext cx="2689832" cy="632379"/>
            <a:chOff x="1037547" y="2350664"/>
            <a:chExt cx="4465618" cy="1271371"/>
          </a:xfrm>
        </p:grpSpPr>
        <p:sp>
          <p:nvSpPr>
            <p:cNvPr id="12" name="Freeform 128">
              <a:extLst>
                <a:ext uri="{FF2B5EF4-FFF2-40B4-BE49-F238E27FC236}">
                  <a16:creationId xmlns:a16="http://schemas.microsoft.com/office/drawing/2014/main" id="{3E759302-8601-09C8-DA67-647B9BCE2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547" y="2350664"/>
              <a:ext cx="4465618" cy="1271371"/>
            </a:xfrm>
            <a:custGeom>
              <a:avLst/>
              <a:gdLst>
                <a:gd name="T0" fmla="*/ 47 w 485"/>
                <a:gd name="T1" fmla="*/ 0 h 136"/>
                <a:gd name="T2" fmla="*/ 35 w 485"/>
                <a:gd name="T3" fmla="*/ 7 h 136"/>
                <a:gd name="T4" fmla="*/ 23 w 485"/>
                <a:gd name="T5" fmla="*/ 22 h 136"/>
                <a:gd name="T6" fmla="*/ 8 w 485"/>
                <a:gd name="T7" fmla="*/ 31 h 136"/>
                <a:gd name="T8" fmla="*/ 0 w 485"/>
                <a:gd name="T9" fmla="*/ 43 h 136"/>
                <a:gd name="T10" fmla="*/ 0 w 485"/>
                <a:gd name="T11" fmla="*/ 50 h 136"/>
                <a:gd name="T12" fmla="*/ 8 w 485"/>
                <a:gd name="T13" fmla="*/ 55 h 136"/>
                <a:gd name="T14" fmla="*/ 27 w 485"/>
                <a:gd name="T15" fmla="*/ 43 h 136"/>
                <a:gd name="T16" fmla="*/ 34 w 485"/>
                <a:gd name="T17" fmla="*/ 47 h 136"/>
                <a:gd name="T18" fmla="*/ 34 w 485"/>
                <a:gd name="T19" fmla="*/ 128 h 136"/>
                <a:gd name="T20" fmla="*/ 42 w 485"/>
                <a:gd name="T21" fmla="*/ 136 h 136"/>
                <a:gd name="T22" fmla="*/ 477 w 485"/>
                <a:gd name="T23" fmla="*/ 136 h 136"/>
                <a:gd name="T24" fmla="*/ 485 w 485"/>
                <a:gd name="T25" fmla="*/ 128 h 136"/>
                <a:gd name="T26" fmla="*/ 485 w 485"/>
                <a:gd name="T27" fmla="*/ 8 h 136"/>
                <a:gd name="T28" fmla="*/ 477 w 485"/>
                <a:gd name="T29" fmla="*/ 0 h 136"/>
                <a:gd name="T30" fmla="*/ 47 w 485"/>
                <a:gd name="T3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5" h="136">
                  <a:moveTo>
                    <a:pt x="47" y="0"/>
                  </a:moveTo>
                  <a:cubicBezTo>
                    <a:pt x="43" y="0"/>
                    <a:pt x="37" y="3"/>
                    <a:pt x="35" y="7"/>
                  </a:cubicBezTo>
                  <a:cubicBezTo>
                    <a:pt x="35" y="7"/>
                    <a:pt x="31" y="15"/>
                    <a:pt x="23" y="22"/>
                  </a:cubicBezTo>
                  <a:cubicBezTo>
                    <a:pt x="15" y="28"/>
                    <a:pt x="8" y="31"/>
                    <a:pt x="8" y="31"/>
                  </a:cubicBezTo>
                  <a:cubicBezTo>
                    <a:pt x="4" y="33"/>
                    <a:pt x="0" y="38"/>
                    <a:pt x="0" y="4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4"/>
                    <a:pt x="4" y="56"/>
                    <a:pt x="8" y="55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1" y="40"/>
                    <a:pt x="34" y="42"/>
                    <a:pt x="34" y="47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4" y="133"/>
                    <a:pt x="38" y="136"/>
                    <a:pt x="42" y="136"/>
                  </a:cubicBezTo>
                  <a:cubicBezTo>
                    <a:pt x="477" y="136"/>
                    <a:pt x="477" y="136"/>
                    <a:pt x="477" y="136"/>
                  </a:cubicBezTo>
                  <a:cubicBezTo>
                    <a:pt x="482" y="136"/>
                    <a:pt x="485" y="133"/>
                    <a:pt x="485" y="128"/>
                  </a:cubicBezTo>
                  <a:cubicBezTo>
                    <a:pt x="485" y="8"/>
                    <a:pt x="485" y="8"/>
                    <a:pt x="485" y="8"/>
                  </a:cubicBezTo>
                  <a:cubicBezTo>
                    <a:pt x="485" y="4"/>
                    <a:pt x="482" y="0"/>
                    <a:pt x="477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1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13" name="Rectangle 42">
              <a:extLst>
                <a:ext uri="{FF2B5EF4-FFF2-40B4-BE49-F238E27FC236}">
                  <a16:creationId xmlns:a16="http://schemas.microsoft.com/office/drawing/2014/main" id="{2EE17AC6-EC74-C9EC-34B6-6AACB47B4BD4}"/>
                </a:ext>
              </a:extLst>
            </p:cNvPr>
            <p:cNvSpPr/>
            <p:nvPr/>
          </p:nvSpPr>
          <p:spPr>
            <a:xfrm flipH="1">
              <a:off x="1721935" y="2684513"/>
              <a:ext cx="3532301" cy="32223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68580" tIns="0" rIns="68580" bIns="0" rtlCol="0" anchor="t"/>
            <a:lstStyle/>
            <a:p>
              <a:pPr algn="ctr">
                <a:lnSpc>
                  <a:spcPct val="120000"/>
                </a:lnSpc>
                <a:spcAft>
                  <a:spcPts val="1000"/>
                </a:spcAft>
              </a:pPr>
              <a:r>
                <a:rPr lang="vi-VN" sz="1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Trướ</a:t>
              </a:r>
              <a:r>
                <a:rPr lang="en-US" sz="1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 </a:t>
              </a:r>
              <a:r>
                <a:rPr lang="en-US" sz="1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khi</a:t>
              </a:r>
              <a:r>
                <a:rPr lang="en-US" sz="1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tóm</a:t>
              </a:r>
              <a:r>
                <a:rPr lang="en-US" sz="1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tắt</a:t>
              </a:r>
              <a:endParaRPr lang="vi-VN" sz="1800" b="1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3FF857F-90EC-46AB-7B79-1C1619CF46E9}"/>
              </a:ext>
            </a:extLst>
          </p:cNvPr>
          <p:cNvSpPr txBox="1"/>
          <p:nvPr/>
        </p:nvSpPr>
        <p:spPr>
          <a:xfrm>
            <a:off x="1417318" y="124290"/>
            <a:ext cx="63430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Quy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trình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tóm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tắt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văn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bản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độ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dài</a:t>
            </a:r>
            <a:endParaRPr lang="en-US" sz="3600" dirty="0"/>
          </a:p>
        </p:txBody>
      </p:sp>
      <p:sp>
        <p:nvSpPr>
          <p:cNvPr id="4" name="Google Shape;2192;p45">
            <a:extLst>
              <a:ext uri="{FF2B5EF4-FFF2-40B4-BE49-F238E27FC236}">
                <a16:creationId xmlns:a16="http://schemas.microsoft.com/office/drawing/2014/main" id="{9D01B19F-75AF-B180-ADA9-25BE159777AA}"/>
              </a:ext>
            </a:extLst>
          </p:cNvPr>
          <p:cNvSpPr/>
          <p:nvPr/>
        </p:nvSpPr>
        <p:spPr>
          <a:xfrm>
            <a:off x="152387" y="2259329"/>
            <a:ext cx="4372857" cy="560205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E1EF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#9Slide05 Braxton Regular" panose="03060000000000000000" pitchFamily="66" charset="0"/>
              </a:rPr>
              <a:t>a.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Sắp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xếp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các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ý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chính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của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văn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bản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gốc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latin typeface="#9Slide05 Braxton Regular" panose="03060000000000000000" pitchFamily="66" charset="0"/>
              </a:rPr>
              <a:t>theo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1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trình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tự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hợp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lí</a:t>
            </a:r>
            <a:endParaRPr lang="en-US" altLang="en-US" sz="2000" dirty="0">
              <a:latin typeface="#9Slide05 Braxton Regular" panose="03060000000000000000" pitchFamily="66" charset="0"/>
            </a:endParaRPr>
          </a:p>
        </p:txBody>
      </p:sp>
      <p:sp>
        <p:nvSpPr>
          <p:cNvPr id="14" name="Google Shape;2192;p45">
            <a:extLst>
              <a:ext uri="{FF2B5EF4-FFF2-40B4-BE49-F238E27FC236}">
                <a16:creationId xmlns:a16="http://schemas.microsoft.com/office/drawing/2014/main" id="{2757F1FA-80C4-27AE-698B-4BB127EF1324}"/>
              </a:ext>
            </a:extLst>
          </p:cNvPr>
          <p:cNvSpPr/>
          <p:nvPr/>
        </p:nvSpPr>
        <p:spPr>
          <a:xfrm>
            <a:off x="152386" y="2944388"/>
            <a:ext cx="4372857" cy="560205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E1EF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>
                <a:latin typeface="#9Slide05 Braxton Regular" panose="03060000000000000000" pitchFamily="66" charset="0"/>
              </a:rPr>
              <a:t>b.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Xác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định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nội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dung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chính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cần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tóm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tắt</a:t>
            </a:r>
            <a:endParaRPr lang="en-US" altLang="en-US" sz="2000" dirty="0">
              <a:solidFill>
                <a:schemeClr val="tx1"/>
              </a:solidFill>
              <a:latin typeface="#9Slide05 Braxton Regular" panose="03060000000000000000" pitchFamily="66" charset="0"/>
            </a:endParaRPr>
          </a:p>
        </p:txBody>
      </p:sp>
      <p:sp>
        <p:nvSpPr>
          <p:cNvPr id="15" name="Google Shape;2192;p45">
            <a:extLst>
              <a:ext uri="{FF2B5EF4-FFF2-40B4-BE49-F238E27FC236}">
                <a16:creationId xmlns:a16="http://schemas.microsoft.com/office/drawing/2014/main" id="{CEFEACA7-6579-4E5F-A355-B162DD39BC0F}"/>
              </a:ext>
            </a:extLst>
          </p:cNvPr>
          <p:cNvSpPr/>
          <p:nvPr/>
        </p:nvSpPr>
        <p:spPr>
          <a:xfrm>
            <a:off x="216009" y="3623300"/>
            <a:ext cx="4372857" cy="560205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E1EF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#9Slide05 Braxton Regular" panose="03060000000000000000" pitchFamily="66" charset="0"/>
              </a:rPr>
              <a:t>c.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Dùng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lời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văn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của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mình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+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các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từ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ngữ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quan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trọng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trong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VB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gốc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để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viết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VB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tóm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tắt</a:t>
            </a:r>
            <a:endParaRPr lang="en-US" altLang="en-US" sz="2000" dirty="0">
              <a:latin typeface="#9Slide05 Braxton Regular" panose="03060000000000000000" pitchFamily="66" charset="0"/>
            </a:endParaRPr>
          </a:p>
        </p:txBody>
      </p:sp>
      <p:sp>
        <p:nvSpPr>
          <p:cNvPr id="16" name="Google Shape;2192;p45">
            <a:extLst>
              <a:ext uri="{FF2B5EF4-FFF2-40B4-BE49-F238E27FC236}">
                <a16:creationId xmlns:a16="http://schemas.microsoft.com/office/drawing/2014/main" id="{826C7DDB-ADCC-B36C-97C2-663D32E5394D}"/>
              </a:ext>
            </a:extLst>
          </p:cNvPr>
          <p:cNvSpPr/>
          <p:nvPr/>
        </p:nvSpPr>
        <p:spPr>
          <a:xfrm>
            <a:off x="216009" y="4312103"/>
            <a:ext cx="4372857" cy="560205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E1EF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>
                <a:latin typeface="#9Slide05 Braxton Regular" panose="03060000000000000000" pitchFamily="66" charset="0"/>
              </a:rPr>
              <a:t>d.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Tham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khảo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bảng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kiểm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để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kiểm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tra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,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chỉnh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sửa</a:t>
            </a:r>
            <a:endParaRPr lang="en-US" altLang="en-US" sz="2000" dirty="0">
              <a:latin typeface="#9Slide05 Braxton Regular" panose="03060000000000000000" pitchFamily="66" charset="0"/>
            </a:endParaRPr>
          </a:p>
        </p:txBody>
      </p:sp>
      <p:sp>
        <p:nvSpPr>
          <p:cNvPr id="17" name="Google Shape;2192;p45">
            <a:extLst>
              <a:ext uri="{FF2B5EF4-FFF2-40B4-BE49-F238E27FC236}">
                <a16:creationId xmlns:a16="http://schemas.microsoft.com/office/drawing/2014/main" id="{BDFD6593-EC6B-71DF-A4EF-5AF0851C6E45}"/>
              </a:ext>
            </a:extLst>
          </p:cNvPr>
          <p:cNvSpPr/>
          <p:nvPr/>
        </p:nvSpPr>
        <p:spPr>
          <a:xfrm>
            <a:off x="4588866" y="2259329"/>
            <a:ext cx="4372857" cy="560205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E1EF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>
                <a:latin typeface="#9Slide05 Braxton Regular" panose="03060000000000000000" pitchFamily="66" charset="0"/>
              </a:rPr>
              <a:t>e.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Rà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soát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,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tự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chỉnh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sửa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VB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tóm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tắt</a:t>
            </a:r>
            <a:endParaRPr lang="en-US" altLang="en-US" sz="2000" dirty="0">
              <a:solidFill>
                <a:schemeClr val="tx1"/>
              </a:solidFill>
              <a:latin typeface="#9Slide05 Braxton Regular" panose="03060000000000000000" pitchFamily="66" charset="0"/>
            </a:endParaRPr>
          </a:p>
        </p:txBody>
      </p:sp>
      <p:sp>
        <p:nvSpPr>
          <p:cNvPr id="18" name="Google Shape;2192;p45">
            <a:extLst>
              <a:ext uri="{FF2B5EF4-FFF2-40B4-BE49-F238E27FC236}">
                <a16:creationId xmlns:a16="http://schemas.microsoft.com/office/drawing/2014/main" id="{4CB848B1-7902-E490-D12E-C40732A1AA6A}"/>
              </a:ext>
            </a:extLst>
          </p:cNvPr>
          <p:cNvSpPr/>
          <p:nvPr/>
        </p:nvSpPr>
        <p:spPr>
          <a:xfrm>
            <a:off x="4652489" y="2938241"/>
            <a:ext cx="4372857" cy="560205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E1EF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>
                <a:latin typeface="#9Slide05 Braxton Regular" panose="03060000000000000000" pitchFamily="66" charset="0"/>
              </a:rPr>
              <a:t>g.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Xác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định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yêu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cầu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vê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̀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độ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dài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của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VB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tóm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tắt</a:t>
            </a:r>
            <a:endParaRPr lang="en-US" altLang="en-US" sz="2000" dirty="0">
              <a:solidFill>
                <a:schemeClr val="tx1"/>
              </a:solidFill>
              <a:latin typeface="#9Slide05 Braxton Regular" panose="03060000000000000000" pitchFamily="66" charset="0"/>
            </a:endParaRPr>
          </a:p>
        </p:txBody>
      </p:sp>
      <p:sp>
        <p:nvSpPr>
          <p:cNvPr id="19" name="Google Shape;2192;p45">
            <a:extLst>
              <a:ext uri="{FF2B5EF4-FFF2-40B4-BE49-F238E27FC236}">
                <a16:creationId xmlns:a16="http://schemas.microsoft.com/office/drawing/2014/main" id="{0C2FEFDD-9CED-90FB-4510-F743A7960B2A}"/>
              </a:ext>
            </a:extLst>
          </p:cNvPr>
          <p:cNvSpPr/>
          <p:nvPr/>
        </p:nvSpPr>
        <p:spPr>
          <a:xfrm>
            <a:off x="4652489" y="3627044"/>
            <a:ext cx="4372857" cy="560205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E1EF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>
                <a:latin typeface="#9Slide05 Braxton Regular" panose="03060000000000000000" pitchFamily="66" charset="0"/>
              </a:rPr>
              <a:t>h.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Đọc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thật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kĩ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văn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bản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gốc</a:t>
            </a:r>
            <a:endParaRPr lang="en-US" altLang="en-US" sz="2000" dirty="0">
              <a:solidFill>
                <a:schemeClr val="tx1"/>
              </a:solidFill>
              <a:latin typeface="#9Slide05 Braxton Regular" panose="03060000000000000000" pitchFamily="66" charset="0"/>
            </a:endParaRPr>
          </a:p>
        </p:txBody>
      </p:sp>
      <p:sp>
        <p:nvSpPr>
          <p:cNvPr id="20" name="Google Shape;2192;p45">
            <a:extLst>
              <a:ext uri="{FF2B5EF4-FFF2-40B4-BE49-F238E27FC236}">
                <a16:creationId xmlns:a16="http://schemas.microsoft.com/office/drawing/2014/main" id="{1D3EEC03-B07C-83B6-E6B2-E685543F59C4}"/>
              </a:ext>
            </a:extLst>
          </p:cNvPr>
          <p:cNvSpPr/>
          <p:nvPr/>
        </p:nvSpPr>
        <p:spPr>
          <a:xfrm>
            <a:off x="4652489" y="4350061"/>
            <a:ext cx="4372857" cy="560205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E1EF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>
                <a:latin typeface="#9Slide05 Braxton Regular" panose="03060000000000000000" pitchFamily="66" charset="0"/>
              </a:rPr>
              <a:t>i.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Đảm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bảo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yêu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cầu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về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độ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dài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của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VB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tóm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tắt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086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>
            <a:extLst>
              <a:ext uri="{FF2B5EF4-FFF2-40B4-BE49-F238E27FC236}">
                <a16:creationId xmlns:a16="http://schemas.microsoft.com/office/drawing/2014/main" id="{BC82409F-F12F-ABA7-F689-ED49F294E3A0}"/>
              </a:ext>
            </a:extLst>
          </p:cNvPr>
          <p:cNvGrpSpPr/>
          <p:nvPr/>
        </p:nvGrpSpPr>
        <p:grpSpPr>
          <a:xfrm>
            <a:off x="1916846" y="2061060"/>
            <a:ext cx="5151758" cy="1091800"/>
            <a:chOff x="1069013" y="4697354"/>
            <a:chExt cx="4434152" cy="123202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" name="Freeform 261">
              <a:extLst>
                <a:ext uri="{FF2B5EF4-FFF2-40B4-BE49-F238E27FC236}">
                  <a16:creationId xmlns:a16="http://schemas.microsoft.com/office/drawing/2014/main" id="{9EA9A9F1-F726-95B1-FA27-C8FD4C3C9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013" y="4697354"/>
              <a:ext cx="4434152" cy="1232027"/>
            </a:xfrm>
            <a:custGeom>
              <a:avLst/>
              <a:gdLst>
                <a:gd name="T0" fmla="*/ 48 w 500"/>
                <a:gd name="T1" fmla="*/ 0 h 137"/>
                <a:gd name="T2" fmla="*/ 17 w 500"/>
                <a:gd name="T3" fmla="*/ 10 h 137"/>
                <a:gd name="T4" fmla="*/ 5 w 500"/>
                <a:gd name="T5" fmla="*/ 33 h 137"/>
                <a:gd name="T6" fmla="*/ 11 w 500"/>
                <a:gd name="T7" fmla="*/ 41 h 137"/>
                <a:gd name="T8" fmla="*/ 20 w 500"/>
                <a:gd name="T9" fmla="*/ 42 h 137"/>
                <a:gd name="T10" fmla="*/ 30 w 500"/>
                <a:gd name="T11" fmla="*/ 35 h 137"/>
                <a:gd name="T12" fmla="*/ 34 w 500"/>
                <a:gd name="T13" fmla="*/ 27 h 137"/>
                <a:gd name="T14" fmla="*/ 47 w 500"/>
                <a:gd name="T15" fmla="*/ 22 h 137"/>
                <a:gd name="T16" fmla="*/ 60 w 500"/>
                <a:gd name="T17" fmla="*/ 27 h 137"/>
                <a:gd name="T18" fmla="*/ 65 w 500"/>
                <a:gd name="T19" fmla="*/ 40 h 137"/>
                <a:gd name="T20" fmla="*/ 59 w 500"/>
                <a:gd name="T21" fmla="*/ 56 h 137"/>
                <a:gd name="T22" fmla="*/ 38 w 500"/>
                <a:gd name="T23" fmla="*/ 78 h 137"/>
                <a:gd name="T24" fmla="*/ 9 w 500"/>
                <a:gd name="T25" fmla="*/ 111 h 137"/>
                <a:gd name="T26" fmla="*/ 1 w 500"/>
                <a:gd name="T27" fmla="*/ 129 h 137"/>
                <a:gd name="T28" fmla="*/ 8 w 500"/>
                <a:gd name="T29" fmla="*/ 137 h 137"/>
                <a:gd name="T30" fmla="*/ 492 w 500"/>
                <a:gd name="T31" fmla="*/ 137 h 137"/>
                <a:gd name="T32" fmla="*/ 500 w 500"/>
                <a:gd name="T33" fmla="*/ 129 h 137"/>
                <a:gd name="T34" fmla="*/ 500 w 500"/>
                <a:gd name="T35" fmla="*/ 9 h 137"/>
                <a:gd name="T36" fmla="*/ 492 w 500"/>
                <a:gd name="T37" fmla="*/ 0 h 137"/>
                <a:gd name="T38" fmla="*/ 48 w 500"/>
                <a:gd name="T3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0" h="137">
                  <a:moveTo>
                    <a:pt x="48" y="0"/>
                  </a:moveTo>
                  <a:cubicBezTo>
                    <a:pt x="36" y="0"/>
                    <a:pt x="25" y="3"/>
                    <a:pt x="17" y="10"/>
                  </a:cubicBezTo>
                  <a:cubicBezTo>
                    <a:pt x="9" y="16"/>
                    <a:pt x="5" y="33"/>
                    <a:pt x="5" y="33"/>
                  </a:cubicBezTo>
                  <a:cubicBezTo>
                    <a:pt x="4" y="37"/>
                    <a:pt x="6" y="41"/>
                    <a:pt x="11" y="41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5" y="43"/>
                    <a:pt x="29" y="39"/>
                    <a:pt x="30" y="35"/>
                  </a:cubicBezTo>
                  <a:cubicBezTo>
                    <a:pt x="30" y="35"/>
                    <a:pt x="31" y="30"/>
                    <a:pt x="34" y="27"/>
                  </a:cubicBezTo>
                  <a:cubicBezTo>
                    <a:pt x="37" y="24"/>
                    <a:pt x="42" y="22"/>
                    <a:pt x="47" y="22"/>
                  </a:cubicBezTo>
                  <a:cubicBezTo>
                    <a:pt x="53" y="22"/>
                    <a:pt x="57" y="23"/>
                    <a:pt x="60" y="27"/>
                  </a:cubicBezTo>
                  <a:cubicBezTo>
                    <a:pt x="63" y="30"/>
                    <a:pt x="65" y="34"/>
                    <a:pt x="65" y="40"/>
                  </a:cubicBezTo>
                  <a:cubicBezTo>
                    <a:pt x="65" y="45"/>
                    <a:pt x="63" y="51"/>
                    <a:pt x="59" y="56"/>
                  </a:cubicBezTo>
                  <a:cubicBezTo>
                    <a:pt x="57" y="60"/>
                    <a:pt x="50" y="67"/>
                    <a:pt x="38" y="78"/>
                  </a:cubicBezTo>
                  <a:cubicBezTo>
                    <a:pt x="23" y="92"/>
                    <a:pt x="14" y="103"/>
                    <a:pt x="9" y="111"/>
                  </a:cubicBezTo>
                  <a:cubicBezTo>
                    <a:pt x="4" y="119"/>
                    <a:pt x="1" y="129"/>
                    <a:pt x="1" y="129"/>
                  </a:cubicBezTo>
                  <a:cubicBezTo>
                    <a:pt x="0" y="133"/>
                    <a:pt x="3" y="137"/>
                    <a:pt x="8" y="137"/>
                  </a:cubicBezTo>
                  <a:cubicBezTo>
                    <a:pt x="492" y="137"/>
                    <a:pt x="492" y="137"/>
                    <a:pt x="492" y="137"/>
                  </a:cubicBezTo>
                  <a:cubicBezTo>
                    <a:pt x="497" y="137"/>
                    <a:pt x="500" y="133"/>
                    <a:pt x="500" y="129"/>
                  </a:cubicBezTo>
                  <a:cubicBezTo>
                    <a:pt x="500" y="9"/>
                    <a:pt x="500" y="9"/>
                    <a:pt x="500" y="9"/>
                  </a:cubicBezTo>
                  <a:cubicBezTo>
                    <a:pt x="500" y="4"/>
                    <a:pt x="497" y="0"/>
                    <a:pt x="492" y="0"/>
                  </a:cubicBezTo>
                  <a:cubicBezTo>
                    <a:pt x="492" y="0"/>
                    <a:pt x="49" y="0"/>
                    <a:pt x="4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6" name="Rectangle 42">
              <a:extLst>
                <a:ext uri="{FF2B5EF4-FFF2-40B4-BE49-F238E27FC236}">
                  <a16:creationId xmlns:a16="http://schemas.microsoft.com/office/drawing/2014/main" id="{0142E19E-490D-C693-E5EB-5E2F6D8EAC89}"/>
                </a:ext>
              </a:extLst>
            </p:cNvPr>
            <p:cNvSpPr/>
            <p:nvPr/>
          </p:nvSpPr>
          <p:spPr>
            <a:xfrm flipH="1">
              <a:off x="1661595" y="5013498"/>
              <a:ext cx="3579590" cy="37595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68580" tIns="0" rIns="68580" bIns="0" rtlCol="0" anchor="t"/>
            <a:lstStyle/>
            <a:p>
              <a:pPr algn="ctr">
                <a:lnSpc>
                  <a:spcPct val="120000"/>
                </a:lnSpc>
                <a:spcAft>
                  <a:spcPts val="1000"/>
                </a:spcAft>
              </a:pPr>
              <a:r>
                <a:rPr lang="en-US" sz="2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Viết</a:t>
              </a:r>
              <a:r>
                <a:rPr lang="en-US" sz="2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văn</a:t>
              </a:r>
              <a:r>
                <a:rPr lang="en-US" sz="2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bản</a:t>
              </a:r>
              <a:r>
                <a:rPr lang="en-US" sz="2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tóm</a:t>
              </a:r>
              <a:r>
                <a:rPr lang="en-US" sz="2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tắt</a:t>
              </a:r>
              <a:endParaRPr lang="vi-VN" sz="2800" b="1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7" name="组合 8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>
            <a:extLst>
              <a:ext uri="{FF2B5EF4-FFF2-40B4-BE49-F238E27FC236}">
                <a16:creationId xmlns:a16="http://schemas.microsoft.com/office/drawing/2014/main" id="{F8C63478-13A9-90CD-9517-B2BF05620C58}"/>
              </a:ext>
            </a:extLst>
          </p:cNvPr>
          <p:cNvGrpSpPr/>
          <p:nvPr/>
        </p:nvGrpSpPr>
        <p:grpSpPr>
          <a:xfrm>
            <a:off x="3427331" y="3615650"/>
            <a:ext cx="5006481" cy="1151523"/>
            <a:chOff x="6740081" y="2350664"/>
            <a:chExt cx="4392376" cy="129942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8" name="Freeform 394">
              <a:extLst>
                <a:ext uri="{FF2B5EF4-FFF2-40B4-BE49-F238E27FC236}">
                  <a16:creationId xmlns:a16="http://schemas.microsoft.com/office/drawing/2014/main" id="{A4852DB1-7E31-902D-394D-E8D8F811B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0081" y="2350664"/>
              <a:ext cx="4392376" cy="1232027"/>
            </a:xfrm>
            <a:custGeom>
              <a:avLst/>
              <a:gdLst>
                <a:gd name="T0" fmla="*/ 499 w 499"/>
                <a:gd name="T1" fmla="*/ 9 h 138"/>
                <a:gd name="T2" fmla="*/ 491 w 499"/>
                <a:gd name="T3" fmla="*/ 1 h 138"/>
                <a:gd name="T4" fmla="*/ 43 w 499"/>
                <a:gd name="T5" fmla="*/ 0 h 138"/>
                <a:gd name="T6" fmla="*/ 23 w 499"/>
                <a:gd name="T7" fmla="*/ 4 h 138"/>
                <a:gd name="T8" fmla="*/ 9 w 499"/>
                <a:gd name="T9" fmla="*/ 16 h 138"/>
                <a:gd name="T10" fmla="*/ 3 w 499"/>
                <a:gd name="T11" fmla="*/ 27 h 138"/>
                <a:gd name="T12" fmla="*/ 9 w 499"/>
                <a:gd name="T13" fmla="*/ 37 h 138"/>
                <a:gd name="T14" fmla="*/ 17 w 499"/>
                <a:gd name="T15" fmla="*/ 38 h 138"/>
                <a:gd name="T16" fmla="*/ 27 w 499"/>
                <a:gd name="T17" fmla="*/ 31 h 138"/>
                <a:gd name="T18" fmla="*/ 31 w 499"/>
                <a:gd name="T19" fmla="*/ 26 h 138"/>
                <a:gd name="T20" fmla="*/ 42 w 499"/>
                <a:gd name="T21" fmla="*/ 21 h 138"/>
                <a:gd name="T22" fmla="*/ 53 w 499"/>
                <a:gd name="T23" fmla="*/ 25 h 138"/>
                <a:gd name="T24" fmla="*/ 57 w 499"/>
                <a:gd name="T25" fmla="*/ 36 h 138"/>
                <a:gd name="T26" fmla="*/ 52 w 499"/>
                <a:gd name="T27" fmla="*/ 49 h 138"/>
                <a:gd name="T28" fmla="*/ 44 w 499"/>
                <a:gd name="T29" fmla="*/ 53 h 138"/>
                <a:gd name="T30" fmla="*/ 34 w 499"/>
                <a:gd name="T31" fmla="*/ 62 h 138"/>
                <a:gd name="T32" fmla="*/ 34 w 499"/>
                <a:gd name="T33" fmla="*/ 67 h 138"/>
                <a:gd name="T34" fmla="*/ 41 w 499"/>
                <a:gd name="T35" fmla="*/ 73 h 138"/>
                <a:gd name="T36" fmla="*/ 45 w 499"/>
                <a:gd name="T37" fmla="*/ 73 h 138"/>
                <a:gd name="T38" fmla="*/ 57 w 499"/>
                <a:gd name="T39" fmla="*/ 79 h 138"/>
                <a:gd name="T40" fmla="*/ 63 w 499"/>
                <a:gd name="T41" fmla="*/ 94 h 138"/>
                <a:gd name="T42" fmla="*/ 57 w 499"/>
                <a:gd name="T43" fmla="*/ 111 h 138"/>
                <a:gd name="T44" fmla="*/ 44 w 499"/>
                <a:gd name="T45" fmla="*/ 117 h 138"/>
                <a:gd name="T46" fmla="*/ 31 w 499"/>
                <a:gd name="T47" fmla="*/ 112 h 138"/>
                <a:gd name="T48" fmla="*/ 26 w 499"/>
                <a:gd name="T49" fmla="*/ 105 h 138"/>
                <a:gd name="T50" fmla="*/ 16 w 499"/>
                <a:gd name="T51" fmla="*/ 98 h 138"/>
                <a:gd name="T52" fmla="*/ 7 w 499"/>
                <a:gd name="T53" fmla="*/ 99 h 138"/>
                <a:gd name="T54" fmla="*/ 1 w 499"/>
                <a:gd name="T55" fmla="*/ 108 h 138"/>
                <a:gd name="T56" fmla="*/ 13 w 499"/>
                <a:gd name="T57" fmla="*/ 128 h 138"/>
                <a:gd name="T58" fmla="*/ 44 w 499"/>
                <a:gd name="T59" fmla="*/ 138 h 138"/>
                <a:gd name="T60" fmla="*/ 491 w 499"/>
                <a:gd name="T61" fmla="*/ 137 h 138"/>
                <a:gd name="T62" fmla="*/ 499 w 499"/>
                <a:gd name="T63" fmla="*/ 129 h 138"/>
                <a:gd name="T64" fmla="*/ 499 w 499"/>
                <a:gd name="T65" fmla="*/ 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9" h="138">
                  <a:moveTo>
                    <a:pt x="499" y="9"/>
                  </a:moveTo>
                  <a:cubicBezTo>
                    <a:pt x="499" y="5"/>
                    <a:pt x="496" y="1"/>
                    <a:pt x="491" y="1"/>
                  </a:cubicBezTo>
                  <a:cubicBezTo>
                    <a:pt x="491" y="1"/>
                    <a:pt x="47" y="0"/>
                    <a:pt x="43" y="0"/>
                  </a:cubicBezTo>
                  <a:cubicBezTo>
                    <a:pt x="36" y="0"/>
                    <a:pt x="29" y="1"/>
                    <a:pt x="23" y="4"/>
                  </a:cubicBezTo>
                  <a:cubicBezTo>
                    <a:pt x="17" y="7"/>
                    <a:pt x="12" y="11"/>
                    <a:pt x="9" y="16"/>
                  </a:cubicBezTo>
                  <a:cubicBezTo>
                    <a:pt x="5" y="20"/>
                    <a:pt x="3" y="27"/>
                    <a:pt x="3" y="27"/>
                  </a:cubicBezTo>
                  <a:cubicBezTo>
                    <a:pt x="2" y="32"/>
                    <a:pt x="5" y="36"/>
                    <a:pt x="9" y="37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21" y="39"/>
                    <a:pt x="26" y="36"/>
                    <a:pt x="27" y="31"/>
                  </a:cubicBezTo>
                  <a:cubicBezTo>
                    <a:pt x="27" y="31"/>
                    <a:pt x="28" y="29"/>
                    <a:pt x="31" y="26"/>
                  </a:cubicBezTo>
                  <a:cubicBezTo>
                    <a:pt x="34" y="23"/>
                    <a:pt x="38" y="21"/>
                    <a:pt x="42" y="21"/>
                  </a:cubicBezTo>
                  <a:cubicBezTo>
                    <a:pt x="47" y="21"/>
                    <a:pt x="50" y="22"/>
                    <a:pt x="53" y="25"/>
                  </a:cubicBezTo>
                  <a:cubicBezTo>
                    <a:pt x="56" y="28"/>
                    <a:pt x="57" y="32"/>
                    <a:pt x="57" y="36"/>
                  </a:cubicBezTo>
                  <a:cubicBezTo>
                    <a:pt x="57" y="42"/>
                    <a:pt x="55" y="46"/>
                    <a:pt x="52" y="49"/>
                  </a:cubicBezTo>
                  <a:cubicBezTo>
                    <a:pt x="48" y="52"/>
                    <a:pt x="44" y="53"/>
                    <a:pt x="44" y="53"/>
                  </a:cubicBezTo>
                  <a:cubicBezTo>
                    <a:pt x="39" y="53"/>
                    <a:pt x="35" y="57"/>
                    <a:pt x="34" y="62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3" y="71"/>
                    <a:pt x="36" y="74"/>
                    <a:pt x="41" y="73"/>
                  </a:cubicBezTo>
                  <a:cubicBezTo>
                    <a:pt x="41" y="73"/>
                    <a:pt x="41" y="73"/>
                    <a:pt x="45" y="73"/>
                  </a:cubicBezTo>
                  <a:cubicBezTo>
                    <a:pt x="50" y="73"/>
                    <a:pt x="54" y="75"/>
                    <a:pt x="57" y="79"/>
                  </a:cubicBezTo>
                  <a:cubicBezTo>
                    <a:pt x="61" y="83"/>
                    <a:pt x="63" y="88"/>
                    <a:pt x="63" y="94"/>
                  </a:cubicBezTo>
                  <a:cubicBezTo>
                    <a:pt x="63" y="101"/>
                    <a:pt x="61" y="107"/>
                    <a:pt x="57" y="111"/>
                  </a:cubicBezTo>
                  <a:cubicBezTo>
                    <a:pt x="54" y="115"/>
                    <a:pt x="49" y="117"/>
                    <a:pt x="44" y="117"/>
                  </a:cubicBezTo>
                  <a:cubicBezTo>
                    <a:pt x="39" y="117"/>
                    <a:pt x="34" y="115"/>
                    <a:pt x="31" y="112"/>
                  </a:cubicBezTo>
                  <a:cubicBezTo>
                    <a:pt x="27" y="108"/>
                    <a:pt x="26" y="105"/>
                    <a:pt x="26" y="105"/>
                  </a:cubicBezTo>
                  <a:cubicBezTo>
                    <a:pt x="25" y="101"/>
                    <a:pt x="21" y="97"/>
                    <a:pt x="16" y="98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3" y="100"/>
                    <a:pt x="0" y="104"/>
                    <a:pt x="1" y="108"/>
                  </a:cubicBezTo>
                  <a:cubicBezTo>
                    <a:pt x="1" y="108"/>
                    <a:pt x="5" y="121"/>
                    <a:pt x="13" y="128"/>
                  </a:cubicBezTo>
                  <a:cubicBezTo>
                    <a:pt x="21" y="135"/>
                    <a:pt x="32" y="138"/>
                    <a:pt x="44" y="138"/>
                  </a:cubicBezTo>
                  <a:cubicBezTo>
                    <a:pt x="48" y="138"/>
                    <a:pt x="491" y="137"/>
                    <a:pt x="491" y="137"/>
                  </a:cubicBezTo>
                  <a:cubicBezTo>
                    <a:pt x="496" y="137"/>
                    <a:pt x="499" y="134"/>
                    <a:pt x="499" y="129"/>
                  </a:cubicBezTo>
                  <a:lnTo>
                    <a:pt x="499" y="9"/>
                  </a:lnTo>
                  <a:close/>
                </a:path>
              </a:pathLst>
            </a:custGeom>
            <a:solidFill>
              <a:srgbClr val="FFF4D1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9" name="Rectangle 42">
              <a:extLst>
                <a:ext uri="{FF2B5EF4-FFF2-40B4-BE49-F238E27FC236}">
                  <a16:creationId xmlns:a16="http://schemas.microsoft.com/office/drawing/2014/main" id="{67CA4CF8-3EE4-EF1F-70CD-E16F7115DA6D}"/>
                </a:ext>
              </a:extLst>
            </p:cNvPr>
            <p:cNvSpPr/>
            <p:nvPr/>
          </p:nvSpPr>
          <p:spPr>
            <a:xfrm flipH="1">
              <a:off x="7579584" y="2653514"/>
              <a:ext cx="3361681" cy="99657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68580" tIns="0" rIns="68580" bIns="0" rtlCol="0" anchor="t"/>
            <a:lstStyle/>
            <a:p>
              <a:pPr algn="ctr">
                <a:lnSpc>
                  <a:spcPct val="120000"/>
                </a:lnSpc>
                <a:spcAft>
                  <a:spcPts val="1000"/>
                </a:spcAft>
              </a:pPr>
              <a:r>
                <a:rPr lang="en-US" sz="2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Kiểm</a:t>
              </a:r>
              <a:r>
                <a:rPr lang="en-US" sz="2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tra</a:t>
              </a:r>
              <a:r>
                <a:rPr lang="en-US" sz="2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và</a:t>
              </a:r>
              <a:r>
                <a:rPr lang="en-US" sz="2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chỉnh</a:t>
              </a:r>
              <a:r>
                <a:rPr lang="en-US" sz="2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sửa</a:t>
              </a:r>
              <a:endParaRPr lang="vi-VN" sz="2800" b="1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10" name="组合 13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>
            <a:extLst>
              <a:ext uri="{FF2B5EF4-FFF2-40B4-BE49-F238E27FC236}">
                <a16:creationId xmlns:a16="http://schemas.microsoft.com/office/drawing/2014/main" id="{B2DB6B36-624B-C7FD-8A3F-CD8513242719}"/>
              </a:ext>
            </a:extLst>
          </p:cNvPr>
          <p:cNvGrpSpPr/>
          <p:nvPr/>
        </p:nvGrpSpPr>
        <p:grpSpPr>
          <a:xfrm>
            <a:off x="519246" y="376326"/>
            <a:ext cx="4816522" cy="1126666"/>
            <a:chOff x="1037547" y="2350664"/>
            <a:chExt cx="4465618" cy="1271371"/>
          </a:xfrm>
        </p:grpSpPr>
        <p:sp>
          <p:nvSpPr>
            <p:cNvPr id="11" name="Freeform 128">
              <a:extLst>
                <a:ext uri="{FF2B5EF4-FFF2-40B4-BE49-F238E27FC236}">
                  <a16:creationId xmlns:a16="http://schemas.microsoft.com/office/drawing/2014/main" id="{328ECB45-143D-BCDD-B300-15CF3BD4E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547" y="2350664"/>
              <a:ext cx="4465618" cy="1271371"/>
            </a:xfrm>
            <a:custGeom>
              <a:avLst/>
              <a:gdLst>
                <a:gd name="T0" fmla="*/ 47 w 485"/>
                <a:gd name="T1" fmla="*/ 0 h 136"/>
                <a:gd name="T2" fmla="*/ 35 w 485"/>
                <a:gd name="T3" fmla="*/ 7 h 136"/>
                <a:gd name="T4" fmla="*/ 23 w 485"/>
                <a:gd name="T5" fmla="*/ 22 h 136"/>
                <a:gd name="T6" fmla="*/ 8 w 485"/>
                <a:gd name="T7" fmla="*/ 31 h 136"/>
                <a:gd name="T8" fmla="*/ 0 w 485"/>
                <a:gd name="T9" fmla="*/ 43 h 136"/>
                <a:gd name="T10" fmla="*/ 0 w 485"/>
                <a:gd name="T11" fmla="*/ 50 h 136"/>
                <a:gd name="T12" fmla="*/ 8 w 485"/>
                <a:gd name="T13" fmla="*/ 55 h 136"/>
                <a:gd name="T14" fmla="*/ 27 w 485"/>
                <a:gd name="T15" fmla="*/ 43 h 136"/>
                <a:gd name="T16" fmla="*/ 34 w 485"/>
                <a:gd name="T17" fmla="*/ 47 h 136"/>
                <a:gd name="T18" fmla="*/ 34 w 485"/>
                <a:gd name="T19" fmla="*/ 128 h 136"/>
                <a:gd name="T20" fmla="*/ 42 w 485"/>
                <a:gd name="T21" fmla="*/ 136 h 136"/>
                <a:gd name="T22" fmla="*/ 477 w 485"/>
                <a:gd name="T23" fmla="*/ 136 h 136"/>
                <a:gd name="T24" fmla="*/ 485 w 485"/>
                <a:gd name="T25" fmla="*/ 128 h 136"/>
                <a:gd name="T26" fmla="*/ 485 w 485"/>
                <a:gd name="T27" fmla="*/ 8 h 136"/>
                <a:gd name="T28" fmla="*/ 477 w 485"/>
                <a:gd name="T29" fmla="*/ 0 h 136"/>
                <a:gd name="T30" fmla="*/ 47 w 485"/>
                <a:gd name="T3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5" h="136">
                  <a:moveTo>
                    <a:pt x="47" y="0"/>
                  </a:moveTo>
                  <a:cubicBezTo>
                    <a:pt x="43" y="0"/>
                    <a:pt x="37" y="3"/>
                    <a:pt x="35" y="7"/>
                  </a:cubicBezTo>
                  <a:cubicBezTo>
                    <a:pt x="35" y="7"/>
                    <a:pt x="31" y="15"/>
                    <a:pt x="23" y="22"/>
                  </a:cubicBezTo>
                  <a:cubicBezTo>
                    <a:pt x="15" y="28"/>
                    <a:pt x="8" y="31"/>
                    <a:pt x="8" y="31"/>
                  </a:cubicBezTo>
                  <a:cubicBezTo>
                    <a:pt x="4" y="33"/>
                    <a:pt x="0" y="38"/>
                    <a:pt x="0" y="4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4"/>
                    <a:pt x="4" y="56"/>
                    <a:pt x="8" y="55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1" y="40"/>
                    <a:pt x="34" y="42"/>
                    <a:pt x="34" y="47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4" y="133"/>
                    <a:pt x="38" y="136"/>
                    <a:pt x="42" y="136"/>
                  </a:cubicBezTo>
                  <a:cubicBezTo>
                    <a:pt x="477" y="136"/>
                    <a:pt x="477" y="136"/>
                    <a:pt x="477" y="136"/>
                  </a:cubicBezTo>
                  <a:cubicBezTo>
                    <a:pt x="482" y="136"/>
                    <a:pt x="485" y="133"/>
                    <a:pt x="485" y="128"/>
                  </a:cubicBezTo>
                  <a:cubicBezTo>
                    <a:pt x="485" y="8"/>
                    <a:pt x="485" y="8"/>
                    <a:pt x="485" y="8"/>
                  </a:cubicBezTo>
                  <a:cubicBezTo>
                    <a:pt x="485" y="4"/>
                    <a:pt x="482" y="0"/>
                    <a:pt x="477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12" name="Rectangle 42">
              <a:extLst>
                <a:ext uri="{FF2B5EF4-FFF2-40B4-BE49-F238E27FC236}">
                  <a16:creationId xmlns:a16="http://schemas.microsoft.com/office/drawing/2014/main" id="{1E059651-AC0B-93C1-4A20-701B38DEBABE}"/>
                </a:ext>
              </a:extLst>
            </p:cNvPr>
            <p:cNvSpPr/>
            <p:nvPr/>
          </p:nvSpPr>
          <p:spPr>
            <a:xfrm flipH="1">
              <a:off x="1721935" y="2684513"/>
              <a:ext cx="3532301" cy="32223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68580" tIns="0" rIns="68580" bIns="0" rtlCol="0" anchor="t"/>
            <a:lstStyle/>
            <a:p>
              <a:pPr algn="ctr">
                <a:lnSpc>
                  <a:spcPct val="120000"/>
                </a:lnSpc>
                <a:spcAft>
                  <a:spcPts val="1000"/>
                </a:spcAft>
              </a:pPr>
              <a:r>
                <a:rPr lang="vi-VN" sz="2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Trướ</a:t>
              </a:r>
              <a:r>
                <a:rPr lang="en-US" sz="2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 </a:t>
              </a:r>
              <a:r>
                <a:rPr lang="en-US" sz="2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khi</a:t>
              </a:r>
              <a:r>
                <a:rPr lang="en-US" sz="2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tóm</a:t>
              </a:r>
              <a:r>
                <a:rPr lang="en-US" sz="2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tắt</a:t>
              </a:r>
              <a:endParaRPr lang="vi-VN" sz="2800" b="1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1B96F11-F13C-AD8E-DFA3-C62A9DAB2112}"/>
              </a:ext>
            </a:extLst>
          </p:cNvPr>
          <p:cNvSpPr/>
          <p:nvPr/>
        </p:nvSpPr>
        <p:spPr>
          <a:xfrm>
            <a:off x="6291170" y="575189"/>
            <a:ext cx="2684269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FF0000"/>
                </a:solidFill>
                <a:latin typeface="#9Slide03 Ample" panose="02000000000000000000" pitchFamily="2" charset="0"/>
              </a:rPr>
              <a:t>QUY TRÌNH VIẾT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23CF9F3-DF63-27D0-E288-9EC6211E5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815" y="3210302"/>
            <a:ext cx="1929783" cy="192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5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13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>
            <a:extLst>
              <a:ext uri="{FF2B5EF4-FFF2-40B4-BE49-F238E27FC236}">
                <a16:creationId xmlns:a16="http://schemas.microsoft.com/office/drawing/2014/main" id="{B2DB6B36-624B-C7FD-8A3F-CD8513242719}"/>
              </a:ext>
            </a:extLst>
          </p:cNvPr>
          <p:cNvGrpSpPr/>
          <p:nvPr/>
        </p:nvGrpSpPr>
        <p:grpSpPr>
          <a:xfrm>
            <a:off x="2846378" y="287550"/>
            <a:ext cx="3451243" cy="884303"/>
            <a:chOff x="1037547" y="2350664"/>
            <a:chExt cx="4465618" cy="1271371"/>
          </a:xfrm>
        </p:grpSpPr>
        <p:sp>
          <p:nvSpPr>
            <p:cNvPr id="11" name="Freeform 128">
              <a:extLst>
                <a:ext uri="{FF2B5EF4-FFF2-40B4-BE49-F238E27FC236}">
                  <a16:creationId xmlns:a16="http://schemas.microsoft.com/office/drawing/2014/main" id="{328ECB45-143D-BCDD-B300-15CF3BD4E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547" y="2350664"/>
              <a:ext cx="4465618" cy="1271371"/>
            </a:xfrm>
            <a:custGeom>
              <a:avLst/>
              <a:gdLst>
                <a:gd name="T0" fmla="*/ 47 w 485"/>
                <a:gd name="T1" fmla="*/ 0 h 136"/>
                <a:gd name="T2" fmla="*/ 35 w 485"/>
                <a:gd name="T3" fmla="*/ 7 h 136"/>
                <a:gd name="T4" fmla="*/ 23 w 485"/>
                <a:gd name="T5" fmla="*/ 22 h 136"/>
                <a:gd name="T6" fmla="*/ 8 w 485"/>
                <a:gd name="T7" fmla="*/ 31 h 136"/>
                <a:gd name="T8" fmla="*/ 0 w 485"/>
                <a:gd name="T9" fmla="*/ 43 h 136"/>
                <a:gd name="T10" fmla="*/ 0 w 485"/>
                <a:gd name="T11" fmla="*/ 50 h 136"/>
                <a:gd name="T12" fmla="*/ 8 w 485"/>
                <a:gd name="T13" fmla="*/ 55 h 136"/>
                <a:gd name="T14" fmla="*/ 27 w 485"/>
                <a:gd name="T15" fmla="*/ 43 h 136"/>
                <a:gd name="T16" fmla="*/ 34 w 485"/>
                <a:gd name="T17" fmla="*/ 47 h 136"/>
                <a:gd name="T18" fmla="*/ 34 w 485"/>
                <a:gd name="T19" fmla="*/ 128 h 136"/>
                <a:gd name="T20" fmla="*/ 42 w 485"/>
                <a:gd name="T21" fmla="*/ 136 h 136"/>
                <a:gd name="T22" fmla="*/ 477 w 485"/>
                <a:gd name="T23" fmla="*/ 136 h 136"/>
                <a:gd name="T24" fmla="*/ 485 w 485"/>
                <a:gd name="T25" fmla="*/ 128 h 136"/>
                <a:gd name="T26" fmla="*/ 485 w 485"/>
                <a:gd name="T27" fmla="*/ 8 h 136"/>
                <a:gd name="T28" fmla="*/ 477 w 485"/>
                <a:gd name="T29" fmla="*/ 0 h 136"/>
                <a:gd name="T30" fmla="*/ 47 w 485"/>
                <a:gd name="T3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5" h="136">
                  <a:moveTo>
                    <a:pt x="47" y="0"/>
                  </a:moveTo>
                  <a:cubicBezTo>
                    <a:pt x="43" y="0"/>
                    <a:pt x="37" y="3"/>
                    <a:pt x="35" y="7"/>
                  </a:cubicBezTo>
                  <a:cubicBezTo>
                    <a:pt x="35" y="7"/>
                    <a:pt x="31" y="15"/>
                    <a:pt x="23" y="22"/>
                  </a:cubicBezTo>
                  <a:cubicBezTo>
                    <a:pt x="15" y="28"/>
                    <a:pt x="8" y="31"/>
                    <a:pt x="8" y="31"/>
                  </a:cubicBezTo>
                  <a:cubicBezTo>
                    <a:pt x="4" y="33"/>
                    <a:pt x="0" y="38"/>
                    <a:pt x="0" y="4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4"/>
                    <a:pt x="4" y="56"/>
                    <a:pt x="8" y="55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1" y="40"/>
                    <a:pt x="34" y="42"/>
                    <a:pt x="34" y="47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4" y="133"/>
                    <a:pt x="38" y="136"/>
                    <a:pt x="42" y="136"/>
                  </a:cubicBezTo>
                  <a:cubicBezTo>
                    <a:pt x="477" y="136"/>
                    <a:pt x="477" y="136"/>
                    <a:pt x="477" y="136"/>
                  </a:cubicBezTo>
                  <a:cubicBezTo>
                    <a:pt x="482" y="136"/>
                    <a:pt x="485" y="133"/>
                    <a:pt x="485" y="128"/>
                  </a:cubicBezTo>
                  <a:cubicBezTo>
                    <a:pt x="485" y="8"/>
                    <a:pt x="485" y="8"/>
                    <a:pt x="485" y="8"/>
                  </a:cubicBezTo>
                  <a:cubicBezTo>
                    <a:pt x="485" y="4"/>
                    <a:pt x="482" y="0"/>
                    <a:pt x="477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12" name="Rectangle 42">
              <a:extLst>
                <a:ext uri="{FF2B5EF4-FFF2-40B4-BE49-F238E27FC236}">
                  <a16:creationId xmlns:a16="http://schemas.microsoft.com/office/drawing/2014/main" id="{1E059651-AC0B-93C1-4A20-701B38DEBABE}"/>
                </a:ext>
              </a:extLst>
            </p:cNvPr>
            <p:cNvSpPr/>
            <p:nvPr/>
          </p:nvSpPr>
          <p:spPr>
            <a:xfrm flipH="1">
              <a:off x="1721935" y="2684513"/>
              <a:ext cx="3532301" cy="32223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68580" tIns="0" rIns="68580" bIns="0" rtlCol="0" anchor="t"/>
            <a:lstStyle/>
            <a:p>
              <a:pPr algn="ctr">
                <a:lnSpc>
                  <a:spcPct val="120000"/>
                </a:lnSpc>
                <a:spcAft>
                  <a:spcPts val="1000"/>
                </a:spcAft>
              </a:pPr>
              <a:r>
                <a:rPr lang="vi-VN" sz="2400" b="1" dirty="0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Trướ</a:t>
              </a:r>
              <a:r>
                <a:rPr lang="en-US" sz="2400" b="1" dirty="0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 </a:t>
              </a:r>
              <a:r>
                <a:rPr lang="en-US" sz="2400" b="1" dirty="0" err="1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khi</a:t>
              </a:r>
              <a:r>
                <a:rPr lang="en-US" sz="2400" b="1" dirty="0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tóm</a:t>
              </a:r>
              <a:r>
                <a:rPr lang="en-US" sz="2400" b="1" dirty="0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tắt</a:t>
              </a:r>
              <a:endParaRPr lang="vi-VN" sz="24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D8C3441-0E09-DBEF-860A-EF19108E43C7}"/>
              </a:ext>
            </a:extLst>
          </p:cNvPr>
          <p:cNvGrpSpPr/>
          <p:nvPr/>
        </p:nvGrpSpPr>
        <p:grpSpPr>
          <a:xfrm>
            <a:off x="447731" y="1430581"/>
            <a:ext cx="2398647" cy="3421399"/>
            <a:chOff x="447731" y="1430581"/>
            <a:chExt cx="2398647" cy="3421399"/>
          </a:xfrm>
        </p:grpSpPr>
        <p:grpSp>
          <p:nvGrpSpPr>
            <p:cNvPr id="14" name="组合 41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A84C5C30-27C4-CE53-12DA-2F5A79C878E1}"/>
                </a:ext>
              </a:extLst>
            </p:cNvPr>
            <p:cNvGrpSpPr/>
            <p:nvPr/>
          </p:nvGrpSpPr>
          <p:grpSpPr>
            <a:xfrm>
              <a:off x="447731" y="1997476"/>
              <a:ext cx="2398647" cy="2854504"/>
              <a:chOff x="816429" y="816430"/>
              <a:chExt cx="2678664" cy="2667000"/>
            </a:xfrm>
          </p:grpSpPr>
          <p:sp>
            <p:nvSpPr>
              <p:cNvPr id="16" name="矩形: 圆角 42">
                <a:extLst>
                  <a:ext uri="{FF2B5EF4-FFF2-40B4-BE49-F238E27FC236}">
                    <a16:creationId xmlns:a16="http://schemas.microsoft.com/office/drawing/2014/main" id="{38E45D2D-EDEA-78E3-A0D1-64605CFFFADF}"/>
                  </a:ext>
                </a:extLst>
              </p:cNvPr>
              <p:cNvSpPr/>
              <p:nvPr/>
            </p:nvSpPr>
            <p:spPr>
              <a:xfrm>
                <a:off x="816429" y="816430"/>
                <a:ext cx="2558532" cy="2558141"/>
              </a:xfrm>
              <a:prstGeom prst="roundRect">
                <a:avLst>
                  <a:gd name="adj" fmla="val 9905"/>
                </a:avLst>
              </a:prstGeom>
              <a:solidFill>
                <a:srgbClr val="E1EF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n-ea"/>
                </a:endParaRPr>
              </a:p>
            </p:txBody>
          </p:sp>
          <p:sp>
            <p:nvSpPr>
              <p:cNvPr id="17" name="矩形: 圆角 43">
                <a:extLst>
                  <a:ext uri="{FF2B5EF4-FFF2-40B4-BE49-F238E27FC236}">
                    <a16:creationId xmlns:a16="http://schemas.microsoft.com/office/drawing/2014/main" id="{BF3AFDE5-3BFB-ECEB-AAD0-531183F6C871}"/>
                  </a:ext>
                </a:extLst>
              </p:cNvPr>
              <p:cNvSpPr/>
              <p:nvPr/>
            </p:nvSpPr>
            <p:spPr>
              <a:xfrm>
                <a:off x="936561" y="925289"/>
                <a:ext cx="2558532" cy="2558141"/>
              </a:xfrm>
              <a:prstGeom prst="roundRect">
                <a:avLst>
                  <a:gd name="adj" fmla="val 9905"/>
                </a:avLst>
              </a:prstGeom>
              <a:noFill/>
              <a:ln w="19050">
                <a:solidFill>
                  <a:srgbClr val="7951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A76438B-4E4B-07A7-E358-1FDB49EB9872}"/>
                </a:ext>
              </a:extLst>
            </p:cNvPr>
            <p:cNvSpPr txBox="1"/>
            <p:nvPr/>
          </p:nvSpPr>
          <p:spPr>
            <a:xfrm>
              <a:off x="645525" y="3079105"/>
              <a:ext cx="196451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3000" dirty="0" err="1">
                  <a:latin typeface="#9Slide05 Braxton Regular" panose="03060000000000000000" pitchFamily="66" charset="0"/>
                </a:rPr>
                <a:t>Đọc</a:t>
              </a:r>
              <a:r>
                <a:rPr lang="en-US" altLang="en-US" sz="30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3000" dirty="0" err="1">
                  <a:latin typeface="#9Slide05 Braxton Regular" panose="03060000000000000000" pitchFamily="66" charset="0"/>
                </a:rPr>
                <a:t>thật</a:t>
              </a:r>
              <a:r>
                <a:rPr lang="en-US" altLang="en-US" sz="3000" dirty="0">
                  <a:latin typeface="#9Slide05 Braxton Regular" panose="03060000000000000000" pitchFamily="66" charset="0"/>
                </a:rPr>
                <a:t> kĩ </a:t>
              </a:r>
              <a:r>
                <a:rPr lang="en-US" altLang="en-US" sz="3000" dirty="0" err="1">
                  <a:latin typeface="#9Slide05 Braxton Regular" panose="03060000000000000000" pitchFamily="66" charset="0"/>
                </a:rPr>
                <a:t>văn</a:t>
              </a:r>
              <a:r>
                <a:rPr lang="en-US" altLang="en-US" sz="30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3000" dirty="0" err="1">
                  <a:latin typeface="#9Slide05 Braxton Regular" panose="03060000000000000000" pitchFamily="66" charset="0"/>
                </a:rPr>
                <a:t>bản</a:t>
              </a:r>
              <a:r>
                <a:rPr lang="en-US" altLang="en-US" sz="30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3000" dirty="0" err="1">
                  <a:latin typeface="#9Slide05 Braxton Regular" panose="03060000000000000000" pitchFamily="66" charset="0"/>
                </a:rPr>
                <a:t>gốc</a:t>
              </a:r>
              <a:endParaRPr lang="en-US" altLang="en-US" sz="3000" dirty="0">
                <a:solidFill>
                  <a:schemeClr val="tx1"/>
                </a:solidFill>
                <a:latin typeface="#9Slide05 Braxton Regular" panose="03060000000000000000" pitchFamily="66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0BD09CE-58A6-100B-73C1-BFBA4D43B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4225" y="1430581"/>
              <a:ext cx="1172747" cy="1172747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B063BC9-EC8B-C2B1-98A5-8EC87BD17F97}"/>
              </a:ext>
            </a:extLst>
          </p:cNvPr>
          <p:cNvGrpSpPr/>
          <p:nvPr/>
        </p:nvGrpSpPr>
        <p:grpSpPr>
          <a:xfrm>
            <a:off x="3372676" y="1552662"/>
            <a:ext cx="2398647" cy="3202285"/>
            <a:chOff x="3372676" y="1552662"/>
            <a:chExt cx="2398647" cy="3202285"/>
          </a:xfrm>
        </p:grpSpPr>
        <p:grpSp>
          <p:nvGrpSpPr>
            <p:cNvPr id="18" name="组合 49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29C3550C-0976-88B9-61E1-B7F86277E342}"/>
                </a:ext>
              </a:extLst>
            </p:cNvPr>
            <p:cNvGrpSpPr/>
            <p:nvPr/>
          </p:nvGrpSpPr>
          <p:grpSpPr>
            <a:xfrm>
              <a:off x="3372676" y="1900443"/>
              <a:ext cx="2398647" cy="2854504"/>
              <a:chOff x="816429" y="816430"/>
              <a:chExt cx="2678664" cy="2667000"/>
            </a:xfrm>
          </p:grpSpPr>
          <p:sp>
            <p:nvSpPr>
              <p:cNvPr id="19" name="矩形: 圆角 50">
                <a:extLst>
                  <a:ext uri="{FF2B5EF4-FFF2-40B4-BE49-F238E27FC236}">
                    <a16:creationId xmlns:a16="http://schemas.microsoft.com/office/drawing/2014/main" id="{4E241BFD-1822-680C-E5B6-323FFC6D0AA2}"/>
                  </a:ext>
                </a:extLst>
              </p:cNvPr>
              <p:cNvSpPr/>
              <p:nvPr/>
            </p:nvSpPr>
            <p:spPr>
              <a:xfrm>
                <a:off x="816429" y="816430"/>
                <a:ext cx="2558532" cy="2558141"/>
              </a:xfrm>
              <a:prstGeom prst="roundRect">
                <a:avLst>
                  <a:gd name="adj" fmla="val 9905"/>
                </a:avLst>
              </a:prstGeom>
              <a:solidFill>
                <a:srgbClr val="FFF4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n-ea"/>
                </a:endParaRPr>
              </a:p>
            </p:txBody>
          </p:sp>
          <p:sp>
            <p:nvSpPr>
              <p:cNvPr id="20" name="矩形: 圆角 51">
                <a:extLst>
                  <a:ext uri="{FF2B5EF4-FFF2-40B4-BE49-F238E27FC236}">
                    <a16:creationId xmlns:a16="http://schemas.microsoft.com/office/drawing/2014/main" id="{E11D869D-A610-6786-2856-0FBECE23F797}"/>
                  </a:ext>
                </a:extLst>
              </p:cNvPr>
              <p:cNvSpPr/>
              <p:nvPr/>
            </p:nvSpPr>
            <p:spPr>
              <a:xfrm>
                <a:off x="936561" y="925289"/>
                <a:ext cx="2558532" cy="2558141"/>
              </a:xfrm>
              <a:prstGeom prst="roundRect">
                <a:avLst>
                  <a:gd name="adj" fmla="val 9905"/>
                </a:avLst>
              </a:prstGeom>
              <a:noFill/>
              <a:ln w="19050">
                <a:solidFill>
                  <a:srgbClr val="7951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n-ea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75146AD-129E-91C1-E077-1E4D6A894CAE}"/>
                </a:ext>
              </a:extLst>
            </p:cNvPr>
            <p:cNvSpPr txBox="1"/>
            <p:nvPr/>
          </p:nvSpPr>
          <p:spPr>
            <a:xfrm>
              <a:off x="3542923" y="2848273"/>
              <a:ext cx="2058152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3000" dirty="0" err="1">
                  <a:latin typeface="#9Slide05 Braxton Regular" panose="03060000000000000000" pitchFamily="66" charset="0"/>
                </a:rPr>
                <a:t>Xác</a:t>
              </a:r>
              <a:r>
                <a:rPr lang="en-US" altLang="en-US" sz="30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3000" dirty="0" err="1">
                  <a:latin typeface="#9Slide05 Braxton Regular" panose="03060000000000000000" pitchFamily="66" charset="0"/>
                </a:rPr>
                <a:t>định</a:t>
              </a:r>
              <a:r>
                <a:rPr lang="en-US" altLang="en-US" sz="30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3000" dirty="0" err="1">
                  <a:latin typeface="#9Slide05 Braxton Regular" panose="03060000000000000000" pitchFamily="66" charset="0"/>
                </a:rPr>
                <a:t>nội</a:t>
              </a:r>
              <a:r>
                <a:rPr lang="en-US" altLang="en-US" sz="3000" dirty="0">
                  <a:latin typeface="#9Slide05 Braxton Regular" panose="03060000000000000000" pitchFamily="66" charset="0"/>
                </a:rPr>
                <a:t> dung </a:t>
              </a:r>
              <a:r>
                <a:rPr lang="en-US" altLang="en-US" sz="3000" dirty="0" err="1">
                  <a:latin typeface="#9Slide05 Braxton Regular" panose="03060000000000000000" pitchFamily="66" charset="0"/>
                </a:rPr>
                <a:t>chính</a:t>
              </a:r>
              <a:r>
                <a:rPr lang="en-US" altLang="en-US" sz="30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3000" dirty="0" err="1">
                  <a:latin typeface="#9Slide05 Braxton Regular" panose="03060000000000000000" pitchFamily="66" charset="0"/>
                </a:rPr>
                <a:t>cần</a:t>
              </a:r>
              <a:r>
                <a:rPr lang="en-US" altLang="en-US" sz="30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3000" dirty="0" err="1">
                  <a:latin typeface="#9Slide05 Braxton Regular" panose="03060000000000000000" pitchFamily="66" charset="0"/>
                </a:rPr>
                <a:t>tóm</a:t>
              </a:r>
              <a:r>
                <a:rPr lang="en-US" altLang="en-US" sz="30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3000" dirty="0" err="1">
                  <a:latin typeface="#9Slide05 Braxton Regular" panose="03060000000000000000" pitchFamily="66" charset="0"/>
                </a:rPr>
                <a:t>tắt</a:t>
              </a:r>
              <a:endParaRPr lang="en-US" altLang="en-US" sz="3000" dirty="0">
                <a:solidFill>
                  <a:schemeClr val="tx1"/>
                </a:solidFill>
                <a:latin typeface="#9Slide05 Braxton Regular" panose="03060000000000000000" pitchFamily="66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031037F-1189-0C0B-19DF-BD5994B0D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0040" y="1552662"/>
              <a:ext cx="884303" cy="884303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3012847-E0AC-ADE1-1BA0-B621CDD40BD2}"/>
              </a:ext>
            </a:extLst>
          </p:cNvPr>
          <p:cNvGrpSpPr/>
          <p:nvPr/>
        </p:nvGrpSpPr>
        <p:grpSpPr>
          <a:xfrm>
            <a:off x="6297622" y="1429778"/>
            <a:ext cx="2398647" cy="3422202"/>
            <a:chOff x="6297622" y="1429778"/>
            <a:chExt cx="2398647" cy="3422202"/>
          </a:xfrm>
        </p:grpSpPr>
        <p:grpSp>
          <p:nvGrpSpPr>
            <p:cNvPr id="21" name="组合 41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E288F0A4-AA7E-BC92-FA48-33137D48CE27}"/>
                </a:ext>
              </a:extLst>
            </p:cNvPr>
            <p:cNvGrpSpPr/>
            <p:nvPr/>
          </p:nvGrpSpPr>
          <p:grpSpPr>
            <a:xfrm>
              <a:off x="6297622" y="1997476"/>
              <a:ext cx="2398647" cy="2854504"/>
              <a:chOff x="816429" y="816430"/>
              <a:chExt cx="2678664" cy="2667000"/>
            </a:xfrm>
          </p:grpSpPr>
          <p:sp>
            <p:nvSpPr>
              <p:cNvPr id="22" name="矩形: 圆角 42">
                <a:extLst>
                  <a:ext uri="{FF2B5EF4-FFF2-40B4-BE49-F238E27FC236}">
                    <a16:creationId xmlns:a16="http://schemas.microsoft.com/office/drawing/2014/main" id="{29101755-BF54-D8D1-1A2F-8402D037B181}"/>
                  </a:ext>
                </a:extLst>
              </p:cNvPr>
              <p:cNvSpPr/>
              <p:nvPr/>
            </p:nvSpPr>
            <p:spPr>
              <a:xfrm>
                <a:off x="816429" y="816430"/>
                <a:ext cx="2558532" cy="2558141"/>
              </a:xfrm>
              <a:prstGeom prst="roundRect">
                <a:avLst>
                  <a:gd name="adj" fmla="val 9905"/>
                </a:avLst>
              </a:prstGeom>
              <a:solidFill>
                <a:srgbClr val="E7F4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n-ea"/>
                </a:endParaRPr>
              </a:p>
            </p:txBody>
          </p:sp>
          <p:sp>
            <p:nvSpPr>
              <p:cNvPr id="23" name="矩形: 圆角 43">
                <a:extLst>
                  <a:ext uri="{FF2B5EF4-FFF2-40B4-BE49-F238E27FC236}">
                    <a16:creationId xmlns:a16="http://schemas.microsoft.com/office/drawing/2014/main" id="{00EE64E5-AEBD-EF94-A8BD-C2E65F188AE8}"/>
                  </a:ext>
                </a:extLst>
              </p:cNvPr>
              <p:cNvSpPr/>
              <p:nvPr/>
            </p:nvSpPr>
            <p:spPr>
              <a:xfrm>
                <a:off x="936561" y="925289"/>
                <a:ext cx="2558532" cy="2558141"/>
              </a:xfrm>
              <a:prstGeom prst="roundRect">
                <a:avLst>
                  <a:gd name="adj" fmla="val 9905"/>
                </a:avLst>
              </a:prstGeom>
              <a:noFill/>
              <a:ln w="19050">
                <a:solidFill>
                  <a:srgbClr val="7951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04D7A97-74D2-B886-3EDF-1FAC6015FC0D}"/>
                </a:ext>
              </a:extLst>
            </p:cNvPr>
            <p:cNvSpPr txBox="1"/>
            <p:nvPr/>
          </p:nvSpPr>
          <p:spPr>
            <a:xfrm>
              <a:off x="6464558" y="2687354"/>
              <a:ext cx="2069428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3000" dirty="0" err="1">
                  <a:latin typeface="#9Slide05 Braxton Regular" panose="03060000000000000000" pitchFamily="66" charset="0"/>
                </a:rPr>
                <a:t>Xác</a:t>
              </a:r>
              <a:r>
                <a:rPr lang="en-US" altLang="en-US" sz="30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3000" dirty="0" err="1">
                  <a:latin typeface="#9Slide05 Braxton Regular" panose="03060000000000000000" pitchFamily="66" charset="0"/>
                </a:rPr>
                <a:t>định</a:t>
              </a:r>
              <a:r>
                <a:rPr lang="en-US" altLang="en-US" sz="30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3000" dirty="0" err="1">
                  <a:latin typeface="#9Slide05 Braxton Regular" panose="03060000000000000000" pitchFamily="66" charset="0"/>
                </a:rPr>
                <a:t>yêu</a:t>
              </a:r>
              <a:r>
                <a:rPr lang="en-US" altLang="en-US" sz="30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3000" dirty="0" err="1">
                  <a:latin typeface="#9Slide05 Braxton Regular" panose="03060000000000000000" pitchFamily="66" charset="0"/>
                </a:rPr>
                <a:t>cầu</a:t>
              </a:r>
              <a:r>
                <a:rPr lang="en-US" altLang="en-US" sz="30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3000" dirty="0" err="1">
                  <a:latin typeface="#9Slide05 Braxton Regular" panose="03060000000000000000" pitchFamily="66" charset="0"/>
                </a:rPr>
                <a:t>vê</a:t>
              </a:r>
              <a:r>
                <a:rPr lang="en-US" altLang="en-US" sz="3000" dirty="0">
                  <a:latin typeface="#9Slide05 Braxton Regular" panose="03060000000000000000" pitchFamily="66" charset="0"/>
                </a:rPr>
                <a:t>̀ </a:t>
              </a:r>
              <a:r>
                <a:rPr lang="en-US" altLang="en-US" sz="3000" dirty="0" err="1">
                  <a:latin typeface="#9Slide05 Braxton Regular" panose="03060000000000000000" pitchFamily="66" charset="0"/>
                </a:rPr>
                <a:t>độ</a:t>
              </a:r>
              <a:r>
                <a:rPr lang="en-US" altLang="en-US" sz="30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3000" dirty="0" err="1">
                  <a:latin typeface="#9Slide05 Braxton Regular" panose="03060000000000000000" pitchFamily="66" charset="0"/>
                </a:rPr>
                <a:t>dài</a:t>
              </a:r>
              <a:r>
                <a:rPr lang="en-US" altLang="en-US" sz="30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3000" dirty="0" err="1">
                  <a:latin typeface="#9Slide05 Braxton Regular" panose="03060000000000000000" pitchFamily="66" charset="0"/>
                </a:rPr>
                <a:t>của</a:t>
              </a:r>
              <a:r>
                <a:rPr lang="en-US" altLang="en-US" sz="30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3000" dirty="0" err="1">
                  <a:latin typeface="#9Slide05 Braxton Regular" panose="03060000000000000000" pitchFamily="66" charset="0"/>
                </a:rPr>
                <a:t>văn</a:t>
              </a:r>
              <a:r>
                <a:rPr lang="en-US" altLang="en-US" sz="30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3000" dirty="0" err="1">
                  <a:latin typeface="#9Slide05 Braxton Regular" panose="03060000000000000000" pitchFamily="66" charset="0"/>
                </a:rPr>
                <a:t>bản</a:t>
              </a:r>
              <a:r>
                <a:rPr lang="en-US" altLang="en-US" sz="30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3000" dirty="0" err="1">
                  <a:latin typeface="#9Slide05 Braxton Regular" panose="03060000000000000000" pitchFamily="66" charset="0"/>
                </a:rPr>
                <a:t>tóm</a:t>
              </a:r>
              <a:r>
                <a:rPr lang="en-US" altLang="en-US" sz="30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3000" dirty="0" err="1">
                  <a:latin typeface="#9Slide05 Braxton Regular" panose="03060000000000000000" pitchFamily="66" charset="0"/>
                </a:rPr>
                <a:t>tắt</a:t>
              </a:r>
              <a:endParaRPr lang="en-US" altLang="en-US" sz="3000" dirty="0">
                <a:solidFill>
                  <a:schemeClr val="tx1"/>
                </a:solidFill>
                <a:latin typeface="#9Slide05 Braxton Regular" panose="03060000000000000000" pitchFamily="66" charset="0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255A16B-FAA6-DAFB-942B-131800D64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37411" y="1429778"/>
              <a:ext cx="1264853" cy="1264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632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>
            <a:extLst>
              <a:ext uri="{FF2B5EF4-FFF2-40B4-BE49-F238E27FC236}">
                <a16:creationId xmlns:a16="http://schemas.microsoft.com/office/drawing/2014/main" id="{BC82409F-F12F-ABA7-F689-ED49F294E3A0}"/>
              </a:ext>
            </a:extLst>
          </p:cNvPr>
          <p:cNvGrpSpPr/>
          <p:nvPr/>
        </p:nvGrpSpPr>
        <p:grpSpPr>
          <a:xfrm>
            <a:off x="2811819" y="311763"/>
            <a:ext cx="3520362" cy="939989"/>
            <a:chOff x="1069013" y="4697354"/>
            <a:chExt cx="4434152" cy="123202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" name="Freeform 261">
              <a:extLst>
                <a:ext uri="{FF2B5EF4-FFF2-40B4-BE49-F238E27FC236}">
                  <a16:creationId xmlns:a16="http://schemas.microsoft.com/office/drawing/2014/main" id="{9EA9A9F1-F726-95B1-FA27-C8FD4C3C9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013" y="4697354"/>
              <a:ext cx="4434152" cy="1232027"/>
            </a:xfrm>
            <a:custGeom>
              <a:avLst/>
              <a:gdLst>
                <a:gd name="T0" fmla="*/ 48 w 500"/>
                <a:gd name="T1" fmla="*/ 0 h 137"/>
                <a:gd name="T2" fmla="*/ 17 w 500"/>
                <a:gd name="T3" fmla="*/ 10 h 137"/>
                <a:gd name="T4" fmla="*/ 5 w 500"/>
                <a:gd name="T5" fmla="*/ 33 h 137"/>
                <a:gd name="T6" fmla="*/ 11 w 500"/>
                <a:gd name="T7" fmla="*/ 41 h 137"/>
                <a:gd name="T8" fmla="*/ 20 w 500"/>
                <a:gd name="T9" fmla="*/ 42 h 137"/>
                <a:gd name="T10" fmla="*/ 30 w 500"/>
                <a:gd name="T11" fmla="*/ 35 h 137"/>
                <a:gd name="T12" fmla="*/ 34 w 500"/>
                <a:gd name="T13" fmla="*/ 27 h 137"/>
                <a:gd name="T14" fmla="*/ 47 w 500"/>
                <a:gd name="T15" fmla="*/ 22 h 137"/>
                <a:gd name="T16" fmla="*/ 60 w 500"/>
                <a:gd name="T17" fmla="*/ 27 h 137"/>
                <a:gd name="T18" fmla="*/ 65 w 500"/>
                <a:gd name="T19" fmla="*/ 40 h 137"/>
                <a:gd name="T20" fmla="*/ 59 w 500"/>
                <a:gd name="T21" fmla="*/ 56 h 137"/>
                <a:gd name="T22" fmla="*/ 38 w 500"/>
                <a:gd name="T23" fmla="*/ 78 h 137"/>
                <a:gd name="T24" fmla="*/ 9 w 500"/>
                <a:gd name="T25" fmla="*/ 111 h 137"/>
                <a:gd name="T26" fmla="*/ 1 w 500"/>
                <a:gd name="T27" fmla="*/ 129 h 137"/>
                <a:gd name="T28" fmla="*/ 8 w 500"/>
                <a:gd name="T29" fmla="*/ 137 h 137"/>
                <a:gd name="T30" fmla="*/ 492 w 500"/>
                <a:gd name="T31" fmla="*/ 137 h 137"/>
                <a:gd name="T32" fmla="*/ 500 w 500"/>
                <a:gd name="T33" fmla="*/ 129 h 137"/>
                <a:gd name="T34" fmla="*/ 500 w 500"/>
                <a:gd name="T35" fmla="*/ 9 h 137"/>
                <a:gd name="T36" fmla="*/ 492 w 500"/>
                <a:gd name="T37" fmla="*/ 0 h 137"/>
                <a:gd name="T38" fmla="*/ 48 w 500"/>
                <a:gd name="T3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0" h="137">
                  <a:moveTo>
                    <a:pt x="48" y="0"/>
                  </a:moveTo>
                  <a:cubicBezTo>
                    <a:pt x="36" y="0"/>
                    <a:pt x="25" y="3"/>
                    <a:pt x="17" y="10"/>
                  </a:cubicBezTo>
                  <a:cubicBezTo>
                    <a:pt x="9" y="16"/>
                    <a:pt x="5" y="33"/>
                    <a:pt x="5" y="33"/>
                  </a:cubicBezTo>
                  <a:cubicBezTo>
                    <a:pt x="4" y="37"/>
                    <a:pt x="6" y="41"/>
                    <a:pt x="11" y="41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5" y="43"/>
                    <a:pt x="29" y="39"/>
                    <a:pt x="30" y="35"/>
                  </a:cubicBezTo>
                  <a:cubicBezTo>
                    <a:pt x="30" y="35"/>
                    <a:pt x="31" y="30"/>
                    <a:pt x="34" y="27"/>
                  </a:cubicBezTo>
                  <a:cubicBezTo>
                    <a:pt x="37" y="24"/>
                    <a:pt x="42" y="22"/>
                    <a:pt x="47" y="22"/>
                  </a:cubicBezTo>
                  <a:cubicBezTo>
                    <a:pt x="53" y="22"/>
                    <a:pt x="57" y="23"/>
                    <a:pt x="60" y="27"/>
                  </a:cubicBezTo>
                  <a:cubicBezTo>
                    <a:pt x="63" y="30"/>
                    <a:pt x="65" y="34"/>
                    <a:pt x="65" y="40"/>
                  </a:cubicBezTo>
                  <a:cubicBezTo>
                    <a:pt x="65" y="45"/>
                    <a:pt x="63" y="51"/>
                    <a:pt x="59" y="56"/>
                  </a:cubicBezTo>
                  <a:cubicBezTo>
                    <a:pt x="57" y="60"/>
                    <a:pt x="50" y="67"/>
                    <a:pt x="38" y="78"/>
                  </a:cubicBezTo>
                  <a:cubicBezTo>
                    <a:pt x="23" y="92"/>
                    <a:pt x="14" y="103"/>
                    <a:pt x="9" y="111"/>
                  </a:cubicBezTo>
                  <a:cubicBezTo>
                    <a:pt x="4" y="119"/>
                    <a:pt x="1" y="129"/>
                    <a:pt x="1" y="129"/>
                  </a:cubicBezTo>
                  <a:cubicBezTo>
                    <a:pt x="0" y="133"/>
                    <a:pt x="3" y="137"/>
                    <a:pt x="8" y="137"/>
                  </a:cubicBezTo>
                  <a:cubicBezTo>
                    <a:pt x="492" y="137"/>
                    <a:pt x="492" y="137"/>
                    <a:pt x="492" y="137"/>
                  </a:cubicBezTo>
                  <a:cubicBezTo>
                    <a:pt x="497" y="137"/>
                    <a:pt x="500" y="133"/>
                    <a:pt x="500" y="129"/>
                  </a:cubicBezTo>
                  <a:cubicBezTo>
                    <a:pt x="500" y="9"/>
                    <a:pt x="500" y="9"/>
                    <a:pt x="500" y="9"/>
                  </a:cubicBezTo>
                  <a:cubicBezTo>
                    <a:pt x="500" y="4"/>
                    <a:pt x="497" y="0"/>
                    <a:pt x="492" y="0"/>
                  </a:cubicBezTo>
                  <a:cubicBezTo>
                    <a:pt x="492" y="0"/>
                    <a:pt x="49" y="0"/>
                    <a:pt x="48" y="0"/>
                  </a:cubicBezTo>
                  <a:close/>
                </a:path>
              </a:pathLst>
            </a:custGeom>
            <a:solidFill>
              <a:srgbClr val="E7F4FF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6" name="Rectangle 42">
              <a:extLst>
                <a:ext uri="{FF2B5EF4-FFF2-40B4-BE49-F238E27FC236}">
                  <a16:creationId xmlns:a16="http://schemas.microsoft.com/office/drawing/2014/main" id="{0142E19E-490D-C693-E5EB-5E2F6D8EAC89}"/>
                </a:ext>
              </a:extLst>
            </p:cNvPr>
            <p:cNvSpPr/>
            <p:nvPr/>
          </p:nvSpPr>
          <p:spPr>
            <a:xfrm flipH="1">
              <a:off x="1739869" y="5032952"/>
              <a:ext cx="3579590" cy="37595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68580" tIns="0" rIns="68580" bIns="0" rtlCol="0" anchor="t"/>
            <a:lstStyle/>
            <a:p>
              <a:pPr algn="ctr">
                <a:lnSpc>
                  <a:spcPct val="120000"/>
                </a:lnSpc>
                <a:spcAft>
                  <a:spcPts val="1000"/>
                </a:spcAft>
              </a:pPr>
              <a:r>
                <a:rPr lang="en-US" sz="2400" b="1" dirty="0" err="1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Viết</a:t>
              </a:r>
              <a:r>
                <a:rPr lang="en-US" sz="2400" b="1" dirty="0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văn</a:t>
              </a:r>
              <a:r>
                <a:rPr lang="en-US" sz="2400" b="1" dirty="0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bản</a:t>
              </a:r>
              <a:r>
                <a:rPr lang="en-US" sz="2400" b="1" dirty="0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tóm</a:t>
              </a:r>
              <a:r>
                <a:rPr lang="en-US" sz="2400" b="1" dirty="0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tắt</a:t>
              </a:r>
              <a:endParaRPr lang="vi-VN" sz="24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065BE1-2600-CE7B-4DFE-7AA02E3C8DFE}"/>
              </a:ext>
            </a:extLst>
          </p:cNvPr>
          <p:cNvGrpSpPr/>
          <p:nvPr/>
        </p:nvGrpSpPr>
        <p:grpSpPr>
          <a:xfrm>
            <a:off x="451575" y="1762679"/>
            <a:ext cx="2350814" cy="3066773"/>
            <a:chOff x="9134865" y="972104"/>
            <a:chExt cx="2886051" cy="3620521"/>
          </a:xfrm>
        </p:grpSpPr>
        <p:grpSp>
          <p:nvGrpSpPr>
            <p:cNvPr id="16" name="Group 22">
              <a:extLst>
                <a:ext uri="{FF2B5EF4-FFF2-40B4-BE49-F238E27FC236}">
                  <a16:creationId xmlns:a16="http://schemas.microsoft.com/office/drawing/2014/main" id="{1DC8F226-DDED-BEA3-1945-32D56E3BD2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34865" y="972104"/>
              <a:ext cx="2886051" cy="3620521"/>
              <a:chOff x="457200" y="1239996"/>
              <a:chExt cx="2177144" cy="2804886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63A6EB0-B83D-8FE5-6C11-EC8B5EC5E804}"/>
                  </a:ext>
                </a:extLst>
              </p:cNvPr>
              <p:cNvSpPr/>
              <p:nvPr/>
            </p:nvSpPr>
            <p:spPr>
              <a:xfrm>
                <a:off x="457200" y="1239996"/>
                <a:ext cx="2177144" cy="2804886"/>
              </a:xfrm>
              <a:prstGeom prst="rect">
                <a:avLst/>
              </a:prstGeom>
              <a:solidFill>
                <a:srgbClr val="FFF4D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>
                  <a:solidFill>
                    <a:schemeClr val="tx1"/>
                  </a:solidFill>
                  <a:latin typeface="#9Slide05 Braxton Regular" panose="03060000000000000000" pitchFamily="66" charset="0"/>
                  <a:cs typeface="Arial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F552CC0-280C-BCCC-CFA0-0C4B07426813}"/>
                  </a:ext>
                </a:extLst>
              </p:cNvPr>
              <p:cNvSpPr/>
              <p:nvPr/>
            </p:nvSpPr>
            <p:spPr>
              <a:xfrm>
                <a:off x="536919" y="1340352"/>
                <a:ext cx="2017707" cy="2601633"/>
              </a:xfrm>
              <a:prstGeom prst="rect">
                <a:avLst/>
              </a:prstGeom>
              <a:solidFill>
                <a:srgbClr val="FFF4D1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schemeClr val="tx1"/>
                  </a:solidFill>
                  <a:latin typeface="#9Slide05 Braxton Regular" panose="03060000000000000000" pitchFamily="66" charset="0"/>
                  <a:cs typeface="Arial"/>
                </a:endParaRPr>
              </a:p>
            </p:txBody>
          </p:sp>
        </p:grpSp>
        <p:sp>
          <p:nvSpPr>
            <p:cNvPr id="19" name="Rectangle 35">
              <a:extLst>
                <a:ext uri="{FF2B5EF4-FFF2-40B4-BE49-F238E27FC236}">
                  <a16:creationId xmlns:a16="http://schemas.microsoft.com/office/drawing/2014/main" id="{622784E8-E54C-E601-447C-C7587517F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8245" y="1649494"/>
              <a:ext cx="2824863" cy="2143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dirty="0" err="1">
                  <a:latin typeface="#9Slide05 Braxton Regular" panose="03060000000000000000" pitchFamily="66" charset="0"/>
                </a:rPr>
                <a:t>Sắp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xếp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các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ý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chính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của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văn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bản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gốc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theo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1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trình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tự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hợp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lí</a:t>
              </a:r>
              <a:endParaRPr lang="en-US" altLang="en-US" sz="2800" dirty="0">
                <a:latin typeface="#9Slide05 Braxton Regular" panose="03060000000000000000" pitchFamily="66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C526092-B553-640A-42AF-8264E9E9548E}"/>
              </a:ext>
            </a:extLst>
          </p:cNvPr>
          <p:cNvGrpSpPr/>
          <p:nvPr/>
        </p:nvGrpSpPr>
        <p:grpSpPr>
          <a:xfrm>
            <a:off x="3394235" y="1762680"/>
            <a:ext cx="2355529" cy="3066773"/>
            <a:chOff x="9134865" y="972104"/>
            <a:chExt cx="2891840" cy="3620521"/>
          </a:xfrm>
        </p:grpSpPr>
        <p:grpSp>
          <p:nvGrpSpPr>
            <p:cNvPr id="27" name="Group 22">
              <a:extLst>
                <a:ext uri="{FF2B5EF4-FFF2-40B4-BE49-F238E27FC236}">
                  <a16:creationId xmlns:a16="http://schemas.microsoft.com/office/drawing/2014/main" id="{4F080991-6E38-403C-C069-886F25654A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34865" y="972104"/>
              <a:ext cx="2886051" cy="3620521"/>
              <a:chOff x="457200" y="1239996"/>
              <a:chExt cx="2177144" cy="2804886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51A2DC4-C855-DC08-72F5-79017D598745}"/>
                  </a:ext>
                </a:extLst>
              </p:cNvPr>
              <p:cNvSpPr/>
              <p:nvPr/>
            </p:nvSpPr>
            <p:spPr>
              <a:xfrm>
                <a:off x="457200" y="1239996"/>
                <a:ext cx="2177144" cy="280488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>
                  <a:solidFill>
                    <a:schemeClr val="tx1"/>
                  </a:solidFill>
                  <a:latin typeface="#9Slide05 Braxton Regular" panose="03060000000000000000" pitchFamily="66" charset="0"/>
                  <a:cs typeface="Arial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32F9B2D-8192-9901-8693-AE5FB2D66462}"/>
                  </a:ext>
                </a:extLst>
              </p:cNvPr>
              <p:cNvSpPr/>
              <p:nvPr/>
            </p:nvSpPr>
            <p:spPr>
              <a:xfrm>
                <a:off x="536919" y="1340352"/>
                <a:ext cx="2017707" cy="260163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schemeClr val="tx1"/>
                  </a:solidFill>
                  <a:latin typeface="#9Slide05 Braxton Regular" panose="03060000000000000000" pitchFamily="66" charset="0"/>
                  <a:cs typeface="Arial"/>
                </a:endParaRPr>
              </a:p>
            </p:txBody>
          </p:sp>
        </p:grpSp>
        <p:sp>
          <p:nvSpPr>
            <p:cNvPr id="28" name="Rectangle 35">
              <a:extLst>
                <a:ext uri="{FF2B5EF4-FFF2-40B4-BE49-F238E27FC236}">
                  <a16:creationId xmlns:a16="http://schemas.microsoft.com/office/drawing/2014/main" id="{2CF77F35-FEC3-CC3F-15CB-08D102AF3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842" y="1140805"/>
              <a:ext cx="2824863" cy="316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dirty="0" err="1">
                  <a:latin typeface="#9Slide05 Braxton Regular" panose="03060000000000000000" pitchFamily="66" charset="0"/>
                </a:rPr>
                <a:t>Dùng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lời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văn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của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mình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kết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hợp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với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các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từ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ngữ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quan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trọng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trong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văn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bản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gốc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để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viết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văn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bản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tóm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tắt</a:t>
              </a:r>
              <a:endParaRPr lang="en-US" altLang="en-US" sz="2800" dirty="0">
                <a:latin typeface="#9Slide05 Braxton Regular" panose="03060000000000000000" pitchFamily="66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F90510D-B262-7A2B-4104-D219B46DD0B4}"/>
              </a:ext>
            </a:extLst>
          </p:cNvPr>
          <p:cNvGrpSpPr/>
          <p:nvPr/>
        </p:nvGrpSpPr>
        <p:grpSpPr>
          <a:xfrm>
            <a:off x="6332182" y="1762679"/>
            <a:ext cx="2350814" cy="3066773"/>
            <a:chOff x="9134865" y="972104"/>
            <a:chExt cx="2886051" cy="3620521"/>
          </a:xfrm>
        </p:grpSpPr>
        <p:grpSp>
          <p:nvGrpSpPr>
            <p:cNvPr id="32" name="Group 22">
              <a:extLst>
                <a:ext uri="{FF2B5EF4-FFF2-40B4-BE49-F238E27FC236}">
                  <a16:creationId xmlns:a16="http://schemas.microsoft.com/office/drawing/2014/main" id="{646AC899-C770-EF44-6E5A-5538F50851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34865" y="972104"/>
              <a:ext cx="2886051" cy="3620521"/>
              <a:chOff x="457200" y="1239996"/>
              <a:chExt cx="2177144" cy="2804886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342D546-76A1-B3B8-BFD4-F909A1113F44}"/>
                  </a:ext>
                </a:extLst>
              </p:cNvPr>
              <p:cNvSpPr/>
              <p:nvPr/>
            </p:nvSpPr>
            <p:spPr>
              <a:xfrm>
                <a:off x="457200" y="1239996"/>
                <a:ext cx="2177144" cy="2804886"/>
              </a:xfrm>
              <a:prstGeom prst="rect">
                <a:avLst/>
              </a:prstGeom>
              <a:solidFill>
                <a:srgbClr val="E1EFD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>
                  <a:solidFill>
                    <a:schemeClr val="tx1"/>
                  </a:solidFill>
                  <a:latin typeface="#9Slide05 Braxton Regular" panose="03060000000000000000" pitchFamily="66" charset="0"/>
                  <a:cs typeface="Arial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247C88B-217F-092C-B0C9-5AAFC8238FB9}"/>
                  </a:ext>
                </a:extLst>
              </p:cNvPr>
              <p:cNvSpPr/>
              <p:nvPr/>
            </p:nvSpPr>
            <p:spPr>
              <a:xfrm>
                <a:off x="536919" y="1340352"/>
                <a:ext cx="2017707" cy="2601633"/>
              </a:xfrm>
              <a:prstGeom prst="rect">
                <a:avLst/>
              </a:prstGeom>
              <a:solidFill>
                <a:srgbClr val="E1EFD9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schemeClr val="tx1"/>
                  </a:solidFill>
                  <a:latin typeface="#9Slide05 Braxton Regular" panose="03060000000000000000" pitchFamily="66" charset="0"/>
                  <a:cs typeface="Arial"/>
                </a:endParaRPr>
              </a:p>
            </p:txBody>
          </p:sp>
        </p:grpSp>
        <p:sp>
          <p:nvSpPr>
            <p:cNvPr id="33" name="Rectangle 35">
              <a:extLst>
                <a:ext uri="{FF2B5EF4-FFF2-40B4-BE49-F238E27FC236}">
                  <a16:creationId xmlns:a16="http://schemas.microsoft.com/office/drawing/2014/main" id="{323892C6-05E9-ECF9-BDDB-BFF67DAE0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1730" y="1649494"/>
              <a:ext cx="2513126" cy="2143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dirty="0" err="1">
                  <a:latin typeface="#9Slide05 Braxton Regular" panose="03060000000000000000" pitchFamily="66" charset="0"/>
                </a:rPr>
                <a:t>Chú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ý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đảm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bảo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yêu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cầu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về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độ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dài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của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văn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bản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tóm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tắt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741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8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>
            <a:extLst>
              <a:ext uri="{FF2B5EF4-FFF2-40B4-BE49-F238E27FC236}">
                <a16:creationId xmlns:a16="http://schemas.microsoft.com/office/drawing/2014/main" id="{F8C63478-13A9-90CD-9517-B2BF05620C58}"/>
              </a:ext>
            </a:extLst>
          </p:cNvPr>
          <p:cNvGrpSpPr/>
          <p:nvPr/>
        </p:nvGrpSpPr>
        <p:grpSpPr>
          <a:xfrm>
            <a:off x="2530273" y="201967"/>
            <a:ext cx="4083453" cy="769918"/>
            <a:chOff x="6740081" y="2350664"/>
            <a:chExt cx="4392376" cy="123202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8" name="Freeform 394">
              <a:extLst>
                <a:ext uri="{FF2B5EF4-FFF2-40B4-BE49-F238E27FC236}">
                  <a16:creationId xmlns:a16="http://schemas.microsoft.com/office/drawing/2014/main" id="{A4852DB1-7E31-902D-394D-E8D8F811B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0081" y="2350664"/>
              <a:ext cx="4392376" cy="1232027"/>
            </a:xfrm>
            <a:custGeom>
              <a:avLst/>
              <a:gdLst>
                <a:gd name="T0" fmla="*/ 499 w 499"/>
                <a:gd name="T1" fmla="*/ 9 h 138"/>
                <a:gd name="T2" fmla="*/ 491 w 499"/>
                <a:gd name="T3" fmla="*/ 1 h 138"/>
                <a:gd name="T4" fmla="*/ 43 w 499"/>
                <a:gd name="T5" fmla="*/ 0 h 138"/>
                <a:gd name="T6" fmla="*/ 23 w 499"/>
                <a:gd name="T7" fmla="*/ 4 h 138"/>
                <a:gd name="T8" fmla="*/ 9 w 499"/>
                <a:gd name="T9" fmla="*/ 16 h 138"/>
                <a:gd name="T10" fmla="*/ 3 w 499"/>
                <a:gd name="T11" fmla="*/ 27 h 138"/>
                <a:gd name="T12" fmla="*/ 9 w 499"/>
                <a:gd name="T13" fmla="*/ 37 h 138"/>
                <a:gd name="T14" fmla="*/ 17 w 499"/>
                <a:gd name="T15" fmla="*/ 38 h 138"/>
                <a:gd name="T16" fmla="*/ 27 w 499"/>
                <a:gd name="T17" fmla="*/ 31 h 138"/>
                <a:gd name="T18" fmla="*/ 31 w 499"/>
                <a:gd name="T19" fmla="*/ 26 h 138"/>
                <a:gd name="T20" fmla="*/ 42 w 499"/>
                <a:gd name="T21" fmla="*/ 21 h 138"/>
                <a:gd name="T22" fmla="*/ 53 w 499"/>
                <a:gd name="T23" fmla="*/ 25 h 138"/>
                <a:gd name="T24" fmla="*/ 57 w 499"/>
                <a:gd name="T25" fmla="*/ 36 h 138"/>
                <a:gd name="T26" fmla="*/ 52 w 499"/>
                <a:gd name="T27" fmla="*/ 49 h 138"/>
                <a:gd name="T28" fmla="*/ 44 w 499"/>
                <a:gd name="T29" fmla="*/ 53 h 138"/>
                <a:gd name="T30" fmla="*/ 34 w 499"/>
                <a:gd name="T31" fmla="*/ 62 h 138"/>
                <a:gd name="T32" fmla="*/ 34 w 499"/>
                <a:gd name="T33" fmla="*/ 67 h 138"/>
                <a:gd name="T34" fmla="*/ 41 w 499"/>
                <a:gd name="T35" fmla="*/ 73 h 138"/>
                <a:gd name="T36" fmla="*/ 45 w 499"/>
                <a:gd name="T37" fmla="*/ 73 h 138"/>
                <a:gd name="T38" fmla="*/ 57 w 499"/>
                <a:gd name="T39" fmla="*/ 79 h 138"/>
                <a:gd name="T40" fmla="*/ 63 w 499"/>
                <a:gd name="T41" fmla="*/ 94 h 138"/>
                <a:gd name="T42" fmla="*/ 57 w 499"/>
                <a:gd name="T43" fmla="*/ 111 h 138"/>
                <a:gd name="T44" fmla="*/ 44 w 499"/>
                <a:gd name="T45" fmla="*/ 117 h 138"/>
                <a:gd name="T46" fmla="*/ 31 w 499"/>
                <a:gd name="T47" fmla="*/ 112 h 138"/>
                <a:gd name="T48" fmla="*/ 26 w 499"/>
                <a:gd name="T49" fmla="*/ 105 h 138"/>
                <a:gd name="T50" fmla="*/ 16 w 499"/>
                <a:gd name="T51" fmla="*/ 98 h 138"/>
                <a:gd name="T52" fmla="*/ 7 w 499"/>
                <a:gd name="T53" fmla="*/ 99 h 138"/>
                <a:gd name="T54" fmla="*/ 1 w 499"/>
                <a:gd name="T55" fmla="*/ 108 h 138"/>
                <a:gd name="T56" fmla="*/ 13 w 499"/>
                <a:gd name="T57" fmla="*/ 128 h 138"/>
                <a:gd name="T58" fmla="*/ 44 w 499"/>
                <a:gd name="T59" fmla="*/ 138 h 138"/>
                <a:gd name="T60" fmla="*/ 491 w 499"/>
                <a:gd name="T61" fmla="*/ 137 h 138"/>
                <a:gd name="T62" fmla="*/ 499 w 499"/>
                <a:gd name="T63" fmla="*/ 129 h 138"/>
                <a:gd name="T64" fmla="*/ 499 w 499"/>
                <a:gd name="T65" fmla="*/ 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9" h="138">
                  <a:moveTo>
                    <a:pt x="499" y="9"/>
                  </a:moveTo>
                  <a:cubicBezTo>
                    <a:pt x="499" y="5"/>
                    <a:pt x="496" y="1"/>
                    <a:pt x="491" y="1"/>
                  </a:cubicBezTo>
                  <a:cubicBezTo>
                    <a:pt x="491" y="1"/>
                    <a:pt x="47" y="0"/>
                    <a:pt x="43" y="0"/>
                  </a:cubicBezTo>
                  <a:cubicBezTo>
                    <a:pt x="36" y="0"/>
                    <a:pt x="29" y="1"/>
                    <a:pt x="23" y="4"/>
                  </a:cubicBezTo>
                  <a:cubicBezTo>
                    <a:pt x="17" y="7"/>
                    <a:pt x="12" y="11"/>
                    <a:pt x="9" y="16"/>
                  </a:cubicBezTo>
                  <a:cubicBezTo>
                    <a:pt x="5" y="20"/>
                    <a:pt x="3" y="27"/>
                    <a:pt x="3" y="27"/>
                  </a:cubicBezTo>
                  <a:cubicBezTo>
                    <a:pt x="2" y="32"/>
                    <a:pt x="5" y="36"/>
                    <a:pt x="9" y="37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21" y="39"/>
                    <a:pt x="26" y="36"/>
                    <a:pt x="27" y="31"/>
                  </a:cubicBezTo>
                  <a:cubicBezTo>
                    <a:pt x="27" y="31"/>
                    <a:pt x="28" y="29"/>
                    <a:pt x="31" y="26"/>
                  </a:cubicBezTo>
                  <a:cubicBezTo>
                    <a:pt x="34" y="23"/>
                    <a:pt x="38" y="21"/>
                    <a:pt x="42" y="21"/>
                  </a:cubicBezTo>
                  <a:cubicBezTo>
                    <a:pt x="47" y="21"/>
                    <a:pt x="50" y="22"/>
                    <a:pt x="53" y="25"/>
                  </a:cubicBezTo>
                  <a:cubicBezTo>
                    <a:pt x="56" y="28"/>
                    <a:pt x="57" y="32"/>
                    <a:pt x="57" y="36"/>
                  </a:cubicBezTo>
                  <a:cubicBezTo>
                    <a:pt x="57" y="42"/>
                    <a:pt x="55" y="46"/>
                    <a:pt x="52" y="49"/>
                  </a:cubicBezTo>
                  <a:cubicBezTo>
                    <a:pt x="48" y="52"/>
                    <a:pt x="44" y="53"/>
                    <a:pt x="44" y="53"/>
                  </a:cubicBezTo>
                  <a:cubicBezTo>
                    <a:pt x="39" y="53"/>
                    <a:pt x="35" y="57"/>
                    <a:pt x="34" y="62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3" y="71"/>
                    <a:pt x="36" y="74"/>
                    <a:pt x="41" y="73"/>
                  </a:cubicBezTo>
                  <a:cubicBezTo>
                    <a:pt x="41" y="73"/>
                    <a:pt x="41" y="73"/>
                    <a:pt x="45" y="73"/>
                  </a:cubicBezTo>
                  <a:cubicBezTo>
                    <a:pt x="50" y="73"/>
                    <a:pt x="54" y="75"/>
                    <a:pt x="57" y="79"/>
                  </a:cubicBezTo>
                  <a:cubicBezTo>
                    <a:pt x="61" y="83"/>
                    <a:pt x="63" y="88"/>
                    <a:pt x="63" y="94"/>
                  </a:cubicBezTo>
                  <a:cubicBezTo>
                    <a:pt x="63" y="101"/>
                    <a:pt x="61" y="107"/>
                    <a:pt x="57" y="111"/>
                  </a:cubicBezTo>
                  <a:cubicBezTo>
                    <a:pt x="54" y="115"/>
                    <a:pt x="49" y="117"/>
                    <a:pt x="44" y="117"/>
                  </a:cubicBezTo>
                  <a:cubicBezTo>
                    <a:pt x="39" y="117"/>
                    <a:pt x="34" y="115"/>
                    <a:pt x="31" y="112"/>
                  </a:cubicBezTo>
                  <a:cubicBezTo>
                    <a:pt x="27" y="108"/>
                    <a:pt x="26" y="105"/>
                    <a:pt x="26" y="105"/>
                  </a:cubicBezTo>
                  <a:cubicBezTo>
                    <a:pt x="25" y="101"/>
                    <a:pt x="21" y="97"/>
                    <a:pt x="16" y="98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3" y="100"/>
                    <a:pt x="0" y="104"/>
                    <a:pt x="1" y="108"/>
                  </a:cubicBezTo>
                  <a:cubicBezTo>
                    <a:pt x="1" y="108"/>
                    <a:pt x="5" y="121"/>
                    <a:pt x="13" y="128"/>
                  </a:cubicBezTo>
                  <a:cubicBezTo>
                    <a:pt x="21" y="135"/>
                    <a:pt x="32" y="138"/>
                    <a:pt x="44" y="138"/>
                  </a:cubicBezTo>
                  <a:cubicBezTo>
                    <a:pt x="48" y="138"/>
                    <a:pt x="491" y="137"/>
                    <a:pt x="491" y="137"/>
                  </a:cubicBezTo>
                  <a:cubicBezTo>
                    <a:pt x="496" y="137"/>
                    <a:pt x="499" y="134"/>
                    <a:pt x="499" y="129"/>
                  </a:cubicBezTo>
                  <a:lnTo>
                    <a:pt x="499" y="9"/>
                  </a:lnTo>
                  <a:close/>
                </a:path>
              </a:pathLst>
            </a:custGeom>
            <a:solidFill>
              <a:srgbClr val="FFF4D1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9" name="Rectangle 42">
              <a:extLst>
                <a:ext uri="{FF2B5EF4-FFF2-40B4-BE49-F238E27FC236}">
                  <a16:creationId xmlns:a16="http://schemas.microsoft.com/office/drawing/2014/main" id="{67CA4CF8-3EE4-EF1F-70CD-E16F7115DA6D}"/>
                </a:ext>
              </a:extLst>
            </p:cNvPr>
            <p:cNvSpPr/>
            <p:nvPr/>
          </p:nvSpPr>
          <p:spPr>
            <a:xfrm flipH="1">
              <a:off x="7367085" y="2586120"/>
              <a:ext cx="3619005" cy="99657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68580" tIns="0" rIns="68580" bIns="0" rtlCol="0" anchor="t"/>
            <a:lstStyle/>
            <a:p>
              <a:pPr algn="ctr">
                <a:lnSpc>
                  <a:spcPct val="120000"/>
                </a:lnSpc>
                <a:spcAft>
                  <a:spcPts val="1000"/>
                </a:spcAft>
              </a:pPr>
              <a:r>
                <a:rPr lang="en-US" sz="2400" b="1" dirty="0" err="1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Kiểm</a:t>
              </a:r>
              <a:r>
                <a:rPr lang="en-US" sz="2400" b="1" dirty="0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tra</a:t>
              </a:r>
              <a:r>
                <a:rPr lang="en-US" sz="2400" b="1" dirty="0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và</a:t>
              </a:r>
              <a:r>
                <a:rPr lang="en-US" sz="2400" b="1" dirty="0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chỉnh</a:t>
              </a:r>
              <a:r>
                <a:rPr lang="en-US" sz="2400" b="1" dirty="0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sửa</a:t>
              </a:r>
              <a:endParaRPr lang="vi-VN" sz="24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608009B-48AC-9EAF-45B7-6C2F5FED6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7510"/>
              </p:ext>
            </p:extLst>
          </p:nvPr>
        </p:nvGraphicFramePr>
        <p:xfrm>
          <a:off x="168677" y="1189608"/>
          <a:ext cx="8810224" cy="3781887"/>
        </p:xfrm>
        <a:graphic>
          <a:graphicData uri="http://schemas.openxmlformats.org/drawingml/2006/table">
            <a:tbl>
              <a:tblPr firstRow="1" bandRow="1">
                <a:tableStyleId>{77F3009A-54C3-4DBE-942C-E73DE170E103}</a:tableStyleId>
              </a:tblPr>
              <a:tblGrid>
                <a:gridCol w="6203228">
                  <a:extLst>
                    <a:ext uri="{9D8B030D-6E8A-4147-A177-3AD203B41FA5}">
                      <a16:colId xmlns:a16="http://schemas.microsoft.com/office/drawing/2014/main" val="28121781"/>
                    </a:ext>
                  </a:extLst>
                </a:gridCol>
                <a:gridCol w="1194338">
                  <a:extLst>
                    <a:ext uri="{9D8B030D-6E8A-4147-A177-3AD203B41FA5}">
                      <a16:colId xmlns:a16="http://schemas.microsoft.com/office/drawing/2014/main" val="2513727839"/>
                    </a:ext>
                  </a:extLst>
                </a:gridCol>
                <a:gridCol w="1412658">
                  <a:extLst>
                    <a:ext uri="{9D8B030D-6E8A-4147-A177-3AD203B41FA5}">
                      <a16:colId xmlns:a16="http://schemas.microsoft.com/office/drawing/2014/main" val="162969317"/>
                    </a:ext>
                  </a:extLst>
                </a:gridCol>
              </a:tblGrid>
              <a:tr h="5702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#9Slide05 Braxton Regular" panose="03060000000000000000" pitchFamily="66" charset="0"/>
                        </a:rPr>
                        <a:t>Yêu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#9Slide05 Braxton Regular" panose="03060000000000000000" pitchFamily="66" charset="0"/>
                        </a:rPr>
                        <a:t>cầu</a:t>
                      </a:r>
                      <a:endParaRPr lang="en-US" sz="2800" dirty="0">
                        <a:solidFill>
                          <a:srgbClr val="0070C0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#9Slide05 Braxton Regular" panose="03060000000000000000" pitchFamily="66" charset="0"/>
                        </a:rPr>
                        <a:t>Đạt</a:t>
                      </a:r>
                      <a:endParaRPr lang="en-US" sz="2800" dirty="0">
                        <a:solidFill>
                          <a:srgbClr val="0070C0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#9Slide05 Braxton Regular" panose="03060000000000000000" pitchFamily="66" charset="0"/>
                        </a:rPr>
                        <a:t>Chưa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#9Slide05 Braxton Regular" panose="03060000000000000000" pitchFamily="66" charset="0"/>
                        </a:rPr>
                        <a:t>đạt</a:t>
                      </a:r>
                      <a:endParaRPr lang="en-US" sz="2800" dirty="0">
                        <a:solidFill>
                          <a:srgbClr val="0070C0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5822371"/>
                  </a:ext>
                </a:extLst>
              </a:tr>
              <a:tr h="536745">
                <a:tc>
                  <a:txBody>
                    <a:bodyPr/>
                    <a:lstStyle/>
                    <a:p>
                      <a:pPr algn="just"/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Nội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dung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đúng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với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văn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bản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gốc</a:t>
                      </a:r>
                      <a:endParaRPr lang="en-US" sz="26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6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60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1836259"/>
                  </a:ext>
                </a:extLst>
              </a:tr>
              <a:tr h="972851">
                <a:tc>
                  <a:txBody>
                    <a:bodyPr/>
                    <a:lstStyle/>
                    <a:p>
                      <a:pPr algn="just"/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Trình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bày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được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những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ý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chính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những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điểm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quan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trọng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của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văn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bản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gốc</a:t>
                      </a:r>
                      <a:endParaRPr lang="en-US" sz="26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6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60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0050683"/>
                  </a:ext>
                </a:extLst>
              </a:tr>
              <a:tr h="578189">
                <a:tc>
                  <a:txBody>
                    <a:bodyPr/>
                    <a:lstStyle/>
                    <a:p>
                      <a:pPr algn="just"/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Sử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dụng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những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từ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ngữ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quan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trọng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của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văn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bản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gốc</a:t>
                      </a:r>
                      <a:endParaRPr lang="en-US" sz="26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6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6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677605"/>
                  </a:ext>
                </a:extLst>
              </a:tr>
              <a:tr h="587065">
                <a:tc>
                  <a:txBody>
                    <a:bodyPr/>
                    <a:lstStyle/>
                    <a:p>
                      <a:pPr algn="just"/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Đáp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ứng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được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những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yêu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cầu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khác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nhau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về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độ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dài</a:t>
                      </a:r>
                      <a:endParaRPr lang="en-US" sz="26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6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6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7708097"/>
                  </a:ext>
                </a:extLst>
              </a:tr>
              <a:tr h="536745">
                <a:tc>
                  <a:txBody>
                    <a:bodyPr/>
                    <a:lstStyle/>
                    <a:p>
                      <a:pPr algn="just"/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Bảo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đảm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yêu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cầu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về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chính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tả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và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diễn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đạt</a:t>
                      </a:r>
                      <a:endParaRPr lang="en-US" sz="26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6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6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6913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33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23;p46">
            <a:extLst>
              <a:ext uri="{FF2B5EF4-FFF2-40B4-BE49-F238E27FC236}">
                <a16:creationId xmlns:a16="http://schemas.microsoft.com/office/drawing/2014/main" id="{60CA716E-F537-D660-4FCF-62864F99F0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7660" y="2661300"/>
            <a:ext cx="4054982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accent4"/>
                </a:solidFill>
                <a:latin typeface="#9Slide03 Ample" panose="02000000000000000000" pitchFamily="2" charset="0"/>
              </a:rPr>
              <a:t>THỰC HÀNH</a:t>
            </a:r>
            <a:endParaRPr sz="5400" dirty="0">
              <a:solidFill>
                <a:schemeClr val="accent4"/>
              </a:solidFill>
              <a:latin typeface="#9Slide03 Ample" panose="02000000000000000000" pitchFamily="2" charset="0"/>
            </a:endParaRPr>
          </a:p>
        </p:txBody>
      </p:sp>
      <p:grpSp>
        <p:nvGrpSpPr>
          <p:cNvPr id="6" name="Google Shape;1424;p46">
            <a:extLst>
              <a:ext uri="{FF2B5EF4-FFF2-40B4-BE49-F238E27FC236}">
                <a16:creationId xmlns:a16="http://schemas.microsoft.com/office/drawing/2014/main" id="{90727A88-FE08-0EB1-0F4D-51971BC56F19}"/>
              </a:ext>
            </a:extLst>
          </p:cNvPr>
          <p:cNvGrpSpPr/>
          <p:nvPr/>
        </p:nvGrpSpPr>
        <p:grpSpPr>
          <a:xfrm>
            <a:off x="2032442" y="1262713"/>
            <a:ext cx="992979" cy="895648"/>
            <a:chOff x="716013" y="3053629"/>
            <a:chExt cx="590848" cy="532934"/>
          </a:xfrm>
        </p:grpSpPr>
        <p:sp>
          <p:nvSpPr>
            <p:cNvPr id="7" name="Google Shape;1425;p46">
              <a:extLst>
                <a:ext uri="{FF2B5EF4-FFF2-40B4-BE49-F238E27FC236}">
                  <a16:creationId xmlns:a16="http://schemas.microsoft.com/office/drawing/2014/main" id="{97DC0517-67D1-2703-37D8-DDC30016A577}"/>
                </a:ext>
              </a:extLst>
            </p:cNvPr>
            <p:cNvSpPr/>
            <p:nvPr/>
          </p:nvSpPr>
          <p:spPr>
            <a:xfrm>
              <a:off x="716563" y="3118863"/>
              <a:ext cx="583800" cy="46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426;p46">
              <a:extLst>
                <a:ext uri="{FF2B5EF4-FFF2-40B4-BE49-F238E27FC236}">
                  <a16:creationId xmlns:a16="http://schemas.microsoft.com/office/drawing/2014/main" id="{D4276637-DA4E-A3D5-5F07-A74DCC19E166}"/>
                </a:ext>
              </a:extLst>
            </p:cNvPr>
            <p:cNvSpPr/>
            <p:nvPr/>
          </p:nvSpPr>
          <p:spPr>
            <a:xfrm>
              <a:off x="716013" y="3130013"/>
              <a:ext cx="202875" cy="432320"/>
            </a:xfrm>
            <a:custGeom>
              <a:avLst/>
              <a:gdLst/>
              <a:ahLst/>
              <a:cxnLst/>
              <a:rect l="l" t="t" r="r" b="b"/>
              <a:pathLst>
                <a:path w="8115" h="16904" extrusionOk="0">
                  <a:moveTo>
                    <a:pt x="8115" y="0"/>
                  </a:moveTo>
                  <a:cubicBezTo>
                    <a:pt x="4854" y="1003"/>
                    <a:pt x="1199" y="3253"/>
                    <a:pt x="230" y="6524"/>
                  </a:cubicBezTo>
                  <a:cubicBezTo>
                    <a:pt x="-906" y="10358"/>
                    <a:pt x="2421" y="15728"/>
                    <a:pt x="6243" y="1690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" name="Google Shape;1427;p46">
              <a:extLst>
                <a:ext uri="{FF2B5EF4-FFF2-40B4-BE49-F238E27FC236}">
                  <a16:creationId xmlns:a16="http://schemas.microsoft.com/office/drawing/2014/main" id="{708FA4EE-BDD1-1CA6-DAFF-AB2FC16E2A6C}"/>
                </a:ext>
              </a:extLst>
            </p:cNvPr>
            <p:cNvSpPr/>
            <p:nvPr/>
          </p:nvSpPr>
          <p:spPr>
            <a:xfrm>
              <a:off x="1111335" y="3053629"/>
              <a:ext cx="195525" cy="195525"/>
            </a:xfrm>
            <a:custGeom>
              <a:avLst/>
              <a:gdLst/>
              <a:ahLst/>
              <a:cxnLst/>
              <a:rect l="l" t="t" r="r" b="b"/>
              <a:pathLst>
                <a:path w="7821" h="7821" extrusionOk="0">
                  <a:moveTo>
                    <a:pt x="3900" y="1314"/>
                  </a:moveTo>
                  <a:cubicBezTo>
                    <a:pt x="4315" y="2544"/>
                    <a:pt x="5299" y="3510"/>
                    <a:pt x="6539" y="3911"/>
                  </a:cubicBezTo>
                  <a:lnTo>
                    <a:pt x="6539" y="3911"/>
                  </a:lnTo>
                  <a:cubicBezTo>
                    <a:pt x="5299" y="4311"/>
                    <a:pt x="4315" y="5277"/>
                    <a:pt x="3900" y="6507"/>
                  </a:cubicBezTo>
                  <a:lnTo>
                    <a:pt x="3900" y="6507"/>
                  </a:lnTo>
                  <a:cubicBezTo>
                    <a:pt x="3489" y="5277"/>
                    <a:pt x="2515" y="4311"/>
                    <a:pt x="1280" y="3911"/>
                  </a:cubicBezTo>
                  <a:lnTo>
                    <a:pt x="1280" y="3911"/>
                  </a:lnTo>
                  <a:cubicBezTo>
                    <a:pt x="2515" y="3510"/>
                    <a:pt x="3489" y="2544"/>
                    <a:pt x="3900" y="1314"/>
                  </a:cubicBezTo>
                  <a:close/>
                  <a:moveTo>
                    <a:pt x="3685" y="1"/>
                  </a:moveTo>
                  <a:cubicBezTo>
                    <a:pt x="3685" y="1028"/>
                    <a:pt x="3284" y="1956"/>
                    <a:pt x="2607" y="2632"/>
                  </a:cubicBezTo>
                  <a:cubicBezTo>
                    <a:pt x="1931" y="3284"/>
                    <a:pt x="1029" y="3710"/>
                    <a:pt x="1" y="3710"/>
                  </a:cubicBezTo>
                  <a:lnTo>
                    <a:pt x="1" y="4111"/>
                  </a:lnTo>
                  <a:cubicBezTo>
                    <a:pt x="1029" y="4111"/>
                    <a:pt x="1931" y="4537"/>
                    <a:pt x="2607" y="5214"/>
                  </a:cubicBezTo>
                  <a:cubicBezTo>
                    <a:pt x="3284" y="5865"/>
                    <a:pt x="3685" y="6793"/>
                    <a:pt x="3685" y="7820"/>
                  </a:cubicBezTo>
                  <a:lnTo>
                    <a:pt x="4111" y="7820"/>
                  </a:lnTo>
                  <a:cubicBezTo>
                    <a:pt x="4111" y="6793"/>
                    <a:pt x="4537" y="5865"/>
                    <a:pt x="5189" y="5214"/>
                  </a:cubicBezTo>
                  <a:cubicBezTo>
                    <a:pt x="5866" y="4537"/>
                    <a:pt x="6793" y="4111"/>
                    <a:pt x="7821" y="4111"/>
                  </a:cubicBezTo>
                  <a:lnTo>
                    <a:pt x="7821" y="3710"/>
                  </a:lnTo>
                  <a:cubicBezTo>
                    <a:pt x="6793" y="3710"/>
                    <a:pt x="5866" y="3284"/>
                    <a:pt x="5189" y="2632"/>
                  </a:cubicBezTo>
                  <a:cubicBezTo>
                    <a:pt x="4537" y="1956"/>
                    <a:pt x="4111" y="1028"/>
                    <a:pt x="4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1428;p46">
            <a:extLst>
              <a:ext uri="{FF2B5EF4-FFF2-40B4-BE49-F238E27FC236}">
                <a16:creationId xmlns:a16="http://schemas.microsoft.com/office/drawing/2014/main" id="{26B90FB9-47C8-238C-0A9A-696F5D5B6946}"/>
              </a:ext>
            </a:extLst>
          </p:cNvPr>
          <p:cNvSpPr txBox="1">
            <a:spLocks/>
          </p:cNvSpPr>
          <p:nvPr/>
        </p:nvSpPr>
        <p:spPr>
          <a:xfrm>
            <a:off x="2094166" y="1500862"/>
            <a:ext cx="742800" cy="5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600" dirty="0">
                <a:solidFill>
                  <a:schemeClr val="accent4"/>
                </a:solidFill>
                <a:latin typeface="#9Slide03 Ample" panose="02000000000000000000" pitchFamily="2" charset="0"/>
              </a:rPr>
              <a:t>04</a:t>
            </a:r>
          </a:p>
        </p:txBody>
      </p:sp>
      <p:grpSp>
        <p:nvGrpSpPr>
          <p:cNvPr id="11" name="Google Shape;1431;p46">
            <a:extLst>
              <a:ext uri="{FF2B5EF4-FFF2-40B4-BE49-F238E27FC236}">
                <a16:creationId xmlns:a16="http://schemas.microsoft.com/office/drawing/2014/main" id="{B3D08E4F-0DA9-DBAF-427D-CF47BFF068E8}"/>
              </a:ext>
            </a:extLst>
          </p:cNvPr>
          <p:cNvGrpSpPr/>
          <p:nvPr/>
        </p:nvGrpSpPr>
        <p:grpSpPr>
          <a:xfrm>
            <a:off x="3334883" y="4265742"/>
            <a:ext cx="2120482" cy="836184"/>
            <a:chOff x="3881638" y="732348"/>
            <a:chExt cx="2120482" cy="836184"/>
          </a:xfrm>
        </p:grpSpPr>
        <p:grpSp>
          <p:nvGrpSpPr>
            <p:cNvPr id="12" name="Google Shape;1432;p46">
              <a:extLst>
                <a:ext uri="{FF2B5EF4-FFF2-40B4-BE49-F238E27FC236}">
                  <a16:creationId xmlns:a16="http://schemas.microsoft.com/office/drawing/2014/main" id="{4C34917D-7678-FA68-1DBD-19B2C5E18444}"/>
                </a:ext>
              </a:extLst>
            </p:cNvPr>
            <p:cNvGrpSpPr/>
            <p:nvPr/>
          </p:nvGrpSpPr>
          <p:grpSpPr>
            <a:xfrm>
              <a:off x="3881638" y="1420256"/>
              <a:ext cx="756599" cy="148276"/>
              <a:chOff x="12570425" y="755225"/>
              <a:chExt cx="842350" cy="165100"/>
            </a:xfrm>
          </p:grpSpPr>
          <p:sp>
            <p:nvSpPr>
              <p:cNvPr id="16" name="Google Shape;1433;p46">
                <a:extLst>
                  <a:ext uri="{FF2B5EF4-FFF2-40B4-BE49-F238E27FC236}">
                    <a16:creationId xmlns:a16="http://schemas.microsoft.com/office/drawing/2014/main" id="{CCFFCBCB-6224-A074-8226-6BAB5662D8BF}"/>
                  </a:ext>
                </a:extLst>
              </p:cNvPr>
              <p:cNvSpPr/>
              <p:nvPr/>
            </p:nvSpPr>
            <p:spPr>
              <a:xfrm>
                <a:off x="12570425" y="755225"/>
                <a:ext cx="84235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6604" extrusionOk="0">
                    <a:moveTo>
                      <a:pt x="12467" y="0"/>
                    </a:moveTo>
                    <a:cubicBezTo>
                      <a:pt x="10902" y="0"/>
                      <a:pt x="9560" y="767"/>
                      <a:pt x="8436" y="1852"/>
                    </a:cubicBezTo>
                    <a:cubicBezTo>
                      <a:pt x="7384" y="2855"/>
                      <a:pt x="6376" y="2998"/>
                      <a:pt x="5345" y="2998"/>
                    </a:cubicBezTo>
                    <a:cubicBezTo>
                      <a:pt x="4933" y="2998"/>
                      <a:pt x="4516" y="2975"/>
                      <a:pt x="4092" y="2975"/>
                    </a:cubicBezTo>
                    <a:cubicBezTo>
                      <a:pt x="3499" y="2975"/>
                      <a:pt x="2891" y="3020"/>
                      <a:pt x="2255" y="3234"/>
                    </a:cubicBezTo>
                    <a:cubicBezTo>
                      <a:pt x="1285" y="3573"/>
                      <a:pt x="727" y="4228"/>
                      <a:pt x="412" y="4906"/>
                    </a:cubicBezTo>
                    <a:cubicBezTo>
                      <a:pt x="0" y="5779"/>
                      <a:pt x="0" y="6603"/>
                      <a:pt x="0" y="6603"/>
                    </a:cubicBezTo>
                    <a:lnTo>
                      <a:pt x="33693" y="6603"/>
                    </a:lnTo>
                    <a:cubicBezTo>
                      <a:pt x="32845" y="5634"/>
                      <a:pt x="32021" y="4785"/>
                      <a:pt x="31269" y="4082"/>
                    </a:cubicBezTo>
                    <a:cubicBezTo>
                      <a:pt x="28267" y="1278"/>
                      <a:pt x="26017" y="433"/>
                      <a:pt x="24226" y="433"/>
                    </a:cubicBezTo>
                    <a:cubicBezTo>
                      <a:pt x="21506" y="433"/>
                      <a:pt x="19844" y="2383"/>
                      <a:pt x="18214" y="2383"/>
                    </a:cubicBezTo>
                    <a:cubicBezTo>
                      <a:pt x="17763" y="2383"/>
                      <a:pt x="17315" y="2234"/>
                      <a:pt x="16847" y="1852"/>
                    </a:cubicBezTo>
                    <a:cubicBezTo>
                      <a:pt x="15228" y="531"/>
                      <a:pt x="13770" y="0"/>
                      <a:pt x="12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434;p46">
                <a:extLst>
                  <a:ext uri="{FF2B5EF4-FFF2-40B4-BE49-F238E27FC236}">
                    <a16:creationId xmlns:a16="http://schemas.microsoft.com/office/drawing/2014/main" id="{02B1F485-86B2-F76B-BFFA-A615FB14B03E}"/>
                  </a:ext>
                </a:extLst>
              </p:cNvPr>
              <p:cNvSpPr/>
              <p:nvPr/>
            </p:nvSpPr>
            <p:spPr>
              <a:xfrm>
                <a:off x="12570425" y="857275"/>
                <a:ext cx="842350" cy="6305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2522" extrusionOk="0">
                    <a:moveTo>
                      <a:pt x="31269" y="0"/>
                    </a:moveTo>
                    <a:cubicBezTo>
                      <a:pt x="26750" y="1153"/>
                      <a:pt x="20767" y="1499"/>
                      <a:pt x="15188" y="1499"/>
                    </a:cubicBezTo>
                    <a:cubicBezTo>
                      <a:pt x="8797" y="1499"/>
                      <a:pt x="2936" y="1044"/>
                      <a:pt x="412" y="824"/>
                    </a:cubicBezTo>
                    <a:cubicBezTo>
                      <a:pt x="0" y="1697"/>
                      <a:pt x="0" y="2521"/>
                      <a:pt x="0" y="2521"/>
                    </a:cubicBezTo>
                    <a:lnTo>
                      <a:pt x="33693" y="2521"/>
                    </a:lnTo>
                    <a:cubicBezTo>
                      <a:pt x="32845" y="1552"/>
                      <a:pt x="32021" y="703"/>
                      <a:pt x="312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435;p46">
              <a:extLst>
                <a:ext uri="{FF2B5EF4-FFF2-40B4-BE49-F238E27FC236}">
                  <a16:creationId xmlns:a16="http://schemas.microsoft.com/office/drawing/2014/main" id="{58B8CF3C-3329-7958-3B82-FC8C21FDA200}"/>
                </a:ext>
              </a:extLst>
            </p:cNvPr>
            <p:cNvGrpSpPr/>
            <p:nvPr/>
          </p:nvGrpSpPr>
          <p:grpSpPr>
            <a:xfrm>
              <a:off x="4987594" y="732348"/>
              <a:ext cx="1014526" cy="198879"/>
              <a:chOff x="12570425" y="755225"/>
              <a:chExt cx="842350" cy="165100"/>
            </a:xfrm>
          </p:grpSpPr>
          <p:sp>
            <p:nvSpPr>
              <p:cNvPr id="14" name="Google Shape;1436;p46">
                <a:extLst>
                  <a:ext uri="{FF2B5EF4-FFF2-40B4-BE49-F238E27FC236}">
                    <a16:creationId xmlns:a16="http://schemas.microsoft.com/office/drawing/2014/main" id="{0D9B9658-EF46-3C15-FCE6-A31A50953A4B}"/>
                  </a:ext>
                </a:extLst>
              </p:cNvPr>
              <p:cNvSpPr/>
              <p:nvPr/>
            </p:nvSpPr>
            <p:spPr>
              <a:xfrm>
                <a:off x="12570425" y="755225"/>
                <a:ext cx="84235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6604" extrusionOk="0">
                    <a:moveTo>
                      <a:pt x="12467" y="0"/>
                    </a:moveTo>
                    <a:cubicBezTo>
                      <a:pt x="10902" y="0"/>
                      <a:pt x="9560" y="767"/>
                      <a:pt x="8436" y="1852"/>
                    </a:cubicBezTo>
                    <a:cubicBezTo>
                      <a:pt x="7384" y="2855"/>
                      <a:pt x="6376" y="2998"/>
                      <a:pt x="5345" y="2998"/>
                    </a:cubicBezTo>
                    <a:cubicBezTo>
                      <a:pt x="4933" y="2998"/>
                      <a:pt x="4516" y="2975"/>
                      <a:pt x="4092" y="2975"/>
                    </a:cubicBezTo>
                    <a:cubicBezTo>
                      <a:pt x="3499" y="2975"/>
                      <a:pt x="2891" y="3020"/>
                      <a:pt x="2255" y="3234"/>
                    </a:cubicBezTo>
                    <a:cubicBezTo>
                      <a:pt x="1285" y="3573"/>
                      <a:pt x="727" y="4228"/>
                      <a:pt x="412" y="4906"/>
                    </a:cubicBezTo>
                    <a:cubicBezTo>
                      <a:pt x="0" y="5779"/>
                      <a:pt x="0" y="6603"/>
                      <a:pt x="0" y="6603"/>
                    </a:cubicBezTo>
                    <a:lnTo>
                      <a:pt x="33693" y="6603"/>
                    </a:lnTo>
                    <a:cubicBezTo>
                      <a:pt x="32845" y="5634"/>
                      <a:pt x="32021" y="4785"/>
                      <a:pt x="31269" y="4082"/>
                    </a:cubicBezTo>
                    <a:cubicBezTo>
                      <a:pt x="28267" y="1278"/>
                      <a:pt x="26017" y="433"/>
                      <a:pt x="24226" y="433"/>
                    </a:cubicBezTo>
                    <a:cubicBezTo>
                      <a:pt x="21506" y="433"/>
                      <a:pt x="19844" y="2383"/>
                      <a:pt x="18214" y="2383"/>
                    </a:cubicBezTo>
                    <a:cubicBezTo>
                      <a:pt x="17763" y="2383"/>
                      <a:pt x="17315" y="2234"/>
                      <a:pt x="16847" y="1852"/>
                    </a:cubicBezTo>
                    <a:cubicBezTo>
                      <a:pt x="15228" y="531"/>
                      <a:pt x="13770" y="0"/>
                      <a:pt x="12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437;p46">
                <a:extLst>
                  <a:ext uri="{FF2B5EF4-FFF2-40B4-BE49-F238E27FC236}">
                    <a16:creationId xmlns:a16="http://schemas.microsoft.com/office/drawing/2014/main" id="{ECB5A5E0-CCC9-6AF5-88E3-C93FC6910A19}"/>
                  </a:ext>
                </a:extLst>
              </p:cNvPr>
              <p:cNvSpPr/>
              <p:nvPr/>
            </p:nvSpPr>
            <p:spPr>
              <a:xfrm>
                <a:off x="12570425" y="857275"/>
                <a:ext cx="842350" cy="6305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2522" extrusionOk="0">
                    <a:moveTo>
                      <a:pt x="31269" y="0"/>
                    </a:moveTo>
                    <a:cubicBezTo>
                      <a:pt x="26750" y="1153"/>
                      <a:pt x="20767" y="1499"/>
                      <a:pt x="15188" y="1499"/>
                    </a:cubicBezTo>
                    <a:cubicBezTo>
                      <a:pt x="8797" y="1499"/>
                      <a:pt x="2936" y="1044"/>
                      <a:pt x="412" y="824"/>
                    </a:cubicBezTo>
                    <a:cubicBezTo>
                      <a:pt x="0" y="1697"/>
                      <a:pt x="0" y="2521"/>
                      <a:pt x="0" y="2521"/>
                    </a:cubicBezTo>
                    <a:lnTo>
                      <a:pt x="33693" y="2521"/>
                    </a:lnTo>
                    <a:cubicBezTo>
                      <a:pt x="32845" y="1552"/>
                      <a:pt x="32021" y="703"/>
                      <a:pt x="312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" name="Google Shape;1438;p46">
            <a:extLst>
              <a:ext uri="{FF2B5EF4-FFF2-40B4-BE49-F238E27FC236}">
                <a16:creationId xmlns:a16="http://schemas.microsoft.com/office/drawing/2014/main" id="{3707D4FC-9A70-97B7-75AB-53EBAC4DB2A9}"/>
              </a:ext>
            </a:extLst>
          </p:cNvPr>
          <p:cNvGrpSpPr/>
          <p:nvPr/>
        </p:nvGrpSpPr>
        <p:grpSpPr>
          <a:xfrm>
            <a:off x="433778" y="3478613"/>
            <a:ext cx="1225808" cy="1028636"/>
            <a:chOff x="2419325" y="1130075"/>
            <a:chExt cx="1225808" cy="1028636"/>
          </a:xfrm>
        </p:grpSpPr>
        <p:sp>
          <p:nvSpPr>
            <p:cNvPr id="19" name="Google Shape;1439;p46">
              <a:extLst>
                <a:ext uri="{FF2B5EF4-FFF2-40B4-BE49-F238E27FC236}">
                  <a16:creationId xmlns:a16="http://schemas.microsoft.com/office/drawing/2014/main" id="{37DDB0DF-7825-85B6-EAE2-2EEA1BD0AAA4}"/>
                </a:ext>
              </a:extLst>
            </p:cNvPr>
            <p:cNvSpPr/>
            <p:nvPr/>
          </p:nvSpPr>
          <p:spPr>
            <a:xfrm>
              <a:off x="2419325" y="1130075"/>
              <a:ext cx="195525" cy="195500"/>
            </a:xfrm>
            <a:custGeom>
              <a:avLst/>
              <a:gdLst/>
              <a:ahLst/>
              <a:cxnLst/>
              <a:rect l="l" t="t" r="r" b="b"/>
              <a:pathLst>
                <a:path w="7821" h="7820" extrusionOk="0">
                  <a:moveTo>
                    <a:pt x="3899" y="1313"/>
                  </a:moveTo>
                  <a:lnTo>
                    <a:pt x="3899" y="1313"/>
                  </a:lnTo>
                  <a:cubicBezTo>
                    <a:pt x="4315" y="2544"/>
                    <a:pt x="5299" y="3510"/>
                    <a:pt x="6539" y="3910"/>
                  </a:cubicBezTo>
                  <a:lnTo>
                    <a:pt x="6539" y="3910"/>
                  </a:lnTo>
                  <a:cubicBezTo>
                    <a:pt x="5299" y="4310"/>
                    <a:pt x="4315" y="5276"/>
                    <a:pt x="3899" y="6507"/>
                  </a:cubicBezTo>
                  <a:lnTo>
                    <a:pt x="3899" y="6507"/>
                  </a:lnTo>
                  <a:cubicBezTo>
                    <a:pt x="3489" y="5276"/>
                    <a:pt x="2515" y="4310"/>
                    <a:pt x="1280" y="3910"/>
                  </a:cubicBezTo>
                  <a:lnTo>
                    <a:pt x="1280" y="3910"/>
                  </a:lnTo>
                  <a:cubicBezTo>
                    <a:pt x="2515" y="3510"/>
                    <a:pt x="3489" y="2544"/>
                    <a:pt x="3899" y="1313"/>
                  </a:cubicBezTo>
                  <a:close/>
                  <a:moveTo>
                    <a:pt x="3685" y="0"/>
                  </a:moveTo>
                  <a:cubicBezTo>
                    <a:pt x="3685" y="1028"/>
                    <a:pt x="3284" y="1955"/>
                    <a:pt x="2607" y="2632"/>
                  </a:cubicBezTo>
                  <a:cubicBezTo>
                    <a:pt x="1931" y="3283"/>
                    <a:pt x="1028" y="3710"/>
                    <a:pt x="1" y="3710"/>
                  </a:cubicBezTo>
                  <a:lnTo>
                    <a:pt x="1" y="4111"/>
                  </a:lnTo>
                  <a:cubicBezTo>
                    <a:pt x="1028" y="4111"/>
                    <a:pt x="1931" y="4537"/>
                    <a:pt x="2607" y="5213"/>
                  </a:cubicBezTo>
                  <a:cubicBezTo>
                    <a:pt x="3284" y="5865"/>
                    <a:pt x="3685" y="6792"/>
                    <a:pt x="3685" y="7820"/>
                  </a:cubicBezTo>
                  <a:lnTo>
                    <a:pt x="4111" y="7820"/>
                  </a:lnTo>
                  <a:cubicBezTo>
                    <a:pt x="4111" y="6792"/>
                    <a:pt x="4537" y="5865"/>
                    <a:pt x="5189" y="5213"/>
                  </a:cubicBezTo>
                  <a:cubicBezTo>
                    <a:pt x="5865" y="4537"/>
                    <a:pt x="6793" y="4111"/>
                    <a:pt x="7820" y="4111"/>
                  </a:cubicBezTo>
                  <a:lnTo>
                    <a:pt x="7820" y="3710"/>
                  </a:lnTo>
                  <a:cubicBezTo>
                    <a:pt x="6793" y="3710"/>
                    <a:pt x="5865" y="3283"/>
                    <a:pt x="5189" y="2632"/>
                  </a:cubicBezTo>
                  <a:cubicBezTo>
                    <a:pt x="4537" y="1955"/>
                    <a:pt x="4111" y="1028"/>
                    <a:pt x="4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40;p46">
              <a:extLst>
                <a:ext uri="{FF2B5EF4-FFF2-40B4-BE49-F238E27FC236}">
                  <a16:creationId xmlns:a16="http://schemas.microsoft.com/office/drawing/2014/main" id="{8AF34273-A10D-A576-1E09-70F275641E9F}"/>
                </a:ext>
              </a:extLst>
            </p:cNvPr>
            <p:cNvSpPr/>
            <p:nvPr/>
          </p:nvSpPr>
          <p:spPr>
            <a:xfrm>
              <a:off x="3449608" y="1963211"/>
              <a:ext cx="195525" cy="195500"/>
            </a:xfrm>
            <a:custGeom>
              <a:avLst/>
              <a:gdLst/>
              <a:ahLst/>
              <a:cxnLst/>
              <a:rect l="l" t="t" r="r" b="b"/>
              <a:pathLst>
                <a:path w="7821" h="7820" extrusionOk="0">
                  <a:moveTo>
                    <a:pt x="3899" y="1313"/>
                  </a:moveTo>
                  <a:lnTo>
                    <a:pt x="3899" y="1313"/>
                  </a:lnTo>
                  <a:cubicBezTo>
                    <a:pt x="4315" y="2544"/>
                    <a:pt x="5299" y="3510"/>
                    <a:pt x="6539" y="3910"/>
                  </a:cubicBezTo>
                  <a:lnTo>
                    <a:pt x="6539" y="3910"/>
                  </a:lnTo>
                  <a:cubicBezTo>
                    <a:pt x="5299" y="4310"/>
                    <a:pt x="4315" y="5276"/>
                    <a:pt x="3899" y="6507"/>
                  </a:cubicBezTo>
                  <a:lnTo>
                    <a:pt x="3899" y="6507"/>
                  </a:lnTo>
                  <a:cubicBezTo>
                    <a:pt x="3489" y="5276"/>
                    <a:pt x="2515" y="4310"/>
                    <a:pt x="1280" y="3910"/>
                  </a:cubicBezTo>
                  <a:lnTo>
                    <a:pt x="1280" y="3910"/>
                  </a:lnTo>
                  <a:cubicBezTo>
                    <a:pt x="2515" y="3510"/>
                    <a:pt x="3489" y="2544"/>
                    <a:pt x="3899" y="1313"/>
                  </a:cubicBezTo>
                  <a:close/>
                  <a:moveTo>
                    <a:pt x="3685" y="0"/>
                  </a:moveTo>
                  <a:cubicBezTo>
                    <a:pt x="3685" y="1028"/>
                    <a:pt x="3284" y="1955"/>
                    <a:pt x="2607" y="2632"/>
                  </a:cubicBezTo>
                  <a:cubicBezTo>
                    <a:pt x="1931" y="3283"/>
                    <a:pt x="1028" y="3710"/>
                    <a:pt x="1" y="3710"/>
                  </a:cubicBezTo>
                  <a:lnTo>
                    <a:pt x="1" y="4111"/>
                  </a:lnTo>
                  <a:cubicBezTo>
                    <a:pt x="1028" y="4111"/>
                    <a:pt x="1931" y="4537"/>
                    <a:pt x="2607" y="5213"/>
                  </a:cubicBezTo>
                  <a:cubicBezTo>
                    <a:pt x="3284" y="5865"/>
                    <a:pt x="3685" y="6792"/>
                    <a:pt x="3685" y="7820"/>
                  </a:cubicBezTo>
                  <a:lnTo>
                    <a:pt x="4111" y="7820"/>
                  </a:lnTo>
                  <a:cubicBezTo>
                    <a:pt x="4111" y="6792"/>
                    <a:pt x="4537" y="5865"/>
                    <a:pt x="5189" y="5213"/>
                  </a:cubicBezTo>
                  <a:cubicBezTo>
                    <a:pt x="5865" y="4537"/>
                    <a:pt x="6793" y="4111"/>
                    <a:pt x="7820" y="4111"/>
                  </a:cubicBezTo>
                  <a:lnTo>
                    <a:pt x="7820" y="3710"/>
                  </a:lnTo>
                  <a:cubicBezTo>
                    <a:pt x="6793" y="3710"/>
                    <a:pt x="5865" y="3283"/>
                    <a:pt x="5189" y="2632"/>
                  </a:cubicBezTo>
                  <a:cubicBezTo>
                    <a:pt x="4537" y="1955"/>
                    <a:pt x="4111" y="1028"/>
                    <a:pt x="4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1474;p46">
            <a:extLst>
              <a:ext uri="{FF2B5EF4-FFF2-40B4-BE49-F238E27FC236}">
                <a16:creationId xmlns:a16="http://schemas.microsoft.com/office/drawing/2014/main" id="{565B6D3C-3562-E4BC-79EB-AD5DDA28A6CF}"/>
              </a:ext>
            </a:extLst>
          </p:cNvPr>
          <p:cNvSpPr/>
          <p:nvPr/>
        </p:nvSpPr>
        <p:spPr>
          <a:xfrm>
            <a:off x="5094846" y="1936683"/>
            <a:ext cx="195525" cy="195500"/>
          </a:xfrm>
          <a:custGeom>
            <a:avLst/>
            <a:gdLst/>
            <a:ahLst/>
            <a:cxnLst/>
            <a:rect l="l" t="t" r="r" b="b"/>
            <a:pathLst>
              <a:path w="7821" h="7820" extrusionOk="0">
                <a:moveTo>
                  <a:pt x="3899" y="1313"/>
                </a:moveTo>
                <a:lnTo>
                  <a:pt x="3899" y="1313"/>
                </a:lnTo>
                <a:cubicBezTo>
                  <a:pt x="4315" y="2544"/>
                  <a:pt x="5299" y="3510"/>
                  <a:pt x="6539" y="3910"/>
                </a:cubicBezTo>
                <a:lnTo>
                  <a:pt x="6539" y="3910"/>
                </a:lnTo>
                <a:cubicBezTo>
                  <a:pt x="5299" y="4310"/>
                  <a:pt x="4315" y="5276"/>
                  <a:pt x="3899" y="6507"/>
                </a:cubicBezTo>
                <a:lnTo>
                  <a:pt x="3899" y="6507"/>
                </a:lnTo>
                <a:cubicBezTo>
                  <a:pt x="3489" y="5276"/>
                  <a:pt x="2515" y="4310"/>
                  <a:pt x="1280" y="3910"/>
                </a:cubicBezTo>
                <a:lnTo>
                  <a:pt x="1280" y="3910"/>
                </a:lnTo>
                <a:cubicBezTo>
                  <a:pt x="2515" y="3510"/>
                  <a:pt x="3489" y="2544"/>
                  <a:pt x="3899" y="1313"/>
                </a:cubicBezTo>
                <a:close/>
                <a:moveTo>
                  <a:pt x="3685" y="0"/>
                </a:moveTo>
                <a:cubicBezTo>
                  <a:pt x="3685" y="1028"/>
                  <a:pt x="3284" y="1955"/>
                  <a:pt x="2607" y="2632"/>
                </a:cubicBezTo>
                <a:cubicBezTo>
                  <a:pt x="1931" y="3283"/>
                  <a:pt x="1028" y="3710"/>
                  <a:pt x="1" y="3710"/>
                </a:cubicBezTo>
                <a:lnTo>
                  <a:pt x="1" y="4111"/>
                </a:lnTo>
                <a:cubicBezTo>
                  <a:pt x="1028" y="4111"/>
                  <a:pt x="1931" y="4537"/>
                  <a:pt x="2607" y="5213"/>
                </a:cubicBezTo>
                <a:cubicBezTo>
                  <a:pt x="3284" y="5865"/>
                  <a:pt x="3685" y="6792"/>
                  <a:pt x="3685" y="7820"/>
                </a:cubicBezTo>
                <a:lnTo>
                  <a:pt x="4111" y="7820"/>
                </a:lnTo>
                <a:cubicBezTo>
                  <a:pt x="4111" y="6792"/>
                  <a:pt x="4537" y="5865"/>
                  <a:pt x="5189" y="5213"/>
                </a:cubicBezTo>
                <a:cubicBezTo>
                  <a:pt x="5865" y="4537"/>
                  <a:pt x="6793" y="4111"/>
                  <a:pt x="7820" y="4111"/>
                </a:cubicBezTo>
                <a:lnTo>
                  <a:pt x="7820" y="3710"/>
                </a:lnTo>
                <a:cubicBezTo>
                  <a:pt x="6793" y="3710"/>
                  <a:pt x="5865" y="3283"/>
                  <a:pt x="5189" y="2632"/>
                </a:cubicBezTo>
                <a:cubicBezTo>
                  <a:pt x="4537" y="1955"/>
                  <a:pt x="4111" y="1028"/>
                  <a:pt x="41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1200;p41">
            <a:extLst>
              <a:ext uri="{FF2B5EF4-FFF2-40B4-BE49-F238E27FC236}">
                <a16:creationId xmlns:a16="http://schemas.microsoft.com/office/drawing/2014/main" id="{13BC1441-046F-7996-9662-C6E4366DF30E}"/>
              </a:ext>
            </a:extLst>
          </p:cNvPr>
          <p:cNvSpPr/>
          <p:nvPr/>
        </p:nvSpPr>
        <p:spPr>
          <a:xfrm rot="5400000">
            <a:off x="5150946" y="1163005"/>
            <a:ext cx="3281100" cy="339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2090;p58">
            <a:extLst>
              <a:ext uri="{FF2B5EF4-FFF2-40B4-BE49-F238E27FC236}">
                <a16:creationId xmlns:a16="http://schemas.microsoft.com/office/drawing/2014/main" id="{5CC4B89A-66B2-E171-27CA-E32A52D02520}"/>
              </a:ext>
            </a:extLst>
          </p:cNvPr>
          <p:cNvGrpSpPr/>
          <p:nvPr/>
        </p:nvGrpSpPr>
        <p:grpSpPr>
          <a:xfrm>
            <a:off x="6049601" y="1040880"/>
            <a:ext cx="1550296" cy="3637549"/>
            <a:chOff x="5842330" y="540038"/>
            <a:chExt cx="1254706" cy="3334783"/>
          </a:xfrm>
        </p:grpSpPr>
        <p:sp>
          <p:nvSpPr>
            <p:cNvPr id="71" name="Google Shape;2091;p58">
              <a:extLst>
                <a:ext uri="{FF2B5EF4-FFF2-40B4-BE49-F238E27FC236}">
                  <a16:creationId xmlns:a16="http://schemas.microsoft.com/office/drawing/2014/main" id="{D7368254-EEE5-68B4-8555-470211AA5944}"/>
                </a:ext>
              </a:extLst>
            </p:cNvPr>
            <p:cNvSpPr/>
            <p:nvPr/>
          </p:nvSpPr>
          <p:spPr>
            <a:xfrm flipH="1">
              <a:off x="5842330" y="544561"/>
              <a:ext cx="1254706" cy="2713110"/>
            </a:xfrm>
            <a:custGeom>
              <a:avLst/>
              <a:gdLst/>
              <a:ahLst/>
              <a:cxnLst/>
              <a:rect l="l" t="t" r="r" b="b"/>
              <a:pathLst>
                <a:path w="59921" h="129570" extrusionOk="0">
                  <a:moveTo>
                    <a:pt x="23372" y="1"/>
                  </a:moveTo>
                  <a:cubicBezTo>
                    <a:pt x="19136" y="1"/>
                    <a:pt x="14821" y="1678"/>
                    <a:pt x="10666" y="5142"/>
                  </a:cubicBezTo>
                  <a:cubicBezTo>
                    <a:pt x="9551" y="6063"/>
                    <a:pt x="0" y="15177"/>
                    <a:pt x="13841" y="27733"/>
                  </a:cubicBezTo>
                  <a:cubicBezTo>
                    <a:pt x="30081" y="42446"/>
                    <a:pt x="27100" y="61426"/>
                    <a:pt x="25549" y="74006"/>
                  </a:cubicBezTo>
                  <a:cubicBezTo>
                    <a:pt x="23997" y="86586"/>
                    <a:pt x="8363" y="126266"/>
                    <a:pt x="26809" y="129369"/>
                  </a:cubicBezTo>
                  <a:cubicBezTo>
                    <a:pt x="27613" y="129504"/>
                    <a:pt x="28397" y="129570"/>
                    <a:pt x="29161" y="129570"/>
                  </a:cubicBezTo>
                  <a:cubicBezTo>
                    <a:pt x="45935" y="129570"/>
                    <a:pt x="53304" y="97960"/>
                    <a:pt x="56527" y="76794"/>
                  </a:cubicBezTo>
                  <a:cubicBezTo>
                    <a:pt x="59920" y="54663"/>
                    <a:pt x="52624" y="30690"/>
                    <a:pt x="43777" y="15177"/>
                  </a:cubicBezTo>
                  <a:cubicBezTo>
                    <a:pt x="38122" y="5262"/>
                    <a:pt x="30873" y="1"/>
                    <a:pt x="23372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8000">
                  <a:srgbClr val="F7F7F7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092;p58">
              <a:extLst>
                <a:ext uri="{FF2B5EF4-FFF2-40B4-BE49-F238E27FC236}">
                  <a16:creationId xmlns:a16="http://schemas.microsoft.com/office/drawing/2014/main" id="{EF1D8C0A-7616-8020-D151-AE6D236A4991}"/>
                </a:ext>
              </a:extLst>
            </p:cNvPr>
            <p:cNvSpPr/>
            <p:nvPr/>
          </p:nvSpPr>
          <p:spPr>
            <a:xfrm flipH="1">
              <a:off x="5891574" y="540038"/>
              <a:ext cx="1058274" cy="2601901"/>
            </a:xfrm>
            <a:custGeom>
              <a:avLst/>
              <a:gdLst/>
              <a:ahLst/>
              <a:cxnLst/>
              <a:rect l="l" t="t" r="r" b="b"/>
              <a:pathLst>
                <a:path w="50540" h="124259" extrusionOk="0">
                  <a:moveTo>
                    <a:pt x="16338" y="1"/>
                  </a:moveTo>
                  <a:cubicBezTo>
                    <a:pt x="12072" y="1"/>
                    <a:pt x="7709" y="1698"/>
                    <a:pt x="3515" y="5188"/>
                  </a:cubicBezTo>
                  <a:cubicBezTo>
                    <a:pt x="3055" y="5600"/>
                    <a:pt x="1164" y="7346"/>
                    <a:pt x="49" y="10157"/>
                  </a:cubicBezTo>
                  <a:cubicBezTo>
                    <a:pt x="1" y="10279"/>
                    <a:pt x="49" y="10400"/>
                    <a:pt x="146" y="10424"/>
                  </a:cubicBezTo>
                  <a:cubicBezTo>
                    <a:pt x="179" y="10437"/>
                    <a:pt x="211" y="10443"/>
                    <a:pt x="242" y="10443"/>
                  </a:cubicBezTo>
                  <a:cubicBezTo>
                    <a:pt x="325" y="10443"/>
                    <a:pt x="395" y="10398"/>
                    <a:pt x="413" y="10327"/>
                  </a:cubicBezTo>
                  <a:cubicBezTo>
                    <a:pt x="1504" y="7588"/>
                    <a:pt x="3346" y="5867"/>
                    <a:pt x="3782" y="5503"/>
                  </a:cubicBezTo>
                  <a:cubicBezTo>
                    <a:pt x="7903" y="2061"/>
                    <a:pt x="12169" y="413"/>
                    <a:pt x="16338" y="413"/>
                  </a:cubicBezTo>
                  <a:cubicBezTo>
                    <a:pt x="20047" y="413"/>
                    <a:pt x="23683" y="1698"/>
                    <a:pt x="27125" y="4243"/>
                  </a:cubicBezTo>
                  <a:cubicBezTo>
                    <a:pt x="30542" y="6764"/>
                    <a:pt x="33742" y="10545"/>
                    <a:pt x="36578" y="15490"/>
                  </a:cubicBezTo>
                  <a:cubicBezTo>
                    <a:pt x="43898" y="28313"/>
                    <a:pt x="50152" y="46977"/>
                    <a:pt x="50152" y="65544"/>
                  </a:cubicBezTo>
                  <a:cubicBezTo>
                    <a:pt x="50152" y="69374"/>
                    <a:pt x="49885" y="73204"/>
                    <a:pt x="49304" y="76985"/>
                  </a:cubicBezTo>
                  <a:cubicBezTo>
                    <a:pt x="48116" y="84791"/>
                    <a:pt x="46347" y="94026"/>
                    <a:pt x="43777" y="102558"/>
                  </a:cubicBezTo>
                  <a:cubicBezTo>
                    <a:pt x="41184" y="111090"/>
                    <a:pt x="37766" y="118920"/>
                    <a:pt x="33306" y="123913"/>
                  </a:cubicBezTo>
                  <a:cubicBezTo>
                    <a:pt x="33233" y="124010"/>
                    <a:pt x="33233" y="124131"/>
                    <a:pt x="33306" y="124204"/>
                  </a:cubicBezTo>
                  <a:cubicBezTo>
                    <a:pt x="33354" y="124240"/>
                    <a:pt x="33409" y="124258"/>
                    <a:pt x="33460" y="124258"/>
                  </a:cubicBezTo>
                  <a:cubicBezTo>
                    <a:pt x="33512" y="124258"/>
                    <a:pt x="33560" y="124240"/>
                    <a:pt x="33597" y="124204"/>
                  </a:cubicBezTo>
                  <a:cubicBezTo>
                    <a:pt x="38154" y="119114"/>
                    <a:pt x="41571" y="111236"/>
                    <a:pt x="44165" y="102679"/>
                  </a:cubicBezTo>
                  <a:cubicBezTo>
                    <a:pt x="46759" y="94099"/>
                    <a:pt x="48504" y="84863"/>
                    <a:pt x="49716" y="77034"/>
                  </a:cubicBezTo>
                  <a:cubicBezTo>
                    <a:pt x="50273" y="73228"/>
                    <a:pt x="50540" y="69399"/>
                    <a:pt x="50540" y="65544"/>
                  </a:cubicBezTo>
                  <a:cubicBezTo>
                    <a:pt x="50540" y="46880"/>
                    <a:pt x="44286" y="28191"/>
                    <a:pt x="36917" y="15296"/>
                  </a:cubicBezTo>
                  <a:cubicBezTo>
                    <a:pt x="34081" y="10303"/>
                    <a:pt x="30833" y="6497"/>
                    <a:pt x="27343" y="3928"/>
                  </a:cubicBezTo>
                  <a:cubicBezTo>
                    <a:pt x="23877" y="1334"/>
                    <a:pt x="20144" y="1"/>
                    <a:pt x="16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093;p58">
              <a:extLst>
                <a:ext uri="{FF2B5EF4-FFF2-40B4-BE49-F238E27FC236}">
                  <a16:creationId xmlns:a16="http://schemas.microsoft.com/office/drawing/2014/main" id="{DA9A0528-B6B2-3211-F97C-E28BA9806613}"/>
                </a:ext>
              </a:extLst>
            </p:cNvPr>
            <p:cNvSpPr/>
            <p:nvPr/>
          </p:nvSpPr>
          <p:spPr>
            <a:xfrm flipH="1">
              <a:off x="6313339" y="671520"/>
              <a:ext cx="155831" cy="229935"/>
            </a:xfrm>
            <a:custGeom>
              <a:avLst/>
              <a:gdLst/>
              <a:ahLst/>
              <a:cxnLst/>
              <a:rect l="l" t="t" r="r" b="b"/>
              <a:pathLst>
                <a:path w="7442" h="10981" extrusionOk="0">
                  <a:moveTo>
                    <a:pt x="7127" y="0"/>
                  </a:moveTo>
                  <a:cubicBezTo>
                    <a:pt x="4751" y="3587"/>
                    <a:pt x="2376" y="7175"/>
                    <a:pt x="0" y="10762"/>
                  </a:cubicBezTo>
                  <a:lnTo>
                    <a:pt x="340" y="10980"/>
                  </a:lnTo>
                  <a:cubicBezTo>
                    <a:pt x="2715" y="7393"/>
                    <a:pt x="5091" y="3806"/>
                    <a:pt x="7442" y="218"/>
                  </a:cubicBezTo>
                  <a:lnTo>
                    <a:pt x="7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094;p58">
              <a:extLst>
                <a:ext uri="{FF2B5EF4-FFF2-40B4-BE49-F238E27FC236}">
                  <a16:creationId xmlns:a16="http://schemas.microsoft.com/office/drawing/2014/main" id="{D0F6CC06-5297-C707-8763-90169095D10A}"/>
                </a:ext>
              </a:extLst>
            </p:cNvPr>
            <p:cNvSpPr/>
            <p:nvPr/>
          </p:nvSpPr>
          <p:spPr>
            <a:xfrm flipH="1">
              <a:off x="6268151" y="727849"/>
              <a:ext cx="161945" cy="239085"/>
            </a:xfrm>
            <a:custGeom>
              <a:avLst/>
              <a:gdLst/>
              <a:ahLst/>
              <a:cxnLst/>
              <a:rect l="l" t="t" r="r" b="b"/>
              <a:pathLst>
                <a:path w="7734" h="11418" extrusionOk="0">
                  <a:moveTo>
                    <a:pt x="7394" y="1"/>
                  </a:moveTo>
                  <a:cubicBezTo>
                    <a:pt x="5043" y="3806"/>
                    <a:pt x="2595" y="7539"/>
                    <a:pt x="1" y="11175"/>
                  </a:cubicBezTo>
                  <a:lnTo>
                    <a:pt x="340" y="11417"/>
                  </a:lnTo>
                  <a:cubicBezTo>
                    <a:pt x="2910" y="7757"/>
                    <a:pt x="5382" y="4024"/>
                    <a:pt x="7733" y="195"/>
                  </a:cubicBezTo>
                  <a:lnTo>
                    <a:pt x="73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095;p58">
              <a:extLst>
                <a:ext uri="{FF2B5EF4-FFF2-40B4-BE49-F238E27FC236}">
                  <a16:creationId xmlns:a16="http://schemas.microsoft.com/office/drawing/2014/main" id="{1DB07C14-422A-9B62-1996-1B0328B86DC0}"/>
                </a:ext>
              </a:extLst>
            </p:cNvPr>
            <p:cNvSpPr/>
            <p:nvPr/>
          </p:nvSpPr>
          <p:spPr>
            <a:xfrm flipH="1">
              <a:off x="6233642" y="781141"/>
              <a:ext cx="163955" cy="245179"/>
            </a:xfrm>
            <a:custGeom>
              <a:avLst/>
              <a:gdLst/>
              <a:ahLst/>
              <a:cxnLst/>
              <a:rect l="l" t="t" r="r" b="b"/>
              <a:pathLst>
                <a:path w="7830" h="11709" extrusionOk="0">
                  <a:moveTo>
                    <a:pt x="7490" y="1"/>
                  </a:moveTo>
                  <a:cubicBezTo>
                    <a:pt x="5042" y="3855"/>
                    <a:pt x="2545" y="7685"/>
                    <a:pt x="0" y="11490"/>
                  </a:cubicBezTo>
                  <a:lnTo>
                    <a:pt x="340" y="11708"/>
                  </a:lnTo>
                  <a:cubicBezTo>
                    <a:pt x="2885" y="7903"/>
                    <a:pt x="5381" y="4073"/>
                    <a:pt x="7830" y="219"/>
                  </a:cubicBezTo>
                  <a:lnTo>
                    <a:pt x="7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096;p58">
              <a:extLst>
                <a:ext uri="{FF2B5EF4-FFF2-40B4-BE49-F238E27FC236}">
                  <a16:creationId xmlns:a16="http://schemas.microsoft.com/office/drawing/2014/main" id="{7C49948D-08E6-1A32-69BC-00078C6310AD}"/>
                </a:ext>
              </a:extLst>
            </p:cNvPr>
            <p:cNvSpPr/>
            <p:nvPr/>
          </p:nvSpPr>
          <p:spPr>
            <a:xfrm flipH="1">
              <a:off x="5909809" y="1691736"/>
              <a:ext cx="318780" cy="207614"/>
            </a:xfrm>
            <a:custGeom>
              <a:avLst/>
              <a:gdLst/>
              <a:ahLst/>
              <a:cxnLst/>
              <a:rect l="l" t="t" r="r" b="b"/>
              <a:pathLst>
                <a:path w="15224" h="9915" extrusionOk="0">
                  <a:moveTo>
                    <a:pt x="15005" y="0"/>
                  </a:moveTo>
                  <a:cubicBezTo>
                    <a:pt x="9866" y="2982"/>
                    <a:pt x="4849" y="6181"/>
                    <a:pt x="1" y="9599"/>
                  </a:cubicBezTo>
                  <a:lnTo>
                    <a:pt x="219" y="9914"/>
                  </a:lnTo>
                  <a:cubicBezTo>
                    <a:pt x="5091" y="6521"/>
                    <a:pt x="10085" y="3321"/>
                    <a:pt x="15223" y="340"/>
                  </a:cubicBezTo>
                  <a:lnTo>
                    <a:pt x="150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097;p58">
              <a:extLst>
                <a:ext uri="{FF2B5EF4-FFF2-40B4-BE49-F238E27FC236}">
                  <a16:creationId xmlns:a16="http://schemas.microsoft.com/office/drawing/2014/main" id="{D5537E2A-0DC2-12F2-A985-D02E1F4E4E9A}"/>
                </a:ext>
              </a:extLst>
            </p:cNvPr>
            <p:cNvSpPr/>
            <p:nvPr/>
          </p:nvSpPr>
          <p:spPr>
            <a:xfrm flipH="1">
              <a:off x="5896115" y="1768376"/>
              <a:ext cx="342107" cy="226899"/>
            </a:xfrm>
            <a:custGeom>
              <a:avLst/>
              <a:gdLst/>
              <a:ahLst/>
              <a:cxnLst/>
              <a:rect l="l" t="t" r="r" b="b"/>
              <a:pathLst>
                <a:path w="16338" h="10836" extrusionOk="0">
                  <a:moveTo>
                    <a:pt x="16120" y="0"/>
                  </a:moveTo>
                  <a:cubicBezTo>
                    <a:pt x="10593" y="3224"/>
                    <a:pt x="5188" y="6739"/>
                    <a:pt x="0" y="10520"/>
                  </a:cubicBezTo>
                  <a:lnTo>
                    <a:pt x="243" y="10835"/>
                  </a:lnTo>
                  <a:cubicBezTo>
                    <a:pt x="5430" y="7078"/>
                    <a:pt x="10787" y="3588"/>
                    <a:pt x="16338" y="340"/>
                  </a:cubicBezTo>
                  <a:lnTo>
                    <a:pt x="161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098;p58">
              <a:extLst>
                <a:ext uri="{FF2B5EF4-FFF2-40B4-BE49-F238E27FC236}">
                  <a16:creationId xmlns:a16="http://schemas.microsoft.com/office/drawing/2014/main" id="{4294EED2-3C19-67BA-A271-3EEB234BC3D2}"/>
                </a:ext>
              </a:extLst>
            </p:cNvPr>
            <p:cNvSpPr/>
            <p:nvPr/>
          </p:nvSpPr>
          <p:spPr>
            <a:xfrm flipH="1">
              <a:off x="5896115" y="1822171"/>
              <a:ext cx="343635" cy="234521"/>
            </a:xfrm>
            <a:custGeom>
              <a:avLst/>
              <a:gdLst/>
              <a:ahLst/>
              <a:cxnLst/>
              <a:rect l="l" t="t" r="r" b="b"/>
              <a:pathLst>
                <a:path w="16411" h="11200" extrusionOk="0">
                  <a:moveTo>
                    <a:pt x="16168" y="1"/>
                  </a:moveTo>
                  <a:cubicBezTo>
                    <a:pt x="10787" y="3613"/>
                    <a:pt x="5406" y="7224"/>
                    <a:pt x="1" y="10860"/>
                  </a:cubicBezTo>
                  <a:lnTo>
                    <a:pt x="219" y="11199"/>
                  </a:lnTo>
                  <a:cubicBezTo>
                    <a:pt x="5624" y="7564"/>
                    <a:pt x="11005" y="3952"/>
                    <a:pt x="16411" y="340"/>
                  </a:cubicBezTo>
                  <a:lnTo>
                    <a:pt x="161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099;p58">
              <a:extLst>
                <a:ext uri="{FF2B5EF4-FFF2-40B4-BE49-F238E27FC236}">
                  <a16:creationId xmlns:a16="http://schemas.microsoft.com/office/drawing/2014/main" id="{89B642A2-212C-9DDF-9331-8752F38FAB60}"/>
                </a:ext>
              </a:extLst>
            </p:cNvPr>
            <p:cNvSpPr/>
            <p:nvPr/>
          </p:nvSpPr>
          <p:spPr>
            <a:xfrm flipH="1">
              <a:off x="6373236" y="1153705"/>
              <a:ext cx="400988" cy="26405"/>
            </a:xfrm>
            <a:custGeom>
              <a:avLst/>
              <a:gdLst/>
              <a:ahLst/>
              <a:cxnLst/>
              <a:rect l="l" t="t" r="r" b="b"/>
              <a:pathLst>
                <a:path w="19150" h="1261" extrusionOk="0">
                  <a:moveTo>
                    <a:pt x="1" y="0"/>
                  </a:moveTo>
                  <a:lnTo>
                    <a:pt x="1" y="413"/>
                  </a:lnTo>
                  <a:cubicBezTo>
                    <a:pt x="6376" y="461"/>
                    <a:pt x="12751" y="752"/>
                    <a:pt x="19125" y="1261"/>
                  </a:cubicBezTo>
                  <a:lnTo>
                    <a:pt x="19150" y="849"/>
                  </a:lnTo>
                  <a:cubicBezTo>
                    <a:pt x="12775" y="340"/>
                    <a:pt x="6400" y="7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100;p58">
              <a:extLst>
                <a:ext uri="{FF2B5EF4-FFF2-40B4-BE49-F238E27FC236}">
                  <a16:creationId xmlns:a16="http://schemas.microsoft.com/office/drawing/2014/main" id="{F8FB333D-0C3F-89B6-0D09-BAA8DE2026BB}"/>
                </a:ext>
              </a:extLst>
            </p:cNvPr>
            <p:cNvSpPr/>
            <p:nvPr/>
          </p:nvSpPr>
          <p:spPr>
            <a:xfrm flipH="1">
              <a:off x="6375772" y="1089252"/>
              <a:ext cx="468497" cy="45690"/>
            </a:xfrm>
            <a:custGeom>
              <a:avLst/>
              <a:gdLst/>
              <a:ahLst/>
              <a:cxnLst/>
              <a:rect l="l" t="t" r="r" b="b"/>
              <a:pathLst>
                <a:path w="22374" h="2182" extrusionOk="0">
                  <a:moveTo>
                    <a:pt x="25" y="0"/>
                  </a:moveTo>
                  <a:lnTo>
                    <a:pt x="1" y="388"/>
                  </a:lnTo>
                  <a:cubicBezTo>
                    <a:pt x="7442" y="945"/>
                    <a:pt x="14908" y="1551"/>
                    <a:pt x="22349" y="2182"/>
                  </a:cubicBezTo>
                  <a:lnTo>
                    <a:pt x="22374" y="1794"/>
                  </a:lnTo>
                  <a:cubicBezTo>
                    <a:pt x="14932" y="1164"/>
                    <a:pt x="7466" y="558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101;p58">
              <a:extLst>
                <a:ext uri="{FF2B5EF4-FFF2-40B4-BE49-F238E27FC236}">
                  <a16:creationId xmlns:a16="http://schemas.microsoft.com/office/drawing/2014/main" id="{AEA17D6F-11D5-FF4E-B86B-D81AE9D1BFB2}"/>
                </a:ext>
              </a:extLst>
            </p:cNvPr>
            <p:cNvSpPr/>
            <p:nvPr/>
          </p:nvSpPr>
          <p:spPr>
            <a:xfrm flipH="1">
              <a:off x="6248367" y="1648076"/>
              <a:ext cx="297443" cy="114727"/>
            </a:xfrm>
            <a:custGeom>
              <a:avLst/>
              <a:gdLst/>
              <a:ahLst/>
              <a:cxnLst/>
              <a:rect l="l" t="t" r="r" b="b"/>
              <a:pathLst>
                <a:path w="14205" h="5479" extrusionOk="0">
                  <a:moveTo>
                    <a:pt x="170" y="1"/>
                  </a:moveTo>
                  <a:lnTo>
                    <a:pt x="0" y="389"/>
                  </a:lnTo>
                  <a:cubicBezTo>
                    <a:pt x="4606" y="2303"/>
                    <a:pt x="9333" y="4000"/>
                    <a:pt x="14083" y="5479"/>
                  </a:cubicBezTo>
                  <a:lnTo>
                    <a:pt x="14205" y="5091"/>
                  </a:lnTo>
                  <a:cubicBezTo>
                    <a:pt x="9454" y="3612"/>
                    <a:pt x="4751" y="1940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102;p58">
              <a:extLst>
                <a:ext uri="{FF2B5EF4-FFF2-40B4-BE49-F238E27FC236}">
                  <a16:creationId xmlns:a16="http://schemas.microsoft.com/office/drawing/2014/main" id="{92AD95B4-5D3F-1D07-FB68-9531079B9863}"/>
                </a:ext>
              </a:extLst>
            </p:cNvPr>
            <p:cNvSpPr/>
            <p:nvPr/>
          </p:nvSpPr>
          <p:spPr>
            <a:xfrm flipH="1">
              <a:off x="6245834" y="1584628"/>
              <a:ext cx="307096" cy="120317"/>
            </a:xfrm>
            <a:custGeom>
              <a:avLst/>
              <a:gdLst/>
              <a:ahLst/>
              <a:cxnLst/>
              <a:rect l="l" t="t" r="r" b="b"/>
              <a:pathLst>
                <a:path w="14666" h="5746" extrusionOk="0">
                  <a:moveTo>
                    <a:pt x="146" y="1"/>
                  </a:moveTo>
                  <a:lnTo>
                    <a:pt x="1" y="389"/>
                  </a:lnTo>
                  <a:cubicBezTo>
                    <a:pt x="4825" y="2255"/>
                    <a:pt x="9648" y="4049"/>
                    <a:pt x="14520" y="5746"/>
                  </a:cubicBezTo>
                  <a:lnTo>
                    <a:pt x="14666" y="5382"/>
                  </a:lnTo>
                  <a:cubicBezTo>
                    <a:pt x="9794" y="3661"/>
                    <a:pt x="4946" y="1867"/>
                    <a:pt x="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103;p58">
              <a:extLst>
                <a:ext uri="{FF2B5EF4-FFF2-40B4-BE49-F238E27FC236}">
                  <a16:creationId xmlns:a16="http://schemas.microsoft.com/office/drawing/2014/main" id="{463D17E2-A375-DFE4-6F73-8D867428C5E9}"/>
                </a:ext>
              </a:extLst>
            </p:cNvPr>
            <p:cNvSpPr/>
            <p:nvPr/>
          </p:nvSpPr>
          <p:spPr>
            <a:xfrm flipH="1">
              <a:off x="6022491" y="2651561"/>
              <a:ext cx="419268" cy="146198"/>
            </a:xfrm>
            <a:custGeom>
              <a:avLst/>
              <a:gdLst/>
              <a:ahLst/>
              <a:cxnLst/>
              <a:rect l="l" t="t" r="r" b="b"/>
              <a:pathLst>
                <a:path w="20023" h="6982" extrusionOk="0">
                  <a:moveTo>
                    <a:pt x="19877" y="0"/>
                  </a:moveTo>
                  <a:cubicBezTo>
                    <a:pt x="13259" y="2206"/>
                    <a:pt x="6642" y="4412"/>
                    <a:pt x="0" y="6617"/>
                  </a:cubicBezTo>
                  <a:lnTo>
                    <a:pt x="146" y="6981"/>
                  </a:lnTo>
                  <a:cubicBezTo>
                    <a:pt x="6763" y="4775"/>
                    <a:pt x="13381" y="2569"/>
                    <a:pt x="20022" y="364"/>
                  </a:cubicBezTo>
                  <a:lnTo>
                    <a:pt x="198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104;p58">
              <a:extLst>
                <a:ext uri="{FF2B5EF4-FFF2-40B4-BE49-F238E27FC236}">
                  <a16:creationId xmlns:a16="http://schemas.microsoft.com/office/drawing/2014/main" id="{E97B6A2A-BC11-D86B-C471-638045363181}"/>
                </a:ext>
              </a:extLst>
            </p:cNvPr>
            <p:cNvSpPr/>
            <p:nvPr/>
          </p:nvSpPr>
          <p:spPr>
            <a:xfrm flipH="1">
              <a:off x="6035704" y="2719574"/>
              <a:ext cx="422305" cy="147706"/>
            </a:xfrm>
            <a:custGeom>
              <a:avLst/>
              <a:gdLst/>
              <a:ahLst/>
              <a:cxnLst/>
              <a:rect l="l" t="t" r="r" b="b"/>
              <a:pathLst>
                <a:path w="20168" h="7054" extrusionOk="0">
                  <a:moveTo>
                    <a:pt x="20047" y="0"/>
                  </a:moveTo>
                  <a:cubicBezTo>
                    <a:pt x="13357" y="2230"/>
                    <a:pt x="6691" y="4460"/>
                    <a:pt x="1" y="6666"/>
                  </a:cubicBezTo>
                  <a:lnTo>
                    <a:pt x="122" y="7054"/>
                  </a:lnTo>
                  <a:cubicBezTo>
                    <a:pt x="6812" y="4848"/>
                    <a:pt x="13478" y="2618"/>
                    <a:pt x="20168" y="388"/>
                  </a:cubicBezTo>
                  <a:lnTo>
                    <a:pt x="200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105;p58">
              <a:extLst>
                <a:ext uri="{FF2B5EF4-FFF2-40B4-BE49-F238E27FC236}">
                  <a16:creationId xmlns:a16="http://schemas.microsoft.com/office/drawing/2014/main" id="{2E40011C-9C1A-1C42-D837-A6429197988D}"/>
                </a:ext>
              </a:extLst>
            </p:cNvPr>
            <p:cNvSpPr/>
            <p:nvPr/>
          </p:nvSpPr>
          <p:spPr>
            <a:xfrm flipH="1">
              <a:off x="6192546" y="737502"/>
              <a:ext cx="458844" cy="2829658"/>
            </a:xfrm>
            <a:custGeom>
              <a:avLst/>
              <a:gdLst/>
              <a:ahLst/>
              <a:cxnLst/>
              <a:rect l="l" t="t" r="r" b="b"/>
              <a:pathLst>
                <a:path w="21913" h="135136" extrusionOk="0">
                  <a:moveTo>
                    <a:pt x="908" y="1"/>
                  </a:moveTo>
                  <a:cubicBezTo>
                    <a:pt x="618" y="1"/>
                    <a:pt x="347" y="165"/>
                    <a:pt x="194" y="436"/>
                  </a:cubicBezTo>
                  <a:cubicBezTo>
                    <a:pt x="1" y="824"/>
                    <a:pt x="146" y="1309"/>
                    <a:pt x="510" y="1527"/>
                  </a:cubicBezTo>
                  <a:cubicBezTo>
                    <a:pt x="606" y="1576"/>
                    <a:pt x="9308" y="6593"/>
                    <a:pt x="14326" y="22785"/>
                  </a:cubicBezTo>
                  <a:cubicBezTo>
                    <a:pt x="19513" y="39510"/>
                    <a:pt x="20265" y="53957"/>
                    <a:pt x="16774" y="69592"/>
                  </a:cubicBezTo>
                  <a:cubicBezTo>
                    <a:pt x="15974" y="73228"/>
                    <a:pt x="14568" y="77809"/>
                    <a:pt x="13066" y="82657"/>
                  </a:cubicBezTo>
                  <a:cubicBezTo>
                    <a:pt x="7927" y="99261"/>
                    <a:pt x="897" y="121997"/>
                    <a:pt x="9648" y="134796"/>
                  </a:cubicBezTo>
                  <a:cubicBezTo>
                    <a:pt x="9817" y="135014"/>
                    <a:pt x="10060" y="135135"/>
                    <a:pt x="10327" y="135135"/>
                  </a:cubicBezTo>
                  <a:cubicBezTo>
                    <a:pt x="10472" y="135135"/>
                    <a:pt x="10642" y="135111"/>
                    <a:pt x="10787" y="135014"/>
                  </a:cubicBezTo>
                  <a:cubicBezTo>
                    <a:pt x="11151" y="134747"/>
                    <a:pt x="11248" y="134238"/>
                    <a:pt x="10981" y="133875"/>
                  </a:cubicBezTo>
                  <a:cubicBezTo>
                    <a:pt x="2667" y="121731"/>
                    <a:pt x="9575" y="99406"/>
                    <a:pt x="14593" y="83141"/>
                  </a:cubicBezTo>
                  <a:cubicBezTo>
                    <a:pt x="16120" y="78245"/>
                    <a:pt x="17550" y="73640"/>
                    <a:pt x="18374" y="69955"/>
                  </a:cubicBezTo>
                  <a:cubicBezTo>
                    <a:pt x="21913" y="54006"/>
                    <a:pt x="21137" y="39317"/>
                    <a:pt x="15877" y="22325"/>
                  </a:cubicBezTo>
                  <a:cubicBezTo>
                    <a:pt x="13163" y="13574"/>
                    <a:pt x="9405" y="8023"/>
                    <a:pt x="6715" y="4921"/>
                  </a:cubicBezTo>
                  <a:cubicBezTo>
                    <a:pt x="3636" y="1382"/>
                    <a:pt x="1285" y="97"/>
                    <a:pt x="1285" y="97"/>
                  </a:cubicBezTo>
                  <a:cubicBezTo>
                    <a:pt x="1161" y="31"/>
                    <a:pt x="1033" y="1"/>
                    <a:pt x="9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106;p58">
              <a:extLst>
                <a:ext uri="{FF2B5EF4-FFF2-40B4-BE49-F238E27FC236}">
                  <a16:creationId xmlns:a16="http://schemas.microsoft.com/office/drawing/2014/main" id="{6AF57CF5-B62C-0724-E8E5-86D11B0F6205}"/>
                </a:ext>
              </a:extLst>
            </p:cNvPr>
            <p:cNvSpPr/>
            <p:nvPr/>
          </p:nvSpPr>
          <p:spPr>
            <a:xfrm flipH="1">
              <a:off x="6381353" y="3364692"/>
              <a:ext cx="182235" cy="182235"/>
            </a:xfrm>
            <a:custGeom>
              <a:avLst/>
              <a:gdLst/>
              <a:ahLst/>
              <a:cxnLst/>
              <a:rect l="l" t="t" r="r" b="b"/>
              <a:pathLst>
                <a:path w="8703" h="8703" extrusionOk="0">
                  <a:moveTo>
                    <a:pt x="6134" y="1"/>
                  </a:moveTo>
                  <a:lnTo>
                    <a:pt x="1" y="2570"/>
                  </a:lnTo>
                  <a:lnTo>
                    <a:pt x="2570" y="8702"/>
                  </a:lnTo>
                  <a:lnTo>
                    <a:pt x="8703" y="6133"/>
                  </a:lnTo>
                  <a:lnTo>
                    <a:pt x="61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107;p58">
              <a:extLst>
                <a:ext uri="{FF2B5EF4-FFF2-40B4-BE49-F238E27FC236}">
                  <a16:creationId xmlns:a16="http://schemas.microsoft.com/office/drawing/2014/main" id="{6854E66C-F98F-6FBA-9E87-AB00D54ECEE9}"/>
                </a:ext>
              </a:extLst>
            </p:cNvPr>
            <p:cNvSpPr/>
            <p:nvPr/>
          </p:nvSpPr>
          <p:spPr>
            <a:xfrm flipH="1">
              <a:off x="6397579" y="3483966"/>
              <a:ext cx="89348" cy="89348"/>
            </a:xfrm>
            <a:custGeom>
              <a:avLst/>
              <a:gdLst/>
              <a:ahLst/>
              <a:cxnLst/>
              <a:rect l="l" t="t" r="r" b="b"/>
              <a:pathLst>
                <a:path w="4267" h="4267" extrusionOk="0">
                  <a:moveTo>
                    <a:pt x="3006" y="1"/>
                  </a:moveTo>
                  <a:lnTo>
                    <a:pt x="0" y="1261"/>
                  </a:lnTo>
                  <a:lnTo>
                    <a:pt x="1261" y="4267"/>
                  </a:lnTo>
                  <a:lnTo>
                    <a:pt x="4266" y="3006"/>
                  </a:lnTo>
                  <a:lnTo>
                    <a:pt x="30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108;p58">
              <a:extLst>
                <a:ext uri="{FF2B5EF4-FFF2-40B4-BE49-F238E27FC236}">
                  <a16:creationId xmlns:a16="http://schemas.microsoft.com/office/drawing/2014/main" id="{346D9BCD-A96B-9C2E-44AD-320127835FB2}"/>
                </a:ext>
              </a:extLst>
            </p:cNvPr>
            <p:cNvSpPr/>
            <p:nvPr/>
          </p:nvSpPr>
          <p:spPr>
            <a:xfrm flipH="1">
              <a:off x="6281869" y="3541844"/>
              <a:ext cx="231463" cy="332977"/>
            </a:xfrm>
            <a:custGeom>
              <a:avLst/>
              <a:gdLst/>
              <a:ahLst/>
              <a:cxnLst/>
              <a:rect l="l" t="t" r="r" b="b"/>
              <a:pathLst>
                <a:path w="11054" h="15902" extrusionOk="0">
                  <a:moveTo>
                    <a:pt x="3709" y="0"/>
                  </a:moveTo>
                  <a:lnTo>
                    <a:pt x="1" y="5599"/>
                  </a:lnTo>
                  <a:lnTo>
                    <a:pt x="9599" y="15441"/>
                  </a:lnTo>
                  <a:lnTo>
                    <a:pt x="6133" y="7175"/>
                  </a:lnTo>
                  <a:cubicBezTo>
                    <a:pt x="5624" y="7175"/>
                    <a:pt x="5139" y="6860"/>
                    <a:pt x="4921" y="6351"/>
                  </a:cubicBezTo>
                  <a:cubicBezTo>
                    <a:pt x="4630" y="5672"/>
                    <a:pt x="4945" y="4896"/>
                    <a:pt x="5648" y="4606"/>
                  </a:cubicBezTo>
                  <a:cubicBezTo>
                    <a:pt x="5819" y="4532"/>
                    <a:pt x="5996" y="4498"/>
                    <a:pt x="6169" y="4498"/>
                  </a:cubicBezTo>
                  <a:cubicBezTo>
                    <a:pt x="6686" y="4498"/>
                    <a:pt x="7176" y="4807"/>
                    <a:pt x="7394" y="5333"/>
                  </a:cubicBezTo>
                  <a:cubicBezTo>
                    <a:pt x="7612" y="5842"/>
                    <a:pt x="7491" y="6399"/>
                    <a:pt x="7127" y="6763"/>
                  </a:cubicBezTo>
                  <a:lnTo>
                    <a:pt x="10957" y="15901"/>
                  </a:lnTo>
                  <a:lnTo>
                    <a:pt x="11054" y="15853"/>
                  </a:lnTo>
                  <a:lnTo>
                    <a:pt x="10302" y="1285"/>
                  </a:lnTo>
                  <a:lnTo>
                    <a:pt x="37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109;p58">
              <a:extLst>
                <a:ext uri="{FF2B5EF4-FFF2-40B4-BE49-F238E27FC236}">
                  <a16:creationId xmlns:a16="http://schemas.microsoft.com/office/drawing/2014/main" id="{45625496-A57A-C569-4656-EBF11CCF979B}"/>
                </a:ext>
              </a:extLst>
            </p:cNvPr>
            <p:cNvSpPr/>
            <p:nvPr/>
          </p:nvSpPr>
          <p:spPr>
            <a:xfrm flipH="1">
              <a:off x="6405200" y="3506811"/>
              <a:ext cx="60933" cy="21840"/>
            </a:xfrm>
            <a:custGeom>
              <a:avLst/>
              <a:gdLst/>
              <a:ahLst/>
              <a:cxnLst/>
              <a:rect l="l" t="t" r="r" b="b"/>
              <a:pathLst>
                <a:path w="2910" h="1043" extrusionOk="0">
                  <a:moveTo>
                    <a:pt x="2473" y="1"/>
                  </a:moveTo>
                  <a:lnTo>
                    <a:pt x="1" y="1043"/>
                  </a:lnTo>
                  <a:lnTo>
                    <a:pt x="2910" y="1043"/>
                  </a:lnTo>
                  <a:lnTo>
                    <a:pt x="24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5940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E93BD5-F609-4574-A6F0-39565E5EB3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7" b="-1"/>
          <a:stretch/>
        </p:blipFill>
        <p:spPr>
          <a:xfrm>
            <a:off x="1344506" y="298325"/>
            <a:ext cx="6454987" cy="3122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6F850E-4FEF-46EF-A4EF-F212B9C65FA3}"/>
              </a:ext>
            </a:extLst>
          </p:cNvPr>
          <p:cNvSpPr txBox="1"/>
          <p:nvPr/>
        </p:nvSpPr>
        <p:spPr>
          <a:xfrm flipH="1">
            <a:off x="363983" y="3607573"/>
            <a:ext cx="841603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Tóm</a:t>
            </a:r>
            <a:r>
              <a:rPr lang="en-US" sz="34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tắt</a:t>
            </a:r>
            <a:r>
              <a:rPr lang="en-US" sz="34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văn</a:t>
            </a:r>
            <a:r>
              <a:rPr lang="en-US" sz="34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bản</a:t>
            </a:r>
            <a:r>
              <a:rPr lang="en-US" sz="34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“</a:t>
            </a:r>
            <a:r>
              <a:rPr lang="en-US" sz="34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Bầy</a:t>
            </a:r>
            <a:r>
              <a:rPr lang="en-US" sz="34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chim</a:t>
            </a:r>
            <a:r>
              <a:rPr lang="en-US" sz="34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chìa</a:t>
            </a:r>
            <a:r>
              <a:rPr lang="en-US" sz="34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vôi</a:t>
            </a:r>
            <a:r>
              <a:rPr lang="en-US" sz="34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” </a:t>
            </a:r>
            <a:r>
              <a:rPr lang="en-US" sz="34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theo</a:t>
            </a:r>
            <a:r>
              <a:rPr lang="en-US" sz="34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2 </a:t>
            </a:r>
            <a:r>
              <a:rPr lang="en-US" sz="34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yêu</a:t>
            </a:r>
            <a:r>
              <a:rPr lang="en-US" sz="34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cầu</a:t>
            </a:r>
            <a:r>
              <a:rPr lang="en-US" sz="34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về</a:t>
            </a:r>
            <a:r>
              <a:rPr lang="en-US" sz="34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độ</a:t>
            </a:r>
            <a:r>
              <a:rPr lang="en-US" sz="34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dài</a:t>
            </a:r>
            <a:r>
              <a:rPr lang="en-US" sz="34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: </a:t>
            </a:r>
            <a:r>
              <a:rPr lang="en-US" sz="34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khoảng</a:t>
            </a:r>
            <a:r>
              <a:rPr lang="en-US" sz="34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5 </a:t>
            </a:r>
            <a:r>
              <a:rPr lang="en-US" sz="34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câu</a:t>
            </a:r>
            <a:r>
              <a:rPr lang="en-US" sz="34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và</a:t>
            </a:r>
            <a:r>
              <a:rPr lang="en-US" sz="34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khoảng</a:t>
            </a:r>
            <a:r>
              <a:rPr lang="en-US" sz="34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8 </a:t>
            </a:r>
            <a:r>
              <a:rPr lang="en-US" sz="34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câu</a:t>
            </a:r>
            <a:endParaRPr lang="en-US" sz="3400" dirty="0">
              <a:solidFill>
                <a:srgbClr val="0070C0"/>
              </a:solidFill>
              <a:latin typeface="#9Slide07 SVNAppleberr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5083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2D3794-02A2-B366-154D-87751D0965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70" t="5719" r="37942" b="47837"/>
          <a:stretch/>
        </p:blipFill>
        <p:spPr>
          <a:xfrm>
            <a:off x="854225" y="1105231"/>
            <a:ext cx="2016195" cy="4038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FCDBD9-1EA6-B771-F47E-77DE24124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432" y="-255140"/>
            <a:ext cx="5143500" cy="42546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47E845-F591-3FDA-300E-2F941106449C}"/>
              </a:ext>
            </a:extLst>
          </p:cNvPr>
          <p:cNvSpPr txBox="1"/>
          <p:nvPr/>
        </p:nvSpPr>
        <p:spPr>
          <a:xfrm>
            <a:off x="3853603" y="817424"/>
            <a:ext cx="377686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việc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nhóm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cặp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hoàn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thiện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Phiếu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sau</a:t>
            </a:r>
            <a:endParaRPr lang="en-US" sz="3600" dirty="0">
              <a:solidFill>
                <a:srgbClr val="FF0000"/>
              </a:solidFill>
              <a:latin typeface="#9Slide05 Braxton Regular" panose="030600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22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D80A32E-09D0-CB54-9ABD-8978E9EC0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465542"/>
              </p:ext>
            </p:extLst>
          </p:nvPr>
        </p:nvGraphicFramePr>
        <p:xfrm>
          <a:off x="0" y="-1"/>
          <a:ext cx="9144000" cy="5144495"/>
        </p:xfrm>
        <a:graphic>
          <a:graphicData uri="http://schemas.openxmlformats.org/drawingml/2006/table">
            <a:tbl>
              <a:tblPr firstRow="1" bandRow="1">
                <a:tableStyleId>{77F3009A-54C3-4DBE-942C-E73DE170E103}</a:tableStyleId>
              </a:tblPr>
              <a:tblGrid>
                <a:gridCol w="993913">
                  <a:extLst>
                    <a:ext uri="{9D8B030D-6E8A-4147-A177-3AD203B41FA5}">
                      <a16:colId xmlns:a16="http://schemas.microsoft.com/office/drawing/2014/main" val="3310729347"/>
                    </a:ext>
                  </a:extLst>
                </a:gridCol>
                <a:gridCol w="2568271">
                  <a:extLst>
                    <a:ext uri="{9D8B030D-6E8A-4147-A177-3AD203B41FA5}">
                      <a16:colId xmlns:a16="http://schemas.microsoft.com/office/drawing/2014/main" val="2035790137"/>
                    </a:ext>
                  </a:extLst>
                </a:gridCol>
                <a:gridCol w="5581816">
                  <a:extLst>
                    <a:ext uri="{9D8B030D-6E8A-4147-A177-3AD203B41FA5}">
                      <a16:colId xmlns:a16="http://schemas.microsoft.com/office/drawing/2014/main" val="2611333787"/>
                    </a:ext>
                  </a:extLst>
                </a:gridCol>
              </a:tblGrid>
              <a:tr h="3939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Các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bước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Thực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hiện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903138"/>
                  </a:ext>
                </a:extLst>
              </a:tr>
              <a:tr h="67148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Bước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Xác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định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nội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dung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chính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VB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cần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tóm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tắt</a:t>
                      </a:r>
                      <a:endParaRPr lang="en-US" sz="1600" dirty="0">
                        <a:solidFill>
                          <a:srgbClr val="0070C0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1430183"/>
                  </a:ext>
                </a:extLst>
              </a:tr>
              <a:tr h="62815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Bước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Tìm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ý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chính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từng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phần</a:t>
                      </a:r>
                      <a:endParaRPr lang="en-US" sz="1600" dirty="0">
                        <a:solidFill>
                          <a:srgbClr val="0070C0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620781"/>
                  </a:ext>
                </a:extLst>
              </a:tr>
              <a:tr h="65200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Nhận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xét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về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quan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hệ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từng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phần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nội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dung VB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933828"/>
                  </a:ext>
                </a:extLst>
              </a:tr>
              <a:tr h="66790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Bước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Các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từ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ngữ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quan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trọng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trong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mỗi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phần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VB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258484"/>
                  </a:ext>
                </a:extLst>
              </a:tr>
              <a:tr h="151074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Bước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Viết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văn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bản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tóm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tắt</a:t>
                      </a:r>
                      <a:endParaRPr lang="en-US" sz="1600" dirty="0">
                        <a:solidFill>
                          <a:srgbClr val="0070C0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2935170"/>
                  </a:ext>
                </a:extLst>
              </a:tr>
              <a:tr h="62020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Bước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Kiểm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tra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chỉnh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sửa</a:t>
                      </a:r>
                      <a:endParaRPr lang="en-US" sz="1600" dirty="0">
                        <a:solidFill>
                          <a:srgbClr val="0070C0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604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228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01245F5-C71F-8F8D-55DD-175F60447501}"/>
              </a:ext>
            </a:extLst>
          </p:cNvPr>
          <p:cNvSpPr/>
          <p:nvPr/>
        </p:nvSpPr>
        <p:spPr>
          <a:xfrm>
            <a:off x="687897" y="738231"/>
            <a:ext cx="4412609" cy="3909270"/>
          </a:xfrm>
          <a:prstGeom prst="roundRect">
            <a:avLst>
              <a:gd name="adj" fmla="val 12804"/>
            </a:avLst>
          </a:prstGeom>
          <a:solidFill>
            <a:srgbClr val="F4EDF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64321A-E0F8-65CD-725E-D334D9D06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182" y="1082180"/>
            <a:ext cx="3398590" cy="33985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8A2523-8B2B-5B15-3811-4F51E3BA59CC}"/>
              </a:ext>
            </a:extLst>
          </p:cNvPr>
          <p:cNvSpPr/>
          <p:nvPr/>
        </p:nvSpPr>
        <p:spPr>
          <a:xfrm>
            <a:off x="6233020" y="1828800"/>
            <a:ext cx="1249960" cy="562063"/>
          </a:xfrm>
          <a:prstGeom prst="rect">
            <a:avLst/>
          </a:prstGeom>
          <a:solidFill>
            <a:srgbClr val="017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#9Slide03 Ample" panose="02000000000000000000" pitchFamily="2" charset="0"/>
              </a:rPr>
              <a:t>BƯỚC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3CD753-F4CE-37FB-12F0-1ED3C5C2B629}"/>
              </a:ext>
            </a:extLst>
          </p:cNvPr>
          <p:cNvSpPr txBox="1"/>
          <p:nvPr/>
        </p:nvSpPr>
        <p:spPr>
          <a:xfrm>
            <a:off x="809958" y="872455"/>
            <a:ext cx="408082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Ngay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đêm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mưa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, 2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anh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em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Mon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và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Mên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đi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đò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ra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giữa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sông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để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cứu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chim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chìa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vôi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sắp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bị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ngập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nước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Dù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chưa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ra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được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đến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nơi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nhưng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2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anh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em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rất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xúc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động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khi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chứng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kiến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đàn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chim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cất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mình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bay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lên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khỏi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mặt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nước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vào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bờ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an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toàn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. 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7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090;p58">
            <a:extLst>
              <a:ext uri="{FF2B5EF4-FFF2-40B4-BE49-F238E27FC236}">
                <a16:creationId xmlns:a16="http://schemas.microsoft.com/office/drawing/2014/main" id="{39625B62-F846-8337-8142-8C335215DB73}"/>
              </a:ext>
            </a:extLst>
          </p:cNvPr>
          <p:cNvGrpSpPr/>
          <p:nvPr/>
        </p:nvGrpSpPr>
        <p:grpSpPr>
          <a:xfrm>
            <a:off x="314341" y="663568"/>
            <a:ext cx="1669733" cy="3835115"/>
            <a:chOff x="5842330" y="540038"/>
            <a:chExt cx="1254706" cy="3334783"/>
          </a:xfrm>
        </p:grpSpPr>
        <p:sp>
          <p:nvSpPr>
            <p:cNvPr id="5" name="Google Shape;2091;p58">
              <a:extLst>
                <a:ext uri="{FF2B5EF4-FFF2-40B4-BE49-F238E27FC236}">
                  <a16:creationId xmlns:a16="http://schemas.microsoft.com/office/drawing/2014/main" id="{EC908C09-ECF1-2DEC-5843-EB26D83532D6}"/>
                </a:ext>
              </a:extLst>
            </p:cNvPr>
            <p:cNvSpPr/>
            <p:nvPr/>
          </p:nvSpPr>
          <p:spPr>
            <a:xfrm flipH="1">
              <a:off x="5842330" y="544561"/>
              <a:ext cx="1254706" cy="2713110"/>
            </a:xfrm>
            <a:custGeom>
              <a:avLst/>
              <a:gdLst/>
              <a:ahLst/>
              <a:cxnLst/>
              <a:rect l="l" t="t" r="r" b="b"/>
              <a:pathLst>
                <a:path w="59921" h="129570" extrusionOk="0">
                  <a:moveTo>
                    <a:pt x="23372" y="1"/>
                  </a:moveTo>
                  <a:cubicBezTo>
                    <a:pt x="19136" y="1"/>
                    <a:pt x="14821" y="1678"/>
                    <a:pt x="10666" y="5142"/>
                  </a:cubicBezTo>
                  <a:cubicBezTo>
                    <a:pt x="9551" y="6063"/>
                    <a:pt x="0" y="15177"/>
                    <a:pt x="13841" y="27733"/>
                  </a:cubicBezTo>
                  <a:cubicBezTo>
                    <a:pt x="30081" y="42446"/>
                    <a:pt x="27100" y="61426"/>
                    <a:pt x="25549" y="74006"/>
                  </a:cubicBezTo>
                  <a:cubicBezTo>
                    <a:pt x="23997" y="86586"/>
                    <a:pt x="8363" y="126266"/>
                    <a:pt x="26809" y="129369"/>
                  </a:cubicBezTo>
                  <a:cubicBezTo>
                    <a:pt x="27613" y="129504"/>
                    <a:pt x="28397" y="129570"/>
                    <a:pt x="29161" y="129570"/>
                  </a:cubicBezTo>
                  <a:cubicBezTo>
                    <a:pt x="45935" y="129570"/>
                    <a:pt x="53304" y="97960"/>
                    <a:pt x="56527" y="76794"/>
                  </a:cubicBezTo>
                  <a:cubicBezTo>
                    <a:pt x="59920" y="54663"/>
                    <a:pt x="52624" y="30690"/>
                    <a:pt x="43777" y="15177"/>
                  </a:cubicBezTo>
                  <a:cubicBezTo>
                    <a:pt x="38122" y="5262"/>
                    <a:pt x="30873" y="1"/>
                    <a:pt x="23372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8000">
                  <a:srgbClr val="F7F7F7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092;p58">
              <a:extLst>
                <a:ext uri="{FF2B5EF4-FFF2-40B4-BE49-F238E27FC236}">
                  <a16:creationId xmlns:a16="http://schemas.microsoft.com/office/drawing/2014/main" id="{F82ACCAB-102A-5764-F724-532EB187AE0F}"/>
                </a:ext>
              </a:extLst>
            </p:cNvPr>
            <p:cNvSpPr/>
            <p:nvPr/>
          </p:nvSpPr>
          <p:spPr>
            <a:xfrm flipH="1">
              <a:off x="5891574" y="540038"/>
              <a:ext cx="1058274" cy="2601901"/>
            </a:xfrm>
            <a:custGeom>
              <a:avLst/>
              <a:gdLst/>
              <a:ahLst/>
              <a:cxnLst/>
              <a:rect l="l" t="t" r="r" b="b"/>
              <a:pathLst>
                <a:path w="50540" h="124259" extrusionOk="0">
                  <a:moveTo>
                    <a:pt x="16338" y="1"/>
                  </a:moveTo>
                  <a:cubicBezTo>
                    <a:pt x="12072" y="1"/>
                    <a:pt x="7709" y="1698"/>
                    <a:pt x="3515" y="5188"/>
                  </a:cubicBezTo>
                  <a:cubicBezTo>
                    <a:pt x="3055" y="5600"/>
                    <a:pt x="1164" y="7346"/>
                    <a:pt x="49" y="10157"/>
                  </a:cubicBezTo>
                  <a:cubicBezTo>
                    <a:pt x="1" y="10279"/>
                    <a:pt x="49" y="10400"/>
                    <a:pt x="146" y="10424"/>
                  </a:cubicBezTo>
                  <a:cubicBezTo>
                    <a:pt x="179" y="10437"/>
                    <a:pt x="211" y="10443"/>
                    <a:pt x="242" y="10443"/>
                  </a:cubicBezTo>
                  <a:cubicBezTo>
                    <a:pt x="325" y="10443"/>
                    <a:pt x="395" y="10398"/>
                    <a:pt x="413" y="10327"/>
                  </a:cubicBezTo>
                  <a:cubicBezTo>
                    <a:pt x="1504" y="7588"/>
                    <a:pt x="3346" y="5867"/>
                    <a:pt x="3782" y="5503"/>
                  </a:cubicBezTo>
                  <a:cubicBezTo>
                    <a:pt x="7903" y="2061"/>
                    <a:pt x="12169" y="413"/>
                    <a:pt x="16338" y="413"/>
                  </a:cubicBezTo>
                  <a:cubicBezTo>
                    <a:pt x="20047" y="413"/>
                    <a:pt x="23683" y="1698"/>
                    <a:pt x="27125" y="4243"/>
                  </a:cubicBezTo>
                  <a:cubicBezTo>
                    <a:pt x="30542" y="6764"/>
                    <a:pt x="33742" y="10545"/>
                    <a:pt x="36578" y="15490"/>
                  </a:cubicBezTo>
                  <a:cubicBezTo>
                    <a:pt x="43898" y="28313"/>
                    <a:pt x="50152" y="46977"/>
                    <a:pt x="50152" y="65544"/>
                  </a:cubicBezTo>
                  <a:cubicBezTo>
                    <a:pt x="50152" y="69374"/>
                    <a:pt x="49885" y="73204"/>
                    <a:pt x="49304" y="76985"/>
                  </a:cubicBezTo>
                  <a:cubicBezTo>
                    <a:pt x="48116" y="84791"/>
                    <a:pt x="46347" y="94026"/>
                    <a:pt x="43777" y="102558"/>
                  </a:cubicBezTo>
                  <a:cubicBezTo>
                    <a:pt x="41184" y="111090"/>
                    <a:pt x="37766" y="118920"/>
                    <a:pt x="33306" y="123913"/>
                  </a:cubicBezTo>
                  <a:cubicBezTo>
                    <a:pt x="33233" y="124010"/>
                    <a:pt x="33233" y="124131"/>
                    <a:pt x="33306" y="124204"/>
                  </a:cubicBezTo>
                  <a:cubicBezTo>
                    <a:pt x="33354" y="124240"/>
                    <a:pt x="33409" y="124258"/>
                    <a:pt x="33460" y="124258"/>
                  </a:cubicBezTo>
                  <a:cubicBezTo>
                    <a:pt x="33512" y="124258"/>
                    <a:pt x="33560" y="124240"/>
                    <a:pt x="33597" y="124204"/>
                  </a:cubicBezTo>
                  <a:cubicBezTo>
                    <a:pt x="38154" y="119114"/>
                    <a:pt x="41571" y="111236"/>
                    <a:pt x="44165" y="102679"/>
                  </a:cubicBezTo>
                  <a:cubicBezTo>
                    <a:pt x="46759" y="94099"/>
                    <a:pt x="48504" y="84863"/>
                    <a:pt x="49716" y="77034"/>
                  </a:cubicBezTo>
                  <a:cubicBezTo>
                    <a:pt x="50273" y="73228"/>
                    <a:pt x="50540" y="69399"/>
                    <a:pt x="50540" y="65544"/>
                  </a:cubicBezTo>
                  <a:cubicBezTo>
                    <a:pt x="50540" y="46880"/>
                    <a:pt x="44286" y="28191"/>
                    <a:pt x="36917" y="15296"/>
                  </a:cubicBezTo>
                  <a:cubicBezTo>
                    <a:pt x="34081" y="10303"/>
                    <a:pt x="30833" y="6497"/>
                    <a:pt x="27343" y="3928"/>
                  </a:cubicBezTo>
                  <a:cubicBezTo>
                    <a:pt x="23877" y="1334"/>
                    <a:pt x="20144" y="1"/>
                    <a:pt x="16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093;p58">
              <a:extLst>
                <a:ext uri="{FF2B5EF4-FFF2-40B4-BE49-F238E27FC236}">
                  <a16:creationId xmlns:a16="http://schemas.microsoft.com/office/drawing/2014/main" id="{6C34D599-0749-8620-8A1C-FC415451AA1A}"/>
                </a:ext>
              </a:extLst>
            </p:cNvPr>
            <p:cNvSpPr/>
            <p:nvPr/>
          </p:nvSpPr>
          <p:spPr>
            <a:xfrm flipH="1">
              <a:off x="6313339" y="671520"/>
              <a:ext cx="155831" cy="229935"/>
            </a:xfrm>
            <a:custGeom>
              <a:avLst/>
              <a:gdLst/>
              <a:ahLst/>
              <a:cxnLst/>
              <a:rect l="l" t="t" r="r" b="b"/>
              <a:pathLst>
                <a:path w="7442" h="10981" extrusionOk="0">
                  <a:moveTo>
                    <a:pt x="7127" y="0"/>
                  </a:moveTo>
                  <a:cubicBezTo>
                    <a:pt x="4751" y="3587"/>
                    <a:pt x="2376" y="7175"/>
                    <a:pt x="0" y="10762"/>
                  </a:cubicBezTo>
                  <a:lnTo>
                    <a:pt x="340" y="10980"/>
                  </a:lnTo>
                  <a:cubicBezTo>
                    <a:pt x="2715" y="7393"/>
                    <a:pt x="5091" y="3806"/>
                    <a:pt x="7442" y="218"/>
                  </a:cubicBezTo>
                  <a:lnTo>
                    <a:pt x="7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094;p58">
              <a:extLst>
                <a:ext uri="{FF2B5EF4-FFF2-40B4-BE49-F238E27FC236}">
                  <a16:creationId xmlns:a16="http://schemas.microsoft.com/office/drawing/2014/main" id="{C755E9F6-622F-5D0D-B984-8EF02ABA86E9}"/>
                </a:ext>
              </a:extLst>
            </p:cNvPr>
            <p:cNvSpPr/>
            <p:nvPr/>
          </p:nvSpPr>
          <p:spPr>
            <a:xfrm flipH="1">
              <a:off x="6268151" y="727849"/>
              <a:ext cx="161945" cy="239085"/>
            </a:xfrm>
            <a:custGeom>
              <a:avLst/>
              <a:gdLst/>
              <a:ahLst/>
              <a:cxnLst/>
              <a:rect l="l" t="t" r="r" b="b"/>
              <a:pathLst>
                <a:path w="7734" h="11418" extrusionOk="0">
                  <a:moveTo>
                    <a:pt x="7394" y="1"/>
                  </a:moveTo>
                  <a:cubicBezTo>
                    <a:pt x="5043" y="3806"/>
                    <a:pt x="2595" y="7539"/>
                    <a:pt x="1" y="11175"/>
                  </a:cubicBezTo>
                  <a:lnTo>
                    <a:pt x="340" y="11417"/>
                  </a:lnTo>
                  <a:cubicBezTo>
                    <a:pt x="2910" y="7757"/>
                    <a:pt x="5382" y="4024"/>
                    <a:pt x="7733" y="195"/>
                  </a:cubicBezTo>
                  <a:lnTo>
                    <a:pt x="73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095;p58">
              <a:extLst>
                <a:ext uri="{FF2B5EF4-FFF2-40B4-BE49-F238E27FC236}">
                  <a16:creationId xmlns:a16="http://schemas.microsoft.com/office/drawing/2014/main" id="{67F07FF1-63CF-5A10-ECAA-2DEF061C1DAB}"/>
                </a:ext>
              </a:extLst>
            </p:cNvPr>
            <p:cNvSpPr/>
            <p:nvPr/>
          </p:nvSpPr>
          <p:spPr>
            <a:xfrm flipH="1">
              <a:off x="6233642" y="781141"/>
              <a:ext cx="163955" cy="245179"/>
            </a:xfrm>
            <a:custGeom>
              <a:avLst/>
              <a:gdLst/>
              <a:ahLst/>
              <a:cxnLst/>
              <a:rect l="l" t="t" r="r" b="b"/>
              <a:pathLst>
                <a:path w="7830" h="11709" extrusionOk="0">
                  <a:moveTo>
                    <a:pt x="7490" y="1"/>
                  </a:moveTo>
                  <a:cubicBezTo>
                    <a:pt x="5042" y="3855"/>
                    <a:pt x="2545" y="7685"/>
                    <a:pt x="0" y="11490"/>
                  </a:cubicBezTo>
                  <a:lnTo>
                    <a:pt x="340" y="11708"/>
                  </a:lnTo>
                  <a:cubicBezTo>
                    <a:pt x="2885" y="7903"/>
                    <a:pt x="5381" y="4073"/>
                    <a:pt x="7830" y="219"/>
                  </a:cubicBezTo>
                  <a:lnTo>
                    <a:pt x="7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96;p58">
              <a:extLst>
                <a:ext uri="{FF2B5EF4-FFF2-40B4-BE49-F238E27FC236}">
                  <a16:creationId xmlns:a16="http://schemas.microsoft.com/office/drawing/2014/main" id="{6F3E99B0-A76F-F90E-B28C-F8B96C27C68E}"/>
                </a:ext>
              </a:extLst>
            </p:cNvPr>
            <p:cNvSpPr/>
            <p:nvPr/>
          </p:nvSpPr>
          <p:spPr>
            <a:xfrm flipH="1">
              <a:off x="5909809" y="1691736"/>
              <a:ext cx="318780" cy="207614"/>
            </a:xfrm>
            <a:custGeom>
              <a:avLst/>
              <a:gdLst/>
              <a:ahLst/>
              <a:cxnLst/>
              <a:rect l="l" t="t" r="r" b="b"/>
              <a:pathLst>
                <a:path w="15224" h="9915" extrusionOk="0">
                  <a:moveTo>
                    <a:pt x="15005" y="0"/>
                  </a:moveTo>
                  <a:cubicBezTo>
                    <a:pt x="9866" y="2982"/>
                    <a:pt x="4849" y="6181"/>
                    <a:pt x="1" y="9599"/>
                  </a:cubicBezTo>
                  <a:lnTo>
                    <a:pt x="219" y="9914"/>
                  </a:lnTo>
                  <a:cubicBezTo>
                    <a:pt x="5091" y="6521"/>
                    <a:pt x="10085" y="3321"/>
                    <a:pt x="15223" y="340"/>
                  </a:cubicBezTo>
                  <a:lnTo>
                    <a:pt x="150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97;p58">
              <a:extLst>
                <a:ext uri="{FF2B5EF4-FFF2-40B4-BE49-F238E27FC236}">
                  <a16:creationId xmlns:a16="http://schemas.microsoft.com/office/drawing/2014/main" id="{5270EB9B-427A-2786-007E-92E93E292B7C}"/>
                </a:ext>
              </a:extLst>
            </p:cNvPr>
            <p:cNvSpPr/>
            <p:nvPr/>
          </p:nvSpPr>
          <p:spPr>
            <a:xfrm flipH="1">
              <a:off x="5896115" y="1768376"/>
              <a:ext cx="342107" cy="226899"/>
            </a:xfrm>
            <a:custGeom>
              <a:avLst/>
              <a:gdLst/>
              <a:ahLst/>
              <a:cxnLst/>
              <a:rect l="l" t="t" r="r" b="b"/>
              <a:pathLst>
                <a:path w="16338" h="10836" extrusionOk="0">
                  <a:moveTo>
                    <a:pt x="16120" y="0"/>
                  </a:moveTo>
                  <a:cubicBezTo>
                    <a:pt x="10593" y="3224"/>
                    <a:pt x="5188" y="6739"/>
                    <a:pt x="0" y="10520"/>
                  </a:cubicBezTo>
                  <a:lnTo>
                    <a:pt x="243" y="10835"/>
                  </a:lnTo>
                  <a:cubicBezTo>
                    <a:pt x="5430" y="7078"/>
                    <a:pt x="10787" y="3588"/>
                    <a:pt x="16338" y="340"/>
                  </a:cubicBezTo>
                  <a:lnTo>
                    <a:pt x="161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98;p58">
              <a:extLst>
                <a:ext uri="{FF2B5EF4-FFF2-40B4-BE49-F238E27FC236}">
                  <a16:creationId xmlns:a16="http://schemas.microsoft.com/office/drawing/2014/main" id="{535C96A2-9F56-56B0-9A83-81DB7D9AF951}"/>
                </a:ext>
              </a:extLst>
            </p:cNvPr>
            <p:cNvSpPr/>
            <p:nvPr/>
          </p:nvSpPr>
          <p:spPr>
            <a:xfrm flipH="1">
              <a:off x="5896115" y="1822171"/>
              <a:ext cx="343635" cy="234521"/>
            </a:xfrm>
            <a:custGeom>
              <a:avLst/>
              <a:gdLst/>
              <a:ahLst/>
              <a:cxnLst/>
              <a:rect l="l" t="t" r="r" b="b"/>
              <a:pathLst>
                <a:path w="16411" h="11200" extrusionOk="0">
                  <a:moveTo>
                    <a:pt x="16168" y="1"/>
                  </a:moveTo>
                  <a:cubicBezTo>
                    <a:pt x="10787" y="3613"/>
                    <a:pt x="5406" y="7224"/>
                    <a:pt x="1" y="10860"/>
                  </a:cubicBezTo>
                  <a:lnTo>
                    <a:pt x="219" y="11199"/>
                  </a:lnTo>
                  <a:cubicBezTo>
                    <a:pt x="5624" y="7564"/>
                    <a:pt x="11005" y="3952"/>
                    <a:pt x="16411" y="340"/>
                  </a:cubicBezTo>
                  <a:lnTo>
                    <a:pt x="161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99;p58">
              <a:extLst>
                <a:ext uri="{FF2B5EF4-FFF2-40B4-BE49-F238E27FC236}">
                  <a16:creationId xmlns:a16="http://schemas.microsoft.com/office/drawing/2014/main" id="{E6DF7506-911A-6E52-4D00-B981B88D34D9}"/>
                </a:ext>
              </a:extLst>
            </p:cNvPr>
            <p:cNvSpPr/>
            <p:nvPr/>
          </p:nvSpPr>
          <p:spPr>
            <a:xfrm flipH="1">
              <a:off x="6373236" y="1153705"/>
              <a:ext cx="400988" cy="26405"/>
            </a:xfrm>
            <a:custGeom>
              <a:avLst/>
              <a:gdLst/>
              <a:ahLst/>
              <a:cxnLst/>
              <a:rect l="l" t="t" r="r" b="b"/>
              <a:pathLst>
                <a:path w="19150" h="1261" extrusionOk="0">
                  <a:moveTo>
                    <a:pt x="1" y="0"/>
                  </a:moveTo>
                  <a:lnTo>
                    <a:pt x="1" y="413"/>
                  </a:lnTo>
                  <a:cubicBezTo>
                    <a:pt x="6376" y="461"/>
                    <a:pt x="12751" y="752"/>
                    <a:pt x="19125" y="1261"/>
                  </a:cubicBezTo>
                  <a:lnTo>
                    <a:pt x="19150" y="849"/>
                  </a:lnTo>
                  <a:cubicBezTo>
                    <a:pt x="12775" y="340"/>
                    <a:pt x="6400" y="7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100;p58">
              <a:extLst>
                <a:ext uri="{FF2B5EF4-FFF2-40B4-BE49-F238E27FC236}">
                  <a16:creationId xmlns:a16="http://schemas.microsoft.com/office/drawing/2014/main" id="{6FEEDFC9-7C4D-9F1E-7E54-288F51BAB4BF}"/>
                </a:ext>
              </a:extLst>
            </p:cNvPr>
            <p:cNvSpPr/>
            <p:nvPr/>
          </p:nvSpPr>
          <p:spPr>
            <a:xfrm flipH="1">
              <a:off x="6375772" y="1089252"/>
              <a:ext cx="468497" cy="45690"/>
            </a:xfrm>
            <a:custGeom>
              <a:avLst/>
              <a:gdLst/>
              <a:ahLst/>
              <a:cxnLst/>
              <a:rect l="l" t="t" r="r" b="b"/>
              <a:pathLst>
                <a:path w="22374" h="2182" extrusionOk="0">
                  <a:moveTo>
                    <a:pt x="25" y="0"/>
                  </a:moveTo>
                  <a:lnTo>
                    <a:pt x="1" y="388"/>
                  </a:lnTo>
                  <a:cubicBezTo>
                    <a:pt x="7442" y="945"/>
                    <a:pt x="14908" y="1551"/>
                    <a:pt x="22349" y="2182"/>
                  </a:cubicBezTo>
                  <a:lnTo>
                    <a:pt x="22374" y="1794"/>
                  </a:lnTo>
                  <a:cubicBezTo>
                    <a:pt x="14932" y="1164"/>
                    <a:pt x="7466" y="558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101;p58">
              <a:extLst>
                <a:ext uri="{FF2B5EF4-FFF2-40B4-BE49-F238E27FC236}">
                  <a16:creationId xmlns:a16="http://schemas.microsoft.com/office/drawing/2014/main" id="{9AAEF3F2-89DC-2ED1-2ECB-03EFB94BE820}"/>
                </a:ext>
              </a:extLst>
            </p:cNvPr>
            <p:cNvSpPr/>
            <p:nvPr/>
          </p:nvSpPr>
          <p:spPr>
            <a:xfrm flipH="1">
              <a:off x="6248367" y="1648076"/>
              <a:ext cx="297443" cy="114727"/>
            </a:xfrm>
            <a:custGeom>
              <a:avLst/>
              <a:gdLst/>
              <a:ahLst/>
              <a:cxnLst/>
              <a:rect l="l" t="t" r="r" b="b"/>
              <a:pathLst>
                <a:path w="14205" h="5479" extrusionOk="0">
                  <a:moveTo>
                    <a:pt x="170" y="1"/>
                  </a:moveTo>
                  <a:lnTo>
                    <a:pt x="0" y="389"/>
                  </a:lnTo>
                  <a:cubicBezTo>
                    <a:pt x="4606" y="2303"/>
                    <a:pt x="9333" y="4000"/>
                    <a:pt x="14083" y="5479"/>
                  </a:cubicBezTo>
                  <a:lnTo>
                    <a:pt x="14205" y="5091"/>
                  </a:lnTo>
                  <a:cubicBezTo>
                    <a:pt x="9454" y="3612"/>
                    <a:pt x="4751" y="1940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102;p58">
              <a:extLst>
                <a:ext uri="{FF2B5EF4-FFF2-40B4-BE49-F238E27FC236}">
                  <a16:creationId xmlns:a16="http://schemas.microsoft.com/office/drawing/2014/main" id="{11916157-991F-F997-02DB-D9C83493B6A5}"/>
                </a:ext>
              </a:extLst>
            </p:cNvPr>
            <p:cNvSpPr/>
            <p:nvPr/>
          </p:nvSpPr>
          <p:spPr>
            <a:xfrm flipH="1">
              <a:off x="6245834" y="1584628"/>
              <a:ext cx="307096" cy="120317"/>
            </a:xfrm>
            <a:custGeom>
              <a:avLst/>
              <a:gdLst/>
              <a:ahLst/>
              <a:cxnLst/>
              <a:rect l="l" t="t" r="r" b="b"/>
              <a:pathLst>
                <a:path w="14666" h="5746" extrusionOk="0">
                  <a:moveTo>
                    <a:pt x="146" y="1"/>
                  </a:moveTo>
                  <a:lnTo>
                    <a:pt x="1" y="389"/>
                  </a:lnTo>
                  <a:cubicBezTo>
                    <a:pt x="4825" y="2255"/>
                    <a:pt x="9648" y="4049"/>
                    <a:pt x="14520" y="5746"/>
                  </a:cubicBezTo>
                  <a:lnTo>
                    <a:pt x="14666" y="5382"/>
                  </a:lnTo>
                  <a:cubicBezTo>
                    <a:pt x="9794" y="3661"/>
                    <a:pt x="4946" y="1867"/>
                    <a:pt x="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103;p58">
              <a:extLst>
                <a:ext uri="{FF2B5EF4-FFF2-40B4-BE49-F238E27FC236}">
                  <a16:creationId xmlns:a16="http://schemas.microsoft.com/office/drawing/2014/main" id="{457F4BF4-FD6A-AA15-0A6E-79C992E40BC7}"/>
                </a:ext>
              </a:extLst>
            </p:cNvPr>
            <p:cNvSpPr/>
            <p:nvPr/>
          </p:nvSpPr>
          <p:spPr>
            <a:xfrm flipH="1">
              <a:off x="6022491" y="2651561"/>
              <a:ext cx="419268" cy="146198"/>
            </a:xfrm>
            <a:custGeom>
              <a:avLst/>
              <a:gdLst/>
              <a:ahLst/>
              <a:cxnLst/>
              <a:rect l="l" t="t" r="r" b="b"/>
              <a:pathLst>
                <a:path w="20023" h="6982" extrusionOk="0">
                  <a:moveTo>
                    <a:pt x="19877" y="0"/>
                  </a:moveTo>
                  <a:cubicBezTo>
                    <a:pt x="13259" y="2206"/>
                    <a:pt x="6642" y="4412"/>
                    <a:pt x="0" y="6617"/>
                  </a:cubicBezTo>
                  <a:lnTo>
                    <a:pt x="146" y="6981"/>
                  </a:lnTo>
                  <a:cubicBezTo>
                    <a:pt x="6763" y="4775"/>
                    <a:pt x="13381" y="2569"/>
                    <a:pt x="20022" y="364"/>
                  </a:cubicBezTo>
                  <a:lnTo>
                    <a:pt x="198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104;p58">
              <a:extLst>
                <a:ext uri="{FF2B5EF4-FFF2-40B4-BE49-F238E27FC236}">
                  <a16:creationId xmlns:a16="http://schemas.microsoft.com/office/drawing/2014/main" id="{088EF1CF-049C-E7C4-A496-8A3848A980F5}"/>
                </a:ext>
              </a:extLst>
            </p:cNvPr>
            <p:cNvSpPr/>
            <p:nvPr/>
          </p:nvSpPr>
          <p:spPr>
            <a:xfrm flipH="1">
              <a:off x="6035704" y="2719574"/>
              <a:ext cx="422305" cy="147706"/>
            </a:xfrm>
            <a:custGeom>
              <a:avLst/>
              <a:gdLst/>
              <a:ahLst/>
              <a:cxnLst/>
              <a:rect l="l" t="t" r="r" b="b"/>
              <a:pathLst>
                <a:path w="20168" h="7054" extrusionOk="0">
                  <a:moveTo>
                    <a:pt x="20047" y="0"/>
                  </a:moveTo>
                  <a:cubicBezTo>
                    <a:pt x="13357" y="2230"/>
                    <a:pt x="6691" y="4460"/>
                    <a:pt x="1" y="6666"/>
                  </a:cubicBezTo>
                  <a:lnTo>
                    <a:pt x="122" y="7054"/>
                  </a:lnTo>
                  <a:cubicBezTo>
                    <a:pt x="6812" y="4848"/>
                    <a:pt x="13478" y="2618"/>
                    <a:pt x="20168" y="388"/>
                  </a:cubicBezTo>
                  <a:lnTo>
                    <a:pt x="200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105;p58">
              <a:extLst>
                <a:ext uri="{FF2B5EF4-FFF2-40B4-BE49-F238E27FC236}">
                  <a16:creationId xmlns:a16="http://schemas.microsoft.com/office/drawing/2014/main" id="{DBBF268B-93CB-8C6D-FB59-794F5CBDF1E6}"/>
                </a:ext>
              </a:extLst>
            </p:cNvPr>
            <p:cNvSpPr/>
            <p:nvPr/>
          </p:nvSpPr>
          <p:spPr>
            <a:xfrm flipH="1">
              <a:off x="6192546" y="737502"/>
              <a:ext cx="458844" cy="2829658"/>
            </a:xfrm>
            <a:custGeom>
              <a:avLst/>
              <a:gdLst/>
              <a:ahLst/>
              <a:cxnLst/>
              <a:rect l="l" t="t" r="r" b="b"/>
              <a:pathLst>
                <a:path w="21913" h="135136" extrusionOk="0">
                  <a:moveTo>
                    <a:pt x="908" y="1"/>
                  </a:moveTo>
                  <a:cubicBezTo>
                    <a:pt x="618" y="1"/>
                    <a:pt x="347" y="165"/>
                    <a:pt x="194" y="436"/>
                  </a:cubicBezTo>
                  <a:cubicBezTo>
                    <a:pt x="1" y="824"/>
                    <a:pt x="146" y="1309"/>
                    <a:pt x="510" y="1527"/>
                  </a:cubicBezTo>
                  <a:cubicBezTo>
                    <a:pt x="606" y="1576"/>
                    <a:pt x="9308" y="6593"/>
                    <a:pt x="14326" y="22785"/>
                  </a:cubicBezTo>
                  <a:cubicBezTo>
                    <a:pt x="19513" y="39510"/>
                    <a:pt x="20265" y="53957"/>
                    <a:pt x="16774" y="69592"/>
                  </a:cubicBezTo>
                  <a:cubicBezTo>
                    <a:pt x="15974" y="73228"/>
                    <a:pt x="14568" y="77809"/>
                    <a:pt x="13066" y="82657"/>
                  </a:cubicBezTo>
                  <a:cubicBezTo>
                    <a:pt x="7927" y="99261"/>
                    <a:pt x="897" y="121997"/>
                    <a:pt x="9648" y="134796"/>
                  </a:cubicBezTo>
                  <a:cubicBezTo>
                    <a:pt x="9817" y="135014"/>
                    <a:pt x="10060" y="135135"/>
                    <a:pt x="10327" y="135135"/>
                  </a:cubicBezTo>
                  <a:cubicBezTo>
                    <a:pt x="10472" y="135135"/>
                    <a:pt x="10642" y="135111"/>
                    <a:pt x="10787" y="135014"/>
                  </a:cubicBezTo>
                  <a:cubicBezTo>
                    <a:pt x="11151" y="134747"/>
                    <a:pt x="11248" y="134238"/>
                    <a:pt x="10981" y="133875"/>
                  </a:cubicBezTo>
                  <a:cubicBezTo>
                    <a:pt x="2667" y="121731"/>
                    <a:pt x="9575" y="99406"/>
                    <a:pt x="14593" y="83141"/>
                  </a:cubicBezTo>
                  <a:cubicBezTo>
                    <a:pt x="16120" y="78245"/>
                    <a:pt x="17550" y="73640"/>
                    <a:pt x="18374" y="69955"/>
                  </a:cubicBezTo>
                  <a:cubicBezTo>
                    <a:pt x="21913" y="54006"/>
                    <a:pt x="21137" y="39317"/>
                    <a:pt x="15877" y="22325"/>
                  </a:cubicBezTo>
                  <a:cubicBezTo>
                    <a:pt x="13163" y="13574"/>
                    <a:pt x="9405" y="8023"/>
                    <a:pt x="6715" y="4921"/>
                  </a:cubicBezTo>
                  <a:cubicBezTo>
                    <a:pt x="3636" y="1382"/>
                    <a:pt x="1285" y="97"/>
                    <a:pt x="1285" y="97"/>
                  </a:cubicBezTo>
                  <a:cubicBezTo>
                    <a:pt x="1161" y="31"/>
                    <a:pt x="1033" y="1"/>
                    <a:pt x="9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106;p58">
              <a:extLst>
                <a:ext uri="{FF2B5EF4-FFF2-40B4-BE49-F238E27FC236}">
                  <a16:creationId xmlns:a16="http://schemas.microsoft.com/office/drawing/2014/main" id="{4DF68A18-D87D-A5AE-383D-229C92D656E3}"/>
                </a:ext>
              </a:extLst>
            </p:cNvPr>
            <p:cNvSpPr/>
            <p:nvPr/>
          </p:nvSpPr>
          <p:spPr>
            <a:xfrm flipH="1">
              <a:off x="6381353" y="3364692"/>
              <a:ext cx="182235" cy="182235"/>
            </a:xfrm>
            <a:custGeom>
              <a:avLst/>
              <a:gdLst/>
              <a:ahLst/>
              <a:cxnLst/>
              <a:rect l="l" t="t" r="r" b="b"/>
              <a:pathLst>
                <a:path w="8703" h="8703" extrusionOk="0">
                  <a:moveTo>
                    <a:pt x="6134" y="1"/>
                  </a:moveTo>
                  <a:lnTo>
                    <a:pt x="1" y="2570"/>
                  </a:lnTo>
                  <a:lnTo>
                    <a:pt x="2570" y="8702"/>
                  </a:lnTo>
                  <a:lnTo>
                    <a:pt x="8703" y="6133"/>
                  </a:lnTo>
                  <a:lnTo>
                    <a:pt x="61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07;p58">
              <a:extLst>
                <a:ext uri="{FF2B5EF4-FFF2-40B4-BE49-F238E27FC236}">
                  <a16:creationId xmlns:a16="http://schemas.microsoft.com/office/drawing/2014/main" id="{76545D57-CA08-C06B-E2BE-9C172F8A0D26}"/>
                </a:ext>
              </a:extLst>
            </p:cNvPr>
            <p:cNvSpPr/>
            <p:nvPr/>
          </p:nvSpPr>
          <p:spPr>
            <a:xfrm flipH="1">
              <a:off x="6397579" y="3483966"/>
              <a:ext cx="89348" cy="89348"/>
            </a:xfrm>
            <a:custGeom>
              <a:avLst/>
              <a:gdLst/>
              <a:ahLst/>
              <a:cxnLst/>
              <a:rect l="l" t="t" r="r" b="b"/>
              <a:pathLst>
                <a:path w="4267" h="4267" extrusionOk="0">
                  <a:moveTo>
                    <a:pt x="3006" y="1"/>
                  </a:moveTo>
                  <a:lnTo>
                    <a:pt x="0" y="1261"/>
                  </a:lnTo>
                  <a:lnTo>
                    <a:pt x="1261" y="4267"/>
                  </a:lnTo>
                  <a:lnTo>
                    <a:pt x="4266" y="3006"/>
                  </a:lnTo>
                  <a:lnTo>
                    <a:pt x="30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108;p58">
              <a:extLst>
                <a:ext uri="{FF2B5EF4-FFF2-40B4-BE49-F238E27FC236}">
                  <a16:creationId xmlns:a16="http://schemas.microsoft.com/office/drawing/2014/main" id="{0B56E6BA-595F-47F6-BDDF-A0959ADEA429}"/>
                </a:ext>
              </a:extLst>
            </p:cNvPr>
            <p:cNvSpPr/>
            <p:nvPr/>
          </p:nvSpPr>
          <p:spPr>
            <a:xfrm flipH="1">
              <a:off x="6281869" y="3541844"/>
              <a:ext cx="231463" cy="332977"/>
            </a:xfrm>
            <a:custGeom>
              <a:avLst/>
              <a:gdLst/>
              <a:ahLst/>
              <a:cxnLst/>
              <a:rect l="l" t="t" r="r" b="b"/>
              <a:pathLst>
                <a:path w="11054" h="15902" extrusionOk="0">
                  <a:moveTo>
                    <a:pt x="3709" y="0"/>
                  </a:moveTo>
                  <a:lnTo>
                    <a:pt x="1" y="5599"/>
                  </a:lnTo>
                  <a:lnTo>
                    <a:pt x="9599" y="15441"/>
                  </a:lnTo>
                  <a:lnTo>
                    <a:pt x="6133" y="7175"/>
                  </a:lnTo>
                  <a:cubicBezTo>
                    <a:pt x="5624" y="7175"/>
                    <a:pt x="5139" y="6860"/>
                    <a:pt x="4921" y="6351"/>
                  </a:cubicBezTo>
                  <a:cubicBezTo>
                    <a:pt x="4630" y="5672"/>
                    <a:pt x="4945" y="4896"/>
                    <a:pt x="5648" y="4606"/>
                  </a:cubicBezTo>
                  <a:cubicBezTo>
                    <a:pt x="5819" y="4532"/>
                    <a:pt x="5996" y="4498"/>
                    <a:pt x="6169" y="4498"/>
                  </a:cubicBezTo>
                  <a:cubicBezTo>
                    <a:pt x="6686" y="4498"/>
                    <a:pt x="7176" y="4807"/>
                    <a:pt x="7394" y="5333"/>
                  </a:cubicBezTo>
                  <a:cubicBezTo>
                    <a:pt x="7612" y="5842"/>
                    <a:pt x="7491" y="6399"/>
                    <a:pt x="7127" y="6763"/>
                  </a:cubicBezTo>
                  <a:lnTo>
                    <a:pt x="10957" y="15901"/>
                  </a:lnTo>
                  <a:lnTo>
                    <a:pt x="11054" y="15853"/>
                  </a:lnTo>
                  <a:lnTo>
                    <a:pt x="10302" y="1285"/>
                  </a:lnTo>
                  <a:lnTo>
                    <a:pt x="37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109;p58">
              <a:extLst>
                <a:ext uri="{FF2B5EF4-FFF2-40B4-BE49-F238E27FC236}">
                  <a16:creationId xmlns:a16="http://schemas.microsoft.com/office/drawing/2014/main" id="{328E3DD4-3C7D-3858-19FC-6124B15CD170}"/>
                </a:ext>
              </a:extLst>
            </p:cNvPr>
            <p:cNvSpPr/>
            <p:nvPr/>
          </p:nvSpPr>
          <p:spPr>
            <a:xfrm flipH="1">
              <a:off x="6405200" y="3506811"/>
              <a:ext cx="60933" cy="21840"/>
            </a:xfrm>
            <a:custGeom>
              <a:avLst/>
              <a:gdLst/>
              <a:ahLst/>
              <a:cxnLst/>
              <a:rect l="l" t="t" r="r" b="b"/>
              <a:pathLst>
                <a:path w="2910" h="1043" extrusionOk="0">
                  <a:moveTo>
                    <a:pt x="2473" y="1"/>
                  </a:moveTo>
                  <a:lnTo>
                    <a:pt x="1" y="1043"/>
                  </a:lnTo>
                  <a:lnTo>
                    <a:pt x="2910" y="1043"/>
                  </a:lnTo>
                  <a:lnTo>
                    <a:pt x="24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1418;p27">
            <a:extLst>
              <a:ext uri="{FF2B5EF4-FFF2-40B4-BE49-F238E27FC236}">
                <a16:creationId xmlns:a16="http://schemas.microsoft.com/office/drawing/2014/main" id="{04669A65-68E7-4B32-1ABB-11FC527AB479}"/>
              </a:ext>
            </a:extLst>
          </p:cNvPr>
          <p:cNvSpPr txBox="1">
            <a:spLocks/>
          </p:cNvSpPr>
          <p:nvPr/>
        </p:nvSpPr>
        <p:spPr>
          <a:xfrm>
            <a:off x="1647698" y="2146660"/>
            <a:ext cx="7335283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 sz="54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Viết</a:t>
            </a:r>
            <a:r>
              <a:rPr lang="en-US" sz="54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: </a:t>
            </a:r>
            <a:r>
              <a:rPr lang="en-US" sz="54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Tóm</a:t>
            </a:r>
            <a:r>
              <a:rPr lang="en-US" sz="54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tắt</a:t>
            </a:r>
            <a:r>
              <a:rPr lang="en-US" sz="54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văn</a:t>
            </a:r>
            <a:r>
              <a:rPr lang="en-US" sz="54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bản</a:t>
            </a:r>
            <a:r>
              <a:rPr lang="en-US" sz="54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theo</a:t>
            </a:r>
            <a:r>
              <a:rPr lang="en-US" sz="54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những</a:t>
            </a:r>
            <a:r>
              <a:rPr lang="en-US" sz="54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yêu</a:t>
            </a:r>
            <a:r>
              <a:rPr lang="en-US" sz="54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cầu</a:t>
            </a:r>
            <a:r>
              <a:rPr lang="en-US" sz="54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khác</a:t>
            </a:r>
            <a:r>
              <a:rPr lang="en-US" sz="54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nhau</a:t>
            </a:r>
            <a:r>
              <a:rPr lang="en-US" sz="54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về</a:t>
            </a:r>
            <a:r>
              <a:rPr lang="en-US" sz="54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độ</a:t>
            </a:r>
            <a:r>
              <a:rPr lang="en-US" sz="54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dài</a:t>
            </a:r>
            <a:endParaRPr lang="en-US" sz="5400" dirty="0">
              <a:solidFill>
                <a:srgbClr val="FF0000"/>
              </a:solidFill>
              <a:latin typeface="#9Slide05 Handsome Script" panose="00000500000000000000" pitchFamily="2" charset="0"/>
            </a:endParaRPr>
          </a:p>
        </p:txBody>
      </p:sp>
      <p:grpSp>
        <p:nvGrpSpPr>
          <p:cNvPr id="25" name="Google Shape;2067;p58">
            <a:extLst>
              <a:ext uri="{FF2B5EF4-FFF2-40B4-BE49-F238E27FC236}">
                <a16:creationId xmlns:a16="http://schemas.microsoft.com/office/drawing/2014/main" id="{38584F8B-84FB-97BD-ECF9-C4B139F4AA3D}"/>
              </a:ext>
            </a:extLst>
          </p:cNvPr>
          <p:cNvGrpSpPr/>
          <p:nvPr/>
        </p:nvGrpSpPr>
        <p:grpSpPr>
          <a:xfrm>
            <a:off x="4496900" y="512162"/>
            <a:ext cx="4227734" cy="283312"/>
            <a:chOff x="1972401" y="743097"/>
            <a:chExt cx="6368465" cy="435477"/>
          </a:xfrm>
        </p:grpSpPr>
        <p:grpSp>
          <p:nvGrpSpPr>
            <p:cNvPr id="26" name="Google Shape;2068;p58">
              <a:extLst>
                <a:ext uri="{FF2B5EF4-FFF2-40B4-BE49-F238E27FC236}">
                  <a16:creationId xmlns:a16="http://schemas.microsoft.com/office/drawing/2014/main" id="{800AF18A-5C8C-3C51-B765-853721DA6D03}"/>
                </a:ext>
              </a:extLst>
            </p:cNvPr>
            <p:cNvGrpSpPr/>
            <p:nvPr/>
          </p:nvGrpSpPr>
          <p:grpSpPr>
            <a:xfrm>
              <a:off x="7571548" y="743097"/>
              <a:ext cx="769318" cy="150802"/>
              <a:chOff x="12570425" y="755225"/>
              <a:chExt cx="842350" cy="165100"/>
            </a:xfrm>
          </p:grpSpPr>
          <p:sp>
            <p:nvSpPr>
              <p:cNvPr id="33" name="Google Shape;2069;p58">
                <a:extLst>
                  <a:ext uri="{FF2B5EF4-FFF2-40B4-BE49-F238E27FC236}">
                    <a16:creationId xmlns:a16="http://schemas.microsoft.com/office/drawing/2014/main" id="{22E17C74-BB1E-BD5C-C4C2-08FB20E512B4}"/>
                  </a:ext>
                </a:extLst>
              </p:cNvPr>
              <p:cNvSpPr/>
              <p:nvPr/>
            </p:nvSpPr>
            <p:spPr>
              <a:xfrm>
                <a:off x="12570425" y="755225"/>
                <a:ext cx="84235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6604" extrusionOk="0">
                    <a:moveTo>
                      <a:pt x="12467" y="0"/>
                    </a:moveTo>
                    <a:cubicBezTo>
                      <a:pt x="10902" y="0"/>
                      <a:pt x="9560" y="767"/>
                      <a:pt x="8436" y="1852"/>
                    </a:cubicBezTo>
                    <a:cubicBezTo>
                      <a:pt x="7384" y="2855"/>
                      <a:pt x="6376" y="2998"/>
                      <a:pt x="5345" y="2998"/>
                    </a:cubicBezTo>
                    <a:cubicBezTo>
                      <a:pt x="4933" y="2998"/>
                      <a:pt x="4516" y="2975"/>
                      <a:pt x="4092" y="2975"/>
                    </a:cubicBezTo>
                    <a:cubicBezTo>
                      <a:pt x="3499" y="2975"/>
                      <a:pt x="2891" y="3020"/>
                      <a:pt x="2255" y="3234"/>
                    </a:cubicBezTo>
                    <a:cubicBezTo>
                      <a:pt x="1285" y="3573"/>
                      <a:pt x="727" y="4228"/>
                      <a:pt x="412" y="4906"/>
                    </a:cubicBezTo>
                    <a:cubicBezTo>
                      <a:pt x="0" y="5779"/>
                      <a:pt x="0" y="6603"/>
                      <a:pt x="0" y="6603"/>
                    </a:cubicBezTo>
                    <a:lnTo>
                      <a:pt x="33693" y="6603"/>
                    </a:lnTo>
                    <a:cubicBezTo>
                      <a:pt x="32845" y="5634"/>
                      <a:pt x="32021" y="4785"/>
                      <a:pt x="31269" y="4082"/>
                    </a:cubicBezTo>
                    <a:cubicBezTo>
                      <a:pt x="28267" y="1278"/>
                      <a:pt x="26017" y="433"/>
                      <a:pt x="24226" y="433"/>
                    </a:cubicBezTo>
                    <a:cubicBezTo>
                      <a:pt x="21506" y="433"/>
                      <a:pt x="19844" y="2383"/>
                      <a:pt x="18214" y="2383"/>
                    </a:cubicBezTo>
                    <a:cubicBezTo>
                      <a:pt x="17763" y="2383"/>
                      <a:pt x="17315" y="2234"/>
                      <a:pt x="16847" y="1852"/>
                    </a:cubicBezTo>
                    <a:cubicBezTo>
                      <a:pt x="15228" y="531"/>
                      <a:pt x="13770" y="0"/>
                      <a:pt x="12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070;p58">
                <a:extLst>
                  <a:ext uri="{FF2B5EF4-FFF2-40B4-BE49-F238E27FC236}">
                    <a16:creationId xmlns:a16="http://schemas.microsoft.com/office/drawing/2014/main" id="{3EA61E18-9F36-18DC-349B-6F4F52A22F85}"/>
                  </a:ext>
                </a:extLst>
              </p:cNvPr>
              <p:cNvSpPr/>
              <p:nvPr/>
            </p:nvSpPr>
            <p:spPr>
              <a:xfrm>
                <a:off x="12570425" y="857275"/>
                <a:ext cx="842350" cy="6305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2522" extrusionOk="0">
                    <a:moveTo>
                      <a:pt x="31269" y="0"/>
                    </a:moveTo>
                    <a:cubicBezTo>
                      <a:pt x="26750" y="1153"/>
                      <a:pt x="20767" y="1499"/>
                      <a:pt x="15188" y="1499"/>
                    </a:cubicBezTo>
                    <a:cubicBezTo>
                      <a:pt x="8797" y="1499"/>
                      <a:pt x="2936" y="1044"/>
                      <a:pt x="412" y="824"/>
                    </a:cubicBezTo>
                    <a:cubicBezTo>
                      <a:pt x="0" y="1697"/>
                      <a:pt x="0" y="2521"/>
                      <a:pt x="0" y="2521"/>
                    </a:cubicBezTo>
                    <a:lnTo>
                      <a:pt x="33693" y="2521"/>
                    </a:lnTo>
                    <a:cubicBezTo>
                      <a:pt x="32845" y="1552"/>
                      <a:pt x="32021" y="703"/>
                      <a:pt x="312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Google Shape;2071;p58">
              <a:extLst>
                <a:ext uri="{FF2B5EF4-FFF2-40B4-BE49-F238E27FC236}">
                  <a16:creationId xmlns:a16="http://schemas.microsoft.com/office/drawing/2014/main" id="{EA525613-3058-55A7-6995-9AE0D778BE80}"/>
                </a:ext>
              </a:extLst>
            </p:cNvPr>
            <p:cNvGrpSpPr/>
            <p:nvPr/>
          </p:nvGrpSpPr>
          <p:grpSpPr>
            <a:xfrm>
              <a:off x="1972401" y="776946"/>
              <a:ext cx="1014695" cy="198879"/>
              <a:chOff x="12570425" y="755225"/>
              <a:chExt cx="842350" cy="165100"/>
            </a:xfrm>
          </p:grpSpPr>
          <p:sp>
            <p:nvSpPr>
              <p:cNvPr id="31" name="Google Shape;2072;p58">
                <a:extLst>
                  <a:ext uri="{FF2B5EF4-FFF2-40B4-BE49-F238E27FC236}">
                    <a16:creationId xmlns:a16="http://schemas.microsoft.com/office/drawing/2014/main" id="{260813F6-C9AB-B6E2-E296-4C4A27F17442}"/>
                  </a:ext>
                </a:extLst>
              </p:cNvPr>
              <p:cNvSpPr/>
              <p:nvPr/>
            </p:nvSpPr>
            <p:spPr>
              <a:xfrm>
                <a:off x="12570425" y="755225"/>
                <a:ext cx="84235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6604" extrusionOk="0">
                    <a:moveTo>
                      <a:pt x="12467" y="0"/>
                    </a:moveTo>
                    <a:cubicBezTo>
                      <a:pt x="10902" y="0"/>
                      <a:pt x="9560" y="767"/>
                      <a:pt x="8436" y="1852"/>
                    </a:cubicBezTo>
                    <a:cubicBezTo>
                      <a:pt x="7384" y="2855"/>
                      <a:pt x="6376" y="2998"/>
                      <a:pt x="5345" y="2998"/>
                    </a:cubicBezTo>
                    <a:cubicBezTo>
                      <a:pt x="4933" y="2998"/>
                      <a:pt x="4516" y="2975"/>
                      <a:pt x="4092" y="2975"/>
                    </a:cubicBezTo>
                    <a:cubicBezTo>
                      <a:pt x="3499" y="2975"/>
                      <a:pt x="2891" y="3020"/>
                      <a:pt x="2255" y="3234"/>
                    </a:cubicBezTo>
                    <a:cubicBezTo>
                      <a:pt x="1285" y="3573"/>
                      <a:pt x="727" y="4228"/>
                      <a:pt x="412" y="4906"/>
                    </a:cubicBezTo>
                    <a:cubicBezTo>
                      <a:pt x="0" y="5779"/>
                      <a:pt x="0" y="6603"/>
                      <a:pt x="0" y="6603"/>
                    </a:cubicBezTo>
                    <a:lnTo>
                      <a:pt x="33693" y="6603"/>
                    </a:lnTo>
                    <a:cubicBezTo>
                      <a:pt x="32845" y="5634"/>
                      <a:pt x="32021" y="4785"/>
                      <a:pt x="31269" y="4082"/>
                    </a:cubicBezTo>
                    <a:cubicBezTo>
                      <a:pt x="28267" y="1278"/>
                      <a:pt x="26017" y="433"/>
                      <a:pt x="24226" y="433"/>
                    </a:cubicBezTo>
                    <a:cubicBezTo>
                      <a:pt x="21506" y="433"/>
                      <a:pt x="19844" y="2383"/>
                      <a:pt x="18214" y="2383"/>
                    </a:cubicBezTo>
                    <a:cubicBezTo>
                      <a:pt x="17763" y="2383"/>
                      <a:pt x="17315" y="2234"/>
                      <a:pt x="16847" y="1852"/>
                    </a:cubicBezTo>
                    <a:cubicBezTo>
                      <a:pt x="15228" y="531"/>
                      <a:pt x="13770" y="0"/>
                      <a:pt x="12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073;p58">
                <a:extLst>
                  <a:ext uri="{FF2B5EF4-FFF2-40B4-BE49-F238E27FC236}">
                    <a16:creationId xmlns:a16="http://schemas.microsoft.com/office/drawing/2014/main" id="{76244D75-0522-2672-B793-D76B0734A756}"/>
                  </a:ext>
                </a:extLst>
              </p:cNvPr>
              <p:cNvSpPr/>
              <p:nvPr/>
            </p:nvSpPr>
            <p:spPr>
              <a:xfrm>
                <a:off x="12570425" y="857275"/>
                <a:ext cx="842350" cy="6305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2522" extrusionOk="0">
                    <a:moveTo>
                      <a:pt x="31269" y="0"/>
                    </a:moveTo>
                    <a:cubicBezTo>
                      <a:pt x="26750" y="1153"/>
                      <a:pt x="20767" y="1499"/>
                      <a:pt x="15188" y="1499"/>
                    </a:cubicBezTo>
                    <a:cubicBezTo>
                      <a:pt x="8797" y="1499"/>
                      <a:pt x="2936" y="1044"/>
                      <a:pt x="412" y="824"/>
                    </a:cubicBezTo>
                    <a:cubicBezTo>
                      <a:pt x="0" y="1697"/>
                      <a:pt x="0" y="2521"/>
                      <a:pt x="0" y="2521"/>
                    </a:cubicBezTo>
                    <a:lnTo>
                      <a:pt x="33693" y="2521"/>
                    </a:lnTo>
                    <a:cubicBezTo>
                      <a:pt x="32845" y="1552"/>
                      <a:pt x="32021" y="703"/>
                      <a:pt x="312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Google Shape;2074;p58">
              <a:extLst>
                <a:ext uri="{FF2B5EF4-FFF2-40B4-BE49-F238E27FC236}">
                  <a16:creationId xmlns:a16="http://schemas.microsoft.com/office/drawing/2014/main" id="{839043DF-4B85-19C5-601C-69BFCD35455F}"/>
                </a:ext>
              </a:extLst>
            </p:cNvPr>
            <p:cNvGrpSpPr/>
            <p:nvPr/>
          </p:nvGrpSpPr>
          <p:grpSpPr>
            <a:xfrm>
              <a:off x="3996257" y="1027771"/>
              <a:ext cx="769318" cy="150802"/>
              <a:chOff x="12570425" y="755225"/>
              <a:chExt cx="842350" cy="165100"/>
            </a:xfrm>
          </p:grpSpPr>
          <p:sp>
            <p:nvSpPr>
              <p:cNvPr id="29" name="Google Shape;2075;p58">
                <a:extLst>
                  <a:ext uri="{FF2B5EF4-FFF2-40B4-BE49-F238E27FC236}">
                    <a16:creationId xmlns:a16="http://schemas.microsoft.com/office/drawing/2014/main" id="{21292512-8DA1-496A-CF03-1657FB534B9C}"/>
                  </a:ext>
                </a:extLst>
              </p:cNvPr>
              <p:cNvSpPr/>
              <p:nvPr/>
            </p:nvSpPr>
            <p:spPr>
              <a:xfrm>
                <a:off x="12570425" y="755225"/>
                <a:ext cx="84235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6604" extrusionOk="0">
                    <a:moveTo>
                      <a:pt x="12467" y="0"/>
                    </a:moveTo>
                    <a:cubicBezTo>
                      <a:pt x="10902" y="0"/>
                      <a:pt x="9560" y="767"/>
                      <a:pt x="8436" y="1852"/>
                    </a:cubicBezTo>
                    <a:cubicBezTo>
                      <a:pt x="7384" y="2855"/>
                      <a:pt x="6376" y="2998"/>
                      <a:pt x="5345" y="2998"/>
                    </a:cubicBezTo>
                    <a:cubicBezTo>
                      <a:pt x="4933" y="2998"/>
                      <a:pt x="4516" y="2975"/>
                      <a:pt x="4092" y="2975"/>
                    </a:cubicBezTo>
                    <a:cubicBezTo>
                      <a:pt x="3499" y="2975"/>
                      <a:pt x="2891" y="3020"/>
                      <a:pt x="2255" y="3234"/>
                    </a:cubicBezTo>
                    <a:cubicBezTo>
                      <a:pt x="1285" y="3573"/>
                      <a:pt x="727" y="4228"/>
                      <a:pt x="412" y="4906"/>
                    </a:cubicBezTo>
                    <a:cubicBezTo>
                      <a:pt x="0" y="5779"/>
                      <a:pt x="0" y="6603"/>
                      <a:pt x="0" y="6603"/>
                    </a:cubicBezTo>
                    <a:lnTo>
                      <a:pt x="33693" y="6603"/>
                    </a:lnTo>
                    <a:cubicBezTo>
                      <a:pt x="32845" y="5634"/>
                      <a:pt x="32021" y="4785"/>
                      <a:pt x="31269" y="4082"/>
                    </a:cubicBezTo>
                    <a:cubicBezTo>
                      <a:pt x="28267" y="1278"/>
                      <a:pt x="26017" y="433"/>
                      <a:pt x="24226" y="433"/>
                    </a:cubicBezTo>
                    <a:cubicBezTo>
                      <a:pt x="21506" y="433"/>
                      <a:pt x="19844" y="2383"/>
                      <a:pt x="18214" y="2383"/>
                    </a:cubicBezTo>
                    <a:cubicBezTo>
                      <a:pt x="17763" y="2383"/>
                      <a:pt x="17315" y="2234"/>
                      <a:pt x="16847" y="1852"/>
                    </a:cubicBezTo>
                    <a:cubicBezTo>
                      <a:pt x="15228" y="531"/>
                      <a:pt x="13770" y="0"/>
                      <a:pt x="12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076;p58">
                <a:extLst>
                  <a:ext uri="{FF2B5EF4-FFF2-40B4-BE49-F238E27FC236}">
                    <a16:creationId xmlns:a16="http://schemas.microsoft.com/office/drawing/2014/main" id="{A7EE863C-3E03-F1D1-3F8E-458B4BCFBD32}"/>
                  </a:ext>
                </a:extLst>
              </p:cNvPr>
              <p:cNvSpPr/>
              <p:nvPr/>
            </p:nvSpPr>
            <p:spPr>
              <a:xfrm>
                <a:off x="12570425" y="857275"/>
                <a:ext cx="842350" cy="6305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2522" extrusionOk="0">
                    <a:moveTo>
                      <a:pt x="31269" y="0"/>
                    </a:moveTo>
                    <a:cubicBezTo>
                      <a:pt x="26750" y="1153"/>
                      <a:pt x="20767" y="1499"/>
                      <a:pt x="15188" y="1499"/>
                    </a:cubicBezTo>
                    <a:cubicBezTo>
                      <a:pt x="8797" y="1499"/>
                      <a:pt x="2936" y="1044"/>
                      <a:pt x="412" y="824"/>
                    </a:cubicBezTo>
                    <a:cubicBezTo>
                      <a:pt x="0" y="1697"/>
                      <a:pt x="0" y="2521"/>
                      <a:pt x="0" y="2521"/>
                    </a:cubicBezTo>
                    <a:lnTo>
                      <a:pt x="33693" y="2521"/>
                    </a:lnTo>
                    <a:cubicBezTo>
                      <a:pt x="32845" y="1552"/>
                      <a:pt x="32021" y="703"/>
                      <a:pt x="312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" name="Google Shape;2077;p58">
            <a:extLst>
              <a:ext uri="{FF2B5EF4-FFF2-40B4-BE49-F238E27FC236}">
                <a16:creationId xmlns:a16="http://schemas.microsoft.com/office/drawing/2014/main" id="{5ACA570F-F645-F492-CAE5-ED61B3B394F2}"/>
              </a:ext>
            </a:extLst>
          </p:cNvPr>
          <p:cNvGrpSpPr/>
          <p:nvPr/>
        </p:nvGrpSpPr>
        <p:grpSpPr>
          <a:xfrm>
            <a:off x="2328184" y="3686840"/>
            <a:ext cx="1972171" cy="697072"/>
            <a:chOff x="2700638" y="442225"/>
            <a:chExt cx="2970788" cy="1071463"/>
          </a:xfrm>
        </p:grpSpPr>
        <p:sp>
          <p:nvSpPr>
            <p:cNvPr id="36" name="Google Shape;2078;p58">
              <a:extLst>
                <a:ext uri="{FF2B5EF4-FFF2-40B4-BE49-F238E27FC236}">
                  <a16:creationId xmlns:a16="http://schemas.microsoft.com/office/drawing/2014/main" id="{BC3687CE-4FB9-F8B3-5E35-19215259FA33}"/>
                </a:ext>
              </a:extLst>
            </p:cNvPr>
            <p:cNvSpPr/>
            <p:nvPr/>
          </p:nvSpPr>
          <p:spPr>
            <a:xfrm rot="10800000">
              <a:off x="2700638" y="442225"/>
              <a:ext cx="195525" cy="195525"/>
            </a:xfrm>
            <a:custGeom>
              <a:avLst/>
              <a:gdLst/>
              <a:ahLst/>
              <a:cxnLst/>
              <a:rect l="l" t="t" r="r" b="b"/>
              <a:pathLst>
                <a:path w="7821" h="7821" extrusionOk="0">
                  <a:moveTo>
                    <a:pt x="3900" y="1314"/>
                  </a:moveTo>
                  <a:cubicBezTo>
                    <a:pt x="4315" y="2544"/>
                    <a:pt x="5299" y="3510"/>
                    <a:pt x="6539" y="3911"/>
                  </a:cubicBezTo>
                  <a:lnTo>
                    <a:pt x="6539" y="3911"/>
                  </a:lnTo>
                  <a:cubicBezTo>
                    <a:pt x="5299" y="4311"/>
                    <a:pt x="4315" y="5277"/>
                    <a:pt x="3900" y="6507"/>
                  </a:cubicBezTo>
                  <a:lnTo>
                    <a:pt x="3900" y="6507"/>
                  </a:lnTo>
                  <a:cubicBezTo>
                    <a:pt x="3489" y="5277"/>
                    <a:pt x="2515" y="4311"/>
                    <a:pt x="1280" y="3911"/>
                  </a:cubicBezTo>
                  <a:lnTo>
                    <a:pt x="1280" y="3911"/>
                  </a:lnTo>
                  <a:cubicBezTo>
                    <a:pt x="2515" y="3510"/>
                    <a:pt x="3489" y="2544"/>
                    <a:pt x="3900" y="1314"/>
                  </a:cubicBezTo>
                  <a:close/>
                  <a:moveTo>
                    <a:pt x="3685" y="1"/>
                  </a:moveTo>
                  <a:cubicBezTo>
                    <a:pt x="3685" y="1028"/>
                    <a:pt x="3284" y="1956"/>
                    <a:pt x="2607" y="2632"/>
                  </a:cubicBezTo>
                  <a:cubicBezTo>
                    <a:pt x="1931" y="3284"/>
                    <a:pt x="1029" y="3710"/>
                    <a:pt x="1" y="3710"/>
                  </a:cubicBezTo>
                  <a:lnTo>
                    <a:pt x="1" y="4111"/>
                  </a:lnTo>
                  <a:cubicBezTo>
                    <a:pt x="1029" y="4111"/>
                    <a:pt x="1931" y="4537"/>
                    <a:pt x="2607" y="5214"/>
                  </a:cubicBezTo>
                  <a:cubicBezTo>
                    <a:pt x="3284" y="5865"/>
                    <a:pt x="3685" y="6793"/>
                    <a:pt x="3685" y="7820"/>
                  </a:cubicBezTo>
                  <a:lnTo>
                    <a:pt x="4111" y="7820"/>
                  </a:lnTo>
                  <a:cubicBezTo>
                    <a:pt x="4111" y="6793"/>
                    <a:pt x="4537" y="5865"/>
                    <a:pt x="5189" y="5214"/>
                  </a:cubicBezTo>
                  <a:cubicBezTo>
                    <a:pt x="5866" y="4537"/>
                    <a:pt x="6793" y="4111"/>
                    <a:pt x="7821" y="4111"/>
                  </a:cubicBezTo>
                  <a:lnTo>
                    <a:pt x="7821" y="3710"/>
                  </a:lnTo>
                  <a:cubicBezTo>
                    <a:pt x="6793" y="3710"/>
                    <a:pt x="5866" y="3284"/>
                    <a:pt x="5189" y="2632"/>
                  </a:cubicBezTo>
                  <a:cubicBezTo>
                    <a:pt x="4537" y="1956"/>
                    <a:pt x="4111" y="1028"/>
                    <a:pt x="4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79;p58">
              <a:extLst>
                <a:ext uri="{FF2B5EF4-FFF2-40B4-BE49-F238E27FC236}">
                  <a16:creationId xmlns:a16="http://schemas.microsoft.com/office/drawing/2014/main" id="{E2338943-17B9-FCC4-0785-62116B2857AA}"/>
                </a:ext>
              </a:extLst>
            </p:cNvPr>
            <p:cNvSpPr/>
            <p:nvPr/>
          </p:nvSpPr>
          <p:spPr>
            <a:xfrm rot="10800000">
              <a:off x="5475900" y="778613"/>
              <a:ext cx="195525" cy="195525"/>
            </a:xfrm>
            <a:custGeom>
              <a:avLst/>
              <a:gdLst/>
              <a:ahLst/>
              <a:cxnLst/>
              <a:rect l="l" t="t" r="r" b="b"/>
              <a:pathLst>
                <a:path w="7821" h="7821" extrusionOk="0">
                  <a:moveTo>
                    <a:pt x="3900" y="1314"/>
                  </a:moveTo>
                  <a:cubicBezTo>
                    <a:pt x="4315" y="2544"/>
                    <a:pt x="5299" y="3510"/>
                    <a:pt x="6539" y="3911"/>
                  </a:cubicBezTo>
                  <a:lnTo>
                    <a:pt x="6539" y="3911"/>
                  </a:lnTo>
                  <a:cubicBezTo>
                    <a:pt x="5299" y="4311"/>
                    <a:pt x="4315" y="5277"/>
                    <a:pt x="3900" y="6507"/>
                  </a:cubicBezTo>
                  <a:lnTo>
                    <a:pt x="3900" y="6507"/>
                  </a:lnTo>
                  <a:cubicBezTo>
                    <a:pt x="3489" y="5277"/>
                    <a:pt x="2515" y="4311"/>
                    <a:pt x="1280" y="3911"/>
                  </a:cubicBezTo>
                  <a:lnTo>
                    <a:pt x="1280" y="3911"/>
                  </a:lnTo>
                  <a:cubicBezTo>
                    <a:pt x="2515" y="3510"/>
                    <a:pt x="3489" y="2544"/>
                    <a:pt x="3900" y="1314"/>
                  </a:cubicBezTo>
                  <a:close/>
                  <a:moveTo>
                    <a:pt x="3685" y="1"/>
                  </a:moveTo>
                  <a:cubicBezTo>
                    <a:pt x="3685" y="1028"/>
                    <a:pt x="3284" y="1956"/>
                    <a:pt x="2607" y="2632"/>
                  </a:cubicBezTo>
                  <a:cubicBezTo>
                    <a:pt x="1931" y="3284"/>
                    <a:pt x="1029" y="3710"/>
                    <a:pt x="1" y="3710"/>
                  </a:cubicBezTo>
                  <a:lnTo>
                    <a:pt x="1" y="4111"/>
                  </a:lnTo>
                  <a:cubicBezTo>
                    <a:pt x="1029" y="4111"/>
                    <a:pt x="1931" y="4537"/>
                    <a:pt x="2607" y="5214"/>
                  </a:cubicBezTo>
                  <a:cubicBezTo>
                    <a:pt x="3284" y="5865"/>
                    <a:pt x="3685" y="6793"/>
                    <a:pt x="3685" y="7820"/>
                  </a:cubicBezTo>
                  <a:lnTo>
                    <a:pt x="4111" y="7820"/>
                  </a:lnTo>
                  <a:cubicBezTo>
                    <a:pt x="4111" y="6793"/>
                    <a:pt x="4537" y="5865"/>
                    <a:pt x="5189" y="5214"/>
                  </a:cubicBezTo>
                  <a:cubicBezTo>
                    <a:pt x="5866" y="4537"/>
                    <a:pt x="6793" y="4111"/>
                    <a:pt x="7821" y="4111"/>
                  </a:cubicBezTo>
                  <a:lnTo>
                    <a:pt x="7821" y="3710"/>
                  </a:lnTo>
                  <a:cubicBezTo>
                    <a:pt x="6793" y="3710"/>
                    <a:pt x="5866" y="3284"/>
                    <a:pt x="5189" y="2632"/>
                  </a:cubicBezTo>
                  <a:cubicBezTo>
                    <a:pt x="4537" y="1956"/>
                    <a:pt x="4111" y="1028"/>
                    <a:pt x="4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80;p58">
              <a:extLst>
                <a:ext uri="{FF2B5EF4-FFF2-40B4-BE49-F238E27FC236}">
                  <a16:creationId xmlns:a16="http://schemas.microsoft.com/office/drawing/2014/main" id="{392A6BCF-59E1-89C4-D683-357F840D085D}"/>
                </a:ext>
              </a:extLst>
            </p:cNvPr>
            <p:cNvSpPr/>
            <p:nvPr/>
          </p:nvSpPr>
          <p:spPr>
            <a:xfrm rot="10800000">
              <a:off x="3748763" y="1318163"/>
              <a:ext cx="195525" cy="195525"/>
            </a:xfrm>
            <a:custGeom>
              <a:avLst/>
              <a:gdLst/>
              <a:ahLst/>
              <a:cxnLst/>
              <a:rect l="l" t="t" r="r" b="b"/>
              <a:pathLst>
                <a:path w="7821" h="7821" extrusionOk="0">
                  <a:moveTo>
                    <a:pt x="3900" y="1314"/>
                  </a:moveTo>
                  <a:cubicBezTo>
                    <a:pt x="4315" y="2544"/>
                    <a:pt x="5299" y="3510"/>
                    <a:pt x="6539" y="3911"/>
                  </a:cubicBezTo>
                  <a:lnTo>
                    <a:pt x="6539" y="3911"/>
                  </a:lnTo>
                  <a:cubicBezTo>
                    <a:pt x="5299" y="4311"/>
                    <a:pt x="4315" y="5277"/>
                    <a:pt x="3900" y="6507"/>
                  </a:cubicBezTo>
                  <a:lnTo>
                    <a:pt x="3900" y="6507"/>
                  </a:lnTo>
                  <a:cubicBezTo>
                    <a:pt x="3489" y="5277"/>
                    <a:pt x="2515" y="4311"/>
                    <a:pt x="1280" y="3911"/>
                  </a:cubicBezTo>
                  <a:lnTo>
                    <a:pt x="1280" y="3911"/>
                  </a:lnTo>
                  <a:cubicBezTo>
                    <a:pt x="2515" y="3510"/>
                    <a:pt x="3489" y="2544"/>
                    <a:pt x="3900" y="1314"/>
                  </a:cubicBezTo>
                  <a:close/>
                  <a:moveTo>
                    <a:pt x="3685" y="1"/>
                  </a:moveTo>
                  <a:cubicBezTo>
                    <a:pt x="3685" y="1028"/>
                    <a:pt x="3284" y="1956"/>
                    <a:pt x="2607" y="2632"/>
                  </a:cubicBezTo>
                  <a:cubicBezTo>
                    <a:pt x="1931" y="3284"/>
                    <a:pt x="1029" y="3710"/>
                    <a:pt x="1" y="3710"/>
                  </a:cubicBezTo>
                  <a:lnTo>
                    <a:pt x="1" y="4111"/>
                  </a:lnTo>
                  <a:cubicBezTo>
                    <a:pt x="1029" y="4111"/>
                    <a:pt x="1931" y="4537"/>
                    <a:pt x="2607" y="5214"/>
                  </a:cubicBezTo>
                  <a:cubicBezTo>
                    <a:pt x="3284" y="5865"/>
                    <a:pt x="3685" y="6793"/>
                    <a:pt x="3685" y="7820"/>
                  </a:cubicBezTo>
                  <a:lnTo>
                    <a:pt x="4111" y="7820"/>
                  </a:lnTo>
                  <a:cubicBezTo>
                    <a:pt x="4111" y="6793"/>
                    <a:pt x="4537" y="5865"/>
                    <a:pt x="5189" y="5214"/>
                  </a:cubicBezTo>
                  <a:cubicBezTo>
                    <a:pt x="5866" y="4537"/>
                    <a:pt x="6793" y="4111"/>
                    <a:pt x="7821" y="4111"/>
                  </a:cubicBezTo>
                  <a:lnTo>
                    <a:pt x="7821" y="3710"/>
                  </a:lnTo>
                  <a:cubicBezTo>
                    <a:pt x="6793" y="3710"/>
                    <a:pt x="5866" y="3284"/>
                    <a:pt x="5189" y="2632"/>
                  </a:cubicBezTo>
                  <a:cubicBezTo>
                    <a:pt x="4537" y="1956"/>
                    <a:pt x="4111" y="1028"/>
                    <a:pt x="4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2110;p58">
            <a:extLst>
              <a:ext uri="{FF2B5EF4-FFF2-40B4-BE49-F238E27FC236}">
                <a16:creationId xmlns:a16="http://schemas.microsoft.com/office/drawing/2014/main" id="{83634000-E12E-A16E-20A6-9FFE3AECB1BE}"/>
              </a:ext>
            </a:extLst>
          </p:cNvPr>
          <p:cNvSpPr/>
          <p:nvPr/>
        </p:nvSpPr>
        <p:spPr>
          <a:xfrm rot="10800000">
            <a:off x="3308941" y="1329199"/>
            <a:ext cx="129800" cy="127188"/>
          </a:xfrm>
          <a:custGeom>
            <a:avLst/>
            <a:gdLst/>
            <a:ahLst/>
            <a:cxnLst/>
            <a:rect l="l" t="t" r="r" b="b"/>
            <a:pathLst>
              <a:path w="7821" h="7820" extrusionOk="0">
                <a:moveTo>
                  <a:pt x="3899" y="1313"/>
                </a:moveTo>
                <a:lnTo>
                  <a:pt x="3899" y="1313"/>
                </a:lnTo>
                <a:cubicBezTo>
                  <a:pt x="4315" y="2544"/>
                  <a:pt x="5299" y="3510"/>
                  <a:pt x="6539" y="3910"/>
                </a:cubicBezTo>
                <a:lnTo>
                  <a:pt x="6539" y="3910"/>
                </a:lnTo>
                <a:cubicBezTo>
                  <a:pt x="5299" y="4310"/>
                  <a:pt x="4315" y="5276"/>
                  <a:pt x="3899" y="6507"/>
                </a:cubicBezTo>
                <a:lnTo>
                  <a:pt x="3899" y="6507"/>
                </a:lnTo>
                <a:cubicBezTo>
                  <a:pt x="3489" y="5276"/>
                  <a:pt x="2515" y="4310"/>
                  <a:pt x="1280" y="3910"/>
                </a:cubicBezTo>
                <a:lnTo>
                  <a:pt x="1280" y="3910"/>
                </a:lnTo>
                <a:cubicBezTo>
                  <a:pt x="2515" y="3510"/>
                  <a:pt x="3489" y="2544"/>
                  <a:pt x="3899" y="1313"/>
                </a:cubicBezTo>
                <a:close/>
                <a:moveTo>
                  <a:pt x="3685" y="0"/>
                </a:moveTo>
                <a:cubicBezTo>
                  <a:pt x="3685" y="1028"/>
                  <a:pt x="3284" y="1955"/>
                  <a:pt x="2607" y="2632"/>
                </a:cubicBezTo>
                <a:cubicBezTo>
                  <a:pt x="1931" y="3283"/>
                  <a:pt x="1028" y="3710"/>
                  <a:pt x="1" y="3710"/>
                </a:cubicBezTo>
                <a:lnTo>
                  <a:pt x="1" y="4111"/>
                </a:lnTo>
                <a:cubicBezTo>
                  <a:pt x="1028" y="4111"/>
                  <a:pt x="1931" y="4537"/>
                  <a:pt x="2607" y="5213"/>
                </a:cubicBezTo>
                <a:cubicBezTo>
                  <a:pt x="3284" y="5865"/>
                  <a:pt x="3685" y="6792"/>
                  <a:pt x="3685" y="7820"/>
                </a:cubicBezTo>
                <a:lnTo>
                  <a:pt x="4111" y="7820"/>
                </a:lnTo>
                <a:cubicBezTo>
                  <a:pt x="4111" y="6792"/>
                  <a:pt x="4537" y="5865"/>
                  <a:pt x="5189" y="5213"/>
                </a:cubicBezTo>
                <a:cubicBezTo>
                  <a:pt x="5865" y="4537"/>
                  <a:pt x="6793" y="4111"/>
                  <a:pt x="7820" y="4111"/>
                </a:cubicBezTo>
                <a:lnTo>
                  <a:pt x="7820" y="3710"/>
                </a:lnTo>
                <a:cubicBezTo>
                  <a:pt x="6793" y="3710"/>
                  <a:pt x="5865" y="3283"/>
                  <a:pt x="5189" y="2632"/>
                </a:cubicBezTo>
                <a:cubicBezTo>
                  <a:pt x="4537" y="1955"/>
                  <a:pt x="4111" y="1028"/>
                  <a:pt x="41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2077;p58">
            <a:extLst>
              <a:ext uri="{FF2B5EF4-FFF2-40B4-BE49-F238E27FC236}">
                <a16:creationId xmlns:a16="http://schemas.microsoft.com/office/drawing/2014/main" id="{ADAEDA84-6D41-4971-EC8D-621EDF2CF426}"/>
              </a:ext>
            </a:extLst>
          </p:cNvPr>
          <p:cNvGrpSpPr/>
          <p:nvPr/>
        </p:nvGrpSpPr>
        <p:grpSpPr>
          <a:xfrm rot="10800000">
            <a:off x="5705261" y="754217"/>
            <a:ext cx="1972171" cy="697072"/>
            <a:chOff x="2700638" y="442225"/>
            <a:chExt cx="2970788" cy="1071463"/>
          </a:xfrm>
        </p:grpSpPr>
        <p:sp>
          <p:nvSpPr>
            <p:cNvPr id="42" name="Google Shape;2078;p58">
              <a:extLst>
                <a:ext uri="{FF2B5EF4-FFF2-40B4-BE49-F238E27FC236}">
                  <a16:creationId xmlns:a16="http://schemas.microsoft.com/office/drawing/2014/main" id="{7DAF9BE1-FF69-B82B-5D16-6DD1495AC304}"/>
                </a:ext>
              </a:extLst>
            </p:cNvPr>
            <p:cNvSpPr/>
            <p:nvPr/>
          </p:nvSpPr>
          <p:spPr>
            <a:xfrm rot="10800000">
              <a:off x="2700638" y="442225"/>
              <a:ext cx="195525" cy="195525"/>
            </a:xfrm>
            <a:custGeom>
              <a:avLst/>
              <a:gdLst/>
              <a:ahLst/>
              <a:cxnLst/>
              <a:rect l="l" t="t" r="r" b="b"/>
              <a:pathLst>
                <a:path w="7821" h="7821" extrusionOk="0">
                  <a:moveTo>
                    <a:pt x="3900" y="1314"/>
                  </a:moveTo>
                  <a:cubicBezTo>
                    <a:pt x="4315" y="2544"/>
                    <a:pt x="5299" y="3510"/>
                    <a:pt x="6539" y="3911"/>
                  </a:cubicBezTo>
                  <a:lnTo>
                    <a:pt x="6539" y="3911"/>
                  </a:lnTo>
                  <a:cubicBezTo>
                    <a:pt x="5299" y="4311"/>
                    <a:pt x="4315" y="5277"/>
                    <a:pt x="3900" y="6507"/>
                  </a:cubicBezTo>
                  <a:lnTo>
                    <a:pt x="3900" y="6507"/>
                  </a:lnTo>
                  <a:cubicBezTo>
                    <a:pt x="3489" y="5277"/>
                    <a:pt x="2515" y="4311"/>
                    <a:pt x="1280" y="3911"/>
                  </a:cubicBezTo>
                  <a:lnTo>
                    <a:pt x="1280" y="3911"/>
                  </a:lnTo>
                  <a:cubicBezTo>
                    <a:pt x="2515" y="3510"/>
                    <a:pt x="3489" y="2544"/>
                    <a:pt x="3900" y="1314"/>
                  </a:cubicBezTo>
                  <a:close/>
                  <a:moveTo>
                    <a:pt x="3685" y="1"/>
                  </a:moveTo>
                  <a:cubicBezTo>
                    <a:pt x="3685" y="1028"/>
                    <a:pt x="3284" y="1956"/>
                    <a:pt x="2607" y="2632"/>
                  </a:cubicBezTo>
                  <a:cubicBezTo>
                    <a:pt x="1931" y="3284"/>
                    <a:pt x="1029" y="3710"/>
                    <a:pt x="1" y="3710"/>
                  </a:cubicBezTo>
                  <a:lnTo>
                    <a:pt x="1" y="4111"/>
                  </a:lnTo>
                  <a:cubicBezTo>
                    <a:pt x="1029" y="4111"/>
                    <a:pt x="1931" y="4537"/>
                    <a:pt x="2607" y="5214"/>
                  </a:cubicBezTo>
                  <a:cubicBezTo>
                    <a:pt x="3284" y="5865"/>
                    <a:pt x="3685" y="6793"/>
                    <a:pt x="3685" y="7820"/>
                  </a:cubicBezTo>
                  <a:lnTo>
                    <a:pt x="4111" y="7820"/>
                  </a:lnTo>
                  <a:cubicBezTo>
                    <a:pt x="4111" y="6793"/>
                    <a:pt x="4537" y="5865"/>
                    <a:pt x="5189" y="5214"/>
                  </a:cubicBezTo>
                  <a:cubicBezTo>
                    <a:pt x="5866" y="4537"/>
                    <a:pt x="6793" y="4111"/>
                    <a:pt x="7821" y="4111"/>
                  </a:cubicBezTo>
                  <a:lnTo>
                    <a:pt x="7821" y="3710"/>
                  </a:lnTo>
                  <a:cubicBezTo>
                    <a:pt x="6793" y="3710"/>
                    <a:pt x="5866" y="3284"/>
                    <a:pt x="5189" y="2632"/>
                  </a:cubicBezTo>
                  <a:cubicBezTo>
                    <a:pt x="4537" y="1956"/>
                    <a:pt x="4111" y="1028"/>
                    <a:pt x="4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9;p58">
              <a:extLst>
                <a:ext uri="{FF2B5EF4-FFF2-40B4-BE49-F238E27FC236}">
                  <a16:creationId xmlns:a16="http://schemas.microsoft.com/office/drawing/2014/main" id="{6808CB8D-61DA-4958-018A-C7202B1758C3}"/>
                </a:ext>
              </a:extLst>
            </p:cNvPr>
            <p:cNvSpPr/>
            <p:nvPr/>
          </p:nvSpPr>
          <p:spPr>
            <a:xfrm rot="10800000">
              <a:off x="5475900" y="778613"/>
              <a:ext cx="195525" cy="195525"/>
            </a:xfrm>
            <a:custGeom>
              <a:avLst/>
              <a:gdLst/>
              <a:ahLst/>
              <a:cxnLst/>
              <a:rect l="l" t="t" r="r" b="b"/>
              <a:pathLst>
                <a:path w="7821" h="7821" extrusionOk="0">
                  <a:moveTo>
                    <a:pt x="3900" y="1314"/>
                  </a:moveTo>
                  <a:cubicBezTo>
                    <a:pt x="4315" y="2544"/>
                    <a:pt x="5299" y="3510"/>
                    <a:pt x="6539" y="3911"/>
                  </a:cubicBezTo>
                  <a:lnTo>
                    <a:pt x="6539" y="3911"/>
                  </a:lnTo>
                  <a:cubicBezTo>
                    <a:pt x="5299" y="4311"/>
                    <a:pt x="4315" y="5277"/>
                    <a:pt x="3900" y="6507"/>
                  </a:cubicBezTo>
                  <a:lnTo>
                    <a:pt x="3900" y="6507"/>
                  </a:lnTo>
                  <a:cubicBezTo>
                    <a:pt x="3489" y="5277"/>
                    <a:pt x="2515" y="4311"/>
                    <a:pt x="1280" y="3911"/>
                  </a:cubicBezTo>
                  <a:lnTo>
                    <a:pt x="1280" y="3911"/>
                  </a:lnTo>
                  <a:cubicBezTo>
                    <a:pt x="2515" y="3510"/>
                    <a:pt x="3489" y="2544"/>
                    <a:pt x="3900" y="1314"/>
                  </a:cubicBezTo>
                  <a:close/>
                  <a:moveTo>
                    <a:pt x="3685" y="1"/>
                  </a:moveTo>
                  <a:cubicBezTo>
                    <a:pt x="3685" y="1028"/>
                    <a:pt x="3284" y="1956"/>
                    <a:pt x="2607" y="2632"/>
                  </a:cubicBezTo>
                  <a:cubicBezTo>
                    <a:pt x="1931" y="3284"/>
                    <a:pt x="1029" y="3710"/>
                    <a:pt x="1" y="3710"/>
                  </a:cubicBezTo>
                  <a:lnTo>
                    <a:pt x="1" y="4111"/>
                  </a:lnTo>
                  <a:cubicBezTo>
                    <a:pt x="1029" y="4111"/>
                    <a:pt x="1931" y="4537"/>
                    <a:pt x="2607" y="5214"/>
                  </a:cubicBezTo>
                  <a:cubicBezTo>
                    <a:pt x="3284" y="5865"/>
                    <a:pt x="3685" y="6793"/>
                    <a:pt x="3685" y="7820"/>
                  </a:cubicBezTo>
                  <a:lnTo>
                    <a:pt x="4111" y="7820"/>
                  </a:lnTo>
                  <a:cubicBezTo>
                    <a:pt x="4111" y="6793"/>
                    <a:pt x="4537" y="5865"/>
                    <a:pt x="5189" y="5214"/>
                  </a:cubicBezTo>
                  <a:cubicBezTo>
                    <a:pt x="5866" y="4537"/>
                    <a:pt x="6793" y="4111"/>
                    <a:pt x="7821" y="4111"/>
                  </a:cubicBezTo>
                  <a:lnTo>
                    <a:pt x="7821" y="3710"/>
                  </a:lnTo>
                  <a:cubicBezTo>
                    <a:pt x="6793" y="3710"/>
                    <a:pt x="5866" y="3284"/>
                    <a:pt x="5189" y="2632"/>
                  </a:cubicBezTo>
                  <a:cubicBezTo>
                    <a:pt x="4537" y="1956"/>
                    <a:pt x="4111" y="1028"/>
                    <a:pt x="4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0;p58">
              <a:extLst>
                <a:ext uri="{FF2B5EF4-FFF2-40B4-BE49-F238E27FC236}">
                  <a16:creationId xmlns:a16="http://schemas.microsoft.com/office/drawing/2014/main" id="{2346EA1F-FCF7-FAF6-18FB-231245E0B970}"/>
                </a:ext>
              </a:extLst>
            </p:cNvPr>
            <p:cNvSpPr/>
            <p:nvPr/>
          </p:nvSpPr>
          <p:spPr>
            <a:xfrm rot="10800000">
              <a:off x="3748763" y="1318163"/>
              <a:ext cx="195525" cy="195525"/>
            </a:xfrm>
            <a:custGeom>
              <a:avLst/>
              <a:gdLst/>
              <a:ahLst/>
              <a:cxnLst/>
              <a:rect l="l" t="t" r="r" b="b"/>
              <a:pathLst>
                <a:path w="7821" h="7821" extrusionOk="0">
                  <a:moveTo>
                    <a:pt x="3900" y="1314"/>
                  </a:moveTo>
                  <a:cubicBezTo>
                    <a:pt x="4315" y="2544"/>
                    <a:pt x="5299" y="3510"/>
                    <a:pt x="6539" y="3911"/>
                  </a:cubicBezTo>
                  <a:lnTo>
                    <a:pt x="6539" y="3911"/>
                  </a:lnTo>
                  <a:cubicBezTo>
                    <a:pt x="5299" y="4311"/>
                    <a:pt x="4315" y="5277"/>
                    <a:pt x="3900" y="6507"/>
                  </a:cubicBezTo>
                  <a:lnTo>
                    <a:pt x="3900" y="6507"/>
                  </a:lnTo>
                  <a:cubicBezTo>
                    <a:pt x="3489" y="5277"/>
                    <a:pt x="2515" y="4311"/>
                    <a:pt x="1280" y="3911"/>
                  </a:cubicBezTo>
                  <a:lnTo>
                    <a:pt x="1280" y="3911"/>
                  </a:lnTo>
                  <a:cubicBezTo>
                    <a:pt x="2515" y="3510"/>
                    <a:pt x="3489" y="2544"/>
                    <a:pt x="3900" y="1314"/>
                  </a:cubicBezTo>
                  <a:close/>
                  <a:moveTo>
                    <a:pt x="3685" y="1"/>
                  </a:moveTo>
                  <a:cubicBezTo>
                    <a:pt x="3685" y="1028"/>
                    <a:pt x="3284" y="1956"/>
                    <a:pt x="2607" y="2632"/>
                  </a:cubicBezTo>
                  <a:cubicBezTo>
                    <a:pt x="1931" y="3284"/>
                    <a:pt x="1029" y="3710"/>
                    <a:pt x="1" y="3710"/>
                  </a:cubicBezTo>
                  <a:lnTo>
                    <a:pt x="1" y="4111"/>
                  </a:lnTo>
                  <a:cubicBezTo>
                    <a:pt x="1029" y="4111"/>
                    <a:pt x="1931" y="4537"/>
                    <a:pt x="2607" y="5214"/>
                  </a:cubicBezTo>
                  <a:cubicBezTo>
                    <a:pt x="3284" y="5865"/>
                    <a:pt x="3685" y="6793"/>
                    <a:pt x="3685" y="7820"/>
                  </a:cubicBezTo>
                  <a:lnTo>
                    <a:pt x="4111" y="7820"/>
                  </a:lnTo>
                  <a:cubicBezTo>
                    <a:pt x="4111" y="6793"/>
                    <a:pt x="4537" y="5865"/>
                    <a:pt x="5189" y="5214"/>
                  </a:cubicBezTo>
                  <a:cubicBezTo>
                    <a:pt x="5866" y="4537"/>
                    <a:pt x="6793" y="4111"/>
                    <a:pt x="7821" y="4111"/>
                  </a:cubicBezTo>
                  <a:lnTo>
                    <a:pt x="7821" y="3710"/>
                  </a:lnTo>
                  <a:cubicBezTo>
                    <a:pt x="6793" y="3710"/>
                    <a:pt x="5866" y="3284"/>
                    <a:pt x="5189" y="2632"/>
                  </a:cubicBezTo>
                  <a:cubicBezTo>
                    <a:pt x="4537" y="1956"/>
                    <a:pt x="4111" y="1028"/>
                    <a:pt x="4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1418;p27">
            <a:extLst>
              <a:ext uri="{FF2B5EF4-FFF2-40B4-BE49-F238E27FC236}">
                <a16:creationId xmlns:a16="http://schemas.microsoft.com/office/drawing/2014/main" id="{BB651E16-C1FE-F956-884F-7A2A231E8A34}"/>
              </a:ext>
            </a:extLst>
          </p:cNvPr>
          <p:cNvSpPr txBox="1">
            <a:spLocks/>
          </p:cNvSpPr>
          <p:nvPr/>
        </p:nvSpPr>
        <p:spPr>
          <a:xfrm>
            <a:off x="2921238" y="3661793"/>
            <a:ext cx="7335283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 sz="3200" b="0" dirty="0" err="1">
                <a:solidFill>
                  <a:srgbClr val="0070C0"/>
                </a:solidFill>
                <a:latin typeface="#9Slide05 Handsome Script" panose="00000500000000000000" pitchFamily="2" charset="0"/>
              </a:rPr>
              <a:t>Giáo</a:t>
            </a:r>
            <a:r>
              <a:rPr lang="en-US" sz="3200" b="0" dirty="0">
                <a:solidFill>
                  <a:srgbClr val="0070C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3200" b="0" dirty="0" err="1">
                <a:solidFill>
                  <a:srgbClr val="0070C0"/>
                </a:solidFill>
                <a:latin typeface="#9Slide05 Handsome Script" panose="00000500000000000000" pitchFamily="2" charset="0"/>
              </a:rPr>
              <a:t>viên</a:t>
            </a:r>
            <a:r>
              <a:rPr lang="en-US" sz="3200" b="0" dirty="0">
                <a:solidFill>
                  <a:srgbClr val="0070C0"/>
                </a:solidFill>
                <a:latin typeface="#9Slide05 Handsome Script" panose="00000500000000000000" pitchFamily="2" charset="0"/>
              </a:rPr>
              <a:t>: </a:t>
            </a:r>
            <a:r>
              <a:rPr lang="en-US" sz="3200" b="0" dirty="0" err="1">
                <a:solidFill>
                  <a:srgbClr val="0070C0"/>
                </a:solidFill>
                <a:latin typeface="#9Slide05 Handsome Script" panose="00000500000000000000" pitchFamily="2" charset="0"/>
              </a:rPr>
              <a:t>Nguyễn</a:t>
            </a:r>
            <a:r>
              <a:rPr lang="en-US" sz="3200" b="0" dirty="0">
                <a:solidFill>
                  <a:srgbClr val="0070C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3200" b="0" dirty="0" err="1">
                <a:solidFill>
                  <a:srgbClr val="0070C0"/>
                </a:solidFill>
                <a:latin typeface="#9Slide05 Handsome Script" panose="00000500000000000000" pitchFamily="2" charset="0"/>
              </a:rPr>
              <a:t>Thị</a:t>
            </a:r>
            <a:r>
              <a:rPr lang="en-US" sz="3200" b="0" dirty="0">
                <a:solidFill>
                  <a:srgbClr val="0070C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3200" b="0" dirty="0" err="1">
                <a:solidFill>
                  <a:srgbClr val="0070C0"/>
                </a:solidFill>
                <a:latin typeface="#9Slide05 Handsome Script" panose="00000500000000000000" pitchFamily="2" charset="0"/>
              </a:rPr>
              <a:t>Hạnh</a:t>
            </a:r>
            <a:endParaRPr lang="en-US" sz="3200" b="0" dirty="0">
              <a:solidFill>
                <a:srgbClr val="0070C0"/>
              </a:solidFill>
              <a:latin typeface="#9Slide05 Handsome Scrip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69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64321A-E0F8-65CD-725E-D334D9D06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870" y="1144988"/>
            <a:ext cx="3335782" cy="33357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8A2523-8B2B-5B15-3811-4F51E3BA59CC}"/>
              </a:ext>
            </a:extLst>
          </p:cNvPr>
          <p:cNvSpPr/>
          <p:nvPr/>
        </p:nvSpPr>
        <p:spPr>
          <a:xfrm>
            <a:off x="6498444" y="1861123"/>
            <a:ext cx="1249960" cy="562063"/>
          </a:xfrm>
          <a:prstGeom prst="rect">
            <a:avLst/>
          </a:prstGeom>
          <a:solidFill>
            <a:srgbClr val="017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#9Slide03 Ample" panose="02000000000000000000" pitchFamily="2" charset="0"/>
              </a:rPr>
              <a:t>BƯỚC 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3384FE-B9D5-8246-54E0-E7DD4659AC6D}"/>
              </a:ext>
            </a:extLst>
          </p:cNvPr>
          <p:cNvGrpSpPr/>
          <p:nvPr/>
        </p:nvGrpSpPr>
        <p:grpSpPr>
          <a:xfrm>
            <a:off x="182078" y="192611"/>
            <a:ext cx="5620792" cy="4029533"/>
            <a:chOff x="305700" y="208824"/>
            <a:chExt cx="6050942" cy="386822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0C9F8E3-73B9-90CD-371F-EEE9FF192CAB}"/>
                </a:ext>
              </a:extLst>
            </p:cNvPr>
            <p:cNvSpPr/>
            <p:nvPr/>
          </p:nvSpPr>
          <p:spPr>
            <a:xfrm>
              <a:off x="1914769" y="208824"/>
              <a:ext cx="2832801" cy="922351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BỐI CẢNH</a:t>
              </a:r>
            </a:p>
            <a:p>
              <a:pPr marL="285750" indent="-285750">
                <a:buFontTx/>
                <a:buChar char="-"/>
              </a:pP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Tại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ngôi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làng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ven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sông</a:t>
              </a:r>
              <a:endParaRPr lang="en-US" sz="16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Đêm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khuya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,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trời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mưa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to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E99CBFF-D239-34F1-F85E-232A48898E4D}"/>
                </a:ext>
              </a:extLst>
            </p:cNvPr>
            <p:cNvSpPr/>
            <p:nvPr/>
          </p:nvSpPr>
          <p:spPr>
            <a:xfrm>
              <a:off x="1112216" y="1498593"/>
              <a:ext cx="2037175" cy="429358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NHÂN VẬT MON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1FBC268-D558-C401-9A18-1A817A396C18}"/>
                </a:ext>
              </a:extLst>
            </p:cNvPr>
            <p:cNvSpPr/>
            <p:nvPr/>
          </p:nvSpPr>
          <p:spPr>
            <a:xfrm>
              <a:off x="3553412" y="1504542"/>
              <a:ext cx="2037175" cy="429358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NHÂN VẬT MÊN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0CA8B78-9C9A-88AF-B811-E5B7ADB54BF2}"/>
                </a:ext>
              </a:extLst>
            </p:cNvPr>
            <p:cNvSpPr/>
            <p:nvPr/>
          </p:nvSpPr>
          <p:spPr>
            <a:xfrm>
              <a:off x="305700" y="2357306"/>
              <a:ext cx="1908994" cy="1719743"/>
            </a:xfrm>
            <a:prstGeom prst="roundRect">
              <a:avLst>
                <a:gd name="adj" fmla="val 14228"/>
              </a:avLst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SỰ VIỆC 1</a:t>
              </a:r>
            </a:p>
            <a:p>
              <a:pPr algn="just"/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Hai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anh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em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trò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chuyện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trong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đêm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mưa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, lo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lắng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cho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lũ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chim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chìa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vôi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ở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bãi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cát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giữa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sông</a:t>
              </a:r>
              <a:endParaRPr lang="en-US" sz="16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4BE9423-E5CC-91DB-9D04-4CE0254BDAAC}"/>
                </a:ext>
              </a:extLst>
            </p:cNvPr>
            <p:cNvSpPr/>
            <p:nvPr/>
          </p:nvSpPr>
          <p:spPr>
            <a:xfrm>
              <a:off x="2376674" y="2357305"/>
              <a:ext cx="1908994" cy="1719743"/>
            </a:xfrm>
            <a:prstGeom prst="roundRect">
              <a:avLst>
                <a:gd name="adj" fmla="val 14228"/>
              </a:avLst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SỰ VIỆC 2</a:t>
              </a:r>
            </a:p>
            <a:p>
              <a:pPr algn="just"/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Hai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anh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em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bàn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cách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cúu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lũ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chim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vào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bờ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và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quyết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chèo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đò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ra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bãi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cát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ngay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trong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đêm</a:t>
              </a:r>
              <a:endParaRPr lang="en-US" sz="16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39A1F53-5616-F0AA-F114-5505BC32E105}"/>
                </a:ext>
              </a:extLst>
            </p:cNvPr>
            <p:cNvSpPr/>
            <p:nvPr/>
          </p:nvSpPr>
          <p:spPr>
            <a:xfrm>
              <a:off x="4447648" y="2357304"/>
              <a:ext cx="1908994" cy="1719743"/>
            </a:xfrm>
            <a:prstGeom prst="roundRect">
              <a:avLst>
                <a:gd name="adj" fmla="val 14228"/>
              </a:avLst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SỰ VIỆC 3</a:t>
              </a:r>
            </a:p>
            <a:p>
              <a:pPr algn="just"/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Hai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anh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em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hồi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hộp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,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xúc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động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khi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thấy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lũ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chim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cất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cánh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bay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khỏi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dòng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nước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,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vào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bờ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an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toàn</a:t>
              </a:r>
              <a:endParaRPr lang="en-US" sz="16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63F5C85-0A83-1244-1E58-D0007130C2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53816" y="1243507"/>
              <a:ext cx="1" cy="204691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6D29C5E-C046-42C6-1379-00151A2AE3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52896" y="1249280"/>
              <a:ext cx="1" cy="204691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5591E12-6F75-ABA2-D7AB-C7233A1079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00205" y="2040282"/>
              <a:ext cx="1" cy="204691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ED13DEE-97B0-B827-46C7-A542F11AB5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95278" y="2040282"/>
              <a:ext cx="1" cy="204691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78C88A6-2273-F610-3283-BE168E37E8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0350" y="2040282"/>
              <a:ext cx="1" cy="204691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8533BBD-2A1A-0432-0CCE-7C2BB44E44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85423" y="2040282"/>
              <a:ext cx="1" cy="204691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65AC7CA-D5DA-4E5A-0F08-2E0153BFFAF2}"/>
              </a:ext>
            </a:extLst>
          </p:cNvPr>
          <p:cNvSpPr/>
          <p:nvPr/>
        </p:nvSpPr>
        <p:spPr>
          <a:xfrm>
            <a:off x="182078" y="4386867"/>
            <a:ext cx="5620792" cy="595826"/>
          </a:xfrm>
          <a:prstGeom prst="roundRect">
            <a:avLst>
              <a:gd name="adj" fmla="val 14228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Các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sự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việc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được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sắp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xếp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theo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trình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tự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thời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gian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và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mối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quan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hệ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nhân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quả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tất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cả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đều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xoay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quanh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2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anh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em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Mon-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Mên</a:t>
            </a:r>
            <a:endParaRPr lang="en-US" sz="1600" dirty="0">
              <a:solidFill>
                <a:schemeClr val="tx1"/>
              </a:solidFill>
              <a:latin typeface="#9Slide03 AmpleSof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05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64321A-E0F8-65CD-725E-D334D9D06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870" y="1144988"/>
            <a:ext cx="3335782" cy="33357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8A2523-8B2B-5B15-3811-4F51E3BA59CC}"/>
              </a:ext>
            </a:extLst>
          </p:cNvPr>
          <p:cNvSpPr/>
          <p:nvPr/>
        </p:nvSpPr>
        <p:spPr>
          <a:xfrm>
            <a:off x="6498444" y="1861123"/>
            <a:ext cx="1249960" cy="562063"/>
          </a:xfrm>
          <a:prstGeom prst="rect">
            <a:avLst/>
          </a:prstGeom>
          <a:solidFill>
            <a:srgbClr val="017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#9Slide03 Ample" panose="02000000000000000000" pitchFamily="2" charset="0"/>
              </a:rPr>
              <a:t>BƯỚC 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65AC7CA-D5DA-4E5A-0F08-2E0153BFFAF2}"/>
              </a:ext>
            </a:extLst>
          </p:cNvPr>
          <p:cNvSpPr/>
          <p:nvPr/>
        </p:nvSpPr>
        <p:spPr>
          <a:xfrm>
            <a:off x="317249" y="294720"/>
            <a:ext cx="5383835" cy="595826"/>
          </a:xfrm>
          <a:prstGeom prst="roundRect">
            <a:avLst>
              <a:gd name="adj" fmla="val 14228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TỪ QUAN TRỌNG</a:t>
            </a:r>
            <a:endParaRPr lang="en-US" sz="1800" dirty="0">
              <a:solidFill>
                <a:schemeClr val="tx1"/>
              </a:solidFill>
              <a:latin typeface="#9Slide03 AmpleSoft" panose="02000000000000000000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669ACCE-93F9-C6CF-9300-A4799A3566AE}"/>
              </a:ext>
            </a:extLst>
          </p:cNvPr>
          <p:cNvSpPr/>
          <p:nvPr/>
        </p:nvSpPr>
        <p:spPr>
          <a:xfrm>
            <a:off x="317249" y="1216550"/>
            <a:ext cx="1602978" cy="3632230"/>
          </a:xfrm>
          <a:prstGeom prst="roundRect">
            <a:avLst>
              <a:gd name="adj" fmla="val 14228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Phần</a:t>
            </a:r>
            <a:r>
              <a:rPr lang="en-US" sz="1800" b="1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1:</a:t>
            </a:r>
          </a:p>
          <a:p>
            <a:pPr algn="just"/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“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Mưa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vẫn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to” ; “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nước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sông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dâng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cao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xiên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xiết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chảy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” ; “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sắp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ngập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mất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bãi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cát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rồi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” ; “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những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con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chim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chìa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vôi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non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chết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đuối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mất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” </a:t>
            </a:r>
            <a:endParaRPr lang="en-US" sz="1800" dirty="0">
              <a:solidFill>
                <a:schemeClr val="tx1"/>
              </a:solidFill>
              <a:latin typeface="#9Slide03 AmpleSoft" panose="02000000000000000000" pitchFamily="2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070F237-967E-1881-E49D-9AB9B0F481AC}"/>
              </a:ext>
            </a:extLst>
          </p:cNvPr>
          <p:cNvSpPr/>
          <p:nvPr/>
        </p:nvSpPr>
        <p:spPr>
          <a:xfrm>
            <a:off x="2081634" y="1216551"/>
            <a:ext cx="1448745" cy="3632229"/>
          </a:xfrm>
          <a:prstGeom prst="roundRect">
            <a:avLst>
              <a:gd name="adj" fmla="val 14228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Phần</a:t>
            </a:r>
            <a:r>
              <a:rPr lang="en-US" sz="1800" b="1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2:</a:t>
            </a:r>
          </a:p>
          <a:p>
            <a:pPr algn="just"/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“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tổ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chim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ngập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mất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” ; “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phải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mang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nó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vào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bờ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” ; “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lấy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đò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ông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Hảo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mà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đi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”</a:t>
            </a:r>
            <a:endParaRPr lang="en-US" sz="1800" dirty="0">
              <a:solidFill>
                <a:schemeClr val="tx1"/>
              </a:solidFill>
              <a:latin typeface="#9Slide03 AmpleSoft" panose="02000000000000000000" pitchFamily="2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DD80938-E95B-023B-75D4-EA3DA3D5E03B}"/>
              </a:ext>
            </a:extLst>
          </p:cNvPr>
          <p:cNvSpPr/>
          <p:nvPr/>
        </p:nvSpPr>
        <p:spPr>
          <a:xfrm>
            <a:off x="3691786" y="1216550"/>
            <a:ext cx="2009298" cy="3632228"/>
          </a:xfrm>
          <a:prstGeom prst="roundRect">
            <a:avLst>
              <a:gd name="adj" fmla="val 14228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Phần</a:t>
            </a:r>
            <a:r>
              <a:rPr lang="en-US" sz="1800" b="1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3:</a:t>
            </a:r>
          </a:p>
          <a:p>
            <a:pPr algn="just"/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“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một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cảnh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tượng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như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huyền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thoại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” ; “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những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cánh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chim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bé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bỏng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và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ướt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át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đột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ngột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bứt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khỏi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dòng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nước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khổng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lồ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bay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lên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” ; “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vẫn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đứng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không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nhúc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nhích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” ; “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đã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khóc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từ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lúc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nào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”</a:t>
            </a:r>
            <a:endParaRPr lang="en-US" sz="1800" dirty="0">
              <a:solidFill>
                <a:schemeClr val="tx1"/>
              </a:solidFill>
              <a:latin typeface="#9Slide03 AmpleSof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80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01245F5-C71F-8F8D-55DD-175F60447501}"/>
              </a:ext>
            </a:extLst>
          </p:cNvPr>
          <p:cNvSpPr/>
          <p:nvPr/>
        </p:nvSpPr>
        <p:spPr>
          <a:xfrm>
            <a:off x="266478" y="245249"/>
            <a:ext cx="5290704" cy="4732267"/>
          </a:xfrm>
          <a:prstGeom prst="roundRect">
            <a:avLst>
              <a:gd name="adj" fmla="val 12804"/>
            </a:avLst>
          </a:prstGeom>
          <a:solidFill>
            <a:srgbClr val="F4EDF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64321A-E0F8-65CD-725E-D334D9D06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182" y="1082180"/>
            <a:ext cx="3398590" cy="33985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8A2523-8B2B-5B15-3811-4F51E3BA59CC}"/>
              </a:ext>
            </a:extLst>
          </p:cNvPr>
          <p:cNvSpPr/>
          <p:nvPr/>
        </p:nvSpPr>
        <p:spPr>
          <a:xfrm>
            <a:off x="6233020" y="1828800"/>
            <a:ext cx="1249960" cy="562063"/>
          </a:xfrm>
          <a:prstGeom prst="rect">
            <a:avLst/>
          </a:prstGeom>
          <a:solidFill>
            <a:srgbClr val="017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#9Slide03 Ample" panose="02000000000000000000" pitchFamily="2" charset="0"/>
              </a:rPr>
              <a:t>BƯỚC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3CD753-F4CE-37FB-12F0-1ED3C5C2B629}"/>
              </a:ext>
            </a:extLst>
          </p:cNvPr>
          <p:cNvSpPr txBox="1"/>
          <p:nvPr/>
        </p:nvSpPr>
        <p:spPr>
          <a:xfrm>
            <a:off x="420343" y="401671"/>
            <a:ext cx="4962689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73088" algn="just"/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(1)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Trong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đêm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mưa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gió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2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anh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em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Mon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và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Mên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cùng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trò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chuyện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về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việc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nước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sông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lên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cao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và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tập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tính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làm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tổ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nuôi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con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bầy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chim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chìa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vôi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ở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làng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. (2)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Vì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rất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lo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lắng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cho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bầy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chim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non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nên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2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anh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em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quyết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định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đò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ra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giữa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sông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để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cứu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tổ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chim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chìa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vôi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sắp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bị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ngập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nước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. (3)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Không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ngờ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mưa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lớn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nước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chảy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xiết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khiến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2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anh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em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chưa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ra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được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đến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nơi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. (4) Khi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bình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minh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ló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rạng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2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anh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em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rất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xúc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động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khi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chứng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kiến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đàn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chim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cất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mình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bay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lên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khỏi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nước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vào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bờ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an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toàn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. (5)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Cả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2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cùng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sung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sướng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lặng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lẽ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khóc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.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0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5AD697-062A-87D0-1E1D-68728B9AB58E}"/>
              </a:ext>
            </a:extLst>
          </p:cNvPr>
          <p:cNvSpPr/>
          <p:nvPr/>
        </p:nvSpPr>
        <p:spPr>
          <a:xfrm>
            <a:off x="172995" y="141882"/>
            <a:ext cx="8835833" cy="4867440"/>
          </a:xfrm>
          <a:prstGeom prst="roundRect">
            <a:avLst>
              <a:gd name="adj" fmla="val 12804"/>
            </a:avLst>
          </a:prstGeom>
          <a:solidFill>
            <a:srgbClr val="F4EDF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5D6541-7B5C-035F-084C-E8F18647C081}"/>
              </a:ext>
            </a:extLst>
          </p:cNvPr>
          <p:cNvSpPr txBox="1"/>
          <p:nvPr/>
        </p:nvSpPr>
        <p:spPr>
          <a:xfrm>
            <a:off x="268839" y="208321"/>
            <a:ext cx="864414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73088" algn="just"/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(1) Mon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và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Mên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2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anh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em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sống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cùng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gia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đình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trong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một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ngôi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làng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ven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sông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. (2)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Trong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đêm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2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anh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em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cùng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trò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chuyện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về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việc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nước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sông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lên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cao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và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tập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tính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làm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tổ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nuôi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con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bầy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chim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chìa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vôi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ở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làng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. (3)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ngoài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trời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vẫn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mưa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to, “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nước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sông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dâng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cao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xiên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xiết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chảy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”, 2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anh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em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rất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lo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lắng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cho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bầy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chim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non,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sợ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chúng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“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bị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chết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đuối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mất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”. (4) Khi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thấy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“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mưa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vẫn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trút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xuống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mái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nhà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và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gió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vẫn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thổi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vào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phên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cửa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liếp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cành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cạch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”, 2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đứa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trẻ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quyết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định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“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phải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mang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chúng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nó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vào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bờ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”. (5)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Ngay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trong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đêm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mưa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to,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gió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lớn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chúng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“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cứ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lấy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đò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ông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Hảo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mà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”. (6)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Không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ngờ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mưa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lớn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nước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chảy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xiết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khiến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2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anh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em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chưa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ra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được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đến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nơi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. (7) Khi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bình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minh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ló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rạng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nước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sông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đã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“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nuốt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chửng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”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phần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còn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lại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bãi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cát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2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anh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em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được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chứng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kiến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“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một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cảnh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tượng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như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huyền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thoại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”,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đó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cảnh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đàn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chim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cất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mình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bay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lên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khỏi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nước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vào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bờ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an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toàn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. (8) Khi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đó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cả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2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đều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xúc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động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“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không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nhúc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nhích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”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và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“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khóc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tự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lúc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nào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”.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4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9C29DA-F938-9879-DC3C-F5CE51D56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162" y="794759"/>
            <a:ext cx="4833355" cy="355398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013917-4E19-5A6D-2925-E5936F0D3569}"/>
              </a:ext>
            </a:extLst>
          </p:cNvPr>
          <p:cNvSpPr/>
          <p:nvPr/>
        </p:nvSpPr>
        <p:spPr>
          <a:xfrm>
            <a:off x="683811" y="888310"/>
            <a:ext cx="4373217" cy="3366880"/>
          </a:xfrm>
          <a:prstGeom prst="roundRect">
            <a:avLst/>
          </a:prstGeom>
          <a:solidFill>
            <a:srgbClr val="FEEC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#9Slide03 Ample" panose="02000000000000000000" pitchFamily="2" charset="0"/>
              </a:rPr>
              <a:t>BÀI TẬP VỀ NHÀ</a:t>
            </a:r>
          </a:p>
          <a:p>
            <a:pPr algn="ctr"/>
            <a:endParaRPr lang="en-US" sz="2000" dirty="0">
              <a:solidFill>
                <a:srgbClr val="FF0000"/>
              </a:solidFill>
              <a:latin typeface="#9Slide03 Ample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Em</a:t>
            </a:r>
            <a:r>
              <a:rPr lang="en-US" sz="36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hãy</a:t>
            </a:r>
            <a:r>
              <a:rPr lang="en-US" sz="36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tóm</a:t>
            </a:r>
            <a:r>
              <a:rPr lang="en-US" sz="36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tắt</a:t>
            </a:r>
            <a:r>
              <a:rPr lang="en-US" sz="36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văn</a:t>
            </a:r>
            <a:r>
              <a:rPr lang="en-US" sz="36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bản</a:t>
            </a:r>
            <a:r>
              <a:rPr lang="en-US" sz="36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“</a:t>
            </a:r>
            <a:r>
              <a:rPr lang="en-US" sz="36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Đi</a:t>
            </a:r>
            <a:r>
              <a:rPr lang="en-US" sz="36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lấy</a:t>
            </a:r>
            <a:r>
              <a:rPr lang="en-US" sz="36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mật</a:t>
            </a:r>
            <a:r>
              <a:rPr lang="en-US" sz="36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” </a:t>
            </a:r>
            <a:r>
              <a:rPr lang="en-US" sz="36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khoảng</a:t>
            </a:r>
            <a:r>
              <a:rPr lang="en-US" sz="36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8 </a:t>
            </a:r>
            <a:r>
              <a:rPr lang="en-US" sz="36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câu</a:t>
            </a:r>
            <a:endParaRPr lang="en-US" sz="3600" dirty="0">
              <a:solidFill>
                <a:srgbClr val="0070C0"/>
              </a:solidFill>
              <a:latin typeface="#9Slide07 SVNAppleberr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1269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00;p66">
            <a:extLst>
              <a:ext uri="{FF2B5EF4-FFF2-40B4-BE49-F238E27FC236}">
                <a16:creationId xmlns:a16="http://schemas.microsoft.com/office/drawing/2014/main" id="{13D1DE58-819E-BF9C-AF69-425029618971}"/>
              </a:ext>
            </a:extLst>
          </p:cNvPr>
          <p:cNvSpPr/>
          <p:nvPr/>
        </p:nvSpPr>
        <p:spPr>
          <a:xfrm rot="5400000">
            <a:off x="205144" y="968048"/>
            <a:ext cx="3829792" cy="382601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Google Shape;2509;p66">
            <a:extLst>
              <a:ext uri="{FF2B5EF4-FFF2-40B4-BE49-F238E27FC236}">
                <a16:creationId xmlns:a16="http://schemas.microsoft.com/office/drawing/2014/main" id="{E45D70D4-F441-C437-FDDB-6FDF92F2134D}"/>
              </a:ext>
            </a:extLst>
          </p:cNvPr>
          <p:cNvGrpSpPr/>
          <p:nvPr/>
        </p:nvGrpSpPr>
        <p:grpSpPr>
          <a:xfrm>
            <a:off x="865253" y="1307877"/>
            <a:ext cx="2414856" cy="3516406"/>
            <a:chOff x="9792721" y="2518483"/>
            <a:chExt cx="890834" cy="1251553"/>
          </a:xfrm>
        </p:grpSpPr>
        <p:sp>
          <p:nvSpPr>
            <p:cNvPr id="6" name="Google Shape;2510;p66">
              <a:extLst>
                <a:ext uri="{FF2B5EF4-FFF2-40B4-BE49-F238E27FC236}">
                  <a16:creationId xmlns:a16="http://schemas.microsoft.com/office/drawing/2014/main" id="{36DF2DA8-3657-74CA-9046-BCFB430585C3}"/>
                </a:ext>
              </a:extLst>
            </p:cNvPr>
            <p:cNvSpPr/>
            <p:nvPr/>
          </p:nvSpPr>
          <p:spPr>
            <a:xfrm>
              <a:off x="9792721" y="3389371"/>
              <a:ext cx="890834" cy="380665"/>
            </a:xfrm>
            <a:custGeom>
              <a:avLst/>
              <a:gdLst/>
              <a:ahLst/>
              <a:cxnLst/>
              <a:rect l="l" t="t" r="r" b="b"/>
              <a:pathLst>
                <a:path w="47209" h="20173" extrusionOk="0">
                  <a:moveTo>
                    <a:pt x="18438" y="0"/>
                  </a:moveTo>
                  <a:lnTo>
                    <a:pt x="18438" y="2949"/>
                  </a:lnTo>
                  <a:cubicBezTo>
                    <a:pt x="9665" y="4858"/>
                    <a:pt x="2602" y="11524"/>
                    <a:pt x="0" y="20172"/>
                  </a:cubicBezTo>
                  <a:lnTo>
                    <a:pt x="47208" y="20172"/>
                  </a:lnTo>
                  <a:cubicBezTo>
                    <a:pt x="44582" y="11524"/>
                    <a:pt x="37544" y="4858"/>
                    <a:pt x="28771" y="2949"/>
                  </a:cubicBezTo>
                  <a:lnTo>
                    <a:pt x="287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511;p66">
              <a:extLst>
                <a:ext uri="{FF2B5EF4-FFF2-40B4-BE49-F238E27FC236}">
                  <a16:creationId xmlns:a16="http://schemas.microsoft.com/office/drawing/2014/main" id="{BE7E264B-3328-2A41-8121-E44FC4EFF1B7}"/>
                </a:ext>
              </a:extLst>
            </p:cNvPr>
            <p:cNvSpPr/>
            <p:nvPr/>
          </p:nvSpPr>
          <p:spPr>
            <a:xfrm>
              <a:off x="10199086" y="3411808"/>
              <a:ext cx="136562" cy="33230"/>
            </a:xfrm>
            <a:custGeom>
              <a:avLst/>
              <a:gdLst/>
              <a:ahLst/>
              <a:cxnLst/>
              <a:rect l="l" t="t" r="r" b="b"/>
              <a:pathLst>
                <a:path w="7237" h="1761" extrusionOk="0">
                  <a:moveTo>
                    <a:pt x="7236" y="1"/>
                  </a:moveTo>
                  <a:lnTo>
                    <a:pt x="0" y="1587"/>
                  </a:lnTo>
                  <a:lnTo>
                    <a:pt x="7236" y="1760"/>
                  </a:lnTo>
                  <a:lnTo>
                    <a:pt x="72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512;p66">
              <a:extLst>
                <a:ext uri="{FF2B5EF4-FFF2-40B4-BE49-F238E27FC236}">
                  <a16:creationId xmlns:a16="http://schemas.microsoft.com/office/drawing/2014/main" id="{9E5E280A-306F-AA20-8161-F2363D391606}"/>
                </a:ext>
              </a:extLst>
            </p:cNvPr>
            <p:cNvSpPr/>
            <p:nvPr/>
          </p:nvSpPr>
          <p:spPr>
            <a:xfrm>
              <a:off x="10050372" y="3579694"/>
              <a:ext cx="7982" cy="190342"/>
            </a:xfrm>
            <a:custGeom>
              <a:avLst/>
              <a:gdLst/>
              <a:ahLst/>
              <a:cxnLst/>
              <a:rect l="l" t="t" r="r" b="b"/>
              <a:pathLst>
                <a:path w="423" h="10087" extrusionOk="0">
                  <a:moveTo>
                    <a:pt x="1" y="0"/>
                  </a:moveTo>
                  <a:lnTo>
                    <a:pt x="1" y="10086"/>
                  </a:lnTo>
                  <a:lnTo>
                    <a:pt x="422" y="10086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13;p66">
              <a:extLst>
                <a:ext uri="{FF2B5EF4-FFF2-40B4-BE49-F238E27FC236}">
                  <a16:creationId xmlns:a16="http://schemas.microsoft.com/office/drawing/2014/main" id="{F4A43055-BA20-6193-6B07-896490A1768C}"/>
                </a:ext>
              </a:extLst>
            </p:cNvPr>
            <p:cNvSpPr/>
            <p:nvPr/>
          </p:nvSpPr>
          <p:spPr>
            <a:xfrm>
              <a:off x="10087791" y="3579694"/>
              <a:ext cx="7963" cy="190342"/>
            </a:xfrm>
            <a:custGeom>
              <a:avLst/>
              <a:gdLst/>
              <a:ahLst/>
              <a:cxnLst/>
              <a:rect l="l" t="t" r="r" b="b"/>
              <a:pathLst>
                <a:path w="422" h="10087" extrusionOk="0">
                  <a:moveTo>
                    <a:pt x="0" y="0"/>
                  </a:moveTo>
                  <a:lnTo>
                    <a:pt x="0" y="10086"/>
                  </a:lnTo>
                  <a:lnTo>
                    <a:pt x="422" y="10086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14;p66">
              <a:extLst>
                <a:ext uri="{FF2B5EF4-FFF2-40B4-BE49-F238E27FC236}">
                  <a16:creationId xmlns:a16="http://schemas.microsoft.com/office/drawing/2014/main" id="{DA0C5F6A-325B-7821-7BF0-AFFE03379B0F}"/>
                </a:ext>
              </a:extLst>
            </p:cNvPr>
            <p:cNvSpPr/>
            <p:nvPr/>
          </p:nvSpPr>
          <p:spPr>
            <a:xfrm>
              <a:off x="10125191" y="3579694"/>
              <a:ext cx="7982" cy="190342"/>
            </a:xfrm>
            <a:custGeom>
              <a:avLst/>
              <a:gdLst/>
              <a:ahLst/>
              <a:cxnLst/>
              <a:rect l="l" t="t" r="r" b="b"/>
              <a:pathLst>
                <a:path w="423" h="10087" extrusionOk="0">
                  <a:moveTo>
                    <a:pt x="1" y="0"/>
                  </a:moveTo>
                  <a:lnTo>
                    <a:pt x="1" y="10086"/>
                  </a:lnTo>
                  <a:lnTo>
                    <a:pt x="422" y="10086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15;p66">
              <a:extLst>
                <a:ext uri="{FF2B5EF4-FFF2-40B4-BE49-F238E27FC236}">
                  <a16:creationId xmlns:a16="http://schemas.microsoft.com/office/drawing/2014/main" id="{04AD36A7-08A1-7654-89F9-9B94D72E7BAC}"/>
                </a:ext>
              </a:extLst>
            </p:cNvPr>
            <p:cNvSpPr/>
            <p:nvPr/>
          </p:nvSpPr>
          <p:spPr>
            <a:xfrm>
              <a:off x="10425413" y="3579694"/>
              <a:ext cx="7491" cy="190342"/>
            </a:xfrm>
            <a:custGeom>
              <a:avLst/>
              <a:gdLst/>
              <a:ahLst/>
              <a:cxnLst/>
              <a:rect l="l" t="t" r="r" b="b"/>
              <a:pathLst>
                <a:path w="397" h="10087" extrusionOk="0">
                  <a:moveTo>
                    <a:pt x="0" y="0"/>
                  </a:moveTo>
                  <a:lnTo>
                    <a:pt x="0" y="10086"/>
                  </a:lnTo>
                  <a:lnTo>
                    <a:pt x="397" y="10086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16;p66">
              <a:extLst>
                <a:ext uri="{FF2B5EF4-FFF2-40B4-BE49-F238E27FC236}">
                  <a16:creationId xmlns:a16="http://schemas.microsoft.com/office/drawing/2014/main" id="{C268AC1C-6335-D5DA-658A-E8B849B2E000}"/>
                </a:ext>
              </a:extLst>
            </p:cNvPr>
            <p:cNvSpPr/>
            <p:nvPr/>
          </p:nvSpPr>
          <p:spPr>
            <a:xfrm>
              <a:off x="10462813" y="3579694"/>
              <a:ext cx="7982" cy="190342"/>
            </a:xfrm>
            <a:custGeom>
              <a:avLst/>
              <a:gdLst/>
              <a:ahLst/>
              <a:cxnLst/>
              <a:rect l="l" t="t" r="r" b="b"/>
              <a:pathLst>
                <a:path w="423" h="10087" extrusionOk="0">
                  <a:moveTo>
                    <a:pt x="1" y="0"/>
                  </a:moveTo>
                  <a:lnTo>
                    <a:pt x="1" y="10086"/>
                  </a:lnTo>
                  <a:lnTo>
                    <a:pt x="422" y="10086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17;p66">
              <a:extLst>
                <a:ext uri="{FF2B5EF4-FFF2-40B4-BE49-F238E27FC236}">
                  <a16:creationId xmlns:a16="http://schemas.microsoft.com/office/drawing/2014/main" id="{272750A4-7620-A4B6-74DE-A3DD34C5BA1C}"/>
                </a:ext>
              </a:extLst>
            </p:cNvPr>
            <p:cNvSpPr/>
            <p:nvPr/>
          </p:nvSpPr>
          <p:spPr>
            <a:xfrm>
              <a:off x="9924584" y="2518483"/>
              <a:ext cx="409649" cy="706493"/>
            </a:xfrm>
            <a:custGeom>
              <a:avLst/>
              <a:gdLst/>
              <a:ahLst/>
              <a:cxnLst/>
              <a:rect l="l" t="t" r="r" b="b"/>
              <a:pathLst>
                <a:path w="21709" h="37440" extrusionOk="0">
                  <a:moveTo>
                    <a:pt x="6401" y="0"/>
                  </a:moveTo>
                  <a:cubicBezTo>
                    <a:pt x="5790" y="0"/>
                    <a:pt x="5170" y="99"/>
                    <a:pt x="4560" y="307"/>
                  </a:cubicBezTo>
                  <a:cubicBezTo>
                    <a:pt x="1587" y="1323"/>
                    <a:pt x="1" y="4570"/>
                    <a:pt x="1017" y="7543"/>
                  </a:cubicBezTo>
                  <a:lnTo>
                    <a:pt x="9913" y="33588"/>
                  </a:lnTo>
                  <a:cubicBezTo>
                    <a:pt x="10721" y="35952"/>
                    <a:pt x="12922" y="37439"/>
                    <a:pt x="15298" y="37439"/>
                  </a:cubicBezTo>
                  <a:cubicBezTo>
                    <a:pt x="15910" y="37439"/>
                    <a:pt x="16534" y="37340"/>
                    <a:pt x="17149" y="37132"/>
                  </a:cubicBezTo>
                  <a:cubicBezTo>
                    <a:pt x="20123" y="36116"/>
                    <a:pt x="21709" y="32870"/>
                    <a:pt x="20693" y="29896"/>
                  </a:cubicBezTo>
                  <a:lnTo>
                    <a:pt x="11796" y="3876"/>
                  </a:lnTo>
                  <a:cubicBezTo>
                    <a:pt x="10989" y="1491"/>
                    <a:pt x="8770" y="0"/>
                    <a:pt x="6401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8000">
                  <a:srgbClr val="F7F7F7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2518;p66">
              <a:extLst>
                <a:ext uri="{FF2B5EF4-FFF2-40B4-BE49-F238E27FC236}">
                  <a16:creationId xmlns:a16="http://schemas.microsoft.com/office/drawing/2014/main" id="{231CD7D4-5C11-0CD5-7268-71BE918A5D8E}"/>
                </a:ext>
              </a:extLst>
            </p:cNvPr>
            <p:cNvSpPr/>
            <p:nvPr/>
          </p:nvSpPr>
          <p:spPr>
            <a:xfrm>
              <a:off x="10038691" y="2599567"/>
              <a:ext cx="216986" cy="789823"/>
            </a:xfrm>
            <a:custGeom>
              <a:avLst/>
              <a:gdLst/>
              <a:ahLst/>
              <a:cxnLst/>
              <a:rect l="l" t="t" r="r" b="b"/>
              <a:pathLst>
                <a:path w="11499" h="41856" extrusionOk="0">
                  <a:moveTo>
                    <a:pt x="322" y="0"/>
                  </a:moveTo>
                  <a:lnTo>
                    <a:pt x="0" y="223"/>
                  </a:lnTo>
                  <a:lnTo>
                    <a:pt x="25" y="273"/>
                  </a:lnTo>
                  <a:cubicBezTo>
                    <a:pt x="570" y="1066"/>
                    <a:pt x="9541" y="14447"/>
                    <a:pt x="11077" y="41855"/>
                  </a:cubicBezTo>
                  <a:lnTo>
                    <a:pt x="11499" y="41831"/>
                  </a:lnTo>
                  <a:cubicBezTo>
                    <a:pt x="9913" y="13431"/>
                    <a:pt x="347" y="25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19;p66">
              <a:extLst>
                <a:ext uri="{FF2B5EF4-FFF2-40B4-BE49-F238E27FC236}">
                  <a16:creationId xmlns:a16="http://schemas.microsoft.com/office/drawing/2014/main" id="{773FFD95-96EF-19BC-0AA5-C432E2E6645C}"/>
                </a:ext>
              </a:extLst>
            </p:cNvPr>
            <p:cNvSpPr/>
            <p:nvPr/>
          </p:nvSpPr>
          <p:spPr>
            <a:xfrm>
              <a:off x="10025124" y="2897430"/>
              <a:ext cx="152470" cy="28079"/>
            </a:xfrm>
            <a:custGeom>
              <a:avLst/>
              <a:gdLst/>
              <a:ahLst/>
              <a:cxnLst/>
              <a:rect l="l" t="t" r="r" b="b"/>
              <a:pathLst>
                <a:path w="8080" h="1488" extrusionOk="0">
                  <a:moveTo>
                    <a:pt x="50" y="1"/>
                  </a:moveTo>
                  <a:lnTo>
                    <a:pt x="1" y="422"/>
                  </a:lnTo>
                  <a:lnTo>
                    <a:pt x="8030" y="1488"/>
                  </a:lnTo>
                  <a:lnTo>
                    <a:pt x="8079" y="1091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20;p66">
              <a:extLst>
                <a:ext uri="{FF2B5EF4-FFF2-40B4-BE49-F238E27FC236}">
                  <a16:creationId xmlns:a16="http://schemas.microsoft.com/office/drawing/2014/main" id="{BDBBA2E3-B041-A740-6F73-2CAECA1AB47C}"/>
                </a:ext>
              </a:extLst>
            </p:cNvPr>
            <p:cNvSpPr/>
            <p:nvPr/>
          </p:nvSpPr>
          <p:spPr>
            <a:xfrm>
              <a:off x="10013443" y="2867974"/>
              <a:ext cx="151979" cy="28079"/>
            </a:xfrm>
            <a:custGeom>
              <a:avLst/>
              <a:gdLst/>
              <a:ahLst/>
              <a:cxnLst/>
              <a:rect l="l" t="t" r="r" b="b"/>
              <a:pathLst>
                <a:path w="8054" h="1488" extrusionOk="0">
                  <a:moveTo>
                    <a:pt x="50" y="0"/>
                  </a:moveTo>
                  <a:lnTo>
                    <a:pt x="0" y="422"/>
                  </a:lnTo>
                  <a:lnTo>
                    <a:pt x="8004" y="1487"/>
                  </a:lnTo>
                  <a:lnTo>
                    <a:pt x="8054" y="106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21;p66">
              <a:extLst>
                <a:ext uri="{FF2B5EF4-FFF2-40B4-BE49-F238E27FC236}">
                  <a16:creationId xmlns:a16="http://schemas.microsoft.com/office/drawing/2014/main" id="{75C784F5-44D3-F33D-992F-290F9E4A8533}"/>
                </a:ext>
              </a:extLst>
            </p:cNvPr>
            <p:cNvSpPr/>
            <p:nvPr/>
          </p:nvSpPr>
          <p:spPr>
            <a:xfrm>
              <a:off x="10001272" y="2838518"/>
              <a:ext cx="155281" cy="28079"/>
            </a:xfrm>
            <a:custGeom>
              <a:avLst/>
              <a:gdLst/>
              <a:ahLst/>
              <a:cxnLst/>
              <a:rect l="l" t="t" r="r" b="b"/>
              <a:pathLst>
                <a:path w="8229" h="1488" extrusionOk="0">
                  <a:moveTo>
                    <a:pt x="50" y="0"/>
                  </a:moveTo>
                  <a:lnTo>
                    <a:pt x="1" y="397"/>
                  </a:lnTo>
                  <a:lnTo>
                    <a:pt x="8154" y="1487"/>
                  </a:lnTo>
                  <a:lnTo>
                    <a:pt x="8228" y="106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22;p66">
              <a:extLst>
                <a:ext uri="{FF2B5EF4-FFF2-40B4-BE49-F238E27FC236}">
                  <a16:creationId xmlns:a16="http://schemas.microsoft.com/office/drawing/2014/main" id="{5A5FCDB0-9C83-4A62-73D9-3F0CF8A75CF1}"/>
                </a:ext>
              </a:extLst>
            </p:cNvPr>
            <p:cNvSpPr/>
            <p:nvPr/>
          </p:nvSpPr>
          <p:spPr>
            <a:xfrm>
              <a:off x="10112567" y="2683728"/>
              <a:ext cx="69706" cy="69706"/>
            </a:xfrm>
            <a:custGeom>
              <a:avLst/>
              <a:gdLst/>
              <a:ahLst/>
              <a:cxnLst/>
              <a:rect l="l" t="t" r="r" b="b"/>
              <a:pathLst>
                <a:path w="3694" h="3694" extrusionOk="0">
                  <a:moveTo>
                    <a:pt x="3396" y="1"/>
                  </a:moveTo>
                  <a:lnTo>
                    <a:pt x="1" y="3420"/>
                  </a:lnTo>
                  <a:lnTo>
                    <a:pt x="298" y="3693"/>
                  </a:lnTo>
                  <a:lnTo>
                    <a:pt x="3693" y="298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23;p66">
              <a:extLst>
                <a:ext uri="{FF2B5EF4-FFF2-40B4-BE49-F238E27FC236}">
                  <a16:creationId xmlns:a16="http://schemas.microsoft.com/office/drawing/2014/main" id="{D96FBE83-418D-229E-7FF8-13327673A307}"/>
                </a:ext>
              </a:extLst>
            </p:cNvPr>
            <p:cNvSpPr/>
            <p:nvPr/>
          </p:nvSpPr>
          <p:spPr>
            <a:xfrm>
              <a:off x="10217315" y="3033974"/>
              <a:ext cx="84670" cy="70630"/>
            </a:xfrm>
            <a:custGeom>
              <a:avLst/>
              <a:gdLst/>
              <a:ahLst/>
              <a:cxnLst/>
              <a:rect l="l" t="t" r="r" b="b"/>
              <a:pathLst>
                <a:path w="4487" h="3743" extrusionOk="0">
                  <a:moveTo>
                    <a:pt x="4213" y="1"/>
                  </a:moveTo>
                  <a:lnTo>
                    <a:pt x="1" y="3421"/>
                  </a:lnTo>
                  <a:lnTo>
                    <a:pt x="248" y="3743"/>
                  </a:lnTo>
                  <a:lnTo>
                    <a:pt x="4486" y="323"/>
                  </a:lnTo>
                  <a:lnTo>
                    <a:pt x="4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24;p66">
              <a:extLst>
                <a:ext uri="{FF2B5EF4-FFF2-40B4-BE49-F238E27FC236}">
                  <a16:creationId xmlns:a16="http://schemas.microsoft.com/office/drawing/2014/main" id="{E9E30FF3-A5B0-059F-192F-856DB1DE4E0A}"/>
                </a:ext>
              </a:extLst>
            </p:cNvPr>
            <p:cNvSpPr/>
            <p:nvPr/>
          </p:nvSpPr>
          <p:spPr>
            <a:xfrm>
              <a:off x="10225259" y="3066241"/>
              <a:ext cx="84198" cy="70630"/>
            </a:xfrm>
            <a:custGeom>
              <a:avLst/>
              <a:gdLst/>
              <a:ahLst/>
              <a:cxnLst/>
              <a:rect l="l" t="t" r="r" b="b"/>
              <a:pathLst>
                <a:path w="4462" h="3743" extrusionOk="0">
                  <a:moveTo>
                    <a:pt x="4214" y="1"/>
                  </a:moveTo>
                  <a:lnTo>
                    <a:pt x="1" y="3420"/>
                  </a:lnTo>
                  <a:lnTo>
                    <a:pt x="249" y="3743"/>
                  </a:lnTo>
                  <a:lnTo>
                    <a:pt x="4462" y="323"/>
                  </a:lnTo>
                  <a:lnTo>
                    <a:pt x="42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25;p66">
              <a:extLst>
                <a:ext uri="{FF2B5EF4-FFF2-40B4-BE49-F238E27FC236}">
                  <a16:creationId xmlns:a16="http://schemas.microsoft.com/office/drawing/2014/main" id="{BA779D0C-B7B8-B6AC-9B1C-8C7A43BA2F41}"/>
                </a:ext>
              </a:extLst>
            </p:cNvPr>
            <p:cNvSpPr/>
            <p:nvPr/>
          </p:nvSpPr>
          <p:spPr>
            <a:xfrm>
              <a:off x="10104623" y="2656611"/>
              <a:ext cx="69687" cy="70159"/>
            </a:xfrm>
            <a:custGeom>
              <a:avLst/>
              <a:gdLst/>
              <a:ahLst/>
              <a:cxnLst/>
              <a:rect l="l" t="t" r="r" b="b"/>
              <a:pathLst>
                <a:path w="3693" h="3718" extrusionOk="0">
                  <a:moveTo>
                    <a:pt x="3395" y="0"/>
                  </a:moveTo>
                  <a:lnTo>
                    <a:pt x="0" y="3420"/>
                  </a:lnTo>
                  <a:lnTo>
                    <a:pt x="298" y="3717"/>
                  </a:lnTo>
                  <a:lnTo>
                    <a:pt x="3693" y="298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1418;p27">
            <a:extLst>
              <a:ext uri="{FF2B5EF4-FFF2-40B4-BE49-F238E27FC236}">
                <a16:creationId xmlns:a16="http://schemas.microsoft.com/office/drawing/2014/main" id="{D93D16AF-9E8E-A779-C1E3-573D60013922}"/>
              </a:ext>
            </a:extLst>
          </p:cNvPr>
          <p:cNvSpPr txBox="1">
            <a:spLocks/>
          </p:cNvSpPr>
          <p:nvPr/>
        </p:nvSpPr>
        <p:spPr>
          <a:xfrm>
            <a:off x="4572000" y="2200650"/>
            <a:ext cx="3934264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 sz="80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Chúc</a:t>
            </a:r>
            <a:r>
              <a:rPr lang="en-US" sz="80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các</a:t>
            </a:r>
            <a:r>
              <a:rPr lang="en-US" sz="80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em</a:t>
            </a:r>
            <a:r>
              <a:rPr lang="en-US" sz="80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học</a:t>
            </a:r>
            <a:r>
              <a:rPr lang="en-US" sz="80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tốt</a:t>
            </a:r>
            <a:r>
              <a:rPr lang="en-US" sz="80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!!!</a:t>
            </a:r>
          </a:p>
        </p:txBody>
      </p:sp>
    </p:spTree>
    <p:extLst>
      <p:ext uri="{BB962C8B-B14F-4D97-AF65-F5344CB8AC3E}">
        <p14:creationId xmlns:p14="http://schemas.microsoft.com/office/powerpoint/2010/main" val="42663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22;p46">
            <a:extLst>
              <a:ext uri="{FF2B5EF4-FFF2-40B4-BE49-F238E27FC236}">
                <a16:creationId xmlns:a16="http://schemas.microsoft.com/office/drawing/2014/main" id="{50795548-61D4-05C6-40A4-2185A1ACC35C}"/>
              </a:ext>
            </a:extLst>
          </p:cNvPr>
          <p:cNvSpPr/>
          <p:nvPr/>
        </p:nvSpPr>
        <p:spPr>
          <a:xfrm rot="5400000">
            <a:off x="5926734" y="1487233"/>
            <a:ext cx="2822100" cy="2743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423;p46">
            <a:extLst>
              <a:ext uri="{FF2B5EF4-FFF2-40B4-BE49-F238E27FC236}">
                <a16:creationId xmlns:a16="http://schemas.microsoft.com/office/drawing/2014/main" id="{60CA716E-F537-D660-4FCF-62864F99F0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2129" y="2803034"/>
            <a:ext cx="47559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4"/>
                </a:solidFill>
                <a:latin typeface="#9Slide03 Ample" panose="02000000000000000000" pitchFamily="2" charset="0"/>
              </a:rPr>
              <a:t>KIẾN THỨC CẦN NHỚ</a:t>
            </a:r>
            <a:endParaRPr sz="6000" dirty="0">
              <a:solidFill>
                <a:schemeClr val="accent4"/>
              </a:solidFill>
              <a:latin typeface="#9Slide03 Ample" panose="02000000000000000000" pitchFamily="2" charset="0"/>
            </a:endParaRPr>
          </a:p>
        </p:txBody>
      </p:sp>
      <p:grpSp>
        <p:nvGrpSpPr>
          <p:cNvPr id="6" name="Google Shape;1424;p46">
            <a:extLst>
              <a:ext uri="{FF2B5EF4-FFF2-40B4-BE49-F238E27FC236}">
                <a16:creationId xmlns:a16="http://schemas.microsoft.com/office/drawing/2014/main" id="{90727A88-FE08-0EB1-0F4D-51971BC56F19}"/>
              </a:ext>
            </a:extLst>
          </p:cNvPr>
          <p:cNvGrpSpPr/>
          <p:nvPr/>
        </p:nvGrpSpPr>
        <p:grpSpPr>
          <a:xfrm>
            <a:off x="2248588" y="911881"/>
            <a:ext cx="992979" cy="895648"/>
            <a:chOff x="716013" y="3053629"/>
            <a:chExt cx="590848" cy="532934"/>
          </a:xfrm>
        </p:grpSpPr>
        <p:sp>
          <p:nvSpPr>
            <p:cNvPr id="7" name="Google Shape;1425;p46">
              <a:extLst>
                <a:ext uri="{FF2B5EF4-FFF2-40B4-BE49-F238E27FC236}">
                  <a16:creationId xmlns:a16="http://schemas.microsoft.com/office/drawing/2014/main" id="{97DC0517-67D1-2703-37D8-DDC30016A577}"/>
                </a:ext>
              </a:extLst>
            </p:cNvPr>
            <p:cNvSpPr/>
            <p:nvPr/>
          </p:nvSpPr>
          <p:spPr>
            <a:xfrm>
              <a:off x="716563" y="3118863"/>
              <a:ext cx="583800" cy="46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426;p46">
              <a:extLst>
                <a:ext uri="{FF2B5EF4-FFF2-40B4-BE49-F238E27FC236}">
                  <a16:creationId xmlns:a16="http://schemas.microsoft.com/office/drawing/2014/main" id="{D4276637-DA4E-A3D5-5F07-A74DCC19E166}"/>
                </a:ext>
              </a:extLst>
            </p:cNvPr>
            <p:cNvSpPr/>
            <p:nvPr/>
          </p:nvSpPr>
          <p:spPr>
            <a:xfrm>
              <a:off x="716013" y="3130013"/>
              <a:ext cx="202875" cy="432320"/>
            </a:xfrm>
            <a:custGeom>
              <a:avLst/>
              <a:gdLst/>
              <a:ahLst/>
              <a:cxnLst/>
              <a:rect l="l" t="t" r="r" b="b"/>
              <a:pathLst>
                <a:path w="8115" h="16904" extrusionOk="0">
                  <a:moveTo>
                    <a:pt x="8115" y="0"/>
                  </a:moveTo>
                  <a:cubicBezTo>
                    <a:pt x="4854" y="1003"/>
                    <a:pt x="1199" y="3253"/>
                    <a:pt x="230" y="6524"/>
                  </a:cubicBezTo>
                  <a:cubicBezTo>
                    <a:pt x="-906" y="10358"/>
                    <a:pt x="2421" y="15728"/>
                    <a:pt x="6243" y="1690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" name="Google Shape;1427;p46">
              <a:extLst>
                <a:ext uri="{FF2B5EF4-FFF2-40B4-BE49-F238E27FC236}">
                  <a16:creationId xmlns:a16="http://schemas.microsoft.com/office/drawing/2014/main" id="{708FA4EE-BDD1-1CA6-DAFF-AB2FC16E2A6C}"/>
                </a:ext>
              </a:extLst>
            </p:cNvPr>
            <p:cNvSpPr/>
            <p:nvPr/>
          </p:nvSpPr>
          <p:spPr>
            <a:xfrm>
              <a:off x="1111335" y="3053629"/>
              <a:ext cx="195525" cy="195525"/>
            </a:xfrm>
            <a:custGeom>
              <a:avLst/>
              <a:gdLst/>
              <a:ahLst/>
              <a:cxnLst/>
              <a:rect l="l" t="t" r="r" b="b"/>
              <a:pathLst>
                <a:path w="7821" h="7821" extrusionOk="0">
                  <a:moveTo>
                    <a:pt x="3900" y="1314"/>
                  </a:moveTo>
                  <a:cubicBezTo>
                    <a:pt x="4315" y="2544"/>
                    <a:pt x="5299" y="3510"/>
                    <a:pt x="6539" y="3911"/>
                  </a:cubicBezTo>
                  <a:lnTo>
                    <a:pt x="6539" y="3911"/>
                  </a:lnTo>
                  <a:cubicBezTo>
                    <a:pt x="5299" y="4311"/>
                    <a:pt x="4315" y="5277"/>
                    <a:pt x="3900" y="6507"/>
                  </a:cubicBezTo>
                  <a:lnTo>
                    <a:pt x="3900" y="6507"/>
                  </a:lnTo>
                  <a:cubicBezTo>
                    <a:pt x="3489" y="5277"/>
                    <a:pt x="2515" y="4311"/>
                    <a:pt x="1280" y="3911"/>
                  </a:cubicBezTo>
                  <a:lnTo>
                    <a:pt x="1280" y="3911"/>
                  </a:lnTo>
                  <a:cubicBezTo>
                    <a:pt x="2515" y="3510"/>
                    <a:pt x="3489" y="2544"/>
                    <a:pt x="3900" y="1314"/>
                  </a:cubicBezTo>
                  <a:close/>
                  <a:moveTo>
                    <a:pt x="3685" y="1"/>
                  </a:moveTo>
                  <a:cubicBezTo>
                    <a:pt x="3685" y="1028"/>
                    <a:pt x="3284" y="1956"/>
                    <a:pt x="2607" y="2632"/>
                  </a:cubicBezTo>
                  <a:cubicBezTo>
                    <a:pt x="1931" y="3284"/>
                    <a:pt x="1029" y="3710"/>
                    <a:pt x="1" y="3710"/>
                  </a:cubicBezTo>
                  <a:lnTo>
                    <a:pt x="1" y="4111"/>
                  </a:lnTo>
                  <a:cubicBezTo>
                    <a:pt x="1029" y="4111"/>
                    <a:pt x="1931" y="4537"/>
                    <a:pt x="2607" y="5214"/>
                  </a:cubicBezTo>
                  <a:cubicBezTo>
                    <a:pt x="3284" y="5865"/>
                    <a:pt x="3685" y="6793"/>
                    <a:pt x="3685" y="7820"/>
                  </a:cubicBezTo>
                  <a:lnTo>
                    <a:pt x="4111" y="7820"/>
                  </a:lnTo>
                  <a:cubicBezTo>
                    <a:pt x="4111" y="6793"/>
                    <a:pt x="4537" y="5865"/>
                    <a:pt x="5189" y="5214"/>
                  </a:cubicBezTo>
                  <a:cubicBezTo>
                    <a:pt x="5866" y="4537"/>
                    <a:pt x="6793" y="4111"/>
                    <a:pt x="7821" y="4111"/>
                  </a:cubicBezTo>
                  <a:lnTo>
                    <a:pt x="7821" y="3710"/>
                  </a:lnTo>
                  <a:cubicBezTo>
                    <a:pt x="6793" y="3710"/>
                    <a:pt x="5866" y="3284"/>
                    <a:pt x="5189" y="2632"/>
                  </a:cubicBezTo>
                  <a:cubicBezTo>
                    <a:pt x="4537" y="1956"/>
                    <a:pt x="4111" y="1028"/>
                    <a:pt x="4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1428;p46">
            <a:extLst>
              <a:ext uri="{FF2B5EF4-FFF2-40B4-BE49-F238E27FC236}">
                <a16:creationId xmlns:a16="http://schemas.microsoft.com/office/drawing/2014/main" id="{26B90FB9-47C8-238C-0A9A-696F5D5B6946}"/>
              </a:ext>
            </a:extLst>
          </p:cNvPr>
          <p:cNvSpPr txBox="1">
            <a:spLocks/>
          </p:cNvSpPr>
          <p:nvPr/>
        </p:nvSpPr>
        <p:spPr>
          <a:xfrm>
            <a:off x="2310312" y="1150030"/>
            <a:ext cx="742800" cy="5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600" dirty="0">
                <a:solidFill>
                  <a:schemeClr val="accent4"/>
                </a:solidFill>
                <a:latin typeface="#9Slide03 Ample" panose="02000000000000000000" pitchFamily="2" charset="0"/>
              </a:rPr>
              <a:t>01</a:t>
            </a:r>
          </a:p>
        </p:txBody>
      </p:sp>
      <p:grpSp>
        <p:nvGrpSpPr>
          <p:cNvPr id="11" name="Google Shape;1431;p46">
            <a:extLst>
              <a:ext uri="{FF2B5EF4-FFF2-40B4-BE49-F238E27FC236}">
                <a16:creationId xmlns:a16="http://schemas.microsoft.com/office/drawing/2014/main" id="{B3D08E4F-0DA9-DBAF-427D-CF47BFF068E8}"/>
              </a:ext>
            </a:extLst>
          </p:cNvPr>
          <p:cNvGrpSpPr/>
          <p:nvPr/>
        </p:nvGrpSpPr>
        <p:grpSpPr>
          <a:xfrm>
            <a:off x="3334883" y="4265742"/>
            <a:ext cx="2120482" cy="836184"/>
            <a:chOff x="3881638" y="732348"/>
            <a:chExt cx="2120482" cy="836184"/>
          </a:xfrm>
        </p:grpSpPr>
        <p:grpSp>
          <p:nvGrpSpPr>
            <p:cNvPr id="12" name="Google Shape;1432;p46">
              <a:extLst>
                <a:ext uri="{FF2B5EF4-FFF2-40B4-BE49-F238E27FC236}">
                  <a16:creationId xmlns:a16="http://schemas.microsoft.com/office/drawing/2014/main" id="{4C34917D-7678-FA68-1DBD-19B2C5E18444}"/>
                </a:ext>
              </a:extLst>
            </p:cNvPr>
            <p:cNvGrpSpPr/>
            <p:nvPr/>
          </p:nvGrpSpPr>
          <p:grpSpPr>
            <a:xfrm>
              <a:off x="3881638" y="1420256"/>
              <a:ext cx="756599" cy="148276"/>
              <a:chOff x="12570425" y="755225"/>
              <a:chExt cx="842350" cy="165100"/>
            </a:xfrm>
          </p:grpSpPr>
          <p:sp>
            <p:nvSpPr>
              <p:cNvPr id="16" name="Google Shape;1433;p46">
                <a:extLst>
                  <a:ext uri="{FF2B5EF4-FFF2-40B4-BE49-F238E27FC236}">
                    <a16:creationId xmlns:a16="http://schemas.microsoft.com/office/drawing/2014/main" id="{CCFFCBCB-6224-A074-8226-6BAB5662D8BF}"/>
                  </a:ext>
                </a:extLst>
              </p:cNvPr>
              <p:cNvSpPr/>
              <p:nvPr/>
            </p:nvSpPr>
            <p:spPr>
              <a:xfrm>
                <a:off x="12570425" y="755225"/>
                <a:ext cx="84235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6604" extrusionOk="0">
                    <a:moveTo>
                      <a:pt x="12467" y="0"/>
                    </a:moveTo>
                    <a:cubicBezTo>
                      <a:pt x="10902" y="0"/>
                      <a:pt x="9560" y="767"/>
                      <a:pt x="8436" y="1852"/>
                    </a:cubicBezTo>
                    <a:cubicBezTo>
                      <a:pt x="7384" y="2855"/>
                      <a:pt x="6376" y="2998"/>
                      <a:pt x="5345" y="2998"/>
                    </a:cubicBezTo>
                    <a:cubicBezTo>
                      <a:pt x="4933" y="2998"/>
                      <a:pt x="4516" y="2975"/>
                      <a:pt x="4092" y="2975"/>
                    </a:cubicBezTo>
                    <a:cubicBezTo>
                      <a:pt x="3499" y="2975"/>
                      <a:pt x="2891" y="3020"/>
                      <a:pt x="2255" y="3234"/>
                    </a:cubicBezTo>
                    <a:cubicBezTo>
                      <a:pt x="1285" y="3573"/>
                      <a:pt x="727" y="4228"/>
                      <a:pt x="412" y="4906"/>
                    </a:cubicBezTo>
                    <a:cubicBezTo>
                      <a:pt x="0" y="5779"/>
                      <a:pt x="0" y="6603"/>
                      <a:pt x="0" y="6603"/>
                    </a:cubicBezTo>
                    <a:lnTo>
                      <a:pt x="33693" y="6603"/>
                    </a:lnTo>
                    <a:cubicBezTo>
                      <a:pt x="32845" y="5634"/>
                      <a:pt x="32021" y="4785"/>
                      <a:pt x="31269" y="4082"/>
                    </a:cubicBezTo>
                    <a:cubicBezTo>
                      <a:pt x="28267" y="1278"/>
                      <a:pt x="26017" y="433"/>
                      <a:pt x="24226" y="433"/>
                    </a:cubicBezTo>
                    <a:cubicBezTo>
                      <a:pt x="21506" y="433"/>
                      <a:pt x="19844" y="2383"/>
                      <a:pt x="18214" y="2383"/>
                    </a:cubicBezTo>
                    <a:cubicBezTo>
                      <a:pt x="17763" y="2383"/>
                      <a:pt x="17315" y="2234"/>
                      <a:pt x="16847" y="1852"/>
                    </a:cubicBezTo>
                    <a:cubicBezTo>
                      <a:pt x="15228" y="531"/>
                      <a:pt x="13770" y="0"/>
                      <a:pt x="12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434;p46">
                <a:extLst>
                  <a:ext uri="{FF2B5EF4-FFF2-40B4-BE49-F238E27FC236}">
                    <a16:creationId xmlns:a16="http://schemas.microsoft.com/office/drawing/2014/main" id="{02B1F485-86B2-F76B-BFFA-A615FB14B03E}"/>
                  </a:ext>
                </a:extLst>
              </p:cNvPr>
              <p:cNvSpPr/>
              <p:nvPr/>
            </p:nvSpPr>
            <p:spPr>
              <a:xfrm>
                <a:off x="12570425" y="857275"/>
                <a:ext cx="842350" cy="6305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2522" extrusionOk="0">
                    <a:moveTo>
                      <a:pt x="31269" y="0"/>
                    </a:moveTo>
                    <a:cubicBezTo>
                      <a:pt x="26750" y="1153"/>
                      <a:pt x="20767" y="1499"/>
                      <a:pt x="15188" y="1499"/>
                    </a:cubicBezTo>
                    <a:cubicBezTo>
                      <a:pt x="8797" y="1499"/>
                      <a:pt x="2936" y="1044"/>
                      <a:pt x="412" y="824"/>
                    </a:cubicBezTo>
                    <a:cubicBezTo>
                      <a:pt x="0" y="1697"/>
                      <a:pt x="0" y="2521"/>
                      <a:pt x="0" y="2521"/>
                    </a:cubicBezTo>
                    <a:lnTo>
                      <a:pt x="33693" y="2521"/>
                    </a:lnTo>
                    <a:cubicBezTo>
                      <a:pt x="32845" y="1552"/>
                      <a:pt x="32021" y="703"/>
                      <a:pt x="312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435;p46">
              <a:extLst>
                <a:ext uri="{FF2B5EF4-FFF2-40B4-BE49-F238E27FC236}">
                  <a16:creationId xmlns:a16="http://schemas.microsoft.com/office/drawing/2014/main" id="{58B8CF3C-3329-7958-3B82-FC8C21FDA200}"/>
                </a:ext>
              </a:extLst>
            </p:cNvPr>
            <p:cNvGrpSpPr/>
            <p:nvPr/>
          </p:nvGrpSpPr>
          <p:grpSpPr>
            <a:xfrm>
              <a:off x="4987594" y="732348"/>
              <a:ext cx="1014526" cy="198879"/>
              <a:chOff x="12570425" y="755225"/>
              <a:chExt cx="842350" cy="165100"/>
            </a:xfrm>
          </p:grpSpPr>
          <p:sp>
            <p:nvSpPr>
              <p:cNvPr id="14" name="Google Shape;1436;p46">
                <a:extLst>
                  <a:ext uri="{FF2B5EF4-FFF2-40B4-BE49-F238E27FC236}">
                    <a16:creationId xmlns:a16="http://schemas.microsoft.com/office/drawing/2014/main" id="{0D9B9658-EF46-3C15-FCE6-A31A50953A4B}"/>
                  </a:ext>
                </a:extLst>
              </p:cNvPr>
              <p:cNvSpPr/>
              <p:nvPr/>
            </p:nvSpPr>
            <p:spPr>
              <a:xfrm>
                <a:off x="12570425" y="755225"/>
                <a:ext cx="84235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6604" extrusionOk="0">
                    <a:moveTo>
                      <a:pt x="12467" y="0"/>
                    </a:moveTo>
                    <a:cubicBezTo>
                      <a:pt x="10902" y="0"/>
                      <a:pt x="9560" y="767"/>
                      <a:pt x="8436" y="1852"/>
                    </a:cubicBezTo>
                    <a:cubicBezTo>
                      <a:pt x="7384" y="2855"/>
                      <a:pt x="6376" y="2998"/>
                      <a:pt x="5345" y="2998"/>
                    </a:cubicBezTo>
                    <a:cubicBezTo>
                      <a:pt x="4933" y="2998"/>
                      <a:pt x="4516" y="2975"/>
                      <a:pt x="4092" y="2975"/>
                    </a:cubicBezTo>
                    <a:cubicBezTo>
                      <a:pt x="3499" y="2975"/>
                      <a:pt x="2891" y="3020"/>
                      <a:pt x="2255" y="3234"/>
                    </a:cubicBezTo>
                    <a:cubicBezTo>
                      <a:pt x="1285" y="3573"/>
                      <a:pt x="727" y="4228"/>
                      <a:pt x="412" y="4906"/>
                    </a:cubicBezTo>
                    <a:cubicBezTo>
                      <a:pt x="0" y="5779"/>
                      <a:pt x="0" y="6603"/>
                      <a:pt x="0" y="6603"/>
                    </a:cubicBezTo>
                    <a:lnTo>
                      <a:pt x="33693" y="6603"/>
                    </a:lnTo>
                    <a:cubicBezTo>
                      <a:pt x="32845" y="5634"/>
                      <a:pt x="32021" y="4785"/>
                      <a:pt x="31269" y="4082"/>
                    </a:cubicBezTo>
                    <a:cubicBezTo>
                      <a:pt x="28267" y="1278"/>
                      <a:pt x="26017" y="433"/>
                      <a:pt x="24226" y="433"/>
                    </a:cubicBezTo>
                    <a:cubicBezTo>
                      <a:pt x="21506" y="433"/>
                      <a:pt x="19844" y="2383"/>
                      <a:pt x="18214" y="2383"/>
                    </a:cubicBezTo>
                    <a:cubicBezTo>
                      <a:pt x="17763" y="2383"/>
                      <a:pt x="17315" y="2234"/>
                      <a:pt x="16847" y="1852"/>
                    </a:cubicBezTo>
                    <a:cubicBezTo>
                      <a:pt x="15228" y="531"/>
                      <a:pt x="13770" y="0"/>
                      <a:pt x="12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437;p46">
                <a:extLst>
                  <a:ext uri="{FF2B5EF4-FFF2-40B4-BE49-F238E27FC236}">
                    <a16:creationId xmlns:a16="http://schemas.microsoft.com/office/drawing/2014/main" id="{ECB5A5E0-CCC9-6AF5-88E3-C93FC6910A19}"/>
                  </a:ext>
                </a:extLst>
              </p:cNvPr>
              <p:cNvSpPr/>
              <p:nvPr/>
            </p:nvSpPr>
            <p:spPr>
              <a:xfrm>
                <a:off x="12570425" y="857275"/>
                <a:ext cx="842350" cy="6305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2522" extrusionOk="0">
                    <a:moveTo>
                      <a:pt x="31269" y="0"/>
                    </a:moveTo>
                    <a:cubicBezTo>
                      <a:pt x="26750" y="1153"/>
                      <a:pt x="20767" y="1499"/>
                      <a:pt x="15188" y="1499"/>
                    </a:cubicBezTo>
                    <a:cubicBezTo>
                      <a:pt x="8797" y="1499"/>
                      <a:pt x="2936" y="1044"/>
                      <a:pt x="412" y="824"/>
                    </a:cubicBezTo>
                    <a:cubicBezTo>
                      <a:pt x="0" y="1697"/>
                      <a:pt x="0" y="2521"/>
                      <a:pt x="0" y="2521"/>
                    </a:cubicBezTo>
                    <a:lnTo>
                      <a:pt x="33693" y="2521"/>
                    </a:lnTo>
                    <a:cubicBezTo>
                      <a:pt x="32845" y="1552"/>
                      <a:pt x="32021" y="703"/>
                      <a:pt x="312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" name="Google Shape;1438;p46">
            <a:extLst>
              <a:ext uri="{FF2B5EF4-FFF2-40B4-BE49-F238E27FC236}">
                <a16:creationId xmlns:a16="http://schemas.microsoft.com/office/drawing/2014/main" id="{3707D4FC-9A70-97B7-75AB-53EBAC4DB2A9}"/>
              </a:ext>
            </a:extLst>
          </p:cNvPr>
          <p:cNvGrpSpPr/>
          <p:nvPr/>
        </p:nvGrpSpPr>
        <p:grpSpPr>
          <a:xfrm>
            <a:off x="433778" y="3478613"/>
            <a:ext cx="1225808" cy="1028636"/>
            <a:chOff x="2419325" y="1130075"/>
            <a:chExt cx="1225808" cy="1028636"/>
          </a:xfrm>
        </p:grpSpPr>
        <p:sp>
          <p:nvSpPr>
            <p:cNvPr id="19" name="Google Shape;1439;p46">
              <a:extLst>
                <a:ext uri="{FF2B5EF4-FFF2-40B4-BE49-F238E27FC236}">
                  <a16:creationId xmlns:a16="http://schemas.microsoft.com/office/drawing/2014/main" id="{37DDB0DF-7825-85B6-EAE2-2EEA1BD0AAA4}"/>
                </a:ext>
              </a:extLst>
            </p:cNvPr>
            <p:cNvSpPr/>
            <p:nvPr/>
          </p:nvSpPr>
          <p:spPr>
            <a:xfrm>
              <a:off x="2419325" y="1130075"/>
              <a:ext cx="195525" cy="195500"/>
            </a:xfrm>
            <a:custGeom>
              <a:avLst/>
              <a:gdLst/>
              <a:ahLst/>
              <a:cxnLst/>
              <a:rect l="l" t="t" r="r" b="b"/>
              <a:pathLst>
                <a:path w="7821" h="7820" extrusionOk="0">
                  <a:moveTo>
                    <a:pt x="3899" y="1313"/>
                  </a:moveTo>
                  <a:lnTo>
                    <a:pt x="3899" y="1313"/>
                  </a:lnTo>
                  <a:cubicBezTo>
                    <a:pt x="4315" y="2544"/>
                    <a:pt x="5299" y="3510"/>
                    <a:pt x="6539" y="3910"/>
                  </a:cubicBezTo>
                  <a:lnTo>
                    <a:pt x="6539" y="3910"/>
                  </a:lnTo>
                  <a:cubicBezTo>
                    <a:pt x="5299" y="4310"/>
                    <a:pt x="4315" y="5276"/>
                    <a:pt x="3899" y="6507"/>
                  </a:cubicBezTo>
                  <a:lnTo>
                    <a:pt x="3899" y="6507"/>
                  </a:lnTo>
                  <a:cubicBezTo>
                    <a:pt x="3489" y="5276"/>
                    <a:pt x="2515" y="4310"/>
                    <a:pt x="1280" y="3910"/>
                  </a:cubicBezTo>
                  <a:lnTo>
                    <a:pt x="1280" y="3910"/>
                  </a:lnTo>
                  <a:cubicBezTo>
                    <a:pt x="2515" y="3510"/>
                    <a:pt x="3489" y="2544"/>
                    <a:pt x="3899" y="1313"/>
                  </a:cubicBezTo>
                  <a:close/>
                  <a:moveTo>
                    <a:pt x="3685" y="0"/>
                  </a:moveTo>
                  <a:cubicBezTo>
                    <a:pt x="3685" y="1028"/>
                    <a:pt x="3284" y="1955"/>
                    <a:pt x="2607" y="2632"/>
                  </a:cubicBezTo>
                  <a:cubicBezTo>
                    <a:pt x="1931" y="3283"/>
                    <a:pt x="1028" y="3710"/>
                    <a:pt x="1" y="3710"/>
                  </a:cubicBezTo>
                  <a:lnTo>
                    <a:pt x="1" y="4111"/>
                  </a:lnTo>
                  <a:cubicBezTo>
                    <a:pt x="1028" y="4111"/>
                    <a:pt x="1931" y="4537"/>
                    <a:pt x="2607" y="5213"/>
                  </a:cubicBezTo>
                  <a:cubicBezTo>
                    <a:pt x="3284" y="5865"/>
                    <a:pt x="3685" y="6792"/>
                    <a:pt x="3685" y="7820"/>
                  </a:cubicBezTo>
                  <a:lnTo>
                    <a:pt x="4111" y="7820"/>
                  </a:lnTo>
                  <a:cubicBezTo>
                    <a:pt x="4111" y="6792"/>
                    <a:pt x="4537" y="5865"/>
                    <a:pt x="5189" y="5213"/>
                  </a:cubicBezTo>
                  <a:cubicBezTo>
                    <a:pt x="5865" y="4537"/>
                    <a:pt x="6793" y="4111"/>
                    <a:pt x="7820" y="4111"/>
                  </a:cubicBezTo>
                  <a:lnTo>
                    <a:pt x="7820" y="3710"/>
                  </a:lnTo>
                  <a:cubicBezTo>
                    <a:pt x="6793" y="3710"/>
                    <a:pt x="5865" y="3283"/>
                    <a:pt x="5189" y="2632"/>
                  </a:cubicBezTo>
                  <a:cubicBezTo>
                    <a:pt x="4537" y="1955"/>
                    <a:pt x="4111" y="1028"/>
                    <a:pt x="4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40;p46">
              <a:extLst>
                <a:ext uri="{FF2B5EF4-FFF2-40B4-BE49-F238E27FC236}">
                  <a16:creationId xmlns:a16="http://schemas.microsoft.com/office/drawing/2014/main" id="{8AF34273-A10D-A576-1E09-70F275641E9F}"/>
                </a:ext>
              </a:extLst>
            </p:cNvPr>
            <p:cNvSpPr/>
            <p:nvPr/>
          </p:nvSpPr>
          <p:spPr>
            <a:xfrm>
              <a:off x="3449608" y="1963211"/>
              <a:ext cx="195525" cy="195500"/>
            </a:xfrm>
            <a:custGeom>
              <a:avLst/>
              <a:gdLst/>
              <a:ahLst/>
              <a:cxnLst/>
              <a:rect l="l" t="t" r="r" b="b"/>
              <a:pathLst>
                <a:path w="7821" h="7820" extrusionOk="0">
                  <a:moveTo>
                    <a:pt x="3899" y="1313"/>
                  </a:moveTo>
                  <a:lnTo>
                    <a:pt x="3899" y="1313"/>
                  </a:lnTo>
                  <a:cubicBezTo>
                    <a:pt x="4315" y="2544"/>
                    <a:pt x="5299" y="3510"/>
                    <a:pt x="6539" y="3910"/>
                  </a:cubicBezTo>
                  <a:lnTo>
                    <a:pt x="6539" y="3910"/>
                  </a:lnTo>
                  <a:cubicBezTo>
                    <a:pt x="5299" y="4310"/>
                    <a:pt x="4315" y="5276"/>
                    <a:pt x="3899" y="6507"/>
                  </a:cubicBezTo>
                  <a:lnTo>
                    <a:pt x="3899" y="6507"/>
                  </a:lnTo>
                  <a:cubicBezTo>
                    <a:pt x="3489" y="5276"/>
                    <a:pt x="2515" y="4310"/>
                    <a:pt x="1280" y="3910"/>
                  </a:cubicBezTo>
                  <a:lnTo>
                    <a:pt x="1280" y="3910"/>
                  </a:lnTo>
                  <a:cubicBezTo>
                    <a:pt x="2515" y="3510"/>
                    <a:pt x="3489" y="2544"/>
                    <a:pt x="3899" y="1313"/>
                  </a:cubicBezTo>
                  <a:close/>
                  <a:moveTo>
                    <a:pt x="3685" y="0"/>
                  </a:moveTo>
                  <a:cubicBezTo>
                    <a:pt x="3685" y="1028"/>
                    <a:pt x="3284" y="1955"/>
                    <a:pt x="2607" y="2632"/>
                  </a:cubicBezTo>
                  <a:cubicBezTo>
                    <a:pt x="1931" y="3283"/>
                    <a:pt x="1028" y="3710"/>
                    <a:pt x="1" y="3710"/>
                  </a:cubicBezTo>
                  <a:lnTo>
                    <a:pt x="1" y="4111"/>
                  </a:lnTo>
                  <a:cubicBezTo>
                    <a:pt x="1028" y="4111"/>
                    <a:pt x="1931" y="4537"/>
                    <a:pt x="2607" y="5213"/>
                  </a:cubicBezTo>
                  <a:cubicBezTo>
                    <a:pt x="3284" y="5865"/>
                    <a:pt x="3685" y="6792"/>
                    <a:pt x="3685" y="7820"/>
                  </a:cubicBezTo>
                  <a:lnTo>
                    <a:pt x="4111" y="7820"/>
                  </a:lnTo>
                  <a:cubicBezTo>
                    <a:pt x="4111" y="6792"/>
                    <a:pt x="4537" y="5865"/>
                    <a:pt x="5189" y="5213"/>
                  </a:cubicBezTo>
                  <a:cubicBezTo>
                    <a:pt x="5865" y="4537"/>
                    <a:pt x="6793" y="4111"/>
                    <a:pt x="7820" y="4111"/>
                  </a:cubicBezTo>
                  <a:lnTo>
                    <a:pt x="7820" y="3710"/>
                  </a:lnTo>
                  <a:cubicBezTo>
                    <a:pt x="6793" y="3710"/>
                    <a:pt x="5865" y="3283"/>
                    <a:pt x="5189" y="2632"/>
                  </a:cubicBezTo>
                  <a:cubicBezTo>
                    <a:pt x="4537" y="1955"/>
                    <a:pt x="4111" y="1028"/>
                    <a:pt x="4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441;p46">
            <a:extLst>
              <a:ext uri="{FF2B5EF4-FFF2-40B4-BE49-F238E27FC236}">
                <a16:creationId xmlns:a16="http://schemas.microsoft.com/office/drawing/2014/main" id="{5E06B4A1-EB98-82E6-F1B8-B6362468EF83}"/>
              </a:ext>
            </a:extLst>
          </p:cNvPr>
          <p:cNvGrpSpPr/>
          <p:nvPr/>
        </p:nvGrpSpPr>
        <p:grpSpPr>
          <a:xfrm>
            <a:off x="5874381" y="1988717"/>
            <a:ext cx="2454299" cy="1898051"/>
            <a:chOff x="5688522" y="1472134"/>
            <a:chExt cx="2454299" cy="1898051"/>
          </a:xfrm>
        </p:grpSpPr>
        <p:grpSp>
          <p:nvGrpSpPr>
            <p:cNvPr id="22" name="Google Shape;1442;p46">
              <a:extLst>
                <a:ext uri="{FF2B5EF4-FFF2-40B4-BE49-F238E27FC236}">
                  <a16:creationId xmlns:a16="http://schemas.microsoft.com/office/drawing/2014/main" id="{620C68C3-0743-59A7-A57B-5D123395536D}"/>
                </a:ext>
              </a:extLst>
            </p:cNvPr>
            <p:cNvGrpSpPr/>
            <p:nvPr/>
          </p:nvGrpSpPr>
          <p:grpSpPr>
            <a:xfrm>
              <a:off x="5688522" y="1472134"/>
              <a:ext cx="2454299" cy="1898051"/>
              <a:chOff x="5569820" y="1472104"/>
              <a:chExt cx="2756400" cy="2131684"/>
            </a:xfrm>
          </p:grpSpPr>
          <p:grpSp>
            <p:nvGrpSpPr>
              <p:cNvPr id="26" name="Google Shape;1443;p46">
                <a:extLst>
                  <a:ext uri="{FF2B5EF4-FFF2-40B4-BE49-F238E27FC236}">
                    <a16:creationId xmlns:a16="http://schemas.microsoft.com/office/drawing/2014/main" id="{07BDF0D2-70A0-DFFE-ECA9-ED74D8CAD9D8}"/>
                  </a:ext>
                </a:extLst>
              </p:cNvPr>
              <p:cNvGrpSpPr/>
              <p:nvPr/>
            </p:nvGrpSpPr>
            <p:grpSpPr>
              <a:xfrm>
                <a:off x="5569820" y="1472104"/>
                <a:ext cx="2756400" cy="2131684"/>
                <a:chOff x="5569820" y="1472104"/>
                <a:chExt cx="2756400" cy="2131684"/>
              </a:xfrm>
            </p:grpSpPr>
            <p:grpSp>
              <p:nvGrpSpPr>
                <p:cNvPr id="29" name="Google Shape;1444;p46">
                  <a:extLst>
                    <a:ext uri="{FF2B5EF4-FFF2-40B4-BE49-F238E27FC236}">
                      <a16:creationId xmlns:a16="http://schemas.microsoft.com/office/drawing/2014/main" id="{32B62FA9-2B0D-A387-E5D2-31E66271AAF2}"/>
                    </a:ext>
                  </a:extLst>
                </p:cNvPr>
                <p:cNvGrpSpPr/>
                <p:nvPr/>
              </p:nvGrpSpPr>
              <p:grpSpPr>
                <a:xfrm>
                  <a:off x="5630400" y="1472104"/>
                  <a:ext cx="2624997" cy="2088091"/>
                  <a:chOff x="924025" y="1543404"/>
                  <a:chExt cx="2624997" cy="2088091"/>
                </a:xfrm>
              </p:grpSpPr>
              <p:sp>
                <p:nvSpPr>
                  <p:cNvPr id="32" name="Google Shape;1445;p46">
                    <a:extLst>
                      <a:ext uri="{FF2B5EF4-FFF2-40B4-BE49-F238E27FC236}">
                        <a16:creationId xmlns:a16="http://schemas.microsoft.com/office/drawing/2014/main" id="{0ECAF93B-9E27-59CE-EE0B-51FA31C9E4C3}"/>
                      </a:ext>
                    </a:extLst>
                  </p:cNvPr>
                  <p:cNvSpPr/>
                  <p:nvPr/>
                </p:nvSpPr>
                <p:spPr>
                  <a:xfrm>
                    <a:off x="924025" y="1543404"/>
                    <a:ext cx="1312499" cy="20211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254" h="109725" extrusionOk="0">
                        <a:moveTo>
                          <a:pt x="34788" y="0"/>
                        </a:moveTo>
                        <a:cubicBezTo>
                          <a:pt x="9449" y="0"/>
                          <a:pt x="1" y="9073"/>
                          <a:pt x="1" y="9073"/>
                        </a:cubicBezTo>
                        <a:lnTo>
                          <a:pt x="1" y="109725"/>
                        </a:lnTo>
                        <a:cubicBezTo>
                          <a:pt x="1" y="109725"/>
                          <a:pt x="9449" y="100652"/>
                          <a:pt x="34788" y="100652"/>
                        </a:cubicBezTo>
                        <a:cubicBezTo>
                          <a:pt x="60101" y="100652"/>
                          <a:pt x="71254" y="108973"/>
                          <a:pt x="71254" y="108973"/>
                        </a:cubicBezTo>
                        <a:lnTo>
                          <a:pt x="71254" y="8321"/>
                        </a:lnTo>
                        <a:cubicBezTo>
                          <a:pt x="71254" y="8321"/>
                          <a:pt x="60101" y="0"/>
                          <a:pt x="34788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" name="Google Shape;1446;p46">
                    <a:extLst>
                      <a:ext uri="{FF2B5EF4-FFF2-40B4-BE49-F238E27FC236}">
                        <a16:creationId xmlns:a16="http://schemas.microsoft.com/office/drawing/2014/main" id="{4570A2D7-85DD-53E5-A3E0-3EAB9CD15132}"/>
                      </a:ext>
                    </a:extLst>
                  </p:cNvPr>
                  <p:cNvSpPr/>
                  <p:nvPr/>
                </p:nvSpPr>
                <p:spPr>
                  <a:xfrm>
                    <a:off x="2236505" y="1543864"/>
                    <a:ext cx="1312517" cy="20211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255" h="109726" extrusionOk="0">
                        <a:moveTo>
                          <a:pt x="36467" y="0"/>
                        </a:moveTo>
                        <a:cubicBezTo>
                          <a:pt x="11154" y="0"/>
                          <a:pt x="1" y="8296"/>
                          <a:pt x="1" y="8296"/>
                        </a:cubicBezTo>
                        <a:lnTo>
                          <a:pt x="1" y="108973"/>
                        </a:lnTo>
                        <a:cubicBezTo>
                          <a:pt x="1" y="108973"/>
                          <a:pt x="11154" y="100652"/>
                          <a:pt x="36467" y="100652"/>
                        </a:cubicBezTo>
                        <a:cubicBezTo>
                          <a:pt x="60628" y="100652"/>
                          <a:pt x="70352" y="108898"/>
                          <a:pt x="71204" y="109675"/>
                        </a:cubicBezTo>
                        <a:lnTo>
                          <a:pt x="71229" y="109700"/>
                        </a:lnTo>
                        <a:lnTo>
                          <a:pt x="71254" y="109725"/>
                        </a:lnTo>
                        <a:lnTo>
                          <a:pt x="71254" y="9073"/>
                        </a:lnTo>
                        <a:cubicBezTo>
                          <a:pt x="71254" y="9073"/>
                          <a:pt x="61805" y="0"/>
                          <a:pt x="36467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" name="Google Shape;1447;p46">
                    <a:extLst>
                      <a:ext uri="{FF2B5EF4-FFF2-40B4-BE49-F238E27FC236}">
                        <a16:creationId xmlns:a16="http://schemas.microsoft.com/office/drawing/2014/main" id="{BF4AACC5-2C61-48F5-8667-2E72BB1BB4F0}"/>
                      </a:ext>
                    </a:extLst>
                  </p:cNvPr>
                  <p:cNvSpPr/>
                  <p:nvPr/>
                </p:nvSpPr>
                <p:spPr>
                  <a:xfrm>
                    <a:off x="924025" y="3397414"/>
                    <a:ext cx="2624997" cy="2340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508" h="12708" extrusionOk="0">
                        <a:moveTo>
                          <a:pt x="34788" y="0"/>
                        </a:moveTo>
                        <a:cubicBezTo>
                          <a:pt x="9449" y="0"/>
                          <a:pt x="1" y="9073"/>
                          <a:pt x="1" y="9073"/>
                        </a:cubicBezTo>
                        <a:lnTo>
                          <a:pt x="2833" y="12707"/>
                        </a:lnTo>
                        <a:lnTo>
                          <a:pt x="138973" y="12607"/>
                        </a:lnTo>
                        <a:lnTo>
                          <a:pt x="142507" y="9098"/>
                        </a:lnTo>
                        <a:lnTo>
                          <a:pt x="142482" y="9073"/>
                        </a:lnTo>
                        <a:lnTo>
                          <a:pt x="142457" y="9048"/>
                        </a:lnTo>
                        <a:cubicBezTo>
                          <a:pt x="141605" y="8271"/>
                          <a:pt x="131881" y="50"/>
                          <a:pt x="107720" y="25"/>
                        </a:cubicBezTo>
                        <a:cubicBezTo>
                          <a:pt x="107679" y="25"/>
                          <a:pt x="107639" y="25"/>
                          <a:pt x="107598" y="25"/>
                        </a:cubicBezTo>
                        <a:cubicBezTo>
                          <a:pt x="80575" y="25"/>
                          <a:pt x="71379" y="8346"/>
                          <a:pt x="71379" y="8346"/>
                        </a:cubicBezTo>
                        <a:lnTo>
                          <a:pt x="71379" y="8321"/>
                        </a:lnTo>
                        <a:cubicBezTo>
                          <a:pt x="71379" y="8321"/>
                          <a:pt x="57344" y="0"/>
                          <a:pt x="34788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100000">
                        <a:srgbClr val="BEBEBE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" name="Google Shape;1448;p46">
                    <a:extLst>
                      <a:ext uri="{FF2B5EF4-FFF2-40B4-BE49-F238E27FC236}">
                        <a16:creationId xmlns:a16="http://schemas.microsoft.com/office/drawing/2014/main" id="{796E2449-A16C-0E9A-CF33-18A20901DFF2}"/>
                      </a:ext>
                    </a:extLst>
                  </p:cNvPr>
                  <p:cNvSpPr/>
                  <p:nvPr/>
                </p:nvSpPr>
                <p:spPr>
                  <a:xfrm>
                    <a:off x="1215337" y="3183207"/>
                    <a:ext cx="618636" cy="7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585" h="427" extrusionOk="0">
                        <a:moveTo>
                          <a:pt x="0" y="0"/>
                        </a:moveTo>
                        <a:lnTo>
                          <a:pt x="0" y="426"/>
                        </a:lnTo>
                        <a:lnTo>
                          <a:pt x="33584" y="426"/>
                        </a:lnTo>
                        <a:lnTo>
                          <a:pt x="33584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" name="Google Shape;1449;p46">
                    <a:extLst>
                      <a:ext uri="{FF2B5EF4-FFF2-40B4-BE49-F238E27FC236}">
                        <a16:creationId xmlns:a16="http://schemas.microsoft.com/office/drawing/2014/main" id="{214D09E3-82CC-9B54-CE0C-BA83DA74C462}"/>
                      </a:ext>
                    </a:extLst>
                  </p:cNvPr>
                  <p:cNvSpPr/>
                  <p:nvPr/>
                </p:nvSpPr>
                <p:spPr>
                  <a:xfrm>
                    <a:off x="1215337" y="3066406"/>
                    <a:ext cx="787142" cy="74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33" h="402" extrusionOk="0">
                        <a:moveTo>
                          <a:pt x="0" y="0"/>
                        </a:moveTo>
                        <a:lnTo>
                          <a:pt x="0" y="401"/>
                        </a:lnTo>
                        <a:lnTo>
                          <a:pt x="42732" y="401"/>
                        </a:lnTo>
                        <a:lnTo>
                          <a:pt x="42732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" name="Google Shape;1450;p46">
                    <a:extLst>
                      <a:ext uri="{FF2B5EF4-FFF2-40B4-BE49-F238E27FC236}">
                        <a16:creationId xmlns:a16="http://schemas.microsoft.com/office/drawing/2014/main" id="{9EC2EAD4-1FB4-677B-645E-99087614DED2}"/>
                      </a:ext>
                    </a:extLst>
                  </p:cNvPr>
                  <p:cNvSpPr/>
                  <p:nvPr/>
                </p:nvSpPr>
                <p:spPr>
                  <a:xfrm>
                    <a:off x="1215337" y="2949145"/>
                    <a:ext cx="787142" cy="7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33" h="427" extrusionOk="0">
                        <a:moveTo>
                          <a:pt x="0" y="0"/>
                        </a:moveTo>
                        <a:lnTo>
                          <a:pt x="0" y="426"/>
                        </a:lnTo>
                        <a:lnTo>
                          <a:pt x="42732" y="426"/>
                        </a:lnTo>
                        <a:lnTo>
                          <a:pt x="42732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" name="Google Shape;1451;p46">
                    <a:extLst>
                      <a:ext uri="{FF2B5EF4-FFF2-40B4-BE49-F238E27FC236}">
                        <a16:creationId xmlns:a16="http://schemas.microsoft.com/office/drawing/2014/main" id="{FD0BC806-6433-5645-603D-76215719932C}"/>
                      </a:ext>
                    </a:extLst>
                  </p:cNvPr>
                  <p:cNvSpPr/>
                  <p:nvPr/>
                </p:nvSpPr>
                <p:spPr>
                  <a:xfrm>
                    <a:off x="1215337" y="2832343"/>
                    <a:ext cx="450130" cy="7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37" h="427" extrusionOk="0">
                        <a:moveTo>
                          <a:pt x="0" y="0"/>
                        </a:moveTo>
                        <a:lnTo>
                          <a:pt x="0" y="426"/>
                        </a:lnTo>
                        <a:lnTo>
                          <a:pt x="24436" y="426"/>
                        </a:lnTo>
                        <a:lnTo>
                          <a:pt x="2443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" name="Google Shape;1452;p46">
                    <a:extLst>
                      <a:ext uri="{FF2B5EF4-FFF2-40B4-BE49-F238E27FC236}">
                        <a16:creationId xmlns:a16="http://schemas.microsoft.com/office/drawing/2014/main" id="{ADB0B149-62E9-B8B9-A553-07AFE629A770}"/>
                      </a:ext>
                    </a:extLst>
                  </p:cNvPr>
                  <p:cNvSpPr/>
                  <p:nvPr/>
                </p:nvSpPr>
                <p:spPr>
                  <a:xfrm>
                    <a:off x="1215337" y="2715542"/>
                    <a:ext cx="787142" cy="7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33" h="427" extrusionOk="0">
                        <a:moveTo>
                          <a:pt x="0" y="1"/>
                        </a:moveTo>
                        <a:lnTo>
                          <a:pt x="0" y="427"/>
                        </a:lnTo>
                        <a:lnTo>
                          <a:pt x="42732" y="427"/>
                        </a:lnTo>
                        <a:lnTo>
                          <a:pt x="42732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" name="Google Shape;1453;p46">
                    <a:extLst>
                      <a:ext uri="{FF2B5EF4-FFF2-40B4-BE49-F238E27FC236}">
                        <a16:creationId xmlns:a16="http://schemas.microsoft.com/office/drawing/2014/main" id="{1358AD75-93DA-8F18-92A3-6EDDEEDD5291}"/>
                      </a:ext>
                    </a:extLst>
                  </p:cNvPr>
                  <p:cNvSpPr/>
                  <p:nvPr/>
                </p:nvSpPr>
                <p:spPr>
                  <a:xfrm>
                    <a:off x="2490885" y="2800956"/>
                    <a:ext cx="596476" cy="74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382" h="402" extrusionOk="0">
                        <a:moveTo>
                          <a:pt x="0" y="0"/>
                        </a:moveTo>
                        <a:lnTo>
                          <a:pt x="0" y="401"/>
                        </a:lnTo>
                        <a:lnTo>
                          <a:pt x="32381" y="401"/>
                        </a:lnTo>
                        <a:lnTo>
                          <a:pt x="32381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" name="Google Shape;1454;p46">
                    <a:extLst>
                      <a:ext uri="{FF2B5EF4-FFF2-40B4-BE49-F238E27FC236}">
                        <a16:creationId xmlns:a16="http://schemas.microsoft.com/office/drawing/2014/main" id="{8BDC3279-FB6C-4958-151C-8ABA3C44F600}"/>
                      </a:ext>
                    </a:extLst>
                  </p:cNvPr>
                  <p:cNvSpPr/>
                  <p:nvPr/>
                </p:nvSpPr>
                <p:spPr>
                  <a:xfrm>
                    <a:off x="2232821" y="1696658"/>
                    <a:ext cx="7405" cy="1854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2" h="100654" extrusionOk="0">
                        <a:moveTo>
                          <a:pt x="0" y="1"/>
                        </a:moveTo>
                        <a:lnTo>
                          <a:pt x="0" y="100653"/>
                        </a:lnTo>
                        <a:lnTo>
                          <a:pt x="401" y="100653"/>
                        </a:lnTo>
                        <a:lnTo>
                          <a:pt x="401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" name="Google Shape;1455;p46">
                    <a:extLst>
                      <a:ext uri="{FF2B5EF4-FFF2-40B4-BE49-F238E27FC236}">
                        <a16:creationId xmlns:a16="http://schemas.microsoft.com/office/drawing/2014/main" id="{ACFBD8EA-A18A-2F86-BF6C-AFDD6C36170F}"/>
                      </a:ext>
                    </a:extLst>
                  </p:cNvPr>
                  <p:cNvSpPr/>
                  <p:nvPr/>
                </p:nvSpPr>
                <p:spPr>
                  <a:xfrm>
                    <a:off x="2490885" y="2683694"/>
                    <a:ext cx="787142" cy="7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33" h="427" extrusionOk="0">
                        <a:moveTo>
                          <a:pt x="0" y="0"/>
                        </a:moveTo>
                        <a:lnTo>
                          <a:pt x="0" y="426"/>
                        </a:lnTo>
                        <a:lnTo>
                          <a:pt x="42732" y="426"/>
                        </a:lnTo>
                        <a:lnTo>
                          <a:pt x="42732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" name="Google Shape;1456;p46">
                    <a:extLst>
                      <a:ext uri="{FF2B5EF4-FFF2-40B4-BE49-F238E27FC236}">
                        <a16:creationId xmlns:a16="http://schemas.microsoft.com/office/drawing/2014/main" id="{9D1CFF06-ED8B-0156-4FC2-1B566CB6A467}"/>
                      </a:ext>
                    </a:extLst>
                  </p:cNvPr>
                  <p:cNvSpPr/>
                  <p:nvPr/>
                </p:nvSpPr>
                <p:spPr>
                  <a:xfrm>
                    <a:off x="2490885" y="2566893"/>
                    <a:ext cx="787142" cy="7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33" h="427" extrusionOk="0">
                        <a:moveTo>
                          <a:pt x="0" y="0"/>
                        </a:moveTo>
                        <a:lnTo>
                          <a:pt x="0" y="426"/>
                        </a:lnTo>
                        <a:lnTo>
                          <a:pt x="42732" y="426"/>
                        </a:lnTo>
                        <a:lnTo>
                          <a:pt x="42732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" name="Google Shape;1457;p46">
                    <a:extLst>
                      <a:ext uri="{FF2B5EF4-FFF2-40B4-BE49-F238E27FC236}">
                        <a16:creationId xmlns:a16="http://schemas.microsoft.com/office/drawing/2014/main" id="{3C35C55B-A366-D1E9-90E0-09597342F731}"/>
                      </a:ext>
                    </a:extLst>
                  </p:cNvPr>
                  <p:cNvSpPr/>
                  <p:nvPr/>
                </p:nvSpPr>
                <p:spPr>
                  <a:xfrm>
                    <a:off x="2490885" y="2450091"/>
                    <a:ext cx="250696" cy="7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10" h="427" extrusionOk="0">
                        <a:moveTo>
                          <a:pt x="0" y="0"/>
                        </a:moveTo>
                        <a:lnTo>
                          <a:pt x="0" y="427"/>
                        </a:lnTo>
                        <a:lnTo>
                          <a:pt x="13609" y="427"/>
                        </a:lnTo>
                        <a:lnTo>
                          <a:pt x="1360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" name="Google Shape;1458;p46">
                    <a:extLst>
                      <a:ext uri="{FF2B5EF4-FFF2-40B4-BE49-F238E27FC236}">
                        <a16:creationId xmlns:a16="http://schemas.microsoft.com/office/drawing/2014/main" id="{43C6D44B-9474-A47C-8BA0-D363586C4515}"/>
                      </a:ext>
                    </a:extLst>
                  </p:cNvPr>
                  <p:cNvSpPr/>
                  <p:nvPr/>
                </p:nvSpPr>
                <p:spPr>
                  <a:xfrm>
                    <a:off x="2490885" y="2333290"/>
                    <a:ext cx="787142" cy="74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33" h="402" extrusionOk="0">
                        <a:moveTo>
                          <a:pt x="0" y="1"/>
                        </a:moveTo>
                        <a:lnTo>
                          <a:pt x="0" y="402"/>
                        </a:lnTo>
                        <a:lnTo>
                          <a:pt x="42732" y="402"/>
                        </a:lnTo>
                        <a:lnTo>
                          <a:pt x="42732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" name="Google Shape;1459;p46">
                    <a:extLst>
                      <a:ext uri="{FF2B5EF4-FFF2-40B4-BE49-F238E27FC236}">
                        <a16:creationId xmlns:a16="http://schemas.microsoft.com/office/drawing/2014/main" id="{C2076558-02AB-DF35-3B3B-89D82670B14E}"/>
                      </a:ext>
                    </a:extLst>
                  </p:cNvPr>
                  <p:cNvSpPr/>
                  <p:nvPr/>
                </p:nvSpPr>
                <p:spPr>
                  <a:xfrm>
                    <a:off x="2507960" y="1951499"/>
                    <a:ext cx="632488" cy="74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337" h="402" extrusionOk="0">
                        <a:moveTo>
                          <a:pt x="1" y="1"/>
                        </a:moveTo>
                        <a:lnTo>
                          <a:pt x="1" y="402"/>
                        </a:lnTo>
                        <a:lnTo>
                          <a:pt x="34337" y="402"/>
                        </a:lnTo>
                        <a:lnTo>
                          <a:pt x="3433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" name="Google Shape;1460;p46">
                    <a:extLst>
                      <a:ext uri="{FF2B5EF4-FFF2-40B4-BE49-F238E27FC236}">
                        <a16:creationId xmlns:a16="http://schemas.microsoft.com/office/drawing/2014/main" id="{8FC597DB-33DC-7E11-34DE-0CB5D0E88E58}"/>
                      </a:ext>
                    </a:extLst>
                  </p:cNvPr>
                  <p:cNvSpPr/>
                  <p:nvPr/>
                </p:nvSpPr>
                <p:spPr>
                  <a:xfrm>
                    <a:off x="2507960" y="1834237"/>
                    <a:ext cx="787142" cy="7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33" h="427" extrusionOk="0">
                        <a:moveTo>
                          <a:pt x="1" y="1"/>
                        </a:moveTo>
                        <a:lnTo>
                          <a:pt x="1" y="427"/>
                        </a:lnTo>
                        <a:lnTo>
                          <a:pt x="42733" y="427"/>
                        </a:lnTo>
                        <a:lnTo>
                          <a:pt x="42733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" name="Google Shape;1461;p46">
                    <a:extLst>
                      <a:ext uri="{FF2B5EF4-FFF2-40B4-BE49-F238E27FC236}">
                        <a16:creationId xmlns:a16="http://schemas.microsoft.com/office/drawing/2014/main" id="{CDF5C4ED-3297-D1A5-4852-895A7F84CBB4}"/>
                      </a:ext>
                    </a:extLst>
                  </p:cNvPr>
                  <p:cNvSpPr/>
                  <p:nvPr/>
                </p:nvSpPr>
                <p:spPr>
                  <a:xfrm>
                    <a:off x="1215337" y="2275580"/>
                    <a:ext cx="295475" cy="7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41" h="427" extrusionOk="0">
                        <a:moveTo>
                          <a:pt x="0" y="1"/>
                        </a:moveTo>
                        <a:lnTo>
                          <a:pt x="0" y="427"/>
                        </a:lnTo>
                        <a:lnTo>
                          <a:pt x="16040" y="427"/>
                        </a:lnTo>
                        <a:lnTo>
                          <a:pt x="16040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" name="Google Shape;1462;p46">
                    <a:extLst>
                      <a:ext uri="{FF2B5EF4-FFF2-40B4-BE49-F238E27FC236}">
                        <a16:creationId xmlns:a16="http://schemas.microsoft.com/office/drawing/2014/main" id="{06ACB602-F640-7A39-19A5-DECF89DEF7E4}"/>
                      </a:ext>
                    </a:extLst>
                  </p:cNvPr>
                  <p:cNvSpPr/>
                  <p:nvPr/>
                </p:nvSpPr>
                <p:spPr>
                  <a:xfrm>
                    <a:off x="1215337" y="2158779"/>
                    <a:ext cx="690639" cy="7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94" h="427" extrusionOk="0">
                        <a:moveTo>
                          <a:pt x="0" y="1"/>
                        </a:moveTo>
                        <a:lnTo>
                          <a:pt x="0" y="427"/>
                        </a:lnTo>
                        <a:lnTo>
                          <a:pt x="37494" y="427"/>
                        </a:lnTo>
                        <a:lnTo>
                          <a:pt x="37494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" name="Google Shape;1463;p46">
                    <a:extLst>
                      <a:ext uri="{FF2B5EF4-FFF2-40B4-BE49-F238E27FC236}">
                        <a16:creationId xmlns:a16="http://schemas.microsoft.com/office/drawing/2014/main" id="{9CA4A6B2-3AE4-12FF-EE50-A64B76402B7F}"/>
                      </a:ext>
                    </a:extLst>
                  </p:cNvPr>
                  <p:cNvSpPr/>
                  <p:nvPr/>
                </p:nvSpPr>
                <p:spPr>
                  <a:xfrm>
                    <a:off x="1215337" y="2041978"/>
                    <a:ext cx="787142" cy="74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33" h="402" extrusionOk="0">
                        <a:moveTo>
                          <a:pt x="0" y="1"/>
                        </a:moveTo>
                        <a:lnTo>
                          <a:pt x="0" y="402"/>
                        </a:lnTo>
                        <a:lnTo>
                          <a:pt x="42732" y="402"/>
                        </a:lnTo>
                        <a:lnTo>
                          <a:pt x="42732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" name="Google Shape;1464;p46">
                    <a:extLst>
                      <a:ext uri="{FF2B5EF4-FFF2-40B4-BE49-F238E27FC236}">
                        <a16:creationId xmlns:a16="http://schemas.microsoft.com/office/drawing/2014/main" id="{FD02F370-7862-3DD6-B4A5-3A4F6C7D06D8}"/>
                      </a:ext>
                    </a:extLst>
                  </p:cNvPr>
                  <p:cNvSpPr/>
                  <p:nvPr/>
                </p:nvSpPr>
                <p:spPr>
                  <a:xfrm>
                    <a:off x="1215337" y="1925195"/>
                    <a:ext cx="274697" cy="74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13" h="402" extrusionOk="0">
                        <a:moveTo>
                          <a:pt x="0" y="0"/>
                        </a:moveTo>
                        <a:lnTo>
                          <a:pt x="0" y="401"/>
                        </a:lnTo>
                        <a:lnTo>
                          <a:pt x="14912" y="401"/>
                        </a:lnTo>
                        <a:lnTo>
                          <a:pt x="14912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" name="Google Shape;1465;p46">
                    <a:extLst>
                      <a:ext uri="{FF2B5EF4-FFF2-40B4-BE49-F238E27FC236}">
                        <a16:creationId xmlns:a16="http://schemas.microsoft.com/office/drawing/2014/main" id="{F59AD4AC-7489-F6DF-043E-9B91866AD308}"/>
                      </a:ext>
                    </a:extLst>
                  </p:cNvPr>
                  <p:cNvSpPr/>
                  <p:nvPr/>
                </p:nvSpPr>
                <p:spPr>
                  <a:xfrm>
                    <a:off x="1215337" y="1807933"/>
                    <a:ext cx="787142" cy="7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33" h="427" extrusionOk="0">
                        <a:moveTo>
                          <a:pt x="0" y="0"/>
                        </a:moveTo>
                        <a:lnTo>
                          <a:pt x="0" y="426"/>
                        </a:lnTo>
                        <a:lnTo>
                          <a:pt x="42732" y="426"/>
                        </a:lnTo>
                        <a:lnTo>
                          <a:pt x="42732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" name="Google Shape;1466;p46">
                    <a:extLst>
                      <a:ext uri="{FF2B5EF4-FFF2-40B4-BE49-F238E27FC236}">
                        <a16:creationId xmlns:a16="http://schemas.microsoft.com/office/drawing/2014/main" id="{358AEEA8-DADB-8FE8-CD1A-08C87440A4E5}"/>
                      </a:ext>
                    </a:extLst>
                  </p:cNvPr>
                  <p:cNvSpPr/>
                  <p:nvPr/>
                </p:nvSpPr>
                <p:spPr>
                  <a:xfrm>
                    <a:off x="2232821" y="3550686"/>
                    <a:ext cx="7405" cy="789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2" h="4286" extrusionOk="0">
                        <a:moveTo>
                          <a:pt x="0" y="0"/>
                        </a:moveTo>
                        <a:lnTo>
                          <a:pt x="0" y="4286"/>
                        </a:lnTo>
                        <a:lnTo>
                          <a:pt x="401" y="4286"/>
                        </a:lnTo>
                        <a:lnTo>
                          <a:pt x="401" y="0"/>
                        </a:lnTo>
                        <a:close/>
                      </a:path>
                    </a:pathLst>
                  </a:custGeom>
                  <a:solidFill>
                    <a:srgbClr val="100F0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0" name="Google Shape;1467;p46">
                  <a:extLst>
                    <a:ext uri="{FF2B5EF4-FFF2-40B4-BE49-F238E27FC236}">
                      <a16:creationId xmlns:a16="http://schemas.microsoft.com/office/drawing/2014/main" id="{5A691608-4B9E-5029-A117-8B982C1FCBEF}"/>
                    </a:ext>
                  </a:extLst>
                </p:cNvPr>
                <p:cNvSpPr/>
                <p:nvPr/>
              </p:nvSpPr>
              <p:spPr>
                <a:xfrm>
                  <a:off x="8130695" y="3408288"/>
                  <a:ext cx="195525" cy="19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1" h="7820" extrusionOk="0">
                      <a:moveTo>
                        <a:pt x="3899" y="1313"/>
                      </a:moveTo>
                      <a:lnTo>
                        <a:pt x="3899" y="1313"/>
                      </a:lnTo>
                      <a:cubicBezTo>
                        <a:pt x="4315" y="2544"/>
                        <a:pt x="5299" y="3510"/>
                        <a:pt x="6539" y="3910"/>
                      </a:cubicBezTo>
                      <a:lnTo>
                        <a:pt x="6539" y="3910"/>
                      </a:lnTo>
                      <a:cubicBezTo>
                        <a:pt x="5299" y="4310"/>
                        <a:pt x="4315" y="5276"/>
                        <a:pt x="3899" y="6507"/>
                      </a:cubicBezTo>
                      <a:lnTo>
                        <a:pt x="3899" y="6507"/>
                      </a:lnTo>
                      <a:cubicBezTo>
                        <a:pt x="3489" y="5276"/>
                        <a:pt x="2515" y="4310"/>
                        <a:pt x="1280" y="3910"/>
                      </a:cubicBezTo>
                      <a:lnTo>
                        <a:pt x="1280" y="3910"/>
                      </a:lnTo>
                      <a:cubicBezTo>
                        <a:pt x="2515" y="3510"/>
                        <a:pt x="3489" y="2544"/>
                        <a:pt x="3899" y="1313"/>
                      </a:cubicBezTo>
                      <a:close/>
                      <a:moveTo>
                        <a:pt x="3685" y="0"/>
                      </a:moveTo>
                      <a:cubicBezTo>
                        <a:pt x="3685" y="1028"/>
                        <a:pt x="3284" y="1955"/>
                        <a:pt x="2607" y="2632"/>
                      </a:cubicBezTo>
                      <a:cubicBezTo>
                        <a:pt x="1931" y="3283"/>
                        <a:pt x="1028" y="3710"/>
                        <a:pt x="1" y="3710"/>
                      </a:cubicBezTo>
                      <a:lnTo>
                        <a:pt x="1" y="4111"/>
                      </a:lnTo>
                      <a:cubicBezTo>
                        <a:pt x="1028" y="4111"/>
                        <a:pt x="1931" y="4537"/>
                        <a:pt x="2607" y="5213"/>
                      </a:cubicBezTo>
                      <a:cubicBezTo>
                        <a:pt x="3284" y="5865"/>
                        <a:pt x="3685" y="6792"/>
                        <a:pt x="3685" y="7820"/>
                      </a:cubicBezTo>
                      <a:lnTo>
                        <a:pt x="4111" y="7820"/>
                      </a:lnTo>
                      <a:cubicBezTo>
                        <a:pt x="4111" y="6792"/>
                        <a:pt x="4537" y="5865"/>
                        <a:pt x="5189" y="5213"/>
                      </a:cubicBezTo>
                      <a:cubicBezTo>
                        <a:pt x="5865" y="4537"/>
                        <a:pt x="6793" y="4111"/>
                        <a:pt x="7820" y="4111"/>
                      </a:cubicBezTo>
                      <a:lnTo>
                        <a:pt x="7820" y="3710"/>
                      </a:lnTo>
                      <a:cubicBezTo>
                        <a:pt x="6793" y="3710"/>
                        <a:pt x="5865" y="3283"/>
                        <a:pt x="5189" y="2632"/>
                      </a:cubicBezTo>
                      <a:cubicBezTo>
                        <a:pt x="4537" y="1955"/>
                        <a:pt x="4111" y="1028"/>
                        <a:pt x="41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1468;p46">
                  <a:extLst>
                    <a:ext uri="{FF2B5EF4-FFF2-40B4-BE49-F238E27FC236}">
                      <a16:creationId xmlns:a16="http://schemas.microsoft.com/office/drawing/2014/main" id="{9F81AAB5-A4FB-534E-5EF0-6871BCA8B558}"/>
                    </a:ext>
                  </a:extLst>
                </p:cNvPr>
                <p:cNvSpPr/>
                <p:nvPr/>
              </p:nvSpPr>
              <p:spPr>
                <a:xfrm>
                  <a:off x="5569820" y="1481488"/>
                  <a:ext cx="195525" cy="19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1" h="7820" extrusionOk="0">
                      <a:moveTo>
                        <a:pt x="3899" y="1313"/>
                      </a:moveTo>
                      <a:lnTo>
                        <a:pt x="3899" y="1313"/>
                      </a:lnTo>
                      <a:cubicBezTo>
                        <a:pt x="4315" y="2544"/>
                        <a:pt x="5299" y="3510"/>
                        <a:pt x="6539" y="3910"/>
                      </a:cubicBezTo>
                      <a:lnTo>
                        <a:pt x="6539" y="3910"/>
                      </a:lnTo>
                      <a:cubicBezTo>
                        <a:pt x="5299" y="4310"/>
                        <a:pt x="4315" y="5276"/>
                        <a:pt x="3899" y="6507"/>
                      </a:cubicBezTo>
                      <a:lnTo>
                        <a:pt x="3899" y="6507"/>
                      </a:lnTo>
                      <a:cubicBezTo>
                        <a:pt x="3489" y="5276"/>
                        <a:pt x="2515" y="4310"/>
                        <a:pt x="1280" y="3910"/>
                      </a:cubicBezTo>
                      <a:lnTo>
                        <a:pt x="1280" y="3910"/>
                      </a:lnTo>
                      <a:cubicBezTo>
                        <a:pt x="2515" y="3510"/>
                        <a:pt x="3489" y="2544"/>
                        <a:pt x="3899" y="1313"/>
                      </a:cubicBezTo>
                      <a:close/>
                      <a:moveTo>
                        <a:pt x="3685" y="0"/>
                      </a:moveTo>
                      <a:cubicBezTo>
                        <a:pt x="3685" y="1028"/>
                        <a:pt x="3284" y="1955"/>
                        <a:pt x="2607" y="2632"/>
                      </a:cubicBezTo>
                      <a:cubicBezTo>
                        <a:pt x="1931" y="3283"/>
                        <a:pt x="1028" y="3710"/>
                        <a:pt x="1" y="3710"/>
                      </a:cubicBezTo>
                      <a:lnTo>
                        <a:pt x="1" y="4111"/>
                      </a:lnTo>
                      <a:cubicBezTo>
                        <a:pt x="1028" y="4111"/>
                        <a:pt x="1931" y="4537"/>
                        <a:pt x="2607" y="5213"/>
                      </a:cubicBezTo>
                      <a:cubicBezTo>
                        <a:pt x="3284" y="5865"/>
                        <a:pt x="3685" y="6792"/>
                        <a:pt x="3685" y="7820"/>
                      </a:cubicBezTo>
                      <a:lnTo>
                        <a:pt x="4111" y="7820"/>
                      </a:lnTo>
                      <a:cubicBezTo>
                        <a:pt x="4111" y="6792"/>
                        <a:pt x="4537" y="5865"/>
                        <a:pt x="5189" y="5213"/>
                      </a:cubicBezTo>
                      <a:cubicBezTo>
                        <a:pt x="5865" y="4537"/>
                        <a:pt x="6793" y="4111"/>
                        <a:pt x="7820" y="4111"/>
                      </a:cubicBezTo>
                      <a:lnTo>
                        <a:pt x="7820" y="3710"/>
                      </a:lnTo>
                      <a:cubicBezTo>
                        <a:pt x="6793" y="3710"/>
                        <a:pt x="5865" y="3283"/>
                        <a:pt x="5189" y="2632"/>
                      </a:cubicBezTo>
                      <a:cubicBezTo>
                        <a:pt x="4537" y="1955"/>
                        <a:pt x="4111" y="1028"/>
                        <a:pt x="41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27" name="Google Shape;1469;p46">
                <a:extLst>
                  <a:ext uri="{FF2B5EF4-FFF2-40B4-BE49-F238E27FC236}">
                    <a16:creationId xmlns:a16="http://schemas.microsoft.com/office/drawing/2014/main" id="{D51477CE-2A16-3328-B64F-3FD65F9C5A36}"/>
                  </a:ext>
                </a:extLst>
              </p:cNvPr>
              <p:cNvCxnSpPr/>
              <p:nvPr/>
            </p:nvCxnSpPr>
            <p:spPr>
              <a:xfrm>
                <a:off x="5635575" y="1928250"/>
                <a:ext cx="0" cy="1585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1470;p46">
                <a:extLst>
                  <a:ext uri="{FF2B5EF4-FFF2-40B4-BE49-F238E27FC236}">
                    <a16:creationId xmlns:a16="http://schemas.microsoft.com/office/drawing/2014/main" id="{6844C222-EF05-F874-0DC2-71627F9EAAEA}"/>
                  </a:ext>
                </a:extLst>
              </p:cNvPr>
              <p:cNvCxnSpPr/>
              <p:nvPr/>
            </p:nvCxnSpPr>
            <p:spPr>
              <a:xfrm>
                <a:off x="8263225" y="1636475"/>
                <a:ext cx="0" cy="1585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3" name="Google Shape;1471;p46">
              <a:extLst>
                <a:ext uri="{FF2B5EF4-FFF2-40B4-BE49-F238E27FC236}">
                  <a16:creationId xmlns:a16="http://schemas.microsoft.com/office/drawing/2014/main" id="{6E7809A2-B82E-37A0-466B-B0C4F833D880}"/>
                </a:ext>
              </a:extLst>
            </p:cNvPr>
            <p:cNvGrpSpPr/>
            <p:nvPr/>
          </p:nvGrpSpPr>
          <p:grpSpPr>
            <a:xfrm>
              <a:off x="6759175" y="1542425"/>
              <a:ext cx="160781" cy="399338"/>
              <a:chOff x="6759175" y="1542425"/>
              <a:chExt cx="160781" cy="399338"/>
            </a:xfrm>
          </p:grpSpPr>
          <p:sp>
            <p:nvSpPr>
              <p:cNvPr id="24" name="Google Shape;1472;p46">
                <a:extLst>
                  <a:ext uri="{FF2B5EF4-FFF2-40B4-BE49-F238E27FC236}">
                    <a16:creationId xmlns:a16="http://schemas.microsoft.com/office/drawing/2014/main" id="{6621E8D5-2C65-0F4A-84DD-09D612C61B55}"/>
                  </a:ext>
                </a:extLst>
              </p:cNvPr>
              <p:cNvSpPr/>
              <p:nvPr/>
            </p:nvSpPr>
            <p:spPr>
              <a:xfrm>
                <a:off x="6759624" y="1683351"/>
                <a:ext cx="160332" cy="258413"/>
              </a:xfrm>
              <a:custGeom>
                <a:avLst/>
                <a:gdLst/>
                <a:ahLst/>
                <a:cxnLst/>
                <a:rect l="l" t="t" r="r" b="b"/>
                <a:pathLst>
                  <a:path w="8272" h="13334" extrusionOk="0">
                    <a:moveTo>
                      <a:pt x="0" y="0"/>
                    </a:moveTo>
                    <a:lnTo>
                      <a:pt x="0" y="13333"/>
                    </a:lnTo>
                    <a:lnTo>
                      <a:pt x="4136" y="10752"/>
                    </a:lnTo>
                    <a:lnTo>
                      <a:pt x="8271" y="13333"/>
                    </a:lnTo>
                    <a:lnTo>
                      <a:pt x="827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473;p46">
                <a:extLst>
                  <a:ext uri="{FF2B5EF4-FFF2-40B4-BE49-F238E27FC236}">
                    <a16:creationId xmlns:a16="http://schemas.microsoft.com/office/drawing/2014/main" id="{C01204A2-719F-985B-1630-7372D7CDB1EE}"/>
                  </a:ext>
                </a:extLst>
              </p:cNvPr>
              <p:cNvSpPr/>
              <p:nvPr/>
            </p:nvSpPr>
            <p:spPr>
              <a:xfrm>
                <a:off x="6759175" y="1542425"/>
                <a:ext cx="160320" cy="14635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854" extrusionOk="0">
                    <a:moveTo>
                      <a:pt x="0" y="5854"/>
                    </a:moveTo>
                    <a:lnTo>
                      <a:pt x="0" y="0"/>
                    </a:lnTo>
                    <a:lnTo>
                      <a:pt x="1892" y="630"/>
                    </a:lnTo>
                    <a:lnTo>
                      <a:pt x="3693" y="1351"/>
                    </a:lnTo>
                    <a:lnTo>
                      <a:pt x="6305" y="2432"/>
                    </a:lnTo>
                    <a:lnTo>
                      <a:pt x="6305" y="567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</p:grpSp>
      </p:grpSp>
      <p:sp>
        <p:nvSpPr>
          <p:cNvPr id="54" name="Google Shape;1474;p46">
            <a:extLst>
              <a:ext uri="{FF2B5EF4-FFF2-40B4-BE49-F238E27FC236}">
                <a16:creationId xmlns:a16="http://schemas.microsoft.com/office/drawing/2014/main" id="{565B6D3C-3562-E4BC-79EB-AD5DDA28A6CF}"/>
              </a:ext>
            </a:extLst>
          </p:cNvPr>
          <p:cNvSpPr/>
          <p:nvPr/>
        </p:nvSpPr>
        <p:spPr>
          <a:xfrm>
            <a:off x="5094846" y="1936683"/>
            <a:ext cx="195525" cy="195500"/>
          </a:xfrm>
          <a:custGeom>
            <a:avLst/>
            <a:gdLst/>
            <a:ahLst/>
            <a:cxnLst/>
            <a:rect l="l" t="t" r="r" b="b"/>
            <a:pathLst>
              <a:path w="7821" h="7820" extrusionOk="0">
                <a:moveTo>
                  <a:pt x="3899" y="1313"/>
                </a:moveTo>
                <a:lnTo>
                  <a:pt x="3899" y="1313"/>
                </a:lnTo>
                <a:cubicBezTo>
                  <a:pt x="4315" y="2544"/>
                  <a:pt x="5299" y="3510"/>
                  <a:pt x="6539" y="3910"/>
                </a:cubicBezTo>
                <a:lnTo>
                  <a:pt x="6539" y="3910"/>
                </a:lnTo>
                <a:cubicBezTo>
                  <a:pt x="5299" y="4310"/>
                  <a:pt x="4315" y="5276"/>
                  <a:pt x="3899" y="6507"/>
                </a:cubicBezTo>
                <a:lnTo>
                  <a:pt x="3899" y="6507"/>
                </a:lnTo>
                <a:cubicBezTo>
                  <a:pt x="3489" y="5276"/>
                  <a:pt x="2515" y="4310"/>
                  <a:pt x="1280" y="3910"/>
                </a:cubicBezTo>
                <a:lnTo>
                  <a:pt x="1280" y="3910"/>
                </a:lnTo>
                <a:cubicBezTo>
                  <a:pt x="2515" y="3510"/>
                  <a:pt x="3489" y="2544"/>
                  <a:pt x="3899" y="1313"/>
                </a:cubicBezTo>
                <a:close/>
                <a:moveTo>
                  <a:pt x="3685" y="0"/>
                </a:moveTo>
                <a:cubicBezTo>
                  <a:pt x="3685" y="1028"/>
                  <a:pt x="3284" y="1955"/>
                  <a:pt x="2607" y="2632"/>
                </a:cubicBezTo>
                <a:cubicBezTo>
                  <a:pt x="1931" y="3283"/>
                  <a:pt x="1028" y="3710"/>
                  <a:pt x="1" y="3710"/>
                </a:cubicBezTo>
                <a:lnTo>
                  <a:pt x="1" y="4111"/>
                </a:lnTo>
                <a:cubicBezTo>
                  <a:pt x="1028" y="4111"/>
                  <a:pt x="1931" y="4537"/>
                  <a:pt x="2607" y="5213"/>
                </a:cubicBezTo>
                <a:cubicBezTo>
                  <a:pt x="3284" y="5865"/>
                  <a:pt x="3685" y="6792"/>
                  <a:pt x="3685" y="7820"/>
                </a:cubicBezTo>
                <a:lnTo>
                  <a:pt x="4111" y="7820"/>
                </a:lnTo>
                <a:cubicBezTo>
                  <a:pt x="4111" y="6792"/>
                  <a:pt x="4537" y="5865"/>
                  <a:pt x="5189" y="5213"/>
                </a:cubicBezTo>
                <a:cubicBezTo>
                  <a:pt x="5865" y="4537"/>
                  <a:pt x="6793" y="4111"/>
                  <a:pt x="7820" y="4111"/>
                </a:cubicBezTo>
                <a:lnTo>
                  <a:pt x="7820" y="3710"/>
                </a:lnTo>
                <a:cubicBezTo>
                  <a:pt x="6793" y="3710"/>
                  <a:pt x="5865" y="3283"/>
                  <a:pt x="5189" y="2632"/>
                </a:cubicBezTo>
                <a:cubicBezTo>
                  <a:pt x="4537" y="1955"/>
                  <a:pt x="4111" y="1028"/>
                  <a:pt x="41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051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738E87-B436-EFEC-4CBC-BA95617FB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41" y="874507"/>
            <a:ext cx="3559136" cy="3394485"/>
          </a:xfrm>
          <a:prstGeom prst="rect">
            <a:avLst/>
          </a:prstGeom>
        </p:spPr>
      </p:pic>
      <p:grpSp>
        <p:nvGrpSpPr>
          <p:cNvPr id="5" name="组合 41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CBCD8D6F-9BF5-868D-826D-281918A91D5A}"/>
              </a:ext>
            </a:extLst>
          </p:cNvPr>
          <p:cNvGrpSpPr/>
          <p:nvPr/>
        </p:nvGrpSpPr>
        <p:grpSpPr>
          <a:xfrm>
            <a:off x="4134709" y="757406"/>
            <a:ext cx="4464532" cy="3628685"/>
            <a:chOff x="816429" y="816430"/>
            <a:chExt cx="2678664" cy="2667000"/>
          </a:xfrm>
        </p:grpSpPr>
        <p:sp>
          <p:nvSpPr>
            <p:cNvPr id="6" name="矩形: 圆角 42">
              <a:extLst>
                <a:ext uri="{FF2B5EF4-FFF2-40B4-BE49-F238E27FC236}">
                  <a16:creationId xmlns:a16="http://schemas.microsoft.com/office/drawing/2014/main" id="{DD21DB68-7CA2-72F0-6A1D-17198523D74C}"/>
                </a:ext>
              </a:extLst>
            </p:cNvPr>
            <p:cNvSpPr/>
            <p:nvPr/>
          </p:nvSpPr>
          <p:spPr>
            <a:xfrm>
              <a:off x="816429" y="816430"/>
              <a:ext cx="2558532" cy="2558141"/>
            </a:xfrm>
            <a:prstGeom prst="roundRect">
              <a:avLst>
                <a:gd name="adj" fmla="val 9905"/>
              </a:avLst>
            </a:prstGeom>
            <a:solidFill>
              <a:srgbClr val="F0F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sp>
          <p:nvSpPr>
            <p:cNvPr id="7" name="矩形: 圆角 43">
              <a:extLst>
                <a:ext uri="{FF2B5EF4-FFF2-40B4-BE49-F238E27FC236}">
                  <a16:creationId xmlns:a16="http://schemas.microsoft.com/office/drawing/2014/main" id="{4A157B0E-120F-C95A-E540-C37AF37ACF07}"/>
                </a:ext>
              </a:extLst>
            </p:cNvPr>
            <p:cNvSpPr/>
            <p:nvPr/>
          </p:nvSpPr>
          <p:spPr>
            <a:xfrm>
              <a:off x="936561" y="925289"/>
              <a:ext cx="2558532" cy="2558141"/>
            </a:xfrm>
            <a:prstGeom prst="roundRect">
              <a:avLst>
                <a:gd name="adj" fmla="val 9905"/>
              </a:avLst>
            </a:prstGeom>
            <a:noFill/>
            <a:ln w="19050">
              <a:solidFill>
                <a:srgbClr val="7951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B35A43F-97FA-9542-57A1-5D0A6CF7E330}"/>
              </a:ext>
            </a:extLst>
          </p:cNvPr>
          <p:cNvSpPr txBox="1"/>
          <p:nvPr/>
        </p:nvSpPr>
        <p:spPr>
          <a:xfrm>
            <a:off x="4477113" y="1219563"/>
            <a:ext cx="4054685" cy="2472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90170" algn="l"/>
                <a:tab pos="180340" algn="l"/>
              </a:tabLst>
            </a:pPr>
            <a:r>
              <a:rPr lang="en-US" sz="24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Thảo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bốn</a:t>
            </a:r>
            <a:endParaRPr lang="en-US" sz="2400" dirty="0">
              <a:solidFill>
                <a:srgbClr val="000000"/>
              </a:solidFill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marL="342900" indent="-342900" algn="just">
              <a:lnSpc>
                <a:spcPct val="200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90170" algn="l"/>
                <a:tab pos="180340" algn="l"/>
              </a:tabLst>
            </a:pP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Hoàn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thiện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sơ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đồ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(5’)</a:t>
            </a:r>
          </a:p>
          <a:p>
            <a:pPr marL="342900" indent="-342900" algn="just">
              <a:lnSpc>
                <a:spcPct val="200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90170" algn="l"/>
                <a:tab pos="180340" algn="l"/>
              </a:tabLst>
            </a:pPr>
            <a:r>
              <a:rPr lang="en-US" sz="24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Chia </a:t>
            </a:r>
            <a:r>
              <a:rPr lang="en-US" sz="24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sẻ</a:t>
            </a:r>
            <a:r>
              <a:rPr lang="en-US" sz="24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với</a:t>
            </a:r>
            <a:r>
              <a:rPr lang="en-US" sz="24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cả</a:t>
            </a:r>
            <a:r>
              <a:rPr lang="en-US" sz="24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lớp</a:t>
            </a:r>
            <a:r>
              <a:rPr lang="en-US" sz="24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đáp</a:t>
            </a:r>
            <a:r>
              <a:rPr lang="en-US" sz="24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án</a:t>
            </a:r>
            <a:endParaRPr lang="en-US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80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92;p45">
            <a:extLst>
              <a:ext uri="{FF2B5EF4-FFF2-40B4-BE49-F238E27FC236}">
                <a16:creationId xmlns:a16="http://schemas.microsoft.com/office/drawing/2014/main" id="{9A5B8244-7344-F13C-F4E3-D396F7FD7805}"/>
              </a:ext>
            </a:extLst>
          </p:cNvPr>
          <p:cNvSpPr/>
          <p:nvPr/>
        </p:nvSpPr>
        <p:spPr>
          <a:xfrm>
            <a:off x="2781581" y="248015"/>
            <a:ext cx="3580837" cy="657758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F0F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T</a:t>
            </a:r>
            <a:r>
              <a:rPr lang="en" sz="36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óm tắt văn bản </a:t>
            </a:r>
            <a:endParaRPr lang="en-US" sz="3600" dirty="0"/>
          </a:p>
        </p:txBody>
      </p:sp>
      <p:sp>
        <p:nvSpPr>
          <p:cNvPr id="5" name="Google Shape;2192;p45">
            <a:extLst>
              <a:ext uri="{FF2B5EF4-FFF2-40B4-BE49-F238E27FC236}">
                <a16:creationId xmlns:a16="http://schemas.microsoft.com/office/drawing/2014/main" id="{4C05C323-0D56-8B3B-6D98-1FBB87147EB9}"/>
              </a:ext>
            </a:extLst>
          </p:cNvPr>
          <p:cNvSpPr/>
          <p:nvPr/>
        </p:nvSpPr>
        <p:spPr>
          <a:xfrm>
            <a:off x="640605" y="1366574"/>
            <a:ext cx="1655272" cy="600249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F0F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200" dirty="0" err="1">
                <a:solidFill>
                  <a:schemeClr val="accent4"/>
                </a:solidFill>
                <a:latin typeface="#9Slide05 Handsome Script" panose="00000500000000000000" pitchFamily="2" charset="0"/>
              </a:rPr>
              <a:t>Khái</a:t>
            </a:r>
            <a:r>
              <a:rPr lang="en-US" sz="3200" dirty="0">
                <a:solidFill>
                  <a:schemeClr val="accent4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3200" dirty="0" err="1">
                <a:solidFill>
                  <a:schemeClr val="accent4"/>
                </a:solidFill>
                <a:latin typeface="#9Slide05 Handsome Script" panose="00000500000000000000" pitchFamily="2" charset="0"/>
              </a:rPr>
              <a:t>niệm</a:t>
            </a: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6" name="Google Shape;2192;p45">
            <a:extLst>
              <a:ext uri="{FF2B5EF4-FFF2-40B4-BE49-F238E27FC236}">
                <a16:creationId xmlns:a16="http://schemas.microsoft.com/office/drawing/2014/main" id="{E71150C9-EDB1-A107-1A95-05F4BD745CBB}"/>
              </a:ext>
            </a:extLst>
          </p:cNvPr>
          <p:cNvSpPr/>
          <p:nvPr/>
        </p:nvSpPr>
        <p:spPr>
          <a:xfrm>
            <a:off x="3744364" y="1432710"/>
            <a:ext cx="1655272" cy="600249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F0F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200" dirty="0" err="1">
                <a:solidFill>
                  <a:schemeClr val="accent4"/>
                </a:solidFill>
                <a:latin typeface="#9Slide05 Handsome Script" panose="00000500000000000000" pitchFamily="2" charset="0"/>
              </a:rPr>
              <a:t>Tác</a:t>
            </a:r>
            <a:r>
              <a:rPr lang="en-US" sz="3200" dirty="0">
                <a:solidFill>
                  <a:schemeClr val="accent4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3200" dirty="0" err="1">
                <a:solidFill>
                  <a:schemeClr val="accent4"/>
                </a:solidFill>
                <a:latin typeface="#9Slide05 Handsome Script" panose="00000500000000000000" pitchFamily="2" charset="0"/>
              </a:rPr>
              <a:t>dụng</a:t>
            </a: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7" name="Google Shape;2192;p45">
            <a:extLst>
              <a:ext uri="{FF2B5EF4-FFF2-40B4-BE49-F238E27FC236}">
                <a16:creationId xmlns:a16="http://schemas.microsoft.com/office/drawing/2014/main" id="{EB774E8C-DF5E-249B-4918-E7D3A5EEAEC3}"/>
              </a:ext>
            </a:extLst>
          </p:cNvPr>
          <p:cNvSpPr/>
          <p:nvPr/>
        </p:nvSpPr>
        <p:spPr>
          <a:xfrm>
            <a:off x="6786550" y="1432710"/>
            <a:ext cx="1655272" cy="600249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F0F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200" dirty="0" err="1">
                <a:solidFill>
                  <a:schemeClr val="accent4"/>
                </a:solidFill>
                <a:latin typeface="#9Slide05 Handsome Script" panose="00000500000000000000" pitchFamily="2" charset="0"/>
              </a:rPr>
              <a:t>Yêu</a:t>
            </a:r>
            <a:r>
              <a:rPr lang="en-US" sz="3200" dirty="0">
                <a:solidFill>
                  <a:schemeClr val="accent4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3200" dirty="0" err="1">
                <a:solidFill>
                  <a:schemeClr val="accent4"/>
                </a:solidFill>
                <a:latin typeface="#9Slide05 Handsome Script" panose="00000500000000000000" pitchFamily="2" charset="0"/>
              </a:rPr>
              <a:t>cầu</a:t>
            </a: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8" name="Google Shape;2192;p45">
            <a:extLst>
              <a:ext uri="{FF2B5EF4-FFF2-40B4-BE49-F238E27FC236}">
                <a16:creationId xmlns:a16="http://schemas.microsoft.com/office/drawing/2014/main" id="{0B54F4A8-20B9-6577-C3E0-1663CC1D6AB6}"/>
              </a:ext>
            </a:extLst>
          </p:cNvPr>
          <p:cNvSpPr/>
          <p:nvPr/>
        </p:nvSpPr>
        <p:spPr>
          <a:xfrm>
            <a:off x="268418" y="2432649"/>
            <a:ext cx="2503537" cy="2406769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F0F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#9Slide05 Handsome Script" panose="00000500000000000000" pitchFamily="2" charset="0"/>
              </a:rPr>
              <a:t>……………………………………………………………………………………………………………………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Google Shape;2192;p45">
            <a:extLst>
              <a:ext uri="{FF2B5EF4-FFF2-40B4-BE49-F238E27FC236}">
                <a16:creationId xmlns:a16="http://schemas.microsoft.com/office/drawing/2014/main" id="{C2DA93DE-63DE-A916-33DC-39E202E2F87D}"/>
              </a:ext>
            </a:extLst>
          </p:cNvPr>
          <p:cNvSpPr/>
          <p:nvPr/>
        </p:nvSpPr>
        <p:spPr>
          <a:xfrm>
            <a:off x="3320230" y="2432649"/>
            <a:ext cx="2503537" cy="2406769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F0F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#9Slide05 Handsome Script" panose="00000500000000000000" pitchFamily="2" charset="0"/>
              </a:rPr>
              <a:t>……………………………………………………………………………………………………………………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Google Shape;2192;p45">
            <a:extLst>
              <a:ext uri="{FF2B5EF4-FFF2-40B4-BE49-F238E27FC236}">
                <a16:creationId xmlns:a16="http://schemas.microsoft.com/office/drawing/2014/main" id="{710983AC-4B4A-8ACA-BD4A-CF74F7D0B9A9}"/>
              </a:ext>
            </a:extLst>
          </p:cNvPr>
          <p:cNvSpPr/>
          <p:nvPr/>
        </p:nvSpPr>
        <p:spPr>
          <a:xfrm>
            <a:off x="6362418" y="2432649"/>
            <a:ext cx="2503537" cy="2406769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F0F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#9Slide05 Handsome Script" panose="00000500000000000000" pitchFamily="2" charset="0"/>
              </a:rPr>
              <a:t>……………………………………………………………………………………………………………………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F128A91-B5A3-9324-8BE3-3B9C12220576}"/>
              </a:ext>
            </a:extLst>
          </p:cNvPr>
          <p:cNvCxnSpPr/>
          <p:nvPr/>
        </p:nvCxnSpPr>
        <p:spPr>
          <a:xfrm flipH="1">
            <a:off x="1380226" y="905773"/>
            <a:ext cx="3252159" cy="396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FE2B329-049B-9BC8-BC8C-B88300F2FA7B}"/>
              </a:ext>
            </a:extLst>
          </p:cNvPr>
          <p:cNvCxnSpPr>
            <a:cxnSpLocks/>
          </p:cNvCxnSpPr>
          <p:nvPr/>
        </p:nvCxnSpPr>
        <p:spPr>
          <a:xfrm>
            <a:off x="4641011" y="900748"/>
            <a:ext cx="0" cy="531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5D290D9-7A4D-9D12-39B7-3E87A8ADA0E9}"/>
              </a:ext>
            </a:extLst>
          </p:cNvPr>
          <p:cNvCxnSpPr>
            <a:cxnSpLocks/>
          </p:cNvCxnSpPr>
          <p:nvPr/>
        </p:nvCxnSpPr>
        <p:spPr>
          <a:xfrm>
            <a:off x="4632385" y="900748"/>
            <a:ext cx="3001992" cy="465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1AC158A-8569-BF12-7CC4-19A9A0F1547E}"/>
              </a:ext>
            </a:extLst>
          </p:cNvPr>
          <p:cNvCxnSpPr>
            <a:cxnSpLocks/>
          </p:cNvCxnSpPr>
          <p:nvPr/>
        </p:nvCxnSpPr>
        <p:spPr>
          <a:xfrm>
            <a:off x="1446362" y="1966823"/>
            <a:ext cx="0" cy="465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1AA2294-578A-EC76-4D95-7227AB091CDF}"/>
              </a:ext>
            </a:extLst>
          </p:cNvPr>
          <p:cNvCxnSpPr>
            <a:cxnSpLocks/>
          </p:cNvCxnSpPr>
          <p:nvPr/>
        </p:nvCxnSpPr>
        <p:spPr>
          <a:xfrm>
            <a:off x="4592128" y="2032959"/>
            <a:ext cx="0" cy="399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59114AC-2E61-FA96-A24F-F6BE373D9196}"/>
              </a:ext>
            </a:extLst>
          </p:cNvPr>
          <p:cNvCxnSpPr>
            <a:cxnSpLocks/>
          </p:cNvCxnSpPr>
          <p:nvPr/>
        </p:nvCxnSpPr>
        <p:spPr>
          <a:xfrm>
            <a:off x="7645879" y="2032959"/>
            <a:ext cx="0" cy="399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59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92;p45">
            <a:extLst>
              <a:ext uri="{FF2B5EF4-FFF2-40B4-BE49-F238E27FC236}">
                <a16:creationId xmlns:a16="http://schemas.microsoft.com/office/drawing/2014/main" id="{9A5B8244-7344-F13C-F4E3-D396F7FD7805}"/>
              </a:ext>
            </a:extLst>
          </p:cNvPr>
          <p:cNvSpPr/>
          <p:nvPr/>
        </p:nvSpPr>
        <p:spPr>
          <a:xfrm>
            <a:off x="2833337" y="248015"/>
            <a:ext cx="3580837" cy="657758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F0F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T</a:t>
            </a:r>
            <a:r>
              <a:rPr lang="en" sz="36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óm tắt văn bản </a:t>
            </a:r>
            <a:endParaRPr lang="en-US" sz="3600" dirty="0"/>
          </a:p>
        </p:txBody>
      </p:sp>
      <p:sp>
        <p:nvSpPr>
          <p:cNvPr id="5" name="Google Shape;2192;p45">
            <a:extLst>
              <a:ext uri="{FF2B5EF4-FFF2-40B4-BE49-F238E27FC236}">
                <a16:creationId xmlns:a16="http://schemas.microsoft.com/office/drawing/2014/main" id="{4C05C323-0D56-8B3B-6D98-1FBB87147EB9}"/>
              </a:ext>
            </a:extLst>
          </p:cNvPr>
          <p:cNvSpPr/>
          <p:nvPr/>
        </p:nvSpPr>
        <p:spPr>
          <a:xfrm>
            <a:off x="493955" y="1366574"/>
            <a:ext cx="1655272" cy="600249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F0F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200" dirty="0" err="1">
                <a:solidFill>
                  <a:schemeClr val="accent4"/>
                </a:solidFill>
                <a:latin typeface="#9Slide05 Handsome Script" panose="00000500000000000000" pitchFamily="2" charset="0"/>
              </a:rPr>
              <a:t>Khái</a:t>
            </a:r>
            <a:r>
              <a:rPr lang="en-US" sz="3200" dirty="0">
                <a:solidFill>
                  <a:schemeClr val="accent4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3200" dirty="0" err="1">
                <a:solidFill>
                  <a:schemeClr val="accent4"/>
                </a:solidFill>
                <a:latin typeface="#9Slide05 Handsome Script" panose="00000500000000000000" pitchFamily="2" charset="0"/>
              </a:rPr>
              <a:t>niệm</a:t>
            </a: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6" name="Google Shape;2192;p45">
            <a:extLst>
              <a:ext uri="{FF2B5EF4-FFF2-40B4-BE49-F238E27FC236}">
                <a16:creationId xmlns:a16="http://schemas.microsoft.com/office/drawing/2014/main" id="{E71150C9-EDB1-A107-1A95-05F4BD745CBB}"/>
              </a:ext>
            </a:extLst>
          </p:cNvPr>
          <p:cNvSpPr/>
          <p:nvPr/>
        </p:nvSpPr>
        <p:spPr>
          <a:xfrm>
            <a:off x="3046299" y="1432710"/>
            <a:ext cx="1655272" cy="600249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F0F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200" dirty="0" err="1">
                <a:solidFill>
                  <a:schemeClr val="accent4"/>
                </a:solidFill>
                <a:latin typeface="#9Slide05 Handsome Script" panose="00000500000000000000" pitchFamily="2" charset="0"/>
              </a:rPr>
              <a:t>Tác</a:t>
            </a:r>
            <a:r>
              <a:rPr lang="en-US" sz="3200" dirty="0">
                <a:solidFill>
                  <a:schemeClr val="accent4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3200" dirty="0" err="1">
                <a:solidFill>
                  <a:schemeClr val="accent4"/>
                </a:solidFill>
                <a:latin typeface="#9Slide05 Handsome Script" panose="00000500000000000000" pitchFamily="2" charset="0"/>
              </a:rPr>
              <a:t>dụng</a:t>
            </a: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7" name="Google Shape;2192;p45">
            <a:extLst>
              <a:ext uri="{FF2B5EF4-FFF2-40B4-BE49-F238E27FC236}">
                <a16:creationId xmlns:a16="http://schemas.microsoft.com/office/drawing/2014/main" id="{EB774E8C-DF5E-249B-4918-E7D3A5EEAEC3}"/>
              </a:ext>
            </a:extLst>
          </p:cNvPr>
          <p:cNvSpPr/>
          <p:nvPr/>
        </p:nvSpPr>
        <p:spPr>
          <a:xfrm>
            <a:off x="6293406" y="1432710"/>
            <a:ext cx="1655272" cy="600249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F0F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200" dirty="0" err="1">
                <a:solidFill>
                  <a:schemeClr val="accent4"/>
                </a:solidFill>
                <a:latin typeface="#9Slide05 Handsome Script" panose="00000500000000000000" pitchFamily="2" charset="0"/>
              </a:rPr>
              <a:t>Yêu</a:t>
            </a:r>
            <a:r>
              <a:rPr lang="en-US" sz="3200" dirty="0">
                <a:solidFill>
                  <a:schemeClr val="accent4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3200" dirty="0" err="1">
                <a:solidFill>
                  <a:schemeClr val="accent4"/>
                </a:solidFill>
                <a:latin typeface="#9Slide05 Handsome Script" panose="00000500000000000000" pitchFamily="2" charset="0"/>
              </a:rPr>
              <a:t>cầu</a:t>
            </a:r>
            <a:endParaRPr lang="en-US" sz="3200" dirty="0">
              <a:solidFill>
                <a:schemeClr val="accent4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F128A91-B5A3-9324-8BE3-3B9C12220576}"/>
              </a:ext>
            </a:extLst>
          </p:cNvPr>
          <p:cNvCxnSpPr/>
          <p:nvPr/>
        </p:nvCxnSpPr>
        <p:spPr>
          <a:xfrm flipH="1">
            <a:off x="1431982" y="905773"/>
            <a:ext cx="3252159" cy="396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FE2B329-049B-9BC8-BC8C-B88300F2FA7B}"/>
              </a:ext>
            </a:extLst>
          </p:cNvPr>
          <p:cNvCxnSpPr>
            <a:cxnSpLocks/>
          </p:cNvCxnSpPr>
          <p:nvPr/>
        </p:nvCxnSpPr>
        <p:spPr>
          <a:xfrm flipH="1">
            <a:off x="3864971" y="900748"/>
            <a:ext cx="827796" cy="498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5D290D9-7A4D-9D12-39B7-3E87A8ADA0E9}"/>
              </a:ext>
            </a:extLst>
          </p:cNvPr>
          <p:cNvCxnSpPr>
            <a:cxnSpLocks/>
          </p:cNvCxnSpPr>
          <p:nvPr/>
        </p:nvCxnSpPr>
        <p:spPr>
          <a:xfrm>
            <a:off x="4684141" y="900748"/>
            <a:ext cx="2548705" cy="498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1AC158A-8569-BF12-7CC4-19A9A0F1547E}"/>
              </a:ext>
            </a:extLst>
          </p:cNvPr>
          <p:cNvCxnSpPr>
            <a:cxnSpLocks/>
          </p:cNvCxnSpPr>
          <p:nvPr/>
        </p:nvCxnSpPr>
        <p:spPr>
          <a:xfrm>
            <a:off x="1299712" y="1966823"/>
            <a:ext cx="0" cy="465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1AA2294-578A-EC76-4D95-7227AB091CDF}"/>
              </a:ext>
            </a:extLst>
          </p:cNvPr>
          <p:cNvCxnSpPr>
            <a:cxnSpLocks/>
          </p:cNvCxnSpPr>
          <p:nvPr/>
        </p:nvCxnSpPr>
        <p:spPr>
          <a:xfrm>
            <a:off x="3864971" y="2032959"/>
            <a:ext cx="0" cy="399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59114AC-2E61-FA96-A24F-F6BE373D9196}"/>
              </a:ext>
            </a:extLst>
          </p:cNvPr>
          <p:cNvCxnSpPr>
            <a:cxnSpLocks/>
          </p:cNvCxnSpPr>
          <p:nvPr/>
        </p:nvCxnSpPr>
        <p:spPr>
          <a:xfrm>
            <a:off x="7121042" y="2026786"/>
            <a:ext cx="0" cy="399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7CFF454-0987-359B-DE40-551C7680CFB7}"/>
              </a:ext>
            </a:extLst>
          </p:cNvPr>
          <p:cNvGrpSpPr/>
          <p:nvPr/>
        </p:nvGrpSpPr>
        <p:grpSpPr>
          <a:xfrm>
            <a:off x="130961" y="2432649"/>
            <a:ext cx="2388514" cy="2406769"/>
            <a:chOff x="320174" y="2432649"/>
            <a:chExt cx="2388514" cy="2406769"/>
          </a:xfrm>
        </p:grpSpPr>
        <p:sp>
          <p:nvSpPr>
            <p:cNvPr id="8" name="Google Shape;2192;p45">
              <a:extLst>
                <a:ext uri="{FF2B5EF4-FFF2-40B4-BE49-F238E27FC236}">
                  <a16:creationId xmlns:a16="http://schemas.microsoft.com/office/drawing/2014/main" id="{0B54F4A8-20B9-6577-C3E0-1663CC1D6AB6}"/>
                </a:ext>
              </a:extLst>
            </p:cNvPr>
            <p:cNvSpPr/>
            <p:nvPr/>
          </p:nvSpPr>
          <p:spPr>
            <a:xfrm>
              <a:off x="320174" y="2432649"/>
              <a:ext cx="2388514" cy="2406769"/>
            </a:xfrm>
            <a:custGeom>
              <a:avLst/>
              <a:gdLst/>
              <a:ahLst/>
              <a:cxnLst/>
              <a:rect l="l" t="t" r="r" b="b"/>
              <a:pathLst>
                <a:path w="99572" h="203796" extrusionOk="0">
                  <a:moveTo>
                    <a:pt x="46023" y="1"/>
                  </a:moveTo>
                  <a:cubicBezTo>
                    <a:pt x="27326" y="1"/>
                    <a:pt x="9441" y="1561"/>
                    <a:pt x="6772" y="5235"/>
                  </a:cubicBezTo>
                  <a:cubicBezTo>
                    <a:pt x="1" y="14442"/>
                    <a:pt x="2403" y="189667"/>
                    <a:pt x="7239" y="197573"/>
                  </a:cubicBezTo>
                  <a:cubicBezTo>
                    <a:pt x="9962" y="202058"/>
                    <a:pt x="28474" y="203796"/>
                    <a:pt x="47647" y="203796"/>
                  </a:cubicBezTo>
                  <a:cubicBezTo>
                    <a:pt x="69117" y="203796"/>
                    <a:pt x="91415" y="201616"/>
                    <a:pt x="93301" y="198674"/>
                  </a:cubicBezTo>
                  <a:cubicBezTo>
                    <a:pt x="98271" y="190835"/>
                    <a:pt x="99572" y="14775"/>
                    <a:pt x="91700" y="5135"/>
                  </a:cubicBezTo>
                  <a:cubicBezTo>
                    <a:pt x="89104" y="1975"/>
                    <a:pt x="67050" y="1"/>
                    <a:pt x="46023" y="1"/>
                  </a:cubicBezTo>
                  <a:close/>
                </a:path>
              </a:pathLst>
            </a:custGeom>
            <a:solidFill>
              <a:srgbClr val="F0F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/>
              <a:endParaRPr lang="en-US" sz="20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85995BE-F6CF-525B-BBFF-7F150B167812}"/>
                </a:ext>
              </a:extLst>
            </p:cNvPr>
            <p:cNvSpPr txBox="1"/>
            <p:nvPr/>
          </p:nvSpPr>
          <p:spPr>
            <a:xfrm>
              <a:off x="429101" y="2525066"/>
              <a:ext cx="2158821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Là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thao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tác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rút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gọn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dung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lượng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của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văn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bản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gốc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nhưng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vẫn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phản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ánh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trung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thực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nội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dung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cơ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bản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của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văn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bản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gốc</a:t>
              </a:r>
              <a:endParaRPr lang="en-US" sz="20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1C2A2D-CF76-8640-BF23-4B333269B7C8}"/>
              </a:ext>
            </a:extLst>
          </p:cNvPr>
          <p:cNvGrpSpPr/>
          <p:nvPr/>
        </p:nvGrpSpPr>
        <p:grpSpPr>
          <a:xfrm>
            <a:off x="2622165" y="2432649"/>
            <a:ext cx="2503537" cy="2406769"/>
            <a:chOff x="2880959" y="2432649"/>
            <a:chExt cx="2503537" cy="2406769"/>
          </a:xfrm>
        </p:grpSpPr>
        <p:sp>
          <p:nvSpPr>
            <p:cNvPr id="9" name="Google Shape;2192;p45">
              <a:extLst>
                <a:ext uri="{FF2B5EF4-FFF2-40B4-BE49-F238E27FC236}">
                  <a16:creationId xmlns:a16="http://schemas.microsoft.com/office/drawing/2014/main" id="{C2DA93DE-63DE-A916-33DC-39E202E2F87D}"/>
                </a:ext>
              </a:extLst>
            </p:cNvPr>
            <p:cNvSpPr/>
            <p:nvPr/>
          </p:nvSpPr>
          <p:spPr>
            <a:xfrm>
              <a:off x="2880959" y="2432649"/>
              <a:ext cx="2503537" cy="2406769"/>
            </a:xfrm>
            <a:custGeom>
              <a:avLst/>
              <a:gdLst/>
              <a:ahLst/>
              <a:cxnLst/>
              <a:rect l="l" t="t" r="r" b="b"/>
              <a:pathLst>
                <a:path w="99572" h="203796" extrusionOk="0">
                  <a:moveTo>
                    <a:pt x="46023" y="1"/>
                  </a:moveTo>
                  <a:cubicBezTo>
                    <a:pt x="27326" y="1"/>
                    <a:pt x="9441" y="1561"/>
                    <a:pt x="6772" y="5235"/>
                  </a:cubicBezTo>
                  <a:cubicBezTo>
                    <a:pt x="1" y="14442"/>
                    <a:pt x="2403" y="189667"/>
                    <a:pt x="7239" y="197573"/>
                  </a:cubicBezTo>
                  <a:cubicBezTo>
                    <a:pt x="9962" y="202058"/>
                    <a:pt x="28474" y="203796"/>
                    <a:pt x="47647" y="203796"/>
                  </a:cubicBezTo>
                  <a:cubicBezTo>
                    <a:pt x="69117" y="203796"/>
                    <a:pt x="91415" y="201616"/>
                    <a:pt x="93301" y="198674"/>
                  </a:cubicBezTo>
                  <a:cubicBezTo>
                    <a:pt x="98271" y="190835"/>
                    <a:pt x="99572" y="14775"/>
                    <a:pt x="91700" y="5135"/>
                  </a:cubicBezTo>
                  <a:cubicBezTo>
                    <a:pt x="89104" y="1975"/>
                    <a:pt x="67050" y="1"/>
                    <a:pt x="46023" y="1"/>
                  </a:cubicBezTo>
                  <a:close/>
                </a:path>
              </a:pathLst>
            </a:custGeom>
            <a:solidFill>
              <a:srgbClr val="F0F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49AF1E-927E-3F3D-D8FA-933C571EDB5C}"/>
                </a:ext>
              </a:extLst>
            </p:cNvPr>
            <p:cNvSpPr txBox="1"/>
            <p:nvPr/>
          </p:nvSpPr>
          <p:spPr>
            <a:xfrm>
              <a:off x="3024016" y="2584023"/>
              <a:ext cx="2221519" cy="20928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just">
                <a:buFontTx/>
                <a:buChar char="-"/>
              </a:pP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Dễ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nhớ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,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dễ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nắm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bắt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nội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dung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chính</a:t>
              </a:r>
              <a:endParaRPr lang="en-US" sz="20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  <a:p>
              <a:pPr algn="just"/>
              <a:endParaRPr lang="en-US" sz="5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  <a:p>
              <a:pPr marL="342900" indent="-342900" algn="just">
                <a:buFontTx/>
                <a:buChar char="-"/>
              </a:pP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Dễ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dàng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lưu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trữ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, chia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sẻ</a:t>
              </a:r>
              <a:endParaRPr lang="en-US" sz="20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  <a:p>
              <a:pPr algn="just"/>
              <a:endParaRPr lang="en-US" sz="5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  <a:p>
              <a:pPr algn="just"/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  <a:sym typeface="Wingdings" panose="05000000000000000000" pitchFamily="2" charset="2"/>
                </a:rPr>
                <a:t>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  <a:sym typeface="Wingdings" panose="05000000000000000000" pitchFamily="2" charset="2"/>
                </a:rPr>
                <a:t>Hỗ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  <a:sym typeface="Wingdings" panose="05000000000000000000" pitchFamily="2" charset="2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  <a:sym typeface="Wingdings" panose="05000000000000000000" pitchFamily="2" charset="2"/>
                </a:rPr>
                <a:t>trợ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  <a:sym typeface="Wingdings" panose="05000000000000000000" pitchFamily="2" charset="2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  <a:sym typeface="Wingdings" panose="05000000000000000000" pitchFamily="2" charset="2"/>
                </a:rPr>
                <a:t>việc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  <a:sym typeface="Wingdings" panose="05000000000000000000" pitchFamily="2" charset="2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  <a:sym typeface="Wingdings" panose="05000000000000000000" pitchFamily="2" charset="2"/>
                </a:rPr>
                <a:t>học</a:t>
              </a:r>
              <a:endParaRPr lang="en-US" sz="20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067E6A-096A-0BD5-C7A8-E4FD571D46FE}"/>
              </a:ext>
            </a:extLst>
          </p:cNvPr>
          <p:cNvGrpSpPr/>
          <p:nvPr/>
        </p:nvGrpSpPr>
        <p:grpSpPr>
          <a:xfrm>
            <a:off x="5228392" y="2432649"/>
            <a:ext cx="3857334" cy="2406769"/>
            <a:chOff x="5228392" y="2432649"/>
            <a:chExt cx="3857334" cy="2406769"/>
          </a:xfrm>
        </p:grpSpPr>
        <p:sp>
          <p:nvSpPr>
            <p:cNvPr id="10" name="Google Shape;2192;p45">
              <a:extLst>
                <a:ext uri="{FF2B5EF4-FFF2-40B4-BE49-F238E27FC236}">
                  <a16:creationId xmlns:a16="http://schemas.microsoft.com/office/drawing/2014/main" id="{710983AC-4B4A-8ACA-BD4A-CF74F7D0B9A9}"/>
                </a:ext>
              </a:extLst>
            </p:cNvPr>
            <p:cNvSpPr/>
            <p:nvPr/>
          </p:nvSpPr>
          <p:spPr>
            <a:xfrm>
              <a:off x="5228392" y="2432649"/>
              <a:ext cx="3857334" cy="2406769"/>
            </a:xfrm>
            <a:custGeom>
              <a:avLst/>
              <a:gdLst/>
              <a:ahLst/>
              <a:cxnLst/>
              <a:rect l="l" t="t" r="r" b="b"/>
              <a:pathLst>
                <a:path w="99572" h="203796" extrusionOk="0">
                  <a:moveTo>
                    <a:pt x="46023" y="1"/>
                  </a:moveTo>
                  <a:cubicBezTo>
                    <a:pt x="27326" y="1"/>
                    <a:pt x="9441" y="1561"/>
                    <a:pt x="6772" y="5235"/>
                  </a:cubicBezTo>
                  <a:cubicBezTo>
                    <a:pt x="1" y="14442"/>
                    <a:pt x="2403" y="189667"/>
                    <a:pt x="7239" y="197573"/>
                  </a:cubicBezTo>
                  <a:cubicBezTo>
                    <a:pt x="9962" y="202058"/>
                    <a:pt x="28474" y="203796"/>
                    <a:pt x="47647" y="203796"/>
                  </a:cubicBezTo>
                  <a:cubicBezTo>
                    <a:pt x="69117" y="203796"/>
                    <a:pt x="91415" y="201616"/>
                    <a:pt x="93301" y="198674"/>
                  </a:cubicBezTo>
                  <a:cubicBezTo>
                    <a:pt x="98271" y="190835"/>
                    <a:pt x="99572" y="14775"/>
                    <a:pt x="91700" y="5135"/>
                  </a:cubicBezTo>
                  <a:cubicBezTo>
                    <a:pt x="89104" y="1975"/>
                    <a:pt x="67050" y="1"/>
                    <a:pt x="46023" y="1"/>
                  </a:cubicBezTo>
                  <a:close/>
                </a:path>
              </a:pathLst>
            </a:custGeom>
            <a:solidFill>
              <a:srgbClr val="F0F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1874C32-0A7D-7413-742B-3900B1A08E4E}"/>
                </a:ext>
              </a:extLst>
            </p:cNvPr>
            <p:cNvSpPr txBox="1"/>
            <p:nvPr/>
          </p:nvSpPr>
          <p:spPr>
            <a:xfrm>
              <a:off x="5392655" y="2534771"/>
              <a:ext cx="3563311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Phản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ánh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đúng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nội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dung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của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VB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gốc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+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Trình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bày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được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những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ý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chính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,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điểm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quan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trọng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của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VB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gốc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+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Sử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dụng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các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từ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ngữ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quan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trọng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của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VB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gốc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+ 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Đáp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ứng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các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yêu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cầu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khác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nhau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về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độ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dài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của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VB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tóm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tắt</a:t>
              </a:r>
              <a:endParaRPr lang="en-US" sz="20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067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23;p46">
            <a:extLst>
              <a:ext uri="{FF2B5EF4-FFF2-40B4-BE49-F238E27FC236}">
                <a16:creationId xmlns:a16="http://schemas.microsoft.com/office/drawing/2014/main" id="{60CA716E-F537-D660-4FCF-62864F99F0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1018" y="2689778"/>
            <a:ext cx="47559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accent4"/>
                </a:solidFill>
                <a:latin typeface="#9Slide03 Ample" panose="02000000000000000000" pitchFamily="2" charset="0"/>
              </a:rPr>
              <a:t>PHÂN TÍCH VĂN BẢN MẪU</a:t>
            </a:r>
            <a:endParaRPr sz="5400" dirty="0">
              <a:solidFill>
                <a:schemeClr val="accent4"/>
              </a:solidFill>
              <a:latin typeface="#9Slide03 Ample" panose="02000000000000000000" pitchFamily="2" charset="0"/>
            </a:endParaRPr>
          </a:p>
        </p:txBody>
      </p:sp>
      <p:grpSp>
        <p:nvGrpSpPr>
          <p:cNvPr id="6" name="Google Shape;1424;p46">
            <a:extLst>
              <a:ext uri="{FF2B5EF4-FFF2-40B4-BE49-F238E27FC236}">
                <a16:creationId xmlns:a16="http://schemas.microsoft.com/office/drawing/2014/main" id="{90727A88-FE08-0EB1-0F4D-51971BC56F19}"/>
              </a:ext>
            </a:extLst>
          </p:cNvPr>
          <p:cNvGrpSpPr/>
          <p:nvPr/>
        </p:nvGrpSpPr>
        <p:grpSpPr>
          <a:xfrm>
            <a:off x="2248588" y="911881"/>
            <a:ext cx="992979" cy="895648"/>
            <a:chOff x="716013" y="3053629"/>
            <a:chExt cx="590848" cy="532934"/>
          </a:xfrm>
        </p:grpSpPr>
        <p:sp>
          <p:nvSpPr>
            <p:cNvPr id="7" name="Google Shape;1425;p46">
              <a:extLst>
                <a:ext uri="{FF2B5EF4-FFF2-40B4-BE49-F238E27FC236}">
                  <a16:creationId xmlns:a16="http://schemas.microsoft.com/office/drawing/2014/main" id="{97DC0517-67D1-2703-37D8-DDC30016A577}"/>
                </a:ext>
              </a:extLst>
            </p:cNvPr>
            <p:cNvSpPr/>
            <p:nvPr/>
          </p:nvSpPr>
          <p:spPr>
            <a:xfrm>
              <a:off x="716563" y="3118863"/>
              <a:ext cx="583800" cy="46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426;p46">
              <a:extLst>
                <a:ext uri="{FF2B5EF4-FFF2-40B4-BE49-F238E27FC236}">
                  <a16:creationId xmlns:a16="http://schemas.microsoft.com/office/drawing/2014/main" id="{D4276637-DA4E-A3D5-5F07-A74DCC19E166}"/>
                </a:ext>
              </a:extLst>
            </p:cNvPr>
            <p:cNvSpPr/>
            <p:nvPr/>
          </p:nvSpPr>
          <p:spPr>
            <a:xfrm>
              <a:off x="716013" y="3130013"/>
              <a:ext cx="202875" cy="432320"/>
            </a:xfrm>
            <a:custGeom>
              <a:avLst/>
              <a:gdLst/>
              <a:ahLst/>
              <a:cxnLst/>
              <a:rect l="l" t="t" r="r" b="b"/>
              <a:pathLst>
                <a:path w="8115" h="16904" extrusionOk="0">
                  <a:moveTo>
                    <a:pt x="8115" y="0"/>
                  </a:moveTo>
                  <a:cubicBezTo>
                    <a:pt x="4854" y="1003"/>
                    <a:pt x="1199" y="3253"/>
                    <a:pt x="230" y="6524"/>
                  </a:cubicBezTo>
                  <a:cubicBezTo>
                    <a:pt x="-906" y="10358"/>
                    <a:pt x="2421" y="15728"/>
                    <a:pt x="6243" y="1690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" name="Google Shape;1427;p46">
              <a:extLst>
                <a:ext uri="{FF2B5EF4-FFF2-40B4-BE49-F238E27FC236}">
                  <a16:creationId xmlns:a16="http://schemas.microsoft.com/office/drawing/2014/main" id="{708FA4EE-BDD1-1CA6-DAFF-AB2FC16E2A6C}"/>
                </a:ext>
              </a:extLst>
            </p:cNvPr>
            <p:cNvSpPr/>
            <p:nvPr/>
          </p:nvSpPr>
          <p:spPr>
            <a:xfrm>
              <a:off x="1111335" y="3053629"/>
              <a:ext cx="195525" cy="195525"/>
            </a:xfrm>
            <a:custGeom>
              <a:avLst/>
              <a:gdLst/>
              <a:ahLst/>
              <a:cxnLst/>
              <a:rect l="l" t="t" r="r" b="b"/>
              <a:pathLst>
                <a:path w="7821" h="7821" extrusionOk="0">
                  <a:moveTo>
                    <a:pt x="3900" y="1314"/>
                  </a:moveTo>
                  <a:cubicBezTo>
                    <a:pt x="4315" y="2544"/>
                    <a:pt x="5299" y="3510"/>
                    <a:pt x="6539" y="3911"/>
                  </a:cubicBezTo>
                  <a:lnTo>
                    <a:pt x="6539" y="3911"/>
                  </a:lnTo>
                  <a:cubicBezTo>
                    <a:pt x="5299" y="4311"/>
                    <a:pt x="4315" y="5277"/>
                    <a:pt x="3900" y="6507"/>
                  </a:cubicBezTo>
                  <a:lnTo>
                    <a:pt x="3900" y="6507"/>
                  </a:lnTo>
                  <a:cubicBezTo>
                    <a:pt x="3489" y="5277"/>
                    <a:pt x="2515" y="4311"/>
                    <a:pt x="1280" y="3911"/>
                  </a:cubicBezTo>
                  <a:lnTo>
                    <a:pt x="1280" y="3911"/>
                  </a:lnTo>
                  <a:cubicBezTo>
                    <a:pt x="2515" y="3510"/>
                    <a:pt x="3489" y="2544"/>
                    <a:pt x="3900" y="1314"/>
                  </a:cubicBezTo>
                  <a:close/>
                  <a:moveTo>
                    <a:pt x="3685" y="1"/>
                  </a:moveTo>
                  <a:cubicBezTo>
                    <a:pt x="3685" y="1028"/>
                    <a:pt x="3284" y="1956"/>
                    <a:pt x="2607" y="2632"/>
                  </a:cubicBezTo>
                  <a:cubicBezTo>
                    <a:pt x="1931" y="3284"/>
                    <a:pt x="1029" y="3710"/>
                    <a:pt x="1" y="3710"/>
                  </a:cubicBezTo>
                  <a:lnTo>
                    <a:pt x="1" y="4111"/>
                  </a:lnTo>
                  <a:cubicBezTo>
                    <a:pt x="1029" y="4111"/>
                    <a:pt x="1931" y="4537"/>
                    <a:pt x="2607" y="5214"/>
                  </a:cubicBezTo>
                  <a:cubicBezTo>
                    <a:pt x="3284" y="5865"/>
                    <a:pt x="3685" y="6793"/>
                    <a:pt x="3685" y="7820"/>
                  </a:cubicBezTo>
                  <a:lnTo>
                    <a:pt x="4111" y="7820"/>
                  </a:lnTo>
                  <a:cubicBezTo>
                    <a:pt x="4111" y="6793"/>
                    <a:pt x="4537" y="5865"/>
                    <a:pt x="5189" y="5214"/>
                  </a:cubicBezTo>
                  <a:cubicBezTo>
                    <a:pt x="5866" y="4537"/>
                    <a:pt x="6793" y="4111"/>
                    <a:pt x="7821" y="4111"/>
                  </a:cubicBezTo>
                  <a:lnTo>
                    <a:pt x="7821" y="3710"/>
                  </a:lnTo>
                  <a:cubicBezTo>
                    <a:pt x="6793" y="3710"/>
                    <a:pt x="5866" y="3284"/>
                    <a:pt x="5189" y="2632"/>
                  </a:cubicBezTo>
                  <a:cubicBezTo>
                    <a:pt x="4537" y="1956"/>
                    <a:pt x="4111" y="1028"/>
                    <a:pt x="4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1428;p46">
            <a:extLst>
              <a:ext uri="{FF2B5EF4-FFF2-40B4-BE49-F238E27FC236}">
                <a16:creationId xmlns:a16="http://schemas.microsoft.com/office/drawing/2014/main" id="{26B90FB9-47C8-238C-0A9A-696F5D5B6946}"/>
              </a:ext>
            </a:extLst>
          </p:cNvPr>
          <p:cNvSpPr txBox="1">
            <a:spLocks/>
          </p:cNvSpPr>
          <p:nvPr/>
        </p:nvSpPr>
        <p:spPr>
          <a:xfrm>
            <a:off x="2310312" y="1150030"/>
            <a:ext cx="742800" cy="5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600" dirty="0">
                <a:solidFill>
                  <a:schemeClr val="accent4"/>
                </a:solidFill>
                <a:latin typeface="#9Slide03 Ample" panose="02000000000000000000" pitchFamily="2" charset="0"/>
              </a:rPr>
              <a:t>02</a:t>
            </a:r>
          </a:p>
        </p:txBody>
      </p:sp>
      <p:grpSp>
        <p:nvGrpSpPr>
          <p:cNvPr id="11" name="Google Shape;1431;p46">
            <a:extLst>
              <a:ext uri="{FF2B5EF4-FFF2-40B4-BE49-F238E27FC236}">
                <a16:creationId xmlns:a16="http://schemas.microsoft.com/office/drawing/2014/main" id="{B3D08E4F-0DA9-DBAF-427D-CF47BFF068E8}"/>
              </a:ext>
            </a:extLst>
          </p:cNvPr>
          <p:cNvGrpSpPr/>
          <p:nvPr/>
        </p:nvGrpSpPr>
        <p:grpSpPr>
          <a:xfrm>
            <a:off x="3334883" y="4265742"/>
            <a:ext cx="2120482" cy="836184"/>
            <a:chOff x="3881638" y="732348"/>
            <a:chExt cx="2120482" cy="836184"/>
          </a:xfrm>
        </p:grpSpPr>
        <p:grpSp>
          <p:nvGrpSpPr>
            <p:cNvPr id="12" name="Google Shape;1432;p46">
              <a:extLst>
                <a:ext uri="{FF2B5EF4-FFF2-40B4-BE49-F238E27FC236}">
                  <a16:creationId xmlns:a16="http://schemas.microsoft.com/office/drawing/2014/main" id="{4C34917D-7678-FA68-1DBD-19B2C5E18444}"/>
                </a:ext>
              </a:extLst>
            </p:cNvPr>
            <p:cNvGrpSpPr/>
            <p:nvPr/>
          </p:nvGrpSpPr>
          <p:grpSpPr>
            <a:xfrm>
              <a:off x="3881638" y="1420256"/>
              <a:ext cx="756599" cy="148276"/>
              <a:chOff x="12570425" y="755225"/>
              <a:chExt cx="842350" cy="165100"/>
            </a:xfrm>
          </p:grpSpPr>
          <p:sp>
            <p:nvSpPr>
              <p:cNvPr id="16" name="Google Shape;1433;p46">
                <a:extLst>
                  <a:ext uri="{FF2B5EF4-FFF2-40B4-BE49-F238E27FC236}">
                    <a16:creationId xmlns:a16="http://schemas.microsoft.com/office/drawing/2014/main" id="{CCFFCBCB-6224-A074-8226-6BAB5662D8BF}"/>
                  </a:ext>
                </a:extLst>
              </p:cNvPr>
              <p:cNvSpPr/>
              <p:nvPr/>
            </p:nvSpPr>
            <p:spPr>
              <a:xfrm>
                <a:off x="12570425" y="755225"/>
                <a:ext cx="84235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6604" extrusionOk="0">
                    <a:moveTo>
                      <a:pt x="12467" y="0"/>
                    </a:moveTo>
                    <a:cubicBezTo>
                      <a:pt x="10902" y="0"/>
                      <a:pt x="9560" y="767"/>
                      <a:pt x="8436" y="1852"/>
                    </a:cubicBezTo>
                    <a:cubicBezTo>
                      <a:pt x="7384" y="2855"/>
                      <a:pt x="6376" y="2998"/>
                      <a:pt x="5345" y="2998"/>
                    </a:cubicBezTo>
                    <a:cubicBezTo>
                      <a:pt x="4933" y="2998"/>
                      <a:pt x="4516" y="2975"/>
                      <a:pt x="4092" y="2975"/>
                    </a:cubicBezTo>
                    <a:cubicBezTo>
                      <a:pt x="3499" y="2975"/>
                      <a:pt x="2891" y="3020"/>
                      <a:pt x="2255" y="3234"/>
                    </a:cubicBezTo>
                    <a:cubicBezTo>
                      <a:pt x="1285" y="3573"/>
                      <a:pt x="727" y="4228"/>
                      <a:pt x="412" y="4906"/>
                    </a:cubicBezTo>
                    <a:cubicBezTo>
                      <a:pt x="0" y="5779"/>
                      <a:pt x="0" y="6603"/>
                      <a:pt x="0" y="6603"/>
                    </a:cubicBezTo>
                    <a:lnTo>
                      <a:pt x="33693" y="6603"/>
                    </a:lnTo>
                    <a:cubicBezTo>
                      <a:pt x="32845" y="5634"/>
                      <a:pt x="32021" y="4785"/>
                      <a:pt x="31269" y="4082"/>
                    </a:cubicBezTo>
                    <a:cubicBezTo>
                      <a:pt x="28267" y="1278"/>
                      <a:pt x="26017" y="433"/>
                      <a:pt x="24226" y="433"/>
                    </a:cubicBezTo>
                    <a:cubicBezTo>
                      <a:pt x="21506" y="433"/>
                      <a:pt x="19844" y="2383"/>
                      <a:pt x="18214" y="2383"/>
                    </a:cubicBezTo>
                    <a:cubicBezTo>
                      <a:pt x="17763" y="2383"/>
                      <a:pt x="17315" y="2234"/>
                      <a:pt x="16847" y="1852"/>
                    </a:cubicBezTo>
                    <a:cubicBezTo>
                      <a:pt x="15228" y="531"/>
                      <a:pt x="13770" y="0"/>
                      <a:pt x="12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434;p46">
                <a:extLst>
                  <a:ext uri="{FF2B5EF4-FFF2-40B4-BE49-F238E27FC236}">
                    <a16:creationId xmlns:a16="http://schemas.microsoft.com/office/drawing/2014/main" id="{02B1F485-86B2-F76B-BFFA-A615FB14B03E}"/>
                  </a:ext>
                </a:extLst>
              </p:cNvPr>
              <p:cNvSpPr/>
              <p:nvPr/>
            </p:nvSpPr>
            <p:spPr>
              <a:xfrm>
                <a:off x="12570425" y="857275"/>
                <a:ext cx="842350" cy="6305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2522" extrusionOk="0">
                    <a:moveTo>
                      <a:pt x="31269" y="0"/>
                    </a:moveTo>
                    <a:cubicBezTo>
                      <a:pt x="26750" y="1153"/>
                      <a:pt x="20767" y="1499"/>
                      <a:pt x="15188" y="1499"/>
                    </a:cubicBezTo>
                    <a:cubicBezTo>
                      <a:pt x="8797" y="1499"/>
                      <a:pt x="2936" y="1044"/>
                      <a:pt x="412" y="824"/>
                    </a:cubicBezTo>
                    <a:cubicBezTo>
                      <a:pt x="0" y="1697"/>
                      <a:pt x="0" y="2521"/>
                      <a:pt x="0" y="2521"/>
                    </a:cubicBezTo>
                    <a:lnTo>
                      <a:pt x="33693" y="2521"/>
                    </a:lnTo>
                    <a:cubicBezTo>
                      <a:pt x="32845" y="1552"/>
                      <a:pt x="32021" y="703"/>
                      <a:pt x="312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435;p46">
              <a:extLst>
                <a:ext uri="{FF2B5EF4-FFF2-40B4-BE49-F238E27FC236}">
                  <a16:creationId xmlns:a16="http://schemas.microsoft.com/office/drawing/2014/main" id="{58B8CF3C-3329-7958-3B82-FC8C21FDA200}"/>
                </a:ext>
              </a:extLst>
            </p:cNvPr>
            <p:cNvGrpSpPr/>
            <p:nvPr/>
          </p:nvGrpSpPr>
          <p:grpSpPr>
            <a:xfrm>
              <a:off x="4987594" y="732348"/>
              <a:ext cx="1014526" cy="198879"/>
              <a:chOff x="12570425" y="755225"/>
              <a:chExt cx="842350" cy="165100"/>
            </a:xfrm>
          </p:grpSpPr>
          <p:sp>
            <p:nvSpPr>
              <p:cNvPr id="14" name="Google Shape;1436;p46">
                <a:extLst>
                  <a:ext uri="{FF2B5EF4-FFF2-40B4-BE49-F238E27FC236}">
                    <a16:creationId xmlns:a16="http://schemas.microsoft.com/office/drawing/2014/main" id="{0D9B9658-EF46-3C15-FCE6-A31A50953A4B}"/>
                  </a:ext>
                </a:extLst>
              </p:cNvPr>
              <p:cNvSpPr/>
              <p:nvPr/>
            </p:nvSpPr>
            <p:spPr>
              <a:xfrm>
                <a:off x="12570425" y="755225"/>
                <a:ext cx="84235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6604" extrusionOk="0">
                    <a:moveTo>
                      <a:pt x="12467" y="0"/>
                    </a:moveTo>
                    <a:cubicBezTo>
                      <a:pt x="10902" y="0"/>
                      <a:pt x="9560" y="767"/>
                      <a:pt x="8436" y="1852"/>
                    </a:cubicBezTo>
                    <a:cubicBezTo>
                      <a:pt x="7384" y="2855"/>
                      <a:pt x="6376" y="2998"/>
                      <a:pt x="5345" y="2998"/>
                    </a:cubicBezTo>
                    <a:cubicBezTo>
                      <a:pt x="4933" y="2998"/>
                      <a:pt x="4516" y="2975"/>
                      <a:pt x="4092" y="2975"/>
                    </a:cubicBezTo>
                    <a:cubicBezTo>
                      <a:pt x="3499" y="2975"/>
                      <a:pt x="2891" y="3020"/>
                      <a:pt x="2255" y="3234"/>
                    </a:cubicBezTo>
                    <a:cubicBezTo>
                      <a:pt x="1285" y="3573"/>
                      <a:pt x="727" y="4228"/>
                      <a:pt x="412" y="4906"/>
                    </a:cubicBezTo>
                    <a:cubicBezTo>
                      <a:pt x="0" y="5779"/>
                      <a:pt x="0" y="6603"/>
                      <a:pt x="0" y="6603"/>
                    </a:cubicBezTo>
                    <a:lnTo>
                      <a:pt x="33693" y="6603"/>
                    </a:lnTo>
                    <a:cubicBezTo>
                      <a:pt x="32845" y="5634"/>
                      <a:pt x="32021" y="4785"/>
                      <a:pt x="31269" y="4082"/>
                    </a:cubicBezTo>
                    <a:cubicBezTo>
                      <a:pt x="28267" y="1278"/>
                      <a:pt x="26017" y="433"/>
                      <a:pt x="24226" y="433"/>
                    </a:cubicBezTo>
                    <a:cubicBezTo>
                      <a:pt x="21506" y="433"/>
                      <a:pt x="19844" y="2383"/>
                      <a:pt x="18214" y="2383"/>
                    </a:cubicBezTo>
                    <a:cubicBezTo>
                      <a:pt x="17763" y="2383"/>
                      <a:pt x="17315" y="2234"/>
                      <a:pt x="16847" y="1852"/>
                    </a:cubicBezTo>
                    <a:cubicBezTo>
                      <a:pt x="15228" y="531"/>
                      <a:pt x="13770" y="0"/>
                      <a:pt x="12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437;p46">
                <a:extLst>
                  <a:ext uri="{FF2B5EF4-FFF2-40B4-BE49-F238E27FC236}">
                    <a16:creationId xmlns:a16="http://schemas.microsoft.com/office/drawing/2014/main" id="{ECB5A5E0-CCC9-6AF5-88E3-C93FC6910A19}"/>
                  </a:ext>
                </a:extLst>
              </p:cNvPr>
              <p:cNvSpPr/>
              <p:nvPr/>
            </p:nvSpPr>
            <p:spPr>
              <a:xfrm>
                <a:off x="12570425" y="857275"/>
                <a:ext cx="842350" cy="6305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2522" extrusionOk="0">
                    <a:moveTo>
                      <a:pt x="31269" y="0"/>
                    </a:moveTo>
                    <a:cubicBezTo>
                      <a:pt x="26750" y="1153"/>
                      <a:pt x="20767" y="1499"/>
                      <a:pt x="15188" y="1499"/>
                    </a:cubicBezTo>
                    <a:cubicBezTo>
                      <a:pt x="8797" y="1499"/>
                      <a:pt x="2936" y="1044"/>
                      <a:pt x="412" y="824"/>
                    </a:cubicBezTo>
                    <a:cubicBezTo>
                      <a:pt x="0" y="1697"/>
                      <a:pt x="0" y="2521"/>
                      <a:pt x="0" y="2521"/>
                    </a:cubicBezTo>
                    <a:lnTo>
                      <a:pt x="33693" y="2521"/>
                    </a:lnTo>
                    <a:cubicBezTo>
                      <a:pt x="32845" y="1552"/>
                      <a:pt x="32021" y="703"/>
                      <a:pt x="312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" name="Google Shape;1438;p46">
            <a:extLst>
              <a:ext uri="{FF2B5EF4-FFF2-40B4-BE49-F238E27FC236}">
                <a16:creationId xmlns:a16="http://schemas.microsoft.com/office/drawing/2014/main" id="{3707D4FC-9A70-97B7-75AB-53EBAC4DB2A9}"/>
              </a:ext>
            </a:extLst>
          </p:cNvPr>
          <p:cNvGrpSpPr/>
          <p:nvPr/>
        </p:nvGrpSpPr>
        <p:grpSpPr>
          <a:xfrm>
            <a:off x="433778" y="3478613"/>
            <a:ext cx="1225808" cy="1028636"/>
            <a:chOff x="2419325" y="1130075"/>
            <a:chExt cx="1225808" cy="1028636"/>
          </a:xfrm>
        </p:grpSpPr>
        <p:sp>
          <p:nvSpPr>
            <p:cNvPr id="19" name="Google Shape;1439;p46">
              <a:extLst>
                <a:ext uri="{FF2B5EF4-FFF2-40B4-BE49-F238E27FC236}">
                  <a16:creationId xmlns:a16="http://schemas.microsoft.com/office/drawing/2014/main" id="{37DDB0DF-7825-85B6-EAE2-2EEA1BD0AAA4}"/>
                </a:ext>
              </a:extLst>
            </p:cNvPr>
            <p:cNvSpPr/>
            <p:nvPr/>
          </p:nvSpPr>
          <p:spPr>
            <a:xfrm>
              <a:off x="2419325" y="1130075"/>
              <a:ext cx="195525" cy="195500"/>
            </a:xfrm>
            <a:custGeom>
              <a:avLst/>
              <a:gdLst/>
              <a:ahLst/>
              <a:cxnLst/>
              <a:rect l="l" t="t" r="r" b="b"/>
              <a:pathLst>
                <a:path w="7821" h="7820" extrusionOk="0">
                  <a:moveTo>
                    <a:pt x="3899" y="1313"/>
                  </a:moveTo>
                  <a:lnTo>
                    <a:pt x="3899" y="1313"/>
                  </a:lnTo>
                  <a:cubicBezTo>
                    <a:pt x="4315" y="2544"/>
                    <a:pt x="5299" y="3510"/>
                    <a:pt x="6539" y="3910"/>
                  </a:cubicBezTo>
                  <a:lnTo>
                    <a:pt x="6539" y="3910"/>
                  </a:lnTo>
                  <a:cubicBezTo>
                    <a:pt x="5299" y="4310"/>
                    <a:pt x="4315" y="5276"/>
                    <a:pt x="3899" y="6507"/>
                  </a:cubicBezTo>
                  <a:lnTo>
                    <a:pt x="3899" y="6507"/>
                  </a:lnTo>
                  <a:cubicBezTo>
                    <a:pt x="3489" y="5276"/>
                    <a:pt x="2515" y="4310"/>
                    <a:pt x="1280" y="3910"/>
                  </a:cubicBezTo>
                  <a:lnTo>
                    <a:pt x="1280" y="3910"/>
                  </a:lnTo>
                  <a:cubicBezTo>
                    <a:pt x="2515" y="3510"/>
                    <a:pt x="3489" y="2544"/>
                    <a:pt x="3899" y="1313"/>
                  </a:cubicBezTo>
                  <a:close/>
                  <a:moveTo>
                    <a:pt x="3685" y="0"/>
                  </a:moveTo>
                  <a:cubicBezTo>
                    <a:pt x="3685" y="1028"/>
                    <a:pt x="3284" y="1955"/>
                    <a:pt x="2607" y="2632"/>
                  </a:cubicBezTo>
                  <a:cubicBezTo>
                    <a:pt x="1931" y="3283"/>
                    <a:pt x="1028" y="3710"/>
                    <a:pt x="1" y="3710"/>
                  </a:cubicBezTo>
                  <a:lnTo>
                    <a:pt x="1" y="4111"/>
                  </a:lnTo>
                  <a:cubicBezTo>
                    <a:pt x="1028" y="4111"/>
                    <a:pt x="1931" y="4537"/>
                    <a:pt x="2607" y="5213"/>
                  </a:cubicBezTo>
                  <a:cubicBezTo>
                    <a:pt x="3284" y="5865"/>
                    <a:pt x="3685" y="6792"/>
                    <a:pt x="3685" y="7820"/>
                  </a:cubicBezTo>
                  <a:lnTo>
                    <a:pt x="4111" y="7820"/>
                  </a:lnTo>
                  <a:cubicBezTo>
                    <a:pt x="4111" y="6792"/>
                    <a:pt x="4537" y="5865"/>
                    <a:pt x="5189" y="5213"/>
                  </a:cubicBezTo>
                  <a:cubicBezTo>
                    <a:pt x="5865" y="4537"/>
                    <a:pt x="6793" y="4111"/>
                    <a:pt x="7820" y="4111"/>
                  </a:cubicBezTo>
                  <a:lnTo>
                    <a:pt x="7820" y="3710"/>
                  </a:lnTo>
                  <a:cubicBezTo>
                    <a:pt x="6793" y="3710"/>
                    <a:pt x="5865" y="3283"/>
                    <a:pt x="5189" y="2632"/>
                  </a:cubicBezTo>
                  <a:cubicBezTo>
                    <a:pt x="4537" y="1955"/>
                    <a:pt x="4111" y="1028"/>
                    <a:pt x="4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40;p46">
              <a:extLst>
                <a:ext uri="{FF2B5EF4-FFF2-40B4-BE49-F238E27FC236}">
                  <a16:creationId xmlns:a16="http://schemas.microsoft.com/office/drawing/2014/main" id="{8AF34273-A10D-A576-1E09-70F275641E9F}"/>
                </a:ext>
              </a:extLst>
            </p:cNvPr>
            <p:cNvSpPr/>
            <p:nvPr/>
          </p:nvSpPr>
          <p:spPr>
            <a:xfrm>
              <a:off x="3449608" y="1963211"/>
              <a:ext cx="195525" cy="195500"/>
            </a:xfrm>
            <a:custGeom>
              <a:avLst/>
              <a:gdLst/>
              <a:ahLst/>
              <a:cxnLst/>
              <a:rect l="l" t="t" r="r" b="b"/>
              <a:pathLst>
                <a:path w="7821" h="7820" extrusionOk="0">
                  <a:moveTo>
                    <a:pt x="3899" y="1313"/>
                  </a:moveTo>
                  <a:lnTo>
                    <a:pt x="3899" y="1313"/>
                  </a:lnTo>
                  <a:cubicBezTo>
                    <a:pt x="4315" y="2544"/>
                    <a:pt x="5299" y="3510"/>
                    <a:pt x="6539" y="3910"/>
                  </a:cubicBezTo>
                  <a:lnTo>
                    <a:pt x="6539" y="3910"/>
                  </a:lnTo>
                  <a:cubicBezTo>
                    <a:pt x="5299" y="4310"/>
                    <a:pt x="4315" y="5276"/>
                    <a:pt x="3899" y="6507"/>
                  </a:cubicBezTo>
                  <a:lnTo>
                    <a:pt x="3899" y="6507"/>
                  </a:lnTo>
                  <a:cubicBezTo>
                    <a:pt x="3489" y="5276"/>
                    <a:pt x="2515" y="4310"/>
                    <a:pt x="1280" y="3910"/>
                  </a:cubicBezTo>
                  <a:lnTo>
                    <a:pt x="1280" y="3910"/>
                  </a:lnTo>
                  <a:cubicBezTo>
                    <a:pt x="2515" y="3510"/>
                    <a:pt x="3489" y="2544"/>
                    <a:pt x="3899" y="1313"/>
                  </a:cubicBezTo>
                  <a:close/>
                  <a:moveTo>
                    <a:pt x="3685" y="0"/>
                  </a:moveTo>
                  <a:cubicBezTo>
                    <a:pt x="3685" y="1028"/>
                    <a:pt x="3284" y="1955"/>
                    <a:pt x="2607" y="2632"/>
                  </a:cubicBezTo>
                  <a:cubicBezTo>
                    <a:pt x="1931" y="3283"/>
                    <a:pt x="1028" y="3710"/>
                    <a:pt x="1" y="3710"/>
                  </a:cubicBezTo>
                  <a:lnTo>
                    <a:pt x="1" y="4111"/>
                  </a:lnTo>
                  <a:cubicBezTo>
                    <a:pt x="1028" y="4111"/>
                    <a:pt x="1931" y="4537"/>
                    <a:pt x="2607" y="5213"/>
                  </a:cubicBezTo>
                  <a:cubicBezTo>
                    <a:pt x="3284" y="5865"/>
                    <a:pt x="3685" y="6792"/>
                    <a:pt x="3685" y="7820"/>
                  </a:cubicBezTo>
                  <a:lnTo>
                    <a:pt x="4111" y="7820"/>
                  </a:lnTo>
                  <a:cubicBezTo>
                    <a:pt x="4111" y="6792"/>
                    <a:pt x="4537" y="5865"/>
                    <a:pt x="5189" y="5213"/>
                  </a:cubicBezTo>
                  <a:cubicBezTo>
                    <a:pt x="5865" y="4537"/>
                    <a:pt x="6793" y="4111"/>
                    <a:pt x="7820" y="4111"/>
                  </a:cubicBezTo>
                  <a:lnTo>
                    <a:pt x="7820" y="3710"/>
                  </a:lnTo>
                  <a:cubicBezTo>
                    <a:pt x="6793" y="3710"/>
                    <a:pt x="5865" y="3283"/>
                    <a:pt x="5189" y="2632"/>
                  </a:cubicBezTo>
                  <a:cubicBezTo>
                    <a:pt x="4537" y="1955"/>
                    <a:pt x="4111" y="1028"/>
                    <a:pt x="4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1474;p46">
            <a:extLst>
              <a:ext uri="{FF2B5EF4-FFF2-40B4-BE49-F238E27FC236}">
                <a16:creationId xmlns:a16="http://schemas.microsoft.com/office/drawing/2014/main" id="{565B6D3C-3562-E4BC-79EB-AD5DDA28A6CF}"/>
              </a:ext>
            </a:extLst>
          </p:cNvPr>
          <p:cNvSpPr/>
          <p:nvPr/>
        </p:nvSpPr>
        <p:spPr>
          <a:xfrm>
            <a:off x="5094846" y="1936683"/>
            <a:ext cx="195525" cy="195500"/>
          </a:xfrm>
          <a:custGeom>
            <a:avLst/>
            <a:gdLst/>
            <a:ahLst/>
            <a:cxnLst/>
            <a:rect l="l" t="t" r="r" b="b"/>
            <a:pathLst>
              <a:path w="7821" h="7820" extrusionOk="0">
                <a:moveTo>
                  <a:pt x="3899" y="1313"/>
                </a:moveTo>
                <a:lnTo>
                  <a:pt x="3899" y="1313"/>
                </a:lnTo>
                <a:cubicBezTo>
                  <a:pt x="4315" y="2544"/>
                  <a:pt x="5299" y="3510"/>
                  <a:pt x="6539" y="3910"/>
                </a:cubicBezTo>
                <a:lnTo>
                  <a:pt x="6539" y="3910"/>
                </a:lnTo>
                <a:cubicBezTo>
                  <a:pt x="5299" y="4310"/>
                  <a:pt x="4315" y="5276"/>
                  <a:pt x="3899" y="6507"/>
                </a:cubicBezTo>
                <a:lnTo>
                  <a:pt x="3899" y="6507"/>
                </a:lnTo>
                <a:cubicBezTo>
                  <a:pt x="3489" y="5276"/>
                  <a:pt x="2515" y="4310"/>
                  <a:pt x="1280" y="3910"/>
                </a:cubicBezTo>
                <a:lnTo>
                  <a:pt x="1280" y="3910"/>
                </a:lnTo>
                <a:cubicBezTo>
                  <a:pt x="2515" y="3510"/>
                  <a:pt x="3489" y="2544"/>
                  <a:pt x="3899" y="1313"/>
                </a:cubicBezTo>
                <a:close/>
                <a:moveTo>
                  <a:pt x="3685" y="0"/>
                </a:moveTo>
                <a:cubicBezTo>
                  <a:pt x="3685" y="1028"/>
                  <a:pt x="3284" y="1955"/>
                  <a:pt x="2607" y="2632"/>
                </a:cubicBezTo>
                <a:cubicBezTo>
                  <a:pt x="1931" y="3283"/>
                  <a:pt x="1028" y="3710"/>
                  <a:pt x="1" y="3710"/>
                </a:cubicBezTo>
                <a:lnTo>
                  <a:pt x="1" y="4111"/>
                </a:lnTo>
                <a:cubicBezTo>
                  <a:pt x="1028" y="4111"/>
                  <a:pt x="1931" y="4537"/>
                  <a:pt x="2607" y="5213"/>
                </a:cubicBezTo>
                <a:cubicBezTo>
                  <a:pt x="3284" y="5865"/>
                  <a:pt x="3685" y="6792"/>
                  <a:pt x="3685" y="7820"/>
                </a:cubicBezTo>
                <a:lnTo>
                  <a:pt x="4111" y="7820"/>
                </a:lnTo>
                <a:cubicBezTo>
                  <a:pt x="4111" y="6792"/>
                  <a:pt x="4537" y="5865"/>
                  <a:pt x="5189" y="5213"/>
                </a:cubicBezTo>
                <a:cubicBezTo>
                  <a:pt x="5865" y="4537"/>
                  <a:pt x="6793" y="4111"/>
                  <a:pt x="7820" y="4111"/>
                </a:cubicBezTo>
                <a:lnTo>
                  <a:pt x="7820" y="3710"/>
                </a:lnTo>
                <a:cubicBezTo>
                  <a:pt x="6793" y="3710"/>
                  <a:pt x="5865" y="3283"/>
                  <a:pt x="5189" y="2632"/>
                </a:cubicBezTo>
                <a:cubicBezTo>
                  <a:pt x="4537" y="1955"/>
                  <a:pt x="4111" y="1028"/>
                  <a:pt x="41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669;p52">
            <a:extLst>
              <a:ext uri="{FF2B5EF4-FFF2-40B4-BE49-F238E27FC236}">
                <a16:creationId xmlns:a16="http://schemas.microsoft.com/office/drawing/2014/main" id="{CEEC4F28-F1F8-2374-8CBB-0488838447B4}"/>
              </a:ext>
            </a:extLst>
          </p:cNvPr>
          <p:cNvSpPr/>
          <p:nvPr/>
        </p:nvSpPr>
        <p:spPr>
          <a:xfrm rot="5400000">
            <a:off x="5305792" y="1116804"/>
            <a:ext cx="3207000" cy="3213806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1693;p52">
            <a:extLst>
              <a:ext uri="{FF2B5EF4-FFF2-40B4-BE49-F238E27FC236}">
                <a16:creationId xmlns:a16="http://schemas.microsoft.com/office/drawing/2014/main" id="{82021BB1-ECC8-66D7-47E4-C02EAD90ECF2}"/>
              </a:ext>
            </a:extLst>
          </p:cNvPr>
          <p:cNvGrpSpPr/>
          <p:nvPr/>
        </p:nvGrpSpPr>
        <p:grpSpPr>
          <a:xfrm>
            <a:off x="5503764" y="1445782"/>
            <a:ext cx="2822070" cy="2282125"/>
            <a:chOff x="984970" y="1264238"/>
            <a:chExt cx="2979672" cy="2334655"/>
          </a:xfrm>
        </p:grpSpPr>
        <p:grpSp>
          <p:nvGrpSpPr>
            <p:cNvPr id="57" name="Google Shape;1694;p52">
              <a:extLst>
                <a:ext uri="{FF2B5EF4-FFF2-40B4-BE49-F238E27FC236}">
                  <a16:creationId xmlns:a16="http://schemas.microsoft.com/office/drawing/2014/main" id="{0D9356FD-F12A-A4CE-F857-234469F437E7}"/>
                </a:ext>
              </a:extLst>
            </p:cNvPr>
            <p:cNvGrpSpPr/>
            <p:nvPr/>
          </p:nvGrpSpPr>
          <p:grpSpPr>
            <a:xfrm>
              <a:off x="984970" y="1544596"/>
              <a:ext cx="2979672" cy="2054296"/>
              <a:chOff x="7184795" y="2254971"/>
              <a:chExt cx="2979672" cy="2054296"/>
            </a:xfrm>
          </p:grpSpPr>
          <p:sp>
            <p:nvSpPr>
              <p:cNvPr id="59" name="Google Shape;1695;p52">
                <a:extLst>
                  <a:ext uri="{FF2B5EF4-FFF2-40B4-BE49-F238E27FC236}">
                    <a16:creationId xmlns:a16="http://schemas.microsoft.com/office/drawing/2014/main" id="{4F6A10AF-0BCF-2113-3268-1F642781C880}"/>
                  </a:ext>
                </a:extLst>
              </p:cNvPr>
              <p:cNvSpPr/>
              <p:nvPr/>
            </p:nvSpPr>
            <p:spPr>
              <a:xfrm>
                <a:off x="7298131" y="2259187"/>
                <a:ext cx="2866336" cy="2044238"/>
              </a:xfrm>
              <a:custGeom>
                <a:avLst/>
                <a:gdLst/>
                <a:ahLst/>
                <a:cxnLst/>
                <a:rect l="l" t="t" r="r" b="b"/>
                <a:pathLst>
                  <a:path w="149600" h="106693" extrusionOk="0">
                    <a:moveTo>
                      <a:pt x="33109" y="1"/>
                    </a:moveTo>
                    <a:cubicBezTo>
                      <a:pt x="31630" y="1"/>
                      <a:pt x="30327" y="978"/>
                      <a:pt x="29900" y="2432"/>
                    </a:cubicBezTo>
                    <a:lnTo>
                      <a:pt x="1" y="106693"/>
                    </a:lnTo>
                    <a:lnTo>
                      <a:pt x="119600" y="106693"/>
                    </a:lnTo>
                    <a:lnTo>
                      <a:pt x="148973" y="4311"/>
                    </a:lnTo>
                    <a:cubicBezTo>
                      <a:pt x="149600" y="2156"/>
                      <a:pt x="147996" y="1"/>
                      <a:pt x="1457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696;p52">
                <a:extLst>
                  <a:ext uri="{FF2B5EF4-FFF2-40B4-BE49-F238E27FC236}">
                    <a16:creationId xmlns:a16="http://schemas.microsoft.com/office/drawing/2014/main" id="{0E1D945D-FA57-8ECE-3A8F-FAC42127AA8C}"/>
                  </a:ext>
                </a:extLst>
              </p:cNvPr>
              <p:cNvSpPr/>
              <p:nvPr/>
            </p:nvSpPr>
            <p:spPr>
              <a:xfrm>
                <a:off x="8708538" y="2254971"/>
                <a:ext cx="60047" cy="14793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7721" extrusionOk="0">
                    <a:moveTo>
                      <a:pt x="2892" y="1"/>
                    </a:moveTo>
                    <a:cubicBezTo>
                      <a:pt x="2810" y="1"/>
                      <a:pt x="2745" y="52"/>
                      <a:pt x="2708" y="145"/>
                    </a:cubicBezTo>
                    <a:lnTo>
                      <a:pt x="26" y="7439"/>
                    </a:lnTo>
                    <a:cubicBezTo>
                      <a:pt x="1" y="7539"/>
                      <a:pt x="51" y="7664"/>
                      <a:pt x="151" y="7714"/>
                    </a:cubicBezTo>
                    <a:cubicBezTo>
                      <a:pt x="173" y="7719"/>
                      <a:pt x="194" y="7721"/>
                      <a:pt x="215" y="7721"/>
                    </a:cubicBezTo>
                    <a:cubicBezTo>
                      <a:pt x="317" y="7721"/>
                      <a:pt x="406" y="7672"/>
                      <a:pt x="427" y="7589"/>
                    </a:cubicBezTo>
                    <a:lnTo>
                      <a:pt x="3109" y="296"/>
                    </a:lnTo>
                    <a:cubicBezTo>
                      <a:pt x="3134" y="170"/>
                      <a:pt x="3084" y="45"/>
                      <a:pt x="2983" y="20"/>
                    </a:cubicBezTo>
                    <a:cubicBezTo>
                      <a:pt x="2951" y="7"/>
                      <a:pt x="2920" y="1"/>
                      <a:pt x="2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697;p52">
                <a:extLst>
                  <a:ext uri="{FF2B5EF4-FFF2-40B4-BE49-F238E27FC236}">
                    <a16:creationId xmlns:a16="http://schemas.microsoft.com/office/drawing/2014/main" id="{7DF8CF35-F48C-64A6-8B58-53388701B039}"/>
                  </a:ext>
                </a:extLst>
              </p:cNvPr>
              <p:cNvSpPr/>
              <p:nvPr/>
            </p:nvSpPr>
            <p:spPr>
              <a:xfrm>
                <a:off x="8987557" y="2254971"/>
                <a:ext cx="60526" cy="147934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7721" extrusionOk="0">
                    <a:moveTo>
                      <a:pt x="2902" y="1"/>
                    </a:moveTo>
                    <a:cubicBezTo>
                      <a:pt x="2824" y="1"/>
                      <a:pt x="2751" y="52"/>
                      <a:pt x="2732" y="145"/>
                    </a:cubicBezTo>
                    <a:lnTo>
                      <a:pt x="50" y="7439"/>
                    </a:lnTo>
                    <a:cubicBezTo>
                      <a:pt x="0" y="7539"/>
                      <a:pt x="75" y="7664"/>
                      <a:pt x="176" y="7714"/>
                    </a:cubicBezTo>
                    <a:cubicBezTo>
                      <a:pt x="193" y="7719"/>
                      <a:pt x="211" y="7721"/>
                      <a:pt x="229" y="7721"/>
                    </a:cubicBezTo>
                    <a:cubicBezTo>
                      <a:pt x="317" y="7721"/>
                      <a:pt x="410" y="7672"/>
                      <a:pt x="451" y="7589"/>
                    </a:cubicBezTo>
                    <a:lnTo>
                      <a:pt x="3108" y="296"/>
                    </a:lnTo>
                    <a:cubicBezTo>
                      <a:pt x="3158" y="170"/>
                      <a:pt x="3108" y="45"/>
                      <a:pt x="2983" y="20"/>
                    </a:cubicBezTo>
                    <a:cubicBezTo>
                      <a:pt x="2957" y="7"/>
                      <a:pt x="2929" y="1"/>
                      <a:pt x="29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698;p52">
                <a:extLst>
                  <a:ext uri="{FF2B5EF4-FFF2-40B4-BE49-F238E27FC236}">
                    <a16:creationId xmlns:a16="http://schemas.microsoft.com/office/drawing/2014/main" id="{33898FCD-C24A-0FE2-0B73-BCA44B97C0D9}"/>
                  </a:ext>
                </a:extLst>
              </p:cNvPr>
              <p:cNvSpPr/>
              <p:nvPr/>
            </p:nvSpPr>
            <p:spPr>
              <a:xfrm>
                <a:off x="7184795" y="2296646"/>
                <a:ext cx="2848096" cy="2008715"/>
              </a:xfrm>
              <a:custGeom>
                <a:avLst/>
                <a:gdLst/>
                <a:ahLst/>
                <a:cxnLst/>
                <a:rect l="l" t="t" r="r" b="b"/>
                <a:pathLst>
                  <a:path w="148648" h="104839" extrusionOk="0">
                    <a:moveTo>
                      <a:pt x="117971" y="0"/>
                    </a:moveTo>
                    <a:cubicBezTo>
                      <a:pt x="107219" y="0"/>
                      <a:pt x="93635" y="2131"/>
                      <a:pt x="85465" y="8171"/>
                    </a:cubicBezTo>
                    <a:cubicBezTo>
                      <a:pt x="82733" y="6166"/>
                      <a:pt x="80151" y="4762"/>
                      <a:pt x="77294" y="3785"/>
                    </a:cubicBezTo>
                    <a:cubicBezTo>
                      <a:pt x="74988" y="2983"/>
                      <a:pt x="72482" y="2482"/>
                      <a:pt x="69525" y="2156"/>
                    </a:cubicBezTo>
                    <a:cubicBezTo>
                      <a:pt x="68898" y="2106"/>
                      <a:pt x="68247" y="2031"/>
                      <a:pt x="67570" y="1980"/>
                    </a:cubicBezTo>
                    <a:cubicBezTo>
                      <a:pt x="65690" y="1830"/>
                      <a:pt x="63610" y="1755"/>
                      <a:pt x="61304" y="1730"/>
                    </a:cubicBezTo>
                    <a:cubicBezTo>
                      <a:pt x="60051" y="1705"/>
                      <a:pt x="58723" y="1680"/>
                      <a:pt x="57319" y="1680"/>
                    </a:cubicBezTo>
                    <a:cubicBezTo>
                      <a:pt x="42908" y="1680"/>
                      <a:pt x="29023" y="5339"/>
                      <a:pt x="29023" y="5339"/>
                    </a:cubicBezTo>
                    <a:lnTo>
                      <a:pt x="1" y="104663"/>
                    </a:lnTo>
                    <a:lnTo>
                      <a:pt x="122482" y="104838"/>
                    </a:lnTo>
                    <a:lnTo>
                      <a:pt x="148648" y="11028"/>
                    </a:lnTo>
                    <a:lnTo>
                      <a:pt x="144362" y="4086"/>
                    </a:lnTo>
                    <a:cubicBezTo>
                      <a:pt x="144362" y="4086"/>
                      <a:pt x="128698" y="0"/>
                      <a:pt x="11797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68000">
                    <a:srgbClr val="F7F7F7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699;p52">
                <a:extLst>
                  <a:ext uri="{FF2B5EF4-FFF2-40B4-BE49-F238E27FC236}">
                    <a16:creationId xmlns:a16="http://schemas.microsoft.com/office/drawing/2014/main" id="{FF9D12D9-3830-83E1-CC5F-FE29C1470553}"/>
                  </a:ext>
                </a:extLst>
              </p:cNvPr>
              <p:cNvSpPr/>
              <p:nvPr/>
            </p:nvSpPr>
            <p:spPr>
              <a:xfrm>
                <a:off x="9550846" y="2258401"/>
                <a:ext cx="566178" cy="2049181"/>
              </a:xfrm>
              <a:custGeom>
                <a:avLst/>
                <a:gdLst/>
                <a:ahLst/>
                <a:cxnLst/>
                <a:rect l="l" t="t" r="r" b="b"/>
                <a:pathLst>
                  <a:path w="29550" h="106951" extrusionOk="0">
                    <a:moveTo>
                      <a:pt x="29275" y="1"/>
                    </a:moveTo>
                    <a:cubicBezTo>
                      <a:pt x="29251" y="1"/>
                      <a:pt x="29226" y="6"/>
                      <a:pt x="29199" y="16"/>
                    </a:cubicBezTo>
                    <a:cubicBezTo>
                      <a:pt x="29099" y="42"/>
                      <a:pt x="29023" y="142"/>
                      <a:pt x="29048" y="267"/>
                    </a:cubicBezTo>
                    <a:cubicBezTo>
                      <a:pt x="29048" y="292"/>
                      <a:pt x="29149" y="643"/>
                      <a:pt x="29149" y="1445"/>
                    </a:cubicBezTo>
                    <a:cubicBezTo>
                      <a:pt x="29149" y="2924"/>
                      <a:pt x="28848" y="5931"/>
                      <a:pt x="27269" y="11019"/>
                    </a:cubicBezTo>
                    <a:cubicBezTo>
                      <a:pt x="24788" y="19039"/>
                      <a:pt x="26" y="106684"/>
                      <a:pt x="26" y="106684"/>
                    </a:cubicBezTo>
                    <a:cubicBezTo>
                      <a:pt x="1" y="106809"/>
                      <a:pt x="76" y="106909"/>
                      <a:pt x="176" y="106934"/>
                    </a:cubicBezTo>
                    <a:cubicBezTo>
                      <a:pt x="204" y="106945"/>
                      <a:pt x="230" y="106950"/>
                      <a:pt x="255" y="106950"/>
                    </a:cubicBezTo>
                    <a:cubicBezTo>
                      <a:pt x="342" y="106950"/>
                      <a:pt x="407" y="106887"/>
                      <a:pt x="427" y="106809"/>
                    </a:cubicBezTo>
                    <a:cubicBezTo>
                      <a:pt x="427" y="106809"/>
                      <a:pt x="1981" y="101320"/>
                      <a:pt x="4337" y="92974"/>
                    </a:cubicBezTo>
                    <a:cubicBezTo>
                      <a:pt x="11429" y="67937"/>
                      <a:pt x="25815" y="17134"/>
                      <a:pt x="27670" y="11119"/>
                    </a:cubicBezTo>
                    <a:cubicBezTo>
                      <a:pt x="29274" y="6007"/>
                      <a:pt x="29550" y="2999"/>
                      <a:pt x="29550" y="1445"/>
                    </a:cubicBezTo>
                    <a:cubicBezTo>
                      <a:pt x="29550" y="568"/>
                      <a:pt x="29449" y="167"/>
                      <a:pt x="29449" y="167"/>
                    </a:cubicBezTo>
                    <a:cubicBezTo>
                      <a:pt x="29430" y="68"/>
                      <a:pt x="29364" y="1"/>
                      <a:pt x="29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700;p52">
                <a:extLst>
                  <a:ext uri="{FF2B5EF4-FFF2-40B4-BE49-F238E27FC236}">
                    <a16:creationId xmlns:a16="http://schemas.microsoft.com/office/drawing/2014/main" id="{43E5E8C8-4DE9-37CE-7B91-DD28FFABEEEC}"/>
                  </a:ext>
                </a:extLst>
              </p:cNvPr>
              <p:cNvSpPr/>
              <p:nvPr/>
            </p:nvSpPr>
            <p:spPr>
              <a:xfrm>
                <a:off x="9404381" y="2370952"/>
                <a:ext cx="551291" cy="1938245"/>
              </a:xfrm>
              <a:custGeom>
                <a:avLst/>
                <a:gdLst/>
                <a:ahLst/>
                <a:cxnLst/>
                <a:rect l="l" t="t" r="r" b="b"/>
                <a:pathLst>
                  <a:path w="28773" h="101161" extrusionOk="0">
                    <a:moveTo>
                      <a:pt x="28537" y="1"/>
                    </a:moveTo>
                    <a:cubicBezTo>
                      <a:pt x="28440" y="1"/>
                      <a:pt x="28363" y="53"/>
                      <a:pt x="28322" y="158"/>
                    </a:cubicBezTo>
                    <a:lnTo>
                      <a:pt x="26" y="97351"/>
                    </a:lnTo>
                    <a:cubicBezTo>
                      <a:pt x="1" y="97401"/>
                      <a:pt x="26" y="97451"/>
                      <a:pt x="51" y="97501"/>
                    </a:cubicBezTo>
                    <a:lnTo>
                      <a:pt x="2206" y="101060"/>
                    </a:lnTo>
                    <a:cubicBezTo>
                      <a:pt x="2240" y="101127"/>
                      <a:pt x="2306" y="101161"/>
                      <a:pt x="2377" y="101161"/>
                    </a:cubicBezTo>
                    <a:cubicBezTo>
                      <a:pt x="2412" y="101161"/>
                      <a:pt x="2448" y="101152"/>
                      <a:pt x="2482" y="101136"/>
                    </a:cubicBezTo>
                    <a:cubicBezTo>
                      <a:pt x="2582" y="101085"/>
                      <a:pt x="2607" y="100960"/>
                      <a:pt x="2557" y="100860"/>
                    </a:cubicBezTo>
                    <a:lnTo>
                      <a:pt x="452" y="97376"/>
                    </a:lnTo>
                    <a:lnTo>
                      <a:pt x="28723" y="258"/>
                    </a:lnTo>
                    <a:cubicBezTo>
                      <a:pt x="28773" y="158"/>
                      <a:pt x="28697" y="32"/>
                      <a:pt x="28597" y="7"/>
                    </a:cubicBezTo>
                    <a:cubicBezTo>
                      <a:pt x="28576" y="3"/>
                      <a:pt x="28556" y="1"/>
                      <a:pt x="285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701;p52">
                <a:extLst>
                  <a:ext uri="{FF2B5EF4-FFF2-40B4-BE49-F238E27FC236}">
                    <a16:creationId xmlns:a16="http://schemas.microsoft.com/office/drawing/2014/main" id="{592AF557-828A-6981-B096-9B3EEACA64C5}"/>
                  </a:ext>
                </a:extLst>
              </p:cNvPr>
              <p:cNvSpPr/>
              <p:nvPr/>
            </p:nvSpPr>
            <p:spPr>
              <a:xfrm>
                <a:off x="8251859" y="2449530"/>
                <a:ext cx="1161613" cy="1791671"/>
              </a:xfrm>
              <a:custGeom>
                <a:avLst/>
                <a:gdLst/>
                <a:ahLst/>
                <a:cxnLst/>
                <a:rect l="l" t="t" r="r" b="b"/>
                <a:pathLst>
                  <a:path w="60627" h="93511" extrusionOk="0">
                    <a:moveTo>
                      <a:pt x="29757" y="1"/>
                    </a:moveTo>
                    <a:cubicBezTo>
                      <a:pt x="29674" y="1"/>
                      <a:pt x="29594" y="64"/>
                      <a:pt x="29574" y="142"/>
                    </a:cubicBezTo>
                    <a:lnTo>
                      <a:pt x="25" y="93225"/>
                    </a:lnTo>
                    <a:cubicBezTo>
                      <a:pt x="0" y="93300"/>
                      <a:pt x="25" y="93400"/>
                      <a:pt x="75" y="93451"/>
                    </a:cubicBezTo>
                    <a:cubicBezTo>
                      <a:pt x="112" y="93487"/>
                      <a:pt x="176" y="93511"/>
                      <a:pt x="237" y="93511"/>
                    </a:cubicBezTo>
                    <a:cubicBezTo>
                      <a:pt x="259" y="93511"/>
                      <a:pt x="281" y="93507"/>
                      <a:pt x="301" y="93501"/>
                    </a:cubicBezTo>
                    <a:cubicBezTo>
                      <a:pt x="301" y="93501"/>
                      <a:pt x="351" y="93476"/>
                      <a:pt x="451" y="93426"/>
                    </a:cubicBezTo>
                    <a:cubicBezTo>
                      <a:pt x="2080" y="92749"/>
                      <a:pt x="15689" y="87335"/>
                      <a:pt x="32356" y="87335"/>
                    </a:cubicBezTo>
                    <a:cubicBezTo>
                      <a:pt x="41253" y="87335"/>
                      <a:pt x="51003" y="88864"/>
                      <a:pt x="60276" y="93476"/>
                    </a:cubicBezTo>
                    <a:cubicBezTo>
                      <a:pt x="60309" y="93492"/>
                      <a:pt x="60346" y="93501"/>
                      <a:pt x="60382" y="93501"/>
                    </a:cubicBezTo>
                    <a:cubicBezTo>
                      <a:pt x="60454" y="93501"/>
                      <a:pt x="60527" y="93467"/>
                      <a:pt x="60577" y="93400"/>
                    </a:cubicBezTo>
                    <a:cubicBezTo>
                      <a:pt x="60627" y="93275"/>
                      <a:pt x="60577" y="93150"/>
                      <a:pt x="60477" y="93100"/>
                    </a:cubicBezTo>
                    <a:cubicBezTo>
                      <a:pt x="51128" y="88463"/>
                      <a:pt x="41304" y="86909"/>
                      <a:pt x="32356" y="86909"/>
                    </a:cubicBezTo>
                    <a:cubicBezTo>
                      <a:pt x="16296" y="86909"/>
                      <a:pt x="3090" y="91910"/>
                      <a:pt x="562" y="92922"/>
                    </a:cubicBezTo>
                    <a:lnTo>
                      <a:pt x="562" y="92922"/>
                    </a:lnTo>
                    <a:lnTo>
                      <a:pt x="29950" y="267"/>
                    </a:lnTo>
                    <a:cubicBezTo>
                      <a:pt x="30000" y="167"/>
                      <a:pt x="29925" y="42"/>
                      <a:pt x="29825" y="16"/>
                    </a:cubicBezTo>
                    <a:cubicBezTo>
                      <a:pt x="29803" y="5"/>
                      <a:pt x="29780" y="1"/>
                      <a:pt x="297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702;p52">
                <a:extLst>
                  <a:ext uri="{FF2B5EF4-FFF2-40B4-BE49-F238E27FC236}">
                    <a16:creationId xmlns:a16="http://schemas.microsoft.com/office/drawing/2014/main" id="{183F3631-3A48-A08A-321E-82815D8EBA44}"/>
                  </a:ext>
                </a:extLst>
              </p:cNvPr>
              <p:cNvSpPr/>
              <p:nvPr/>
            </p:nvSpPr>
            <p:spPr>
              <a:xfrm>
                <a:off x="7322619" y="4120043"/>
                <a:ext cx="971948" cy="189224"/>
              </a:xfrm>
              <a:custGeom>
                <a:avLst/>
                <a:gdLst/>
                <a:ahLst/>
                <a:cxnLst/>
                <a:rect l="l" t="t" r="r" b="b"/>
                <a:pathLst>
                  <a:path w="50728" h="9876" extrusionOk="0">
                    <a:moveTo>
                      <a:pt x="21104" y="1"/>
                    </a:moveTo>
                    <a:cubicBezTo>
                      <a:pt x="8096" y="1"/>
                      <a:pt x="176" y="4061"/>
                      <a:pt x="151" y="4086"/>
                    </a:cubicBezTo>
                    <a:cubicBezTo>
                      <a:pt x="51" y="4136"/>
                      <a:pt x="1" y="4262"/>
                      <a:pt x="51" y="4362"/>
                    </a:cubicBezTo>
                    <a:cubicBezTo>
                      <a:pt x="88" y="4435"/>
                      <a:pt x="165" y="4482"/>
                      <a:pt x="243" y="4482"/>
                    </a:cubicBezTo>
                    <a:cubicBezTo>
                      <a:pt x="271" y="4482"/>
                      <a:pt x="300" y="4475"/>
                      <a:pt x="327" y="4462"/>
                    </a:cubicBezTo>
                    <a:cubicBezTo>
                      <a:pt x="327" y="4462"/>
                      <a:pt x="352" y="4437"/>
                      <a:pt x="427" y="4412"/>
                    </a:cubicBezTo>
                    <a:cubicBezTo>
                      <a:pt x="1329" y="3961"/>
                      <a:pt x="8998" y="427"/>
                      <a:pt x="21104" y="427"/>
                    </a:cubicBezTo>
                    <a:cubicBezTo>
                      <a:pt x="28707" y="427"/>
                      <a:pt x="38058" y="1825"/>
                      <a:pt x="48559" y="6290"/>
                    </a:cubicBezTo>
                    <a:lnTo>
                      <a:pt x="48559" y="6290"/>
                    </a:lnTo>
                    <a:lnTo>
                      <a:pt x="50302" y="9775"/>
                    </a:lnTo>
                    <a:cubicBezTo>
                      <a:pt x="50335" y="9842"/>
                      <a:pt x="50402" y="9876"/>
                      <a:pt x="50473" y="9876"/>
                    </a:cubicBezTo>
                    <a:cubicBezTo>
                      <a:pt x="50508" y="9876"/>
                      <a:pt x="50544" y="9867"/>
                      <a:pt x="50577" y="9851"/>
                    </a:cubicBezTo>
                    <a:cubicBezTo>
                      <a:pt x="50678" y="9800"/>
                      <a:pt x="50728" y="9675"/>
                      <a:pt x="50678" y="9575"/>
                    </a:cubicBezTo>
                    <a:lnTo>
                      <a:pt x="48898" y="6016"/>
                    </a:lnTo>
                    <a:cubicBezTo>
                      <a:pt x="48873" y="5966"/>
                      <a:pt x="48848" y="5941"/>
                      <a:pt x="48798" y="5916"/>
                    </a:cubicBezTo>
                    <a:cubicBezTo>
                      <a:pt x="38196" y="1429"/>
                      <a:pt x="28773" y="1"/>
                      <a:pt x="21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703;p52">
                <a:extLst>
                  <a:ext uri="{FF2B5EF4-FFF2-40B4-BE49-F238E27FC236}">
                    <a16:creationId xmlns:a16="http://schemas.microsoft.com/office/drawing/2014/main" id="{9A8E8849-69D8-6AE8-C0D2-430EAE2F7154}"/>
                  </a:ext>
                </a:extLst>
              </p:cNvPr>
              <p:cNvSpPr/>
              <p:nvPr/>
            </p:nvSpPr>
            <p:spPr>
              <a:xfrm>
                <a:off x="8777210" y="2960797"/>
                <a:ext cx="621876" cy="8181"/>
              </a:xfrm>
              <a:custGeom>
                <a:avLst/>
                <a:gdLst/>
                <a:ahLst/>
                <a:cxnLst/>
                <a:rect l="l" t="t" r="r" b="b"/>
                <a:pathLst>
                  <a:path w="32457" h="427" extrusionOk="0">
                    <a:moveTo>
                      <a:pt x="201" y="0"/>
                    </a:moveTo>
                    <a:cubicBezTo>
                      <a:pt x="101" y="0"/>
                      <a:pt x="1" y="101"/>
                      <a:pt x="1" y="226"/>
                    </a:cubicBezTo>
                    <a:cubicBezTo>
                      <a:pt x="1" y="326"/>
                      <a:pt x="101" y="426"/>
                      <a:pt x="201" y="426"/>
                    </a:cubicBezTo>
                    <a:lnTo>
                      <a:pt x="32256" y="426"/>
                    </a:lnTo>
                    <a:cubicBezTo>
                      <a:pt x="32357" y="426"/>
                      <a:pt x="32457" y="326"/>
                      <a:pt x="32457" y="226"/>
                    </a:cubicBezTo>
                    <a:cubicBezTo>
                      <a:pt x="32457" y="101"/>
                      <a:pt x="32357" y="0"/>
                      <a:pt x="32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704;p52">
                <a:extLst>
                  <a:ext uri="{FF2B5EF4-FFF2-40B4-BE49-F238E27FC236}">
                    <a16:creationId xmlns:a16="http://schemas.microsoft.com/office/drawing/2014/main" id="{5F4B9D48-BDBD-155E-3D30-77EB9E9F4638}"/>
                  </a:ext>
                </a:extLst>
              </p:cNvPr>
              <p:cNvSpPr/>
              <p:nvPr/>
            </p:nvSpPr>
            <p:spPr>
              <a:xfrm>
                <a:off x="8746476" y="3095248"/>
                <a:ext cx="766419" cy="8181"/>
              </a:xfrm>
              <a:custGeom>
                <a:avLst/>
                <a:gdLst/>
                <a:ahLst/>
                <a:cxnLst/>
                <a:rect l="l" t="t" r="r" b="b"/>
                <a:pathLst>
                  <a:path w="40001" h="427" extrusionOk="0">
                    <a:moveTo>
                      <a:pt x="201" y="1"/>
                    </a:moveTo>
                    <a:cubicBezTo>
                      <a:pt x="101" y="1"/>
                      <a:pt x="1" y="101"/>
                      <a:pt x="1" y="226"/>
                    </a:cubicBezTo>
                    <a:cubicBezTo>
                      <a:pt x="1" y="327"/>
                      <a:pt x="101" y="427"/>
                      <a:pt x="201" y="427"/>
                    </a:cubicBezTo>
                    <a:lnTo>
                      <a:pt x="39800" y="427"/>
                    </a:lnTo>
                    <a:cubicBezTo>
                      <a:pt x="39901" y="427"/>
                      <a:pt x="40001" y="327"/>
                      <a:pt x="40001" y="226"/>
                    </a:cubicBezTo>
                    <a:cubicBezTo>
                      <a:pt x="40001" y="101"/>
                      <a:pt x="39901" y="1"/>
                      <a:pt x="398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705;p52">
                <a:extLst>
                  <a:ext uri="{FF2B5EF4-FFF2-40B4-BE49-F238E27FC236}">
                    <a16:creationId xmlns:a16="http://schemas.microsoft.com/office/drawing/2014/main" id="{E2E755AE-9BAC-9056-F54F-7F6D94C8E479}"/>
                  </a:ext>
                </a:extLst>
              </p:cNvPr>
              <p:cNvSpPr/>
              <p:nvPr/>
            </p:nvSpPr>
            <p:spPr>
              <a:xfrm>
                <a:off x="8715742" y="3229718"/>
                <a:ext cx="280464" cy="8181"/>
              </a:xfrm>
              <a:custGeom>
                <a:avLst/>
                <a:gdLst/>
                <a:ahLst/>
                <a:cxnLst/>
                <a:rect l="l" t="t" r="r" b="b"/>
                <a:pathLst>
                  <a:path w="14638" h="427" extrusionOk="0">
                    <a:moveTo>
                      <a:pt x="201" y="0"/>
                    </a:moveTo>
                    <a:cubicBezTo>
                      <a:pt x="101" y="0"/>
                      <a:pt x="1" y="101"/>
                      <a:pt x="1" y="201"/>
                    </a:cubicBezTo>
                    <a:cubicBezTo>
                      <a:pt x="1" y="326"/>
                      <a:pt x="101" y="427"/>
                      <a:pt x="201" y="427"/>
                    </a:cubicBezTo>
                    <a:lnTo>
                      <a:pt x="14437" y="427"/>
                    </a:lnTo>
                    <a:cubicBezTo>
                      <a:pt x="14537" y="427"/>
                      <a:pt x="14637" y="326"/>
                      <a:pt x="14637" y="201"/>
                    </a:cubicBezTo>
                    <a:cubicBezTo>
                      <a:pt x="14637" y="101"/>
                      <a:pt x="14537" y="0"/>
                      <a:pt x="144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706;p52">
                <a:extLst>
                  <a:ext uri="{FF2B5EF4-FFF2-40B4-BE49-F238E27FC236}">
                    <a16:creationId xmlns:a16="http://schemas.microsoft.com/office/drawing/2014/main" id="{9B7FB6DB-628D-5F36-91D0-8D6E8B2FDA4F}"/>
                  </a:ext>
                </a:extLst>
              </p:cNvPr>
              <p:cNvSpPr/>
              <p:nvPr/>
            </p:nvSpPr>
            <p:spPr>
              <a:xfrm>
                <a:off x="8685008" y="3364189"/>
                <a:ext cx="727524" cy="8181"/>
              </a:xfrm>
              <a:custGeom>
                <a:avLst/>
                <a:gdLst/>
                <a:ahLst/>
                <a:cxnLst/>
                <a:rect l="l" t="t" r="r" b="b"/>
                <a:pathLst>
                  <a:path w="37971" h="427" extrusionOk="0">
                    <a:moveTo>
                      <a:pt x="226" y="0"/>
                    </a:moveTo>
                    <a:cubicBezTo>
                      <a:pt x="101" y="0"/>
                      <a:pt x="1" y="100"/>
                      <a:pt x="1" y="201"/>
                    </a:cubicBezTo>
                    <a:cubicBezTo>
                      <a:pt x="1" y="326"/>
                      <a:pt x="101" y="426"/>
                      <a:pt x="226" y="426"/>
                    </a:cubicBezTo>
                    <a:lnTo>
                      <a:pt x="37770" y="426"/>
                    </a:lnTo>
                    <a:cubicBezTo>
                      <a:pt x="37896" y="426"/>
                      <a:pt x="37971" y="326"/>
                      <a:pt x="37971" y="201"/>
                    </a:cubicBezTo>
                    <a:cubicBezTo>
                      <a:pt x="37971" y="100"/>
                      <a:pt x="37896" y="0"/>
                      <a:pt x="377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707;p52">
                <a:extLst>
                  <a:ext uri="{FF2B5EF4-FFF2-40B4-BE49-F238E27FC236}">
                    <a16:creationId xmlns:a16="http://schemas.microsoft.com/office/drawing/2014/main" id="{C4AA985F-9D35-ECC4-476D-6FA72C7F946E}"/>
                  </a:ext>
                </a:extLst>
              </p:cNvPr>
              <p:cNvSpPr/>
              <p:nvPr/>
            </p:nvSpPr>
            <p:spPr>
              <a:xfrm>
                <a:off x="8654274" y="3498640"/>
                <a:ext cx="766419" cy="7702"/>
              </a:xfrm>
              <a:custGeom>
                <a:avLst/>
                <a:gdLst/>
                <a:ahLst/>
                <a:cxnLst/>
                <a:rect l="l" t="t" r="r" b="b"/>
                <a:pathLst>
                  <a:path w="40001" h="402" extrusionOk="0">
                    <a:moveTo>
                      <a:pt x="226" y="1"/>
                    </a:moveTo>
                    <a:cubicBezTo>
                      <a:pt x="101" y="1"/>
                      <a:pt x="1" y="101"/>
                      <a:pt x="1" y="201"/>
                    </a:cubicBezTo>
                    <a:cubicBezTo>
                      <a:pt x="1" y="326"/>
                      <a:pt x="101" y="402"/>
                      <a:pt x="226" y="402"/>
                    </a:cubicBezTo>
                    <a:lnTo>
                      <a:pt x="39800" y="402"/>
                    </a:lnTo>
                    <a:cubicBezTo>
                      <a:pt x="39901" y="402"/>
                      <a:pt x="40001" y="326"/>
                      <a:pt x="40001" y="201"/>
                    </a:cubicBezTo>
                    <a:cubicBezTo>
                      <a:pt x="40001" y="101"/>
                      <a:pt x="39901" y="1"/>
                      <a:pt x="398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708;p52">
                <a:extLst>
                  <a:ext uri="{FF2B5EF4-FFF2-40B4-BE49-F238E27FC236}">
                    <a16:creationId xmlns:a16="http://schemas.microsoft.com/office/drawing/2014/main" id="{C64CB28A-B6BF-1A3C-7D12-32AC1A9BAC82}"/>
                  </a:ext>
                </a:extLst>
              </p:cNvPr>
              <p:cNvSpPr/>
              <p:nvPr/>
            </p:nvSpPr>
            <p:spPr>
              <a:xfrm>
                <a:off x="7821585" y="2518988"/>
                <a:ext cx="660292" cy="8181"/>
              </a:xfrm>
              <a:custGeom>
                <a:avLst/>
                <a:gdLst/>
                <a:ahLst/>
                <a:cxnLst/>
                <a:rect l="l" t="t" r="r" b="b"/>
                <a:pathLst>
                  <a:path w="34462" h="427" extrusionOk="0">
                    <a:moveTo>
                      <a:pt x="201" y="1"/>
                    </a:moveTo>
                    <a:cubicBezTo>
                      <a:pt x="100" y="1"/>
                      <a:pt x="0" y="101"/>
                      <a:pt x="0" y="201"/>
                    </a:cubicBezTo>
                    <a:cubicBezTo>
                      <a:pt x="0" y="326"/>
                      <a:pt x="100" y="427"/>
                      <a:pt x="201" y="427"/>
                    </a:cubicBezTo>
                    <a:lnTo>
                      <a:pt x="34236" y="427"/>
                    </a:lnTo>
                    <a:cubicBezTo>
                      <a:pt x="34361" y="427"/>
                      <a:pt x="34461" y="326"/>
                      <a:pt x="34461" y="201"/>
                    </a:cubicBezTo>
                    <a:cubicBezTo>
                      <a:pt x="34461" y="101"/>
                      <a:pt x="34361" y="1"/>
                      <a:pt x="34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709;p52">
                <a:extLst>
                  <a:ext uri="{FF2B5EF4-FFF2-40B4-BE49-F238E27FC236}">
                    <a16:creationId xmlns:a16="http://schemas.microsoft.com/office/drawing/2014/main" id="{646FE004-4E0C-E5CF-021C-39C74A9BBB4A}"/>
                  </a:ext>
                </a:extLst>
              </p:cNvPr>
              <p:cNvSpPr/>
              <p:nvPr/>
            </p:nvSpPr>
            <p:spPr>
              <a:xfrm>
                <a:off x="7790851" y="2653458"/>
                <a:ext cx="766419" cy="8181"/>
              </a:xfrm>
              <a:custGeom>
                <a:avLst/>
                <a:gdLst/>
                <a:ahLst/>
                <a:cxnLst/>
                <a:rect l="l" t="t" r="r" b="b"/>
                <a:pathLst>
                  <a:path w="40001" h="427" extrusionOk="0">
                    <a:moveTo>
                      <a:pt x="226" y="0"/>
                    </a:moveTo>
                    <a:cubicBezTo>
                      <a:pt x="100" y="0"/>
                      <a:pt x="0" y="100"/>
                      <a:pt x="0" y="201"/>
                    </a:cubicBezTo>
                    <a:cubicBezTo>
                      <a:pt x="0" y="326"/>
                      <a:pt x="100" y="426"/>
                      <a:pt x="226" y="426"/>
                    </a:cubicBezTo>
                    <a:lnTo>
                      <a:pt x="39800" y="426"/>
                    </a:lnTo>
                    <a:cubicBezTo>
                      <a:pt x="39900" y="426"/>
                      <a:pt x="40000" y="326"/>
                      <a:pt x="40000" y="201"/>
                    </a:cubicBezTo>
                    <a:cubicBezTo>
                      <a:pt x="40000" y="100"/>
                      <a:pt x="39900" y="0"/>
                      <a:pt x="39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710;p52">
                <a:extLst>
                  <a:ext uri="{FF2B5EF4-FFF2-40B4-BE49-F238E27FC236}">
                    <a16:creationId xmlns:a16="http://schemas.microsoft.com/office/drawing/2014/main" id="{50703DF6-5D4B-4E1C-F43F-F0AB8DA0606D}"/>
                  </a:ext>
                </a:extLst>
              </p:cNvPr>
              <p:cNvSpPr/>
              <p:nvPr/>
            </p:nvSpPr>
            <p:spPr>
              <a:xfrm>
                <a:off x="7760098" y="2787909"/>
                <a:ext cx="373620" cy="7702"/>
              </a:xfrm>
              <a:custGeom>
                <a:avLst/>
                <a:gdLst/>
                <a:ahLst/>
                <a:cxnLst/>
                <a:rect l="l" t="t" r="r" b="b"/>
                <a:pathLst>
                  <a:path w="19500" h="402" extrusionOk="0">
                    <a:moveTo>
                      <a:pt x="227" y="1"/>
                    </a:moveTo>
                    <a:cubicBezTo>
                      <a:pt x="101" y="1"/>
                      <a:pt x="1" y="76"/>
                      <a:pt x="1" y="201"/>
                    </a:cubicBezTo>
                    <a:cubicBezTo>
                      <a:pt x="1" y="327"/>
                      <a:pt x="101" y="402"/>
                      <a:pt x="227" y="402"/>
                    </a:cubicBezTo>
                    <a:lnTo>
                      <a:pt x="19299" y="402"/>
                    </a:lnTo>
                    <a:cubicBezTo>
                      <a:pt x="19400" y="402"/>
                      <a:pt x="19500" y="327"/>
                      <a:pt x="19500" y="201"/>
                    </a:cubicBezTo>
                    <a:cubicBezTo>
                      <a:pt x="19500" y="76"/>
                      <a:pt x="19400" y="1"/>
                      <a:pt x="192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711;p52">
                <a:extLst>
                  <a:ext uri="{FF2B5EF4-FFF2-40B4-BE49-F238E27FC236}">
                    <a16:creationId xmlns:a16="http://schemas.microsoft.com/office/drawing/2014/main" id="{2C6F58CB-E421-94E6-8E3A-841240F4F957}"/>
                  </a:ext>
                </a:extLst>
              </p:cNvPr>
              <p:cNvSpPr/>
              <p:nvPr/>
            </p:nvSpPr>
            <p:spPr>
              <a:xfrm>
                <a:off x="7729364" y="2922380"/>
                <a:ext cx="766438" cy="7702"/>
              </a:xfrm>
              <a:custGeom>
                <a:avLst/>
                <a:gdLst/>
                <a:ahLst/>
                <a:cxnLst/>
                <a:rect l="l" t="t" r="r" b="b"/>
                <a:pathLst>
                  <a:path w="40002" h="402" extrusionOk="0">
                    <a:moveTo>
                      <a:pt x="227" y="0"/>
                    </a:moveTo>
                    <a:cubicBezTo>
                      <a:pt x="101" y="0"/>
                      <a:pt x="1" y="75"/>
                      <a:pt x="1" y="201"/>
                    </a:cubicBezTo>
                    <a:cubicBezTo>
                      <a:pt x="1" y="301"/>
                      <a:pt x="101" y="401"/>
                      <a:pt x="227" y="401"/>
                    </a:cubicBezTo>
                    <a:lnTo>
                      <a:pt x="39801" y="401"/>
                    </a:lnTo>
                    <a:cubicBezTo>
                      <a:pt x="39901" y="401"/>
                      <a:pt x="40001" y="301"/>
                      <a:pt x="40001" y="201"/>
                    </a:cubicBezTo>
                    <a:cubicBezTo>
                      <a:pt x="40001" y="75"/>
                      <a:pt x="39901" y="0"/>
                      <a:pt x="398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712;p52">
                <a:extLst>
                  <a:ext uri="{FF2B5EF4-FFF2-40B4-BE49-F238E27FC236}">
                    <a16:creationId xmlns:a16="http://schemas.microsoft.com/office/drawing/2014/main" id="{8452853D-DC7B-848E-9107-2120963C5EC6}"/>
                  </a:ext>
                </a:extLst>
              </p:cNvPr>
              <p:cNvSpPr/>
              <p:nvPr/>
            </p:nvSpPr>
            <p:spPr>
              <a:xfrm>
                <a:off x="7698630" y="3056352"/>
                <a:ext cx="363542" cy="8181"/>
              </a:xfrm>
              <a:custGeom>
                <a:avLst/>
                <a:gdLst/>
                <a:ahLst/>
                <a:cxnLst/>
                <a:rect l="l" t="t" r="r" b="b"/>
                <a:pathLst>
                  <a:path w="18974" h="427" extrusionOk="0">
                    <a:moveTo>
                      <a:pt x="227" y="1"/>
                    </a:moveTo>
                    <a:cubicBezTo>
                      <a:pt x="101" y="1"/>
                      <a:pt x="1" y="101"/>
                      <a:pt x="1" y="226"/>
                    </a:cubicBezTo>
                    <a:cubicBezTo>
                      <a:pt x="1" y="327"/>
                      <a:pt x="101" y="427"/>
                      <a:pt x="227" y="427"/>
                    </a:cubicBezTo>
                    <a:lnTo>
                      <a:pt x="18773" y="427"/>
                    </a:lnTo>
                    <a:cubicBezTo>
                      <a:pt x="18873" y="427"/>
                      <a:pt x="18973" y="327"/>
                      <a:pt x="18973" y="226"/>
                    </a:cubicBezTo>
                    <a:cubicBezTo>
                      <a:pt x="18973" y="101"/>
                      <a:pt x="18873" y="1"/>
                      <a:pt x="187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713;p52">
                <a:extLst>
                  <a:ext uri="{FF2B5EF4-FFF2-40B4-BE49-F238E27FC236}">
                    <a16:creationId xmlns:a16="http://schemas.microsoft.com/office/drawing/2014/main" id="{6AD0BED1-11F2-BE8D-6532-405925090A11}"/>
                  </a:ext>
                </a:extLst>
              </p:cNvPr>
              <p:cNvSpPr/>
              <p:nvPr/>
            </p:nvSpPr>
            <p:spPr>
              <a:xfrm>
                <a:off x="7457568" y="3772850"/>
                <a:ext cx="766419" cy="7702"/>
              </a:xfrm>
              <a:custGeom>
                <a:avLst/>
                <a:gdLst/>
                <a:ahLst/>
                <a:cxnLst/>
                <a:rect l="l" t="t" r="r" b="b"/>
                <a:pathLst>
                  <a:path w="40001" h="402" extrusionOk="0">
                    <a:moveTo>
                      <a:pt x="226" y="0"/>
                    </a:moveTo>
                    <a:cubicBezTo>
                      <a:pt x="101" y="0"/>
                      <a:pt x="0" y="76"/>
                      <a:pt x="0" y="201"/>
                    </a:cubicBezTo>
                    <a:cubicBezTo>
                      <a:pt x="0" y="326"/>
                      <a:pt x="101" y="401"/>
                      <a:pt x="226" y="401"/>
                    </a:cubicBezTo>
                    <a:lnTo>
                      <a:pt x="39800" y="401"/>
                    </a:lnTo>
                    <a:cubicBezTo>
                      <a:pt x="39925" y="401"/>
                      <a:pt x="40001" y="326"/>
                      <a:pt x="40001" y="201"/>
                    </a:cubicBezTo>
                    <a:cubicBezTo>
                      <a:pt x="40001" y="76"/>
                      <a:pt x="39925" y="0"/>
                      <a:pt x="39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714;p52">
                <a:extLst>
                  <a:ext uri="{FF2B5EF4-FFF2-40B4-BE49-F238E27FC236}">
                    <a16:creationId xmlns:a16="http://schemas.microsoft.com/office/drawing/2014/main" id="{57EF8F2E-214A-AFFD-E89A-4BD79EE62AAB}"/>
                  </a:ext>
                </a:extLst>
              </p:cNvPr>
              <p:cNvSpPr/>
              <p:nvPr/>
            </p:nvSpPr>
            <p:spPr>
              <a:xfrm>
                <a:off x="7427313" y="3907320"/>
                <a:ext cx="443726" cy="7702"/>
              </a:xfrm>
              <a:custGeom>
                <a:avLst/>
                <a:gdLst/>
                <a:ahLst/>
                <a:cxnLst/>
                <a:rect l="l" t="t" r="r" b="b"/>
                <a:pathLst>
                  <a:path w="23159" h="402" extrusionOk="0">
                    <a:moveTo>
                      <a:pt x="201" y="0"/>
                    </a:moveTo>
                    <a:cubicBezTo>
                      <a:pt x="76" y="0"/>
                      <a:pt x="1" y="75"/>
                      <a:pt x="1" y="201"/>
                    </a:cubicBezTo>
                    <a:cubicBezTo>
                      <a:pt x="1" y="326"/>
                      <a:pt x="76" y="401"/>
                      <a:pt x="201" y="401"/>
                    </a:cubicBezTo>
                    <a:lnTo>
                      <a:pt x="22958" y="401"/>
                    </a:lnTo>
                    <a:cubicBezTo>
                      <a:pt x="23083" y="401"/>
                      <a:pt x="23158" y="326"/>
                      <a:pt x="23158" y="201"/>
                    </a:cubicBezTo>
                    <a:cubicBezTo>
                      <a:pt x="23158" y="75"/>
                      <a:pt x="23083" y="0"/>
                      <a:pt x="22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715;p52">
                <a:extLst>
                  <a:ext uri="{FF2B5EF4-FFF2-40B4-BE49-F238E27FC236}">
                    <a16:creationId xmlns:a16="http://schemas.microsoft.com/office/drawing/2014/main" id="{78CFA120-CC61-2A0B-3E27-9D532DE91C65}"/>
                  </a:ext>
                </a:extLst>
              </p:cNvPr>
              <p:cNvSpPr/>
              <p:nvPr/>
            </p:nvSpPr>
            <p:spPr>
              <a:xfrm>
                <a:off x="7948353" y="2329775"/>
                <a:ext cx="531115" cy="1600550"/>
              </a:xfrm>
              <a:custGeom>
                <a:avLst/>
                <a:gdLst/>
                <a:ahLst/>
                <a:cxnLst/>
                <a:rect l="l" t="t" r="r" b="b"/>
                <a:pathLst>
                  <a:path w="27720" h="83536" extrusionOk="0">
                    <a:moveTo>
                      <a:pt x="21454" y="1"/>
                    </a:moveTo>
                    <a:cubicBezTo>
                      <a:pt x="16742" y="17620"/>
                      <a:pt x="1" y="83535"/>
                      <a:pt x="1" y="83535"/>
                    </a:cubicBezTo>
                    <a:lnTo>
                      <a:pt x="3058" y="80979"/>
                    </a:lnTo>
                    <a:lnTo>
                      <a:pt x="6266" y="83535"/>
                    </a:lnTo>
                    <a:lnTo>
                      <a:pt x="27720" y="251"/>
                    </a:lnTo>
                    <a:cubicBezTo>
                      <a:pt x="25840" y="101"/>
                      <a:pt x="23760" y="26"/>
                      <a:pt x="214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" name="Google Shape;1716;p52">
              <a:extLst>
                <a:ext uri="{FF2B5EF4-FFF2-40B4-BE49-F238E27FC236}">
                  <a16:creationId xmlns:a16="http://schemas.microsoft.com/office/drawing/2014/main" id="{DCB5381A-E1BC-ACA7-DF94-57E4E20244FE}"/>
                </a:ext>
              </a:extLst>
            </p:cNvPr>
            <p:cNvSpPr/>
            <p:nvPr/>
          </p:nvSpPr>
          <p:spPr>
            <a:xfrm>
              <a:off x="3135275" y="1264238"/>
              <a:ext cx="195525" cy="195500"/>
            </a:xfrm>
            <a:custGeom>
              <a:avLst/>
              <a:gdLst/>
              <a:ahLst/>
              <a:cxnLst/>
              <a:rect l="l" t="t" r="r" b="b"/>
              <a:pathLst>
                <a:path w="7821" h="7820" extrusionOk="0">
                  <a:moveTo>
                    <a:pt x="3899" y="1313"/>
                  </a:moveTo>
                  <a:lnTo>
                    <a:pt x="3899" y="1313"/>
                  </a:lnTo>
                  <a:cubicBezTo>
                    <a:pt x="4315" y="2544"/>
                    <a:pt x="5299" y="3510"/>
                    <a:pt x="6539" y="3910"/>
                  </a:cubicBezTo>
                  <a:lnTo>
                    <a:pt x="6539" y="3910"/>
                  </a:lnTo>
                  <a:cubicBezTo>
                    <a:pt x="5299" y="4310"/>
                    <a:pt x="4315" y="5276"/>
                    <a:pt x="3899" y="6507"/>
                  </a:cubicBezTo>
                  <a:lnTo>
                    <a:pt x="3899" y="6507"/>
                  </a:lnTo>
                  <a:cubicBezTo>
                    <a:pt x="3489" y="5276"/>
                    <a:pt x="2515" y="4310"/>
                    <a:pt x="1280" y="3910"/>
                  </a:cubicBezTo>
                  <a:lnTo>
                    <a:pt x="1280" y="3910"/>
                  </a:lnTo>
                  <a:cubicBezTo>
                    <a:pt x="2515" y="3510"/>
                    <a:pt x="3489" y="2544"/>
                    <a:pt x="3899" y="1313"/>
                  </a:cubicBezTo>
                  <a:close/>
                  <a:moveTo>
                    <a:pt x="3685" y="0"/>
                  </a:moveTo>
                  <a:cubicBezTo>
                    <a:pt x="3685" y="1028"/>
                    <a:pt x="3284" y="1955"/>
                    <a:pt x="2607" y="2632"/>
                  </a:cubicBezTo>
                  <a:cubicBezTo>
                    <a:pt x="1931" y="3283"/>
                    <a:pt x="1028" y="3710"/>
                    <a:pt x="1" y="3710"/>
                  </a:cubicBezTo>
                  <a:lnTo>
                    <a:pt x="1" y="4111"/>
                  </a:lnTo>
                  <a:cubicBezTo>
                    <a:pt x="1028" y="4111"/>
                    <a:pt x="1931" y="4537"/>
                    <a:pt x="2607" y="5213"/>
                  </a:cubicBezTo>
                  <a:cubicBezTo>
                    <a:pt x="3284" y="5865"/>
                    <a:pt x="3685" y="6792"/>
                    <a:pt x="3685" y="7820"/>
                  </a:cubicBezTo>
                  <a:lnTo>
                    <a:pt x="4111" y="7820"/>
                  </a:lnTo>
                  <a:cubicBezTo>
                    <a:pt x="4111" y="6792"/>
                    <a:pt x="4537" y="5865"/>
                    <a:pt x="5189" y="5213"/>
                  </a:cubicBezTo>
                  <a:cubicBezTo>
                    <a:pt x="5865" y="4537"/>
                    <a:pt x="6793" y="4111"/>
                    <a:pt x="7820" y="4111"/>
                  </a:cubicBezTo>
                  <a:lnTo>
                    <a:pt x="7820" y="3710"/>
                  </a:lnTo>
                  <a:cubicBezTo>
                    <a:pt x="6793" y="3710"/>
                    <a:pt x="5865" y="3283"/>
                    <a:pt x="5189" y="2632"/>
                  </a:cubicBezTo>
                  <a:cubicBezTo>
                    <a:pt x="4537" y="1955"/>
                    <a:pt x="4111" y="1028"/>
                    <a:pt x="4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8474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ai thanh do children fairytale apps digital">
            <a:extLst>
              <a:ext uri="{FF2B5EF4-FFF2-40B4-BE49-F238E27FC236}">
                <a16:creationId xmlns:a16="http://schemas.microsoft.com/office/drawing/2014/main" id="{8AE56529-F537-43E4-B196-FDC034451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3" t="1297" r="7163" b="2221"/>
          <a:stretch/>
        </p:blipFill>
        <p:spPr bwMode="auto">
          <a:xfrm>
            <a:off x="0" y="0"/>
            <a:ext cx="54387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666;p64">
            <a:extLst>
              <a:ext uri="{FF2B5EF4-FFF2-40B4-BE49-F238E27FC236}">
                <a16:creationId xmlns:a16="http://schemas.microsoft.com/office/drawing/2014/main" id="{05196702-3B57-4778-AAE0-A7D5DB8FE9E5}"/>
              </a:ext>
            </a:extLst>
          </p:cNvPr>
          <p:cNvSpPr/>
          <p:nvPr/>
        </p:nvSpPr>
        <p:spPr>
          <a:xfrm flipH="1">
            <a:off x="3163685" y="0"/>
            <a:ext cx="4874030" cy="5143500"/>
          </a:xfrm>
          <a:custGeom>
            <a:avLst/>
            <a:gdLst/>
            <a:ahLst/>
            <a:cxnLst/>
            <a:rect l="l" t="t" r="r" b="b"/>
            <a:pathLst>
              <a:path w="13986" h="29532" extrusionOk="0">
                <a:moveTo>
                  <a:pt x="1" y="1"/>
                </a:moveTo>
                <a:lnTo>
                  <a:pt x="1" y="29532"/>
                </a:lnTo>
                <a:lnTo>
                  <a:pt x="11119" y="29532"/>
                </a:lnTo>
                <a:cubicBezTo>
                  <a:pt x="6484" y="20887"/>
                  <a:pt x="7964" y="5595"/>
                  <a:pt x="1398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91DFBF-86C1-415A-961E-063AC48070DB}"/>
              </a:ext>
            </a:extLst>
          </p:cNvPr>
          <p:cNvSpPr txBox="1"/>
          <p:nvPr/>
        </p:nvSpPr>
        <p:spPr>
          <a:xfrm>
            <a:off x="5600700" y="802035"/>
            <a:ext cx="32032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Đọc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 2 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tóm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tắt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truyền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thuyết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 “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Sơn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Tinh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Thủy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Tinh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” 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 SGK 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tham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gia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trò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chơi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 “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Lật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mảnh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ghép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817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Freelance Writing Business Plan by Slidesgo">
  <a:themeElements>
    <a:clrScheme name="Simple Light">
      <a:dk1>
        <a:srgbClr val="212121"/>
      </a:dk1>
      <a:lt1>
        <a:srgbClr val="F0F8FF"/>
      </a:lt1>
      <a:dk2>
        <a:srgbClr val="CFE2F5"/>
      </a:dk2>
      <a:lt2>
        <a:srgbClr val="AECAEC"/>
      </a:lt2>
      <a:accent1>
        <a:srgbClr val="557EC8"/>
      </a:accent1>
      <a:accent2>
        <a:srgbClr val="4A56AF"/>
      </a:accent2>
      <a:accent3>
        <a:srgbClr val="F576A5"/>
      </a:accent3>
      <a:accent4>
        <a:srgbClr val="F03561"/>
      </a:accent4>
      <a:accent5>
        <a:srgbClr val="D3D2D0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2692</Words>
  <Application>Microsoft Office PowerPoint</Application>
  <PresentationFormat>On-screen Show (16:9)</PresentationFormat>
  <Paragraphs>329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2" baseType="lpstr">
      <vt:lpstr>#9Slide07 SVNAppleberry</vt:lpstr>
      <vt:lpstr>#9Slide05 Handsome Script</vt:lpstr>
      <vt:lpstr>Wingdings</vt:lpstr>
      <vt:lpstr>Arial</vt:lpstr>
      <vt:lpstr>#9Slide03 Arima Madurai Black</vt:lpstr>
      <vt:lpstr>#9Slide05 Gullever Font</vt:lpstr>
      <vt:lpstr>SimSun</vt:lpstr>
      <vt:lpstr>Julius Sans One</vt:lpstr>
      <vt:lpstr>#9Slide05 Braxton Regular</vt:lpstr>
      <vt:lpstr>#9Slide05 Beautiful Caps</vt:lpstr>
      <vt:lpstr>#9Slide03 Arima Madurai</vt:lpstr>
      <vt:lpstr>OpenSans</vt:lpstr>
      <vt:lpstr>Times New Roman</vt:lpstr>
      <vt:lpstr>#9Slide03 Ample</vt:lpstr>
      <vt:lpstr>Didact Gothic</vt:lpstr>
      <vt:lpstr>#9Slide03 AmpleSoft</vt:lpstr>
      <vt:lpstr>Freelance Writing Business Plan by Slidesgo</vt:lpstr>
      <vt:lpstr>PowerPoint Presentation</vt:lpstr>
      <vt:lpstr>PowerPoint Presentation</vt:lpstr>
      <vt:lpstr>PowerPoint Presentation</vt:lpstr>
      <vt:lpstr>KIẾN THỨC CẦN NHỚ</vt:lpstr>
      <vt:lpstr>PowerPoint Presentation</vt:lpstr>
      <vt:lpstr>PowerPoint Presentation</vt:lpstr>
      <vt:lpstr>PowerPoint Presentation</vt:lpstr>
      <vt:lpstr>PHÂN TÍCH VĂN BẢN MẪU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QUY TRÌNH VIẾT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NBN</cp:lastModifiedBy>
  <cp:revision>22</cp:revision>
  <dcterms:modified xsi:type="dcterms:W3CDTF">2022-07-30T07:48:29Z</dcterms:modified>
</cp:coreProperties>
</file>