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4" r:id="rId3"/>
    <p:sldId id="259" r:id="rId4"/>
    <p:sldId id="257" r:id="rId5"/>
    <p:sldId id="265" r:id="rId6"/>
    <p:sldId id="269" r:id="rId7"/>
    <p:sldId id="271" r:id="rId8"/>
    <p:sldId id="272" r:id="rId9"/>
    <p:sldId id="273" r:id="rId10"/>
    <p:sldId id="267" r:id="rId11"/>
    <p:sldId id="275" r:id="rId12"/>
    <p:sldId id="276" r:id="rId13"/>
    <p:sldId id="27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7585A-F2B2-4D5D-9DF0-663A35997CA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EE3F5-A595-4166-9AD5-69EF0D0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031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8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5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6096000" y="1553041"/>
            <a:ext cx="51360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6096000" y="2555359"/>
            <a:ext cx="5136000" cy="2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40" name="Google Shape;140;p7"/>
          <p:cNvGrpSpPr/>
          <p:nvPr/>
        </p:nvGrpSpPr>
        <p:grpSpPr>
          <a:xfrm>
            <a:off x="928200" y="408200"/>
            <a:ext cx="10335600" cy="6041600"/>
            <a:chOff x="696150" y="306150"/>
            <a:chExt cx="7751700" cy="4531200"/>
          </a:xfrm>
        </p:grpSpPr>
        <p:cxnSp>
          <p:nvCxnSpPr>
            <p:cNvPr id="141" name="Google Shape;141;p7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7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" name="Google Shape;143;p7"/>
          <p:cNvGrpSpPr/>
          <p:nvPr/>
        </p:nvGrpSpPr>
        <p:grpSpPr>
          <a:xfrm>
            <a:off x="10202148" y="593378"/>
            <a:ext cx="1815433" cy="355801"/>
            <a:chOff x="12570425" y="755225"/>
            <a:chExt cx="842350" cy="165100"/>
          </a:xfrm>
        </p:grpSpPr>
        <p:sp>
          <p:nvSpPr>
            <p:cNvPr id="144" name="Google Shape;144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" name="Google Shape;146;p7"/>
          <p:cNvGrpSpPr/>
          <p:nvPr/>
        </p:nvGrpSpPr>
        <p:grpSpPr>
          <a:xfrm>
            <a:off x="459202" y="1241595"/>
            <a:ext cx="1352927" cy="265172"/>
            <a:chOff x="12570425" y="755225"/>
            <a:chExt cx="842350" cy="165100"/>
          </a:xfrm>
        </p:grpSpPr>
        <p:sp>
          <p:nvSpPr>
            <p:cNvPr id="147" name="Google Shape;147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7"/>
          <p:cNvSpPr/>
          <p:nvPr/>
        </p:nvSpPr>
        <p:spPr>
          <a:xfrm>
            <a:off x="11280767" y="4399651"/>
            <a:ext cx="260700" cy="260667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" name="Google Shape;150;p7"/>
          <p:cNvGrpSpPr/>
          <p:nvPr/>
        </p:nvGrpSpPr>
        <p:grpSpPr>
          <a:xfrm>
            <a:off x="3011038" y="494523"/>
            <a:ext cx="1008573" cy="197701"/>
            <a:chOff x="12570425" y="755225"/>
            <a:chExt cx="842350" cy="165100"/>
          </a:xfrm>
        </p:grpSpPr>
        <p:sp>
          <p:nvSpPr>
            <p:cNvPr id="151" name="Google Shape;151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4358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9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9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6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D7B82-2E49-40C0-8C21-46E49DAAD7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8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90;p58">
            <a:extLst>
              <a:ext uri="{FF2B5EF4-FFF2-40B4-BE49-F238E27FC236}">
                <a16:creationId xmlns:a16="http://schemas.microsoft.com/office/drawing/2014/main" id="{39625B62-F846-8337-8142-8C335215DB73}"/>
              </a:ext>
            </a:extLst>
          </p:cNvPr>
          <p:cNvGrpSpPr/>
          <p:nvPr/>
        </p:nvGrpSpPr>
        <p:grpSpPr>
          <a:xfrm>
            <a:off x="419122" y="884758"/>
            <a:ext cx="2226311" cy="5113487"/>
            <a:chOff x="5842330" y="540038"/>
            <a:chExt cx="1254706" cy="3334783"/>
          </a:xfrm>
        </p:grpSpPr>
        <p:sp>
          <p:nvSpPr>
            <p:cNvPr id="5" name="Google Shape;2091;p58">
              <a:extLst>
                <a:ext uri="{FF2B5EF4-FFF2-40B4-BE49-F238E27FC236}">
                  <a16:creationId xmlns:a16="http://schemas.microsoft.com/office/drawing/2014/main" id="{EC908C09-ECF1-2DEC-5843-EB26D83532D6}"/>
                </a:ext>
              </a:extLst>
            </p:cNvPr>
            <p:cNvSpPr/>
            <p:nvPr/>
          </p:nvSpPr>
          <p:spPr>
            <a:xfrm flipH="1">
              <a:off x="5842330" y="544561"/>
              <a:ext cx="1254706" cy="2713110"/>
            </a:xfrm>
            <a:custGeom>
              <a:avLst/>
              <a:gdLst/>
              <a:ahLst/>
              <a:cxnLst/>
              <a:rect l="l" t="t" r="r" b="b"/>
              <a:pathLst>
                <a:path w="59921" h="129570" extrusionOk="0">
                  <a:moveTo>
                    <a:pt x="23372" y="1"/>
                  </a:moveTo>
                  <a:cubicBezTo>
                    <a:pt x="19136" y="1"/>
                    <a:pt x="14821" y="1678"/>
                    <a:pt x="10666" y="5142"/>
                  </a:cubicBezTo>
                  <a:cubicBezTo>
                    <a:pt x="9551" y="6063"/>
                    <a:pt x="0" y="15177"/>
                    <a:pt x="13841" y="27733"/>
                  </a:cubicBezTo>
                  <a:cubicBezTo>
                    <a:pt x="30081" y="42446"/>
                    <a:pt x="27100" y="61426"/>
                    <a:pt x="25549" y="74006"/>
                  </a:cubicBezTo>
                  <a:cubicBezTo>
                    <a:pt x="23997" y="86586"/>
                    <a:pt x="8363" y="126266"/>
                    <a:pt x="26809" y="129369"/>
                  </a:cubicBezTo>
                  <a:cubicBezTo>
                    <a:pt x="27613" y="129504"/>
                    <a:pt x="28397" y="129570"/>
                    <a:pt x="29161" y="129570"/>
                  </a:cubicBezTo>
                  <a:cubicBezTo>
                    <a:pt x="45935" y="129570"/>
                    <a:pt x="53304" y="97960"/>
                    <a:pt x="56527" y="76794"/>
                  </a:cubicBezTo>
                  <a:cubicBezTo>
                    <a:pt x="59920" y="54663"/>
                    <a:pt x="52624" y="30690"/>
                    <a:pt x="43777" y="15177"/>
                  </a:cubicBezTo>
                  <a:cubicBezTo>
                    <a:pt x="38122" y="5262"/>
                    <a:pt x="30873" y="1"/>
                    <a:pt x="2337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2092;p58">
              <a:extLst>
                <a:ext uri="{FF2B5EF4-FFF2-40B4-BE49-F238E27FC236}">
                  <a16:creationId xmlns:a16="http://schemas.microsoft.com/office/drawing/2014/main" id="{F82ACCAB-102A-5764-F724-532EB187AE0F}"/>
                </a:ext>
              </a:extLst>
            </p:cNvPr>
            <p:cNvSpPr/>
            <p:nvPr/>
          </p:nvSpPr>
          <p:spPr>
            <a:xfrm flipH="1">
              <a:off x="5891574" y="540038"/>
              <a:ext cx="1058274" cy="2601901"/>
            </a:xfrm>
            <a:custGeom>
              <a:avLst/>
              <a:gdLst/>
              <a:ahLst/>
              <a:cxnLst/>
              <a:rect l="l" t="t" r="r" b="b"/>
              <a:pathLst>
                <a:path w="50540" h="124259" extrusionOk="0">
                  <a:moveTo>
                    <a:pt x="16338" y="1"/>
                  </a:moveTo>
                  <a:cubicBezTo>
                    <a:pt x="12072" y="1"/>
                    <a:pt x="7709" y="1698"/>
                    <a:pt x="3515" y="5188"/>
                  </a:cubicBezTo>
                  <a:cubicBezTo>
                    <a:pt x="3055" y="5600"/>
                    <a:pt x="1164" y="7346"/>
                    <a:pt x="49" y="10157"/>
                  </a:cubicBezTo>
                  <a:cubicBezTo>
                    <a:pt x="1" y="10279"/>
                    <a:pt x="49" y="10400"/>
                    <a:pt x="146" y="10424"/>
                  </a:cubicBezTo>
                  <a:cubicBezTo>
                    <a:pt x="179" y="10437"/>
                    <a:pt x="211" y="10443"/>
                    <a:pt x="242" y="10443"/>
                  </a:cubicBezTo>
                  <a:cubicBezTo>
                    <a:pt x="325" y="10443"/>
                    <a:pt x="395" y="10398"/>
                    <a:pt x="413" y="10327"/>
                  </a:cubicBezTo>
                  <a:cubicBezTo>
                    <a:pt x="1504" y="7588"/>
                    <a:pt x="3346" y="5867"/>
                    <a:pt x="3782" y="5503"/>
                  </a:cubicBezTo>
                  <a:cubicBezTo>
                    <a:pt x="7903" y="2061"/>
                    <a:pt x="12169" y="413"/>
                    <a:pt x="16338" y="413"/>
                  </a:cubicBezTo>
                  <a:cubicBezTo>
                    <a:pt x="20047" y="413"/>
                    <a:pt x="23683" y="1698"/>
                    <a:pt x="27125" y="4243"/>
                  </a:cubicBezTo>
                  <a:cubicBezTo>
                    <a:pt x="30542" y="6764"/>
                    <a:pt x="33742" y="10545"/>
                    <a:pt x="36578" y="15490"/>
                  </a:cubicBezTo>
                  <a:cubicBezTo>
                    <a:pt x="43898" y="28313"/>
                    <a:pt x="50152" y="46977"/>
                    <a:pt x="50152" y="65544"/>
                  </a:cubicBezTo>
                  <a:cubicBezTo>
                    <a:pt x="50152" y="69374"/>
                    <a:pt x="49885" y="73204"/>
                    <a:pt x="49304" y="76985"/>
                  </a:cubicBezTo>
                  <a:cubicBezTo>
                    <a:pt x="48116" y="84791"/>
                    <a:pt x="46347" y="94026"/>
                    <a:pt x="43777" y="102558"/>
                  </a:cubicBezTo>
                  <a:cubicBezTo>
                    <a:pt x="41184" y="111090"/>
                    <a:pt x="37766" y="118920"/>
                    <a:pt x="33306" y="123913"/>
                  </a:cubicBezTo>
                  <a:cubicBezTo>
                    <a:pt x="33233" y="124010"/>
                    <a:pt x="33233" y="124131"/>
                    <a:pt x="33306" y="124204"/>
                  </a:cubicBezTo>
                  <a:cubicBezTo>
                    <a:pt x="33354" y="124240"/>
                    <a:pt x="33409" y="124258"/>
                    <a:pt x="33460" y="124258"/>
                  </a:cubicBezTo>
                  <a:cubicBezTo>
                    <a:pt x="33512" y="124258"/>
                    <a:pt x="33560" y="124240"/>
                    <a:pt x="33597" y="124204"/>
                  </a:cubicBezTo>
                  <a:cubicBezTo>
                    <a:pt x="38154" y="119114"/>
                    <a:pt x="41571" y="111236"/>
                    <a:pt x="44165" y="102679"/>
                  </a:cubicBezTo>
                  <a:cubicBezTo>
                    <a:pt x="46759" y="94099"/>
                    <a:pt x="48504" y="84863"/>
                    <a:pt x="49716" y="77034"/>
                  </a:cubicBezTo>
                  <a:cubicBezTo>
                    <a:pt x="50273" y="73228"/>
                    <a:pt x="50540" y="69399"/>
                    <a:pt x="50540" y="65544"/>
                  </a:cubicBezTo>
                  <a:cubicBezTo>
                    <a:pt x="50540" y="46880"/>
                    <a:pt x="44286" y="28191"/>
                    <a:pt x="36917" y="15296"/>
                  </a:cubicBezTo>
                  <a:cubicBezTo>
                    <a:pt x="34081" y="10303"/>
                    <a:pt x="30833" y="6497"/>
                    <a:pt x="27343" y="3928"/>
                  </a:cubicBezTo>
                  <a:cubicBezTo>
                    <a:pt x="23877" y="1334"/>
                    <a:pt x="20144" y="1"/>
                    <a:pt x="16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2093;p58">
              <a:extLst>
                <a:ext uri="{FF2B5EF4-FFF2-40B4-BE49-F238E27FC236}">
                  <a16:creationId xmlns:a16="http://schemas.microsoft.com/office/drawing/2014/main" id="{6C34D599-0749-8620-8A1C-FC415451AA1A}"/>
                </a:ext>
              </a:extLst>
            </p:cNvPr>
            <p:cNvSpPr/>
            <p:nvPr/>
          </p:nvSpPr>
          <p:spPr>
            <a:xfrm flipH="1">
              <a:off x="6313339" y="671520"/>
              <a:ext cx="155831" cy="229935"/>
            </a:xfrm>
            <a:custGeom>
              <a:avLst/>
              <a:gdLst/>
              <a:ahLst/>
              <a:cxnLst/>
              <a:rect l="l" t="t" r="r" b="b"/>
              <a:pathLst>
                <a:path w="7442" h="10981" extrusionOk="0">
                  <a:moveTo>
                    <a:pt x="7127" y="0"/>
                  </a:moveTo>
                  <a:cubicBezTo>
                    <a:pt x="4751" y="3587"/>
                    <a:pt x="2376" y="7175"/>
                    <a:pt x="0" y="10762"/>
                  </a:cubicBezTo>
                  <a:lnTo>
                    <a:pt x="340" y="10980"/>
                  </a:lnTo>
                  <a:cubicBezTo>
                    <a:pt x="2715" y="7393"/>
                    <a:pt x="5091" y="3806"/>
                    <a:pt x="7442" y="218"/>
                  </a:cubicBezTo>
                  <a:lnTo>
                    <a:pt x="7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2094;p58">
              <a:extLst>
                <a:ext uri="{FF2B5EF4-FFF2-40B4-BE49-F238E27FC236}">
                  <a16:creationId xmlns:a16="http://schemas.microsoft.com/office/drawing/2014/main" id="{C755E9F6-622F-5D0D-B984-8EF02ABA86E9}"/>
                </a:ext>
              </a:extLst>
            </p:cNvPr>
            <p:cNvSpPr/>
            <p:nvPr/>
          </p:nvSpPr>
          <p:spPr>
            <a:xfrm flipH="1">
              <a:off x="6268151" y="727849"/>
              <a:ext cx="161945" cy="239085"/>
            </a:xfrm>
            <a:custGeom>
              <a:avLst/>
              <a:gdLst/>
              <a:ahLst/>
              <a:cxnLst/>
              <a:rect l="l" t="t" r="r" b="b"/>
              <a:pathLst>
                <a:path w="7734" h="11418" extrusionOk="0">
                  <a:moveTo>
                    <a:pt x="7394" y="1"/>
                  </a:moveTo>
                  <a:cubicBezTo>
                    <a:pt x="5043" y="3806"/>
                    <a:pt x="2595" y="7539"/>
                    <a:pt x="1" y="11175"/>
                  </a:cubicBezTo>
                  <a:lnTo>
                    <a:pt x="340" y="11417"/>
                  </a:lnTo>
                  <a:cubicBezTo>
                    <a:pt x="2910" y="7757"/>
                    <a:pt x="5382" y="4024"/>
                    <a:pt x="7733" y="195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2095;p58">
              <a:extLst>
                <a:ext uri="{FF2B5EF4-FFF2-40B4-BE49-F238E27FC236}">
                  <a16:creationId xmlns:a16="http://schemas.microsoft.com/office/drawing/2014/main" id="{67F07FF1-63CF-5A10-ECAA-2DEF061C1DAB}"/>
                </a:ext>
              </a:extLst>
            </p:cNvPr>
            <p:cNvSpPr/>
            <p:nvPr/>
          </p:nvSpPr>
          <p:spPr>
            <a:xfrm flipH="1">
              <a:off x="6233642" y="781141"/>
              <a:ext cx="163955" cy="245179"/>
            </a:xfrm>
            <a:custGeom>
              <a:avLst/>
              <a:gdLst/>
              <a:ahLst/>
              <a:cxnLst/>
              <a:rect l="l" t="t" r="r" b="b"/>
              <a:pathLst>
                <a:path w="7830" h="11709" extrusionOk="0">
                  <a:moveTo>
                    <a:pt x="7490" y="1"/>
                  </a:moveTo>
                  <a:cubicBezTo>
                    <a:pt x="5042" y="3855"/>
                    <a:pt x="2545" y="7685"/>
                    <a:pt x="0" y="11490"/>
                  </a:cubicBezTo>
                  <a:lnTo>
                    <a:pt x="340" y="11708"/>
                  </a:lnTo>
                  <a:cubicBezTo>
                    <a:pt x="2885" y="7903"/>
                    <a:pt x="5381" y="4073"/>
                    <a:pt x="7830" y="219"/>
                  </a:cubicBezTo>
                  <a:lnTo>
                    <a:pt x="7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2096;p58">
              <a:extLst>
                <a:ext uri="{FF2B5EF4-FFF2-40B4-BE49-F238E27FC236}">
                  <a16:creationId xmlns:a16="http://schemas.microsoft.com/office/drawing/2014/main" id="{6F3E99B0-A76F-F90E-B28C-F8B96C27C68E}"/>
                </a:ext>
              </a:extLst>
            </p:cNvPr>
            <p:cNvSpPr/>
            <p:nvPr/>
          </p:nvSpPr>
          <p:spPr>
            <a:xfrm flipH="1">
              <a:off x="5909809" y="1691736"/>
              <a:ext cx="318780" cy="207614"/>
            </a:xfrm>
            <a:custGeom>
              <a:avLst/>
              <a:gdLst/>
              <a:ahLst/>
              <a:cxnLst/>
              <a:rect l="l" t="t" r="r" b="b"/>
              <a:pathLst>
                <a:path w="15224" h="9915" extrusionOk="0">
                  <a:moveTo>
                    <a:pt x="15005" y="0"/>
                  </a:moveTo>
                  <a:cubicBezTo>
                    <a:pt x="9866" y="2982"/>
                    <a:pt x="4849" y="6181"/>
                    <a:pt x="1" y="9599"/>
                  </a:cubicBezTo>
                  <a:lnTo>
                    <a:pt x="219" y="9914"/>
                  </a:lnTo>
                  <a:cubicBezTo>
                    <a:pt x="5091" y="6521"/>
                    <a:pt x="10085" y="3321"/>
                    <a:pt x="15223" y="340"/>
                  </a:cubicBezTo>
                  <a:lnTo>
                    <a:pt x="15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2097;p58">
              <a:extLst>
                <a:ext uri="{FF2B5EF4-FFF2-40B4-BE49-F238E27FC236}">
                  <a16:creationId xmlns:a16="http://schemas.microsoft.com/office/drawing/2014/main" id="{5270EB9B-427A-2786-007E-92E93E292B7C}"/>
                </a:ext>
              </a:extLst>
            </p:cNvPr>
            <p:cNvSpPr/>
            <p:nvPr/>
          </p:nvSpPr>
          <p:spPr>
            <a:xfrm flipH="1">
              <a:off x="5896115" y="1768376"/>
              <a:ext cx="342107" cy="226899"/>
            </a:xfrm>
            <a:custGeom>
              <a:avLst/>
              <a:gdLst/>
              <a:ahLst/>
              <a:cxnLst/>
              <a:rect l="l" t="t" r="r" b="b"/>
              <a:pathLst>
                <a:path w="16338" h="10836" extrusionOk="0">
                  <a:moveTo>
                    <a:pt x="16120" y="0"/>
                  </a:moveTo>
                  <a:cubicBezTo>
                    <a:pt x="10593" y="3224"/>
                    <a:pt x="5188" y="6739"/>
                    <a:pt x="0" y="10520"/>
                  </a:cubicBezTo>
                  <a:lnTo>
                    <a:pt x="243" y="10835"/>
                  </a:lnTo>
                  <a:cubicBezTo>
                    <a:pt x="5430" y="7078"/>
                    <a:pt x="10787" y="3588"/>
                    <a:pt x="16338" y="340"/>
                  </a:cubicBezTo>
                  <a:lnTo>
                    <a:pt x="1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2098;p58">
              <a:extLst>
                <a:ext uri="{FF2B5EF4-FFF2-40B4-BE49-F238E27FC236}">
                  <a16:creationId xmlns:a16="http://schemas.microsoft.com/office/drawing/2014/main" id="{535C96A2-9F56-56B0-9A83-81DB7D9AF951}"/>
                </a:ext>
              </a:extLst>
            </p:cNvPr>
            <p:cNvSpPr/>
            <p:nvPr/>
          </p:nvSpPr>
          <p:spPr>
            <a:xfrm flipH="1">
              <a:off x="5896115" y="1822171"/>
              <a:ext cx="343635" cy="234521"/>
            </a:xfrm>
            <a:custGeom>
              <a:avLst/>
              <a:gdLst/>
              <a:ahLst/>
              <a:cxnLst/>
              <a:rect l="l" t="t" r="r" b="b"/>
              <a:pathLst>
                <a:path w="16411" h="11200" extrusionOk="0">
                  <a:moveTo>
                    <a:pt x="16168" y="1"/>
                  </a:moveTo>
                  <a:cubicBezTo>
                    <a:pt x="10787" y="3613"/>
                    <a:pt x="5406" y="7224"/>
                    <a:pt x="1" y="10860"/>
                  </a:cubicBezTo>
                  <a:lnTo>
                    <a:pt x="219" y="11199"/>
                  </a:lnTo>
                  <a:cubicBezTo>
                    <a:pt x="5624" y="7564"/>
                    <a:pt x="11005" y="3952"/>
                    <a:pt x="16411" y="340"/>
                  </a:cubicBezTo>
                  <a:lnTo>
                    <a:pt x="1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2099;p58">
              <a:extLst>
                <a:ext uri="{FF2B5EF4-FFF2-40B4-BE49-F238E27FC236}">
                  <a16:creationId xmlns:a16="http://schemas.microsoft.com/office/drawing/2014/main" id="{E6DF7506-911A-6E52-4D00-B981B88D34D9}"/>
                </a:ext>
              </a:extLst>
            </p:cNvPr>
            <p:cNvSpPr/>
            <p:nvPr/>
          </p:nvSpPr>
          <p:spPr>
            <a:xfrm flipH="1">
              <a:off x="6373236" y="1153705"/>
              <a:ext cx="400988" cy="26405"/>
            </a:xfrm>
            <a:custGeom>
              <a:avLst/>
              <a:gdLst/>
              <a:ahLst/>
              <a:cxnLst/>
              <a:rect l="l" t="t" r="r" b="b"/>
              <a:pathLst>
                <a:path w="19150" h="1261" extrusionOk="0">
                  <a:moveTo>
                    <a:pt x="1" y="0"/>
                  </a:moveTo>
                  <a:lnTo>
                    <a:pt x="1" y="413"/>
                  </a:lnTo>
                  <a:cubicBezTo>
                    <a:pt x="6376" y="461"/>
                    <a:pt x="12751" y="752"/>
                    <a:pt x="19125" y="1261"/>
                  </a:cubicBezTo>
                  <a:lnTo>
                    <a:pt x="19150" y="849"/>
                  </a:lnTo>
                  <a:cubicBezTo>
                    <a:pt x="12775" y="340"/>
                    <a:pt x="6400" y="7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2100;p58">
              <a:extLst>
                <a:ext uri="{FF2B5EF4-FFF2-40B4-BE49-F238E27FC236}">
                  <a16:creationId xmlns:a16="http://schemas.microsoft.com/office/drawing/2014/main" id="{6FEEDFC9-7C4D-9F1E-7E54-288F51BAB4BF}"/>
                </a:ext>
              </a:extLst>
            </p:cNvPr>
            <p:cNvSpPr/>
            <p:nvPr/>
          </p:nvSpPr>
          <p:spPr>
            <a:xfrm flipH="1">
              <a:off x="6375772" y="1089252"/>
              <a:ext cx="468497" cy="45690"/>
            </a:xfrm>
            <a:custGeom>
              <a:avLst/>
              <a:gdLst/>
              <a:ahLst/>
              <a:cxnLst/>
              <a:rect l="l" t="t" r="r" b="b"/>
              <a:pathLst>
                <a:path w="22374" h="2182" extrusionOk="0">
                  <a:moveTo>
                    <a:pt x="25" y="0"/>
                  </a:moveTo>
                  <a:lnTo>
                    <a:pt x="1" y="388"/>
                  </a:lnTo>
                  <a:cubicBezTo>
                    <a:pt x="7442" y="945"/>
                    <a:pt x="14908" y="1551"/>
                    <a:pt x="22349" y="2182"/>
                  </a:cubicBezTo>
                  <a:lnTo>
                    <a:pt x="22374" y="1794"/>
                  </a:lnTo>
                  <a:cubicBezTo>
                    <a:pt x="14932" y="1164"/>
                    <a:pt x="7466" y="55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2101;p58">
              <a:extLst>
                <a:ext uri="{FF2B5EF4-FFF2-40B4-BE49-F238E27FC236}">
                  <a16:creationId xmlns:a16="http://schemas.microsoft.com/office/drawing/2014/main" id="{9AAEF3F2-89DC-2ED1-2ECB-03EFB94BE820}"/>
                </a:ext>
              </a:extLst>
            </p:cNvPr>
            <p:cNvSpPr/>
            <p:nvPr/>
          </p:nvSpPr>
          <p:spPr>
            <a:xfrm flipH="1">
              <a:off x="6248367" y="1648076"/>
              <a:ext cx="297443" cy="114727"/>
            </a:xfrm>
            <a:custGeom>
              <a:avLst/>
              <a:gdLst/>
              <a:ahLst/>
              <a:cxnLst/>
              <a:rect l="l" t="t" r="r" b="b"/>
              <a:pathLst>
                <a:path w="14205" h="5479" extrusionOk="0">
                  <a:moveTo>
                    <a:pt x="170" y="1"/>
                  </a:moveTo>
                  <a:lnTo>
                    <a:pt x="0" y="389"/>
                  </a:lnTo>
                  <a:cubicBezTo>
                    <a:pt x="4606" y="2303"/>
                    <a:pt x="9333" y="4000"/>
                    <a:pt x="14083" y="5479"/>
                  </a:cubicBezTo>
                  <a:lnTo>
                    <a:pt x="14205" y="5091"/>
                  </a:lnTo>
                  <a:cubicBezTo>
                    <a:pt x="9454" y="3612"/>
                    <a:pt x="4751" y="1940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2102;p58">
              <a:extLst>
                <a:ext uri="{FF2B5EF4-FFF2-40B4-BE49-F238E27FC236}">
                  <a16:creationId xmlns:a16="http://schemas.microsoft.com/office/drawing/2014/main" id="{11916157-991F-F997-02DB-D9C83493B6A5}"/>
                </a:ext>
              </a:extLst>
            </p:cNvPr>
            <p:cNvSpPr/>
            <p:nvPr/>
          </p:nvSpPr>
          <p:spPr>
            <a:xfrm flipH="1">
              <a:off x="6245834" y="1584628"/>
              <a:ext cx="307096" cy="120317"/>
            </a:xfrm>
            <a:custGeom>
              <a:avLst/>
              <a:gdLst/>
              <a:ahLst/>
              <a:cxnLst/>
              <a:rect l="l" t="t" r="r" b="b"/>
              <a:pathLst>
                <a:path w="14666" h="5746" extrusionOk="0">
                  <a:moveTo>
                    <a:pt x="146" y="1"/>
                  </a:moveTo>
                  <a:lnTo>
                    <a:pt x="1" y="389"/>
                  </a:lnTo>
                  <a:cubicBezTo>
                    <a:pt x="4825" y="2255"/>
                    <a:pt x="9648" y="4049"/>
                    <a:pt x="14520" y="5746"/>
                  </a:cubicBezTo>
                  <a:lnTo>
                    <a:pt x="14666" y="5382"/>
                  </a:lnTo>
                  <a:cubicBezTo>
                    <a:pt x="9794" y="3661"/>
                    <a:pt x="4946" y="186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2103;p58">
              <a:extLst>
                <a:ext uri="{FF2B5EF4-FFF2-40B4-BE49-F238E27FC236}">
                  <a16:creationId xmlns:a16="http://schemas.microsoft.com/office/drawing/2014/main" id="{457F4BF4-FD6A-AA15-0A6E-79C992E40BC7}"/>
                </a:ext>
              </a:extLst>
            </p:cNvPr>
            <p:cNvSpPr/>
            <p:nvPr/>
          </p:nvSpPr>
          <p:spPr>
            <a:xfrm flipH="1">
              <a:off x="6022491" y="2651561"/>
              <a:ext cx="419268" cy="146198"/>
            </a:xfrm>
            <a:custGeom>
              <a:avLst/>
              <a:gdLst/>
              <a:ahLst/>
              <a:cxnLst/>
              <a:rect l="l" t="t" r="r" b="b"/>
              <a:pathLst>
                <a:path w="20023" h="6982" extrusionOk="0">
                  <a:moveTo>
                    <a:pt x="19877" y="0"/>
                  </a:moveTo>
                  <a:cubicBezTo>
                    <a:pt x="13259" y="2206"/>
                    <a:pt x="6642" y="4412"/>
                    <a:pt x="0" y="6617"/>
                  </a:cubicBezTo>
                  <a:lnTo>
                    <a:pt x="146" y="6981"/>
                  </a:lnTo>
                  <a:cubicBezTo>
                    <a:pt x="6763" y="4775"/>
                    <a:pt x="13381" y="2569"/>
                    <a:pt x="20022" y="364"/>
                  </a:cubicBezTo>
                  <a:lnTo>
                    <a:pt x="19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104;p58">
              <a:extLst>
                <a:ext uri="{FF2B5EF4-FFF2-40B4-BE49-F238E27FC236}">
                  <a16:creationId xmlns:a16="http://schemas.microsoft.com/office/drawing/2014/main" id="{088EF1CF-049C-E7C4-A496-8A3848A980F5}"/>
                </a:ext>
              </a:extLst>
            </p:cNvPr>
            <p:cNvSpPr/>
            <p:nvPr/>
          </p:nvSpPr>
          <p:spPr>
            <a:xfrm flipH="1">
              <a:off x="6035704" y="2719574"/>
              <a:ext cx="422305" cy="147706"/>
            </a:xfrm>
            <a:custGeom>
              <a:avLst/>
              <a:gdLst/>
              <a:ahLst/>
              <a:cxnLst/>
              <a:rect l="l" t="t" r="r" b="b"/>
              <a:pathLst>
                <a:path w="20168" h="7054" extrusionOk="0">
                  <a:moveTo>
                    <a:pt x="20047" y="0"/>
                  </a:moveTo>
                  <a:cubicBezTo>
                    <a:pt x="13357" y="2230"/>
                    <a:pt x="6691" y="4460"/>
                    <a:pt x="1" y="6666"/>
                  </a:cubicBezTo>
                  <a:lnTo>
                    <a:pt x="122" y="7054"/>
                  </a:lnTo>
                  <a:cubicBezTo>
                    <a:pt x="6812" y="4848"/>
                    <a:pt x="13478" y="2618"/>
                    <a:pt x="20168" y="388"/>
                  </a:cubicBezTo>
                  <a:lnTo>
                    <a:pt x="20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2105;p58">
              <a:extLst>
                <a:ext uri="{FF2B5EF4-FFF2-40B4-BE49-F238E27FC236}">
                  <a16:creationId xmlns:a16="http://schemas.microsoft.com/office/drawing/2014/main" id="{DBBF268B-93CB-8C6D-FB59-794F5CBDF1E6}"/>
                </a:ext>
              </a:extLst>
            </p:cNvPr>
            <p:cNvSpPr/>
            <p:nvPr/>
          </p:nvSpPr>
          <p:spPr>
            <a:xfrm flipH="1">
              <a:off x="6192546" y="737502"/>
              <a:ext cx="458844" cy="2829658"/>
            </a:xfrm>
            <a:custGeom>
              <a:avLst/>
              <a:gdLst/>
              <a:ahLst/>
              <a:cxnLst/>
              <a:rect l="l" t="t" r="r" b="b"/>
              <a:pathLst>
                <a:path w="21913" h="135136" extrusionOk="0">
                  <a:moveTo>
                    <a:pt x="908" y="1"/>
                  </a:moveTo>
                  <a:cubicBezTo>
                    <a:pt x="618" y="1"/>
                    <a:pt x="347" y="165"/>
                    <a:pt x="194" y="436"/>
                  </a:cubicBezTo>
                  <a:cubicBezTo>
                    <a:pt x="1" y="824"/>
                    <a:pt x="146" y="1309"/>
                    <a:pt x="510" y="1527"/>
                  </a:cubicBezTo>
                  <a:cubicBezTo>
                    <a:pt x="606" y="1576"/>
                    <a:pt x="9308" y="6593"/>
                    <a:pt x="14326" y="22785"/>
                  </a:cubicBezTo>
                  <a:cubicBezTo>
                    <a:pt x="19513" y="39510"/>
                    <a:pt x="20265" y="53957"/>
                    <a:pt x="16774" y="69592"/>
                  </a:cubicBezTo>
                  <a:cubicBezTo>
                    <a:pt x="15974" y="73228"/>
                    <a:pt x="14568" y="77809"/>
                    <a:pt x="13066" y="82657"/>
                  </a:cubicBezTo>
                  <a:cubicBezTo>
                    <a:pt x="7927" y="99261"/>
                    <a:pt x="897" y="121997"/>
                    <a:pt x="9648" y="134796"/>
                  </a:cubicBezTo>
                  <a:cubicBezTo>
                    <a:pt x="9817" y="135014"/>
                    <a:pt x="10060" y="135135"/>
                    <a:pt x="10327" y="135135"/>
                  </a:cubicBezTo>
                  <a:cubicBezTo>
                    <a:pt x="10472" y="135135"/>
                    <a:pt x="10642" y="135111"/>
                    <a:pt x="10787" y="135014"/>
                  </a:cubicBezTo>
                  <a:cubicBezTo>
                    <a:pt x="11151" y="134747"/>
                    <a:pt x="11248" y="134238"/>
                    <a:pt x="10981" y="133875"/>
                  </a:cubicBezTo>
                  <a:cubicBezTo>
                    <a:pt x="2667" y="121731"/>
                    <a:pt x="9575" y="99406"/>
                    <a:pt x="14593" y="83141"/>
                  </a:cubicBezTo>
                  <a:cubicBezTo>
                    <a:pt x="16120" y="78245"/>
                    <a:pt x="17550" y="73640"/>
                    <a:pt x="18374" y="69955"/>
                  </a:cubicBezTo>
                  <a:cubicBezTo>
                    <a:pt x="21913" y="54006"/>
                    <a:pt x="21137" y="39317"/>
                    <a:pt x="15877" y="22325"/>
                  </a:cubicBezTo>
                  <a:cubicBezTo>
                    <a:pt x="13163" y="13574"/>
                    <a:pt x="9405" y="8023"/>
                    <a:pt x="6715" y="4921"/>
                  </a:cubicBezTo>
                  <a:cubicBezTo>
                    <a:pt x="3636" y="1382"/>
                    <a:pt x="1285" y="97"/>
                    <a:pt x="1285" y="97"/>
                  </a:cubicBezTo>
                  <a:cubicBezTo>
                    <a:pt x="1161" y="31"/>
                    <a:pt x="1033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2106;p58">
              <a:extLst>
                <a:ext uri="{FF2B5EF4-FFF2-40B4-BE49-F238E27FC236}">
                  <a16:creationId xmlns:a16="http://schemas.microsoft.com/office/drawing/2014/main" id="{4DF68A18-D87D-A5AE-383D-229C92D656E3}"/>
                </a:ext>
              </a:extLst>
            </p:cNvPr>
            <p:cNvSpPr/>
            <p:nvPr/>
          </p:nvSpPr>
          <p:spPr>
            <a:xfrm flipH="1">
              <a:off x="6381353" y="3364692"/>
              <a:ext cx="182235" cy="182235"/>
            </a:xfrm>
            <a:custGeom>
              <a:avLst/>
              <a:gdLst/>
              <a:ahLst/>
              <a:cxnLst/>
              <a:rect l="l" t="t" r="r" b="b"/>
              <a:pathLst>
                <a:path w="8703" h="8703" extrusionOk="0">
                  <a:moveTo>
                    <a:pt x="6134" y="1"/>
                  </a:moveTo>
                  <a:lnTo>
                    <a:pt x="1" y="2570"/>
                  </a:lnTo>
                  <a:lnTo>
                    <a:pt x="2570" y="8702"/>
                  </a:lnTo>
                  <a:lnTo>
                    <a:pt x="8703" y="6133"/>
                  </a:lnTo>
                  <a:lnTo>
                    <a:pt x="6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2107;p58">
              <a:extLst>
                <a:ext uri="{FF2B5EF4-FFF2-40B4-BE49-F238E27FC236}">
                  <a16:creationId xmlns:a16="http://schemas.microsoft.com/office/drawing/2014/main" id="{76545D57-CA08-C06B-E2BE-9C172F8A0D26}"/>
                </a:ext>
              </a:extLst>
            </p:cNvPr>
            <p:cNvSpPr/>
            <p:nvPr/>
          </p:nvSpPr>
          <p:spPr>
            <a:xfrm flipH="1">
              <a:off x="6397579" y="3483966"/>
              <a:ext cx="89348" cy="8934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2108;p58">
              <a:extLst>
                <a:ext uri="{FF2B5EF4-FFF2-40B4-BE49-F238E27FC236}">
                  <a16:creationId xmlns:a16="http://schemas.microsoft.com/office/drawing/2014/main" id="{0B56E6BA-595F-47F6-BDDF-A0959ADEA429}"/>
                </a:ext>
              </a:extLst>
            </p:cNvPr>
            <p:cNvSpPr/>
            <p:nvPr/>
          </p:nvSpPr>
          <p:spPr>
            <a:xfrm flipH="1">
              <a:off x="6281869" y="3541844"/>
              <a:ext cx="231463" cy="332977"/>
            </a:xfrm>
            <a:custGeom>
              <a:avLst/>
              <a:gdLst/>
              <a:ahLst/>
              <a:cxnLst/>
              <a:rect l="l" t="t" r="r" b="b"/>
              <a:pathLst>
                <a:path w="11054" h="15902" extrusionOk="0">
                  <a:moveTo>
                    <a:pt x="3709" y="0"/>
                  </a:moveTo>
                  <a:lnTo>
                    <a:pt x="1" y="5599"/>
                  </a:lnTo>
                  <a:lnTo>
                    <a:pt x="9599" y="15441"/>
                  </a:lnTo>
                  <a:lnTo>
                    <a:pt x="6133" y="7175"/>
                  </a:lnTo>
                  <a:cubicBezTo>
                    <a:pt x="5624" y="7175"/>
                    <a:pt x="5139" y="6860"/>
                    <a:pt x="4921" y="6351"/>
                  </a:cubicBezTo>
                  <a:cubicBezTo>
                    <a:pt x="4630" y="5672"/>
                    <a:pt x="4945" y="4896"/>
                    <a:pt x="5648" y="4606"/>
                  </a:cubicBezTo>
                  <a:cubicBezTo>
                    <a:pt x="5819" y="4532"/>
                    <a:pt x="5996" y="4498"/>
                    <a:pt x="6169" y="4498"/>
                  </a:cubicBezTo>
                  <a:cubicBezTo>
                    <a:pt x="6686" y="4498"/>
                    <a:pt x="7176" y="4807"/>
                    <a:pt x="7394" y="5333"/>
                  </a:cubicBezTo>
                  <a:cubicBezTo>
                    <a:pt x="7612" y="5842"/>
                    <a:pt x="7491" y="6399"/>
                    <a:pt x="7127" y="6763"/>
                  </a:cubicBezTo>
                  <a:lnTo>
                    <a:pt x="10957" y="15901"/>
                  </a:lnTo>
                  <a:lnTo>
                    <a:pt x="11054" y="15853"/>
                  </a:lnTo>
                  <a:lnTo>
                    <a:pt x="10302" y="128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2109;p58">
              <a:extLst>
                <a:ext uri="{FF2B5EF4-FFF2-40B4-BE49-F238E27FC236}">
                  <a16:creationId xmlns:a16="http://schemas.microsoft.com/office/drawing/2014/main" id="{328E3DD4-3C7D-3858-19FC-6124B15CD170}"/>
                </a:ext>
              </a:extLst>
            </p:cNvPr>
            <p:cNvSpPr/>
            <p:nvPr/>
          </p:nvSpPr>
          <p:spPr>
            <a:xfrm flipH="1">
              <a:off x="6405200" y="3506811"/>
              <a:ext cx="60933" cy="21840"/>
            </a:xfrm>
            <a:custGeom>
              <a:avLst/>
              <a:gdLst/>
              <a:ahLst/>
              <a:cxnLst/>
              <a:rect l="l" t="t" r="r" b="b"/>
              <a:pathLst>
                <a:path w="2910" h="1043" extrusionOk="0">
                  <a:moveTo>
                    <a:pt x="2473" y="1"/>
                  </a:moveTo>
                  <a:lnTo>
                    <a:pt x="1" y="1043"/>
                  </a:lnTo>
                  <a:lnTo>
                    <a:pt x="2910" y="1043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" name="Google Shape;1418;p27">
            <a:extLst>
              <a:ext uri="{FF2B5EF4-FFF2-40B4-BE49-F238E27FC236}">
                <a16:creationId xmlns:a16="http://schemas.microsoft.com/office/drawing/2014/main" id="{04669A65-68E7-4B32-1ABB-11FC527AB479}"/>
              </a:ext>
            </a:extLst>
          </p:cNvPr>
          <p:cNvSpPr txBox="1">
            <a:spLocks/>
          </p:cNvSpPr>
          <p:nvPr/>
        </p:nvSpPr>
        <p:spPr>
          <a:xfrm>
            <a:off x="2196932" y="2862213"/>
            <a:ext cx="9780377" cy="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7200" dirty="0" err="1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Tiết</a:t>
            </a:r>
            <a:r>
              <a:rPr lang="en-US" sz="7200" dirty="0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 11,12: 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THỰC HÀNH</a:t>
            </a:r>
          </a:p>
          <a:p>
            <a:r>
              <a:rPr lang="en-US" sz="7200" dirty="0" err="1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Viết</a:t>
            </a:r>
            <a:r>
              <a:rPr lang="en-US" sz="72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văn</a:t>
            </a:r>
            <a:r>
              <a:rPr lang="en-US" sz="7200" dirty="0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bản</a:t>
            </a:r>
            <a:r>
              <a:rPr lang="en-US" sz="7200" dirty="0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7200" dirty="0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#9Slide05 Handsome Script" panose="00000500000000000000" pitchFamily="2" charset="0"/>
              </a:rPr>
              <a:t>tắt</a:t>
            </a:r>
            <a:endParaRPr lang="en-US" sz="7200" dirty="0">
              <a:solidFill>
                <a:srgbClr val="FF0000"/>
              </a:solidFill>
              <a:latin typeface="#9Slide05 Handsome Script" panose="00000500000000000000" pitchFamily="2" charset="0"/>
            </a:endParaRPr>
          </a:p>
        </p:txBody>
      </p:sp>
      <p:grpSp>
        <p:nvGrpSpPr>
          <p:cNvPr id="25" name="Google Shape;2067;p58">
            <a:extLst>
              <a:ext uri="{FF2B5EF4-FFF2-40B4-BE49-F238E27FC236}">
                <a16:creationId xmlns:a16="http://schemas.microsoft.com/office/drawing/2014/main" id="{38584F8B-84FB-97BD-ECF9-C4B139F4AA3D}"/>
              </a:ext>
            </a:extLst>
          </p:cNvPr>
          <p:cNvGrpSpPr/>
          <p:nvPr/>
        </p:nvGrpSpPr>
        <p:grpSpPr>
          <a:xfrm>
            <a:off x="5995867" y="682883"/>
            <a:ext cx="5636979" cy="377749"/>
            <a:chOff x="1972401" y="743097"/>
            <a:chExt cx="6368465" cy="435477"/>
          </a:xfrm>
        </p:grpSpPr>
        <p:grpSp>
          <p:nvGrpSpPr>
            <p:cNvPr id="26" name="Google Shape;2068;p58">
              <a:extLst>
                <a:ext uri="{FF2B5EF4-FFF2-40B4-BE49-F238E27FC236}">
                  <a16:creationId xmlns:a16="http://schemas.microsoft.com/office/drawing/2014/main" id="{800AF18A-5C8C-3C51-B765-853721DA6D03}"/>
                </a:ext>
              </a:extLst>
            </p:cNvPr>
            <p:cNvGrpSpPr/>
            <p:nvPr/>
          </p:nvGrpSpPr>
          <p:grpSpPr>
            <a:xfrm>
              <a:off x="7571548" y="743097"/>
              <a:ext cx="769318" cy="150802"/>
              <a:chOff x="12570425" y="755225"/>
              <a:chExt cx="842350" cy="165100"/>
            </a:xfrm>
          </p:grpSpPr>
          <p:sp>
            <p:nvSpPr>
              <p:cNvPr id="33" name="Google Shape;2069;p58">
                <a:extLst>
                  <a:ext uri="{FF2B5EF4-FFF2-40B4-BE49-F238E27FC236}">
                    <a16:creationId xmlns:a16="http://schemas.microsoft.com/office/drawing/2014/main" id="{22E17C74-BB1E-BD5C-C4C2-08FB20E512B4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2070;p58">
                <a:extLst>
                  <a:ext uri="{FF2B5EF4-FFF2-40B4-BE49-F238E27FC236}">
                    <a16:creationId xmlns:a16="http://schemas.microsoft.com/office/drawing/2014/main" id="{3EA61E18-9F36-18DC-349B-6F4F52A22F85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7" name="Google Shape;2071;p58">
              <a:extLst>
                <a:ext uri="{FF2B5EF4-FFF2-40B4-BE49-F238E27FC236}">
                  <a16:creationId xmlns:a16="http://schemas.microsoft.com/office/drawing/2014/main" id="{EA525613-3058-55A7-6995-9AE0D778BE80}"/>
                </a:ext>
              </a:extLst>
            </p:cNvPr>
            <p:cNvGrpSpPr/>
            <p:nvPr/>
          </p:nvGrpSpPr>
          <p:grpSpPr>
            <a:xfrm>
              <a:off x="1972401" y="776946"/>
              <a:ext cx="1014695" cy="198879"/>
              <a:chOff x="12570425" y="755225"/>
              <a:chExt cx="842350" cy="165100"/>
            </a:xfrm>
          </p:grpSpPr>
          <p:sp>
            <p:nvSpPr>
              <p:cNvPr id="31" name="Google Shape;2072;p58">
                <a:extLst>
                  <a:ext uri="{FF2B5EF4-FFF2-40B4-BE49-F238E27FC236}">
                    <a16:creationId xmlns:a16="http://schemas.microsoft.com/office/drawing/2014/main" id="{260813F6-C9AB-B6E2-E296-4C4A27F17442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2073;p58">
                <a:extLst>
                  <a:ext uri="{FF2B5EF4-FFF2-40B4-BE49-F238E27FC236}">
                    <a16:creationId xmlns:a16="http://schemas.microsoft.com/office/drawing/2014/main" id="{76244D75-0522-2672-B793-D76B0734A756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8" name="Google Shape;2074;p58">
              <a:extLst>
                <a:ext uri="{FF2B5EF4-FFF2-40B4-BE49-F238E27FC236}">
                  <a16:creationId xmlns:a16="http://schemas.microsoft.com/office/drawing/2014/main" id="{839043DF-4B85-19C5-601C-69BFCD35455F}"/>
                </a:ext>
              </a:extLst>
            </p:cNvPr>
            <p:cNvGrpSpPr/>
            <p:nvPr/>
          </p:nvGrpSpPr>
          <p:grpSpPr>
            <a:xfrm>
              <a:off x="3996257" y="1027771"/>
              <a:ext cx="769318" cy="150802"/>
              <a:chOff x="12570425" y="755225"/>
              <a:chExt cx="842350" cy="165100"/>
            </a:xfrm>
          </p:grpSpPr>
          <p:sp>
            <p:nvSpPr>
              <p:cNvPr id="29" name="Google Shape;2075;p58">
                <a:extLst>
                  <a:ext uri="{FF2B5EF4-FFF2-40B4-BE49-F238E27FC236}">
                    <a16:creationId xmlns:a16="http://schemas.microsoft.com/office/drawing/2014/main" id="{21292512-8DA1-496A-CF03-1657FB534B9C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2076;p58">
                <a:extLst>
                  <a:ext uri="{FF2B5EF4-FFF2-40B4-BE49-F238E27FC236}">
                    <a16:creationId xmlns:a16="http://schemas.microsoft.com/office/drawing/2014/main" id="{A7EE863C-3E03-F1D1-3F8E-458B4BCFBD32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5" name="Google Shape;2077;p58">
            <a:extLst>
              <a:ext uri="{FF2B5EF4-FFF2-40B4-BE49-F238E27FC236}">
                <a16:creationId xmlns:a16="http://schemas.microsoft.com/office/drawing/2014/main" id="{5ACA570F-F645-F492-CAE5-ED61B3B394F2}"/>
              </a:ext>
            </a:extLst>
          </p:cNvPr>
          <p:cNvGrpSpPr/>
          <p:nvPr/>
        </p:nvGrpSpPr>
        <p:grpSpPr>
          <a:xfrm>
            <a:off x="3104246" y="4915787"/>
            <a:ext cx="2629561" cy="929429"/>
            <a:chOff x="2700638" y="442225"/>
            <a:chExt cx="2970788" cy="1071463"/>
          </a:xfrm>
        </p:grpSpPr>
        <p:sp>
          <p:nvSpPr>
            <p:cNvPr id="36" name="Google Shape;2078;p58">
              <a:extLst>
                <a:ext uri="{FF2B5EF4-FFF2-40B4-BE49-F238E27FC236}">
                  <a16:creationId xmlns:a16="http://schemas.microsoft.com/office/drawing/2014/main" id="{BC3687CE-4FB9-F8B3-5E35-19215259FA33}"/>
                </a:ext>
              </a:extLst>
            </p:cNvPr>
            <p:cNvSpPr/>
            <p:nvPr/>
          </p:nvSpPr>
          <p:spPr>
            <a:xfrm rot="10800000">
              <a:off x="2700638" y="442225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2079;p58">
              <a:extLst>
                <a:ext uri="{FF2B5EF4-FFF2-40B4-BE49-F238E27FC236}">
                  <a16:creationId xmlns:a16="http://schemas.microsoft.com/office/drawing/2014/main" id="{E2338943-17B9-FCC4-0785-62116B2857AA}"/>
                </a:ext>
              </a:extLst>
            </p:cNvPr>
            <p:cNvSpPr/>
            <p:nvPr/>
          </p:nvSpPr>
          <p:spPr>
            <a:xfrm rot="10800000">
              <a:off x="5475900" y="77861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2080;p58">
              <a:extLst>
                <a:ext uri="{FF2B5EF4-FFF2-40B4-BE49-F238E27FC236}">
                  <a16:creationId xmlns:a16="http://schemas.microsoft.com/office/drawing/2014/main" id="{392A6BCF-59E1-89C4-D683-357F840D085D}"/>
                </a:ext>
              </a:extLst>
            </p:cNvPr>
            <p:cNvSpPr/>
            <p:nvPr/>
          </p:nvSpPr>
          <p:spPr>
            <a:xfrm rot="10800000">
              <a:off x="3748763" y="131816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" name="Google Shape;2110;p58">
            <a:extLst>
              <a:ext uri="{FF2B5EF4-FFF2-40B4-BE49-F238E27FC236}">
                <a16:creationId xmlns:a16="http://schemas.microsoft.com/office/drawing/2014/main" id="{83634000-E12E-A16E-20A6-9FFE3AECB1BE}"/>
              </a:ext>
            </a:extLst>
          </p:cNvPr>
          <p:cNvSpPr/>
          <p:nvPr/>
        </p:nvSpPr>
        <p:spPr>
          <a:xfrm rot="10800000">
            <a:off x="4411921" y="1772265"/>
            <a:ext cx="173067" cy="169584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1" name="Google Shape;2077;p58">
            <a:extLst>
              <a:ext uri="{FF2B5EF4-FFF2-40B4-BE49-F238E27FC236}">
                <a16:creationId xmlns:a16="http://schemas.microsoft.com/office/drawing/2014/main" id="{ADAEDA84-6D41-4971-EC8D-621EDF2CF426}"/>
              </a:ext>
            </a:extLst>
          </p:cNvPr>
          <p:cNvGrpSpPr/>
          <p:nvPr/>
        </p:nvGrpSpPr>
        <p:grpSpPr>
          <a:xfrm rot="10800000">
            <a:off x="7607016" y="1005623"/>
            <a:ext cx="2629561" cy="929429"/>
            <a:chOff x="2700638" y="442225"/>
            <a:chExt cx="2970788" cy="1071463"/>
          </a:xfrm>
        </p:grpSpPr>
        <p:sp>
          <p:nvSpPr>
            <p:cNvPr id="42" name="Google Shape;2078;p58">
              <a:extLst>
                <a:ext uri="{FF2B5EF4-FFF2-40B4-BE49-F238E27FC236}">
                  <a16:creationId xmlns:a16="http://schemas.microsoft.com/office/drawing/2014/main" id="{7DAF9BE1-FF69-B82B-5D16-6DD1495AC304}"/>
                </a:ext>
              </a:extLst>
            </p:cNvPr>
            <p:cNvSpPr/>
            <p:nvPr/>
          </p:nvSpPr>
          <p:spPr>
            <a:xfrm rot="10800000">
              <a:off x="2700638" y="442225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079;p58">
              <a:extLst>
                <a:ext uri="{FF2B5EF4-FFF2-40B4-BE49-F238E27FC236}">
                  <a16:creationId xmlns:a16="http://schemas.microsoft.com/office/drawing/2014/main" id="{6808CB8D-61DA-4958-018A-C7202B1758C3}"/>
                </a:ext>
              </a:extLst>
            </p:cNvPr>
            <p:cNvSpPr/>
            <p:nvPr/>
          </p:nvSpPr>
          <p:spPr>
            <a:xfrm rot="10800000">
              <a:off x="5475900" y="77861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080;p58">
              <a:extLst>
                <a:ext uri="{FF2B5EF4-FFF2-40B4-BE49-F238E27FC236}">
                  <a16:creationId xmlns:a16="http://schemas.microsoft.com/office/drawing/2014/main" id="{2346EA1F-FCF7-FAF6-18FB-231245E0B970}"/>
                </a:ext>
              </a:extLst>
            </p:cNvPr>
            <p:cNvSpPr/>
            <p:nvPr/>
          </p:nvSpPr>
          <p:spPr>
            <a:xfrm rot="10800000">
              <a:off x="3748763" y="131816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316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D3794-02A2-B366-154D-87751D09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0" t="5719" r="37942" b="47837"/>
          <a:stretch/>
        </p:blipFill>
        <p:spPr>
          <a:xfrm>
            <a:off x="1138967" y="1473642"/>
            <a:ext cx="2688260" cy="5384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CDBD9-1EA6-B771-F47E-77DE24124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60" y="-760441"/>
            <a:ext cx="9210040" cy="7618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7E845-F591-3FDA-300E-2F941106449C}"/>
              </a:ext>
            </a:extLst>
          </p:cNvPr>
          <p:cNvSpPr txBox="1"/>
          <p:nvPr/>
        </p:nvSpPr>
        <p:spPr>
          <a:xfrm>
            <a:off x="4630138" y="1052953"/>
            <a:ext cx="69060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việc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nhóm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cặp</a:t>
            </a:r>
            <a:endParaRPr lang="en-US" sz="48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  <a:p>
            <a:pPr marL="685800" indent="-685800">
              <a:buFontTx/>
              <a:buChar char="-"/>
            </a:pP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Hoàn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thiện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Phiếu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tập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sau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để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“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Bức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tran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h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em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gái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tôi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”</a:t>
            </a:r>
          </a:p>
          <a:p>
            <a:pPr marL="685800" indent="-685800">
              <a:buFontTx/>
              <a:buChar char="-"/>
            </a:pPr>
            <a:endParaRPr lang="en-US" sz="48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27055" y="554181"/>
            <a:ext cx="4165600" cy="11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1674" y="4539673"/>
            <a:ext cx="3084944" cy="1685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30292" y="2546927"/>
            <a:ext cx="4165600" cy="11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23818" y="2546927"/>
            <a:ext cx="4165600" cy="11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67383" y="4539673"/>
            <a:ext cx="3084944" cy="1685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13092" y="4539673"/>
            <a:ext cx="3084944" cy="1685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67200" y="1967345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789054" y="3957781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392218" y="3957781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370618" y="1967345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9693563" y="3957781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33491" y="3957781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ức tranh của em gái tôi- Tài liệu mẫu soạn bài đầy đủ nhấ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27" y="625764"/>
            <a:ext cx="66675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63" y="391080"/>
            <a:ext cx="6428510" cy="604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7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ạn văn 6 sách Cánh diều, bài 9: Bức tranh của em gái tôi - Sách Gi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66" y="856239"/>
            <a:ext cx="7477910" cy="514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345" y="566525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bẩn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gỏng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lung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055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C29DA-F938-9879-DC3C-F5CE51D5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744" y="1031970"/>
            <a:ext cx="6444473" cy="47386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13917-4E19-5A6D-2925-E5936F0D3569}"/>
              </a:ext>
            </a:extLst>
          </p:cNvPr>
          <p:cNvSpPr/>
          <p:nvPr/>
        </p:nvSpPr>
        <p:spPr>
          <a:xfrm>
            <a:off x="911749" y="701964"/>
            <a:ext cx="6172542" cy="4971623"/>
          </a:xfrm>
          <a:prstGeom prst="roundRect">
            <a:avLst/>
          </a:prstGeom>
          <a:solidFill>
            <a:srgbClr val="FEEC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#9Slide03 Ample" panose="02000000000000000000" pitchFamily="2" charset="0"/>
              </a:rPr>
              <a:t>BÀI TẬP VỀ NHÀ</a:t>
            </a:r>
          </a:p>
          <a:p>
            <a:pPr algn="ctr"/>
            <a:endParaRPr lang="en-US" sz="2667" dirty="0">
              <a:solidFill>
                <a:srgbClr val="FF0000"/>
              </a:solidFill>
              <a:latin typeface="#9Slide03 Ample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Em</a:t>
            </a:r>
            <a:r>
              <a:rPr lang="en-US" sz="48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hãy</a:t>
            </a:r>
            <a:r>
              <a:rPr lang="en-US" sz="48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tóm</a:t>
            </a:r>
            <a:r>
              <a:rPr lang="en-US" sz="48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tắt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một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endParaRPr lang="en-US" sz="4800" dirty="0">
              <a:solidFill>
                <a:srgbClr val="0070C0"/>
              </a:solidFill>
              <a:latin typeface="#9Slide07 SVNAppleberry" panose="02040603050506020204" pitchFamily="18" charset="0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48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bản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truyện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dân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gian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mà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em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yêu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thích</a:t>
            </a:r>
            <a:endParaRPr lang="en-US" sz="4800" dirty="0">
              <a:solidFill>
                <a:srgbClr val="0070C0"/>
              </a:solidFill>
              <a:latin typeface="#9Slide07 SVN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0888" y="3632959"/>
            <a:ext cx="4894125" cy="84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7200" dirty="0" smtClean="0">
                <a:solidFill>
                  <a:schemeClr val="accent4"/>
                </a:solidFill>
                <a:latin typeface="#9Slide03 Ample" panose="02000000000000000000" pitchFamily="2" charset="0"/>
              </a:rPr>
              <a:t>KIẾN THỨC CẦN NHỚ</a:t>
            </a:r>
            <a:endParaRPr sz="72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998118" y="1215842"/>
            <a:ext cx="1323972" cy="1194197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3080416" y="1533373"/>
            <a:ext cx="990400" cy="67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chemeClr val="accent4"/>
                </a:solidFill>
                <a:latin typeface="#9Slide03 Ample" panose="02000000000000000000" pitchFamily="2" charset="0"/>
              </a:rPr>
              <a:t>I</a:t>
            </a: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4446511" y="5687656"/>
            <a:ext cx="2827309" cy="1114912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578371" y="4638151"/>
            <a:ext cx="1634411" cy="1371515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6793129" y="2582244"/>
            <a:ext cx="260700" cy="260667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1200;p41">
            <a:extLst>
              <a:ext uri="{FF2B5EF4-FFF2-40B4-BE49-F238E27FC236}">
                <a16:creationId xmlns:a16="http://schemas.microsoft.com/office/drawing/2014/main" id="{13BC1441-046F-7996-9662-C6E4366DF30E}"/>
              </a:ext>
            </a:extLst>
          </p:cNvPr>
          <p:cNvSpPr/>
          <p:nvPr/>
        </p:nvSpPr>
        <p:spPr>
          <a:xfrm rot="5400000">
            <a:off x="6867928" y="1550673"/>
            <a:ext cx="4374800" cy="45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5" name="Google Shape;1204;p41">
            <a:extLst>
              <a:ext uri="{FF2B5EF4-FFF2-40B4-BE49-F238E27FC236}">
                <a16:creationId xmlns:a16="http://schemas.microsoft.com/office/drawing/2014/main" id="{9C1DA269-BC2F-544F-7296-70083F6ED297}"/>
              </a:ext>
            </a:extLst>
          </p:cNvPr>
          <p:cNvGrpSpPr/>
          <p:nvPr/>
        </p:nvGrpSpPr>
        <p:grpSpPr>
          <a:xfrm>
            <a:off x="6823584" y="1141850"/>
            <a:ext cx="4471421" cy="4574301"/>
            <a:chOff x="4660511" y="560125"/>
            <a:chExt cx="3611008" cy="3692058"/>
          </a:xfrm>
        </p:grpSpPr>
        <p:sp>
          <p:nvSpPr>
            <p:cNvPr id="46" name="Google Shape;1205;p41">
              <a:extLst>
                <a:ext uri="{FF2B5EF4-FFF2-40B4-BE49-F238E27FC236}">
                  <a16:creationId xmlns:a16="http://schemas.microsoft.com/office/drawing/2014/main" id="{E3CE0515-3E6F-60E4-2DD0-BAF8F61AE405}"/>
                </a:ext>
              </a:extLst>
            </p:cNvPr>
            <p:cNvSpPr/>
            <p:nvPr/>
          </p:nvSpPr>
          <p:spPr>
            <a:xfrm flipH="1">
              <a:off x="6807420" y="3481108"/>
              <a:ext cx="88658" cy="8865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7" name="Google Shape;1206;p41">
              <a:extLst>
                <a:ext uri="{FF2B5EF4-FFF2-40B4-BE49-F238E27FC236}">
                  <a16:creationId xmlns:a16="http://schemas.microsoft.com/office/drawing/2014/main" id="{440F1086-8416-D9EB-B7CA-A7C014148A39}"/>
                </a:ext>
              </a:extLst>
            </p:cNvPr>
            <p:cNvGrpSpPr/>
            <p:nvPr/>
          </p:nvGrpSpPr>
          <p:grpSpPr>
            <a:xfrm>
              <a:off x="4660511" y="1419306"/>
              <a:ext cx="2845446" cy="2827922"/>
              <a:chOff x="4660511" y="1419306"/>
              <a:chExt cx="2845446" cy="2827922"/>
            </a:xfrm>
          </p:grpSpPr>
          <p:sp>
            <p:nvSpPr>
              <p:cNvPr id="110" name="Google Shape;1207;p41">
                <a:extLst>
                  <a:ext uri="{FF2B5EF4-FFF2-40B4-BE49-F238E27FC236}">
                    <a16:creationId xmlns:a16="http://schemas.microsoft.com/office/drawing/2014/main" id="{95C645C2-B30B-6D80-5341-FF7D42239954}"/>
                  </a:ext>
                </a:extLst>
              </p:cNvPr>
              <p:cNvSpPr/>
              <p:nvPr/>
            </p:nvSpPr>
            <p:spPr>
              <a:xfrm flipH="1">
                <a:off x="4836173" y="1419306"/>
                <a:ext cx="2669784" cy="2827922"/>
              </a:xfrm>
              <a:custGeom>
                <a:avLst/>
                <a:gdLst/>
                <a:ahLst/>
                <a:cxnLst/>
                <a:rect l="l" t="t" r="r" b="b"/>
                <a:pathLst>
                  <a:path w="128494" h="136105" extrusionOk="0">
                    <a:moveTo>
                      <a:pt x="27585" y="0"/>
                    </a:moveTo>
                    <a:cubicBezTo>
                      <a:pt x="27585" y="0"/>
                      <a:pt x="6060" y="19562"/>
                      <a:pt x="3030" y="70610"/>
                    </a:cubicBezTo>
                    <a:cubicBezTo>
                      <a:pt x="0" y="121658"/>
                      <a:pt x="218" y="136105"/>
                      <a:pt x="218" y="136105"/>
                    </a:cubicBezTo>
                    <a:lnTo>
                      <a:pt x="101151" y="136105"/>
                    </a:lnTo>
                    <a:cubicBezTo>
                      <a:pt x="101151" y="136105"/>
                      <a:pt x="100909" y="121658"/>
                      <a:pt x="103939" y="70610"/>
                    </a:cubicBezTo>
                    <a:cubicBezTo>
                      <a:pt x="105660" y="41789"/>
                      <a:pt x="113271" y="23004"/>
                      <a:pt x="119573" y="12096"/>
                    </a:cubicBezTo>
                    <a:lnTo>
                      <a:pt x="1284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" name="Google Shape;1208;p41">
                <a:extLst>
                  <a:ext uri="{FF2B5EF4-FFF2-40B4-BE49-F238E27FC236}">
                    <a16:creationId xmlns:a16="http://schemas.microsoft.com/office/drawing/2014/main" id="{D67BE301-173D-0A76-62AD-9AD7FD01E8E5}"/>
                  </a:ext>
                </a:extLst>
              </p:cNvPr>
              <p:cNvSpPr/>
              <p:nvPr/>
            </p:nvSpPr>
            <p:spPr>
              <a:xfrm flipH="1">
                <a:off x="4660511" y="1419306"/>
                <a:ext cx="361113" cy="251325"/>
              </a:xfrm>
              <a:custGeom>
                <a:avLst/>
                <a:gdLst/>
                <a:ahLst/>
                <a:cxnLst/>
                <a:rect l="l" t="t" r="r" b="b"/>
                <a:pathLst>
                  <a:path w="17380" h="12096" extrusionOk="0">
                    <a:moveTo>
                      <a:pt x="8920" y="0"/>
                    </a:moveTo>
                    <a:cubicBezTo>
                      <a:pt x="8920" y="0"/>
                      <a:pt x="4848" y="3709"/>
                      <a:pt x="0" y="12096"/>
                    </a:cubicBezTo>
                    <a:lnTo>
                      <a:pt x="17380" y="12096"/>
                    </a:lnTo>
                    <a:cubicBezTo>
                      <a:pt x="17380" y="12096"/>
                      <a:pt x="15998" y="0"/>
                      <a:pt x="89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BEBEB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" name="Google Shape;1209;p41">
                <a:extLst>
                  <a:ext uri="{FF2B5EF4-FFF2-40B4-BE49-F238E27FC236}">
                    <a16:creationId xmlns:a16="http://schemas.microsoft.com/office/drawing/2014/main" id="{07A43B85-D6E0-A609-3AB9-581AAA913A63}"/>
                  </a:ext>
                </a:extLst>
              </p:cNvPr>
              <p:cNvSpPr/>
              <p:nvPr/>
            </p:nvSpPr>
            <p:spPr>
              <a:xfrm flipH="1">
                <a:off x="5380162" y="1985867"/>
                <a:ext cx="687985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9" extrusionOk="0">
                    <a:moveTo>
                      <a:pt x="219" y="1"/>
                    </a:moveTo>
                    <a:cubicBezTo>
                      <a:pt x="98" y="1"/>
                      <a:pt x="1" y="74"/>
                      <a:pt x="1" y="195"/>
                    </a:cubicBezTo>
                    <a:cubicBezTo>
                      <a:pt x="1" y="316"/>
                      <a:pt x="98" y="389"/>
                      <a:pt x="219" y="389"/>
                    </a:cubicBezTo>
                    <a:lnTo>
                      <a:pt x="32918" y="389"/>
                    </a:lnTo>
                    <a:cubicBezTo>
                      <a:pt x="33039" y="389"/>
                      <a:pt x="33112" y="316"/>
                      <a:pt x="33112" y="195"/>
                    </a:cubicBezTo>
                    <a:cubicBezTo>
                      <a:pt x="33112" y="74"/>
                      <a:pt x="33039" y="1"/>
                      <a:pt x="3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" name="Google Shape;1210;p41">
                <a:extLst>
                  <a:ext uri="{FF2B5EF4-FFF2-40B4-BE49-F238E27FC236}">
                    <a16:creationId xmlns:a16="http://schemas.microsoft.com/office/drawing/2014/main" id="{4D491007-90DE-B99A-3197-A89FF425DAA1}"/>
                  </a:ext>
                </a:extLst>
              </p:cNvPr>
              <p:cNvSpPr/>
              <p:nvPr/>
            </p:nvSpPr>
            <p:spPr>
              <a:xfrm flipH="1">
                <a:off x="5408855" y="2061412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1"/>
                    </a:moveTo>
                    <a:cubicBezTo>
                      <a:pt x="97" y="1"/>
                      <a:pt x="0" y="98"/>
                      <a:pt x="0" y="195"/>
                    </a:cubicBezTo>
                    <a:cubicBezTo>
                      <a:pt x="0" y="316"/>
                      <a:pt x="97" y="413"/>
                      <a:pt x="194" y="413"/>
                    </a:cubicBezTo>
                    <a:lnTo>
                      <a:pt x="32917" y="413"/>
                    </a:lnTo>
                    <a:cubicBezTo>
                      <a:pt x="33014" y="413"/>
                      <a:pt x="33111" y="316"/>
                      <a:pt x="33111" y="195"/>
                    </a:cubicBezTo>
                    <a:cubicBezTo>
                      <a:pt x="33111" y="98"/>
                      <a:pt x="33014" y="1"/>
                      <a:pt x="32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" name="Google Shape;1211;p41">
                <a:extLst>
                  <a:ext uri="{FF2B5EF4-FFF2-40B4-BE49-F238E27FC236}">
                    <a16:creationId xmlns:a16="http://schemas.microsoft.com/office/drawing/2014/main" id="{C1361BDF-C944-6BB7-D7A3-03B155EFE931}"/>
                  </a:ext>
                </a:extLst>
              </p:cNvPr>
              <p:cNvSpPr/>
              <p:nvPr/>
            </p:nvSpPr>
            <p:spPr>
              <a:xfrm flipH="1">
                <a:off x="5437568" y="2136956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1"/>
                    </a:moveTo>
                    <a:cubicBezTo>
                      <a:pt x="97" y="1"/>
                      <a:pt x="0" y="98"/>
                      <a:pt x="0" y="219"/>
                    </a:cubicBezTo>
                    <a:cubicBezTo>
                      <a:pt x="0" y="316"/>
                      <a:pt x="97" y="413"/>
                      <a:pt x="194" y="413"/>
                    </a:cubicBezTo>
                    <a:lnTo>
                      <a:pt x="32918" y="413"/>
                    </a:lnTo>
                    <a:cubicBezTo>
                      <a:pt x="33015" y="413"/>
                      <a:pt x="33112" y="316"/>
                      <a:pt x="33112" y="219"/>
                    </a:cubicBezTo>
                    <a:cubicBezTo>
                      <a:pt x="33112" y="98"/>
                      <a:pt x="33015" y="1"/>
                      <a:pt x="3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" name="Google Shape;1212;p41">
                <a:extLst>
                  <a:ext uri="{FF2B5EF4-FFF2-40B4-BE49-F238E27FC236}">
                    <a16:creationId xmlns:a16="http://schemas.microsoft.com/office/drawing/2014/main" id="{39F4647B-989F-CA74-C1A8-B1F351B3EE74}"/>
                  </a:ext>
                </a:extLst>
              </p:cNvPr>
              <p:cNvSpPr/>
              <p:nvPr/>
            </p:nvSpPr>
            <p:spPr>
              <a:xfrm flipH="1">
                <a:off x="5197348" y="2846565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219" y="0"/>
                    </a:moveTo>
                    <a:cubicBezTo>
                      <a:pt x="98" y="0"/>
                      <a:pt x="1" y="97"/>
                      <a:pt x="1" y="194"/>
                    </a:cubicBezTo>
                    <a:cubicBezTo>
                      <a:pt x="1" y="315"/>
                      <a:pt x="98" y="412"/>
                      <a:pt x="219" y="412"/>
                    </a:cubicBezTo>
                    <a:lnTo>
                      <a:pt x="32918" y="412"/>
                    </a:lnTo>
                    <a:cubicBezTo>
                      <a:pt x="33039" y="412"/>
                      <a:pt x="33112" y="315"/>
                      <a:pt x="33112" y="194"/>
                    </a:cubicBezTo>
                    <a:cubicBezTo>
                      <a:pt x="33112" y="97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" name="Google Shape;1213;p41">
                <a:extLst>
                  <a:ext uri="{FF2B5EF4-FFF2-40B4-BE49-F238E27FC236}">
                    <a16:creationId xmlns:a16="http://schemas.microsoft.com/office/drawing/2014/main" id="{FFC2A963-AA26-B965-A942-2C7E524A5279}"/>
                  </a:ext>
                </a:extLst>
              </p:cNvPr>
              <p:cNvSpPr/>
              <p:nvPr/>
            </p:nvSpPr>
            <p:spPr>
              <a:xfrm flipH="1">
                <a:off x="5226040" y="2922089"/>
                <a:ext cx="687985" cy="860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4" extrusionOk="0">
                    <a:moveTo>
                      <a:pt x="218" y="1"/>
                    </a:moveTo>
                    <a:cubicBezTo>
                      <a:pt x="97" y="1"/>
                      <a:pt x="0" y="98"/>
                      <a:pt x="0" y="219"/>
                    </a:cubicBezTo>
                    <a:cubicBezTo>
                      <a:pt x="0" y="316"/>
                      <a:pt x="97" y="413"/>
                      <a:pt x="218" y="413"/>
                    </a:cubicBezTo>
                    <a:lnTo>
                      <a:pt x="32917" y="413"/>
                    </a:lnTo>
                    <a:cubicBezTo>
                      <a:pt x="33014" y="413"/>
                      <a:pt x="33111" y="316"/>
                      <a:pt x="33111" y="219"/>
                    </a:cubicBezTo>
                    <a:cubicBezTo>
                      <a:pt x="33111" y="98"/>
                      <a:pt x="33014" y="1"/>
                      <a:pt x="32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1214;p41">
                <a:extLst>
                  <a:ext uri="{FF2B5EF4-FFF2-40B4-BE49-F238E27FC236}">
                    <a16:creationId xmlns:a16="http://schemas.microsoft.com/office/drawing/2014/main" id="{BC424E96-1D1D-5439-AE44-65917052EAD3}"/>
                  </a:ext>
                </a:extLst>
              </p:cNvPr>
              <p:cNvSpPr/>
              <p:nvPr/>
            </p:nvSpPr>
            <p:spPr>
              <a:xfrm flipH="1">
                <a:off x="5254754" y="2998152"/>
                <a:ext cx="687985" cy="806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8" extrusionOk="0">
                    <a:moveTo>
                      <a:pt x="194" y="0"/>
                    </a:moveTo>
                    <a:cubicBezTo>
                      <a:pt x="97" y="0"/>
                      <a:pt x="0" y="73"/>
                      <a:pt x="0" y="194"/>
                    </a:cubicBezTo>
                    <a:cubicBezTo>
                      <a:pt x="0" y="291"/>
                      <a:pt x="97" y="388"/>
                      <a:pt x="194" y="388"/>
                    </a:cubicBezTo>
                    <a:lnTo>
                      <a:pt x="32918" y="388"/>
                    </a:lnTo>
                    <a:cubicBezTo>
                      <a:pt x="33014" y="388"/>
                      <a:pt x="33111" y="291"/>
                      <a:pt x="33111" y="194"/>
                    </a:cubicBezTo>
                    <a:cubicBezTo>
                      <a:pt x="33111" y="73"/>
                      <a:pt x="33014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" name="Google Shape;1215;p41">
                <a:extLst>
                  <a:ext uri="{FF2B5EF4-FFF2-40B4-BE49-F238E27FC236}">
                    <a16:creationId xmlns:a16="http://schemas.microsoft.com/office/drawing/2014/main" id="{E94BF830-A9F1-FC3B-EC2A-82D3D575EDB5}"/>
                  </a:ext>
                </a:extLst>
              </p:cNvPr>
              <p:cNvSpPr/>
              <p:nvPr/>
            </p:nvSpPr>
            <p:spPr>
              <a:xfrm flipH="1">
                <a:off x="5841467" y="3589396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0"/>
                    </a:moveTo>
                    <a:cubicBezTo>
                      <a:pt x="73" y="0"/>
                      <a:pt x="0" y="97"/>
                      <a:pt x="0" y="218"/>
                    </a:cubicBezTo>
                    <a:cubicBezTo>
                      <a:pt x="0" y="315"/>
                      <a:pt x="73" y="412"/>
                      <a:pt x="194" y="412"/>
                    </a:cubicBezTo>
                    <a:lnTo>
                      <a:pt x="32893" y="412"/>
                    </a:lnTo>
                    <a:cubicBezTo>
                      <a:pt x="33015" y="412"/>
                      <a:pt x="33111" y="315"/>
                      <a:pt x="33111" y="218"/>
                    </a:cubicBezTo>
                    <a:cubicBezTo>
                      <a:pt x="33111" y="97"/>
                      <a:pt x="33015" y="0"/>
                      <a:pt x="3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" name="Google Shape;1216;p41">
                <a:extLst>
                  <a:ext uri="{FF2B5EF4-FFF2-40B4-BE49-F238E27FC236}">
                    <a16:creationId xmlns:a16="http://schemas.microsoft.com/office/drawing/2014/main" id="{3E0674C5-C353-ED83-8C9D-220D30983048}"/>
                  </a:ext>
                </a:extLst>
              </p:cNvPr>
              <p:cNvSpPr/>
              <p:nvPr/>
            </p:nvSpPr>
            <p:spPr>
              <a:xfrm flipH="1">
                <a:off x="5870679" y="3665439"/>
                <a:ext cx="687985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9" extrusionOk="0">
                    <a:moveTo>
                      <a:pt x="219" y="0"/>
                    </a:moveTo>
                    <a:cubicBezTo>
                      <a:pt x="97" y="0"/>
                      <a:pt x="1" y="73"/>
                      <a:pt x="1" y="194"/>
                    </a:cubicBezTo>
                    <a:cubicBezTo>
                      <a:pt x="1" y="316"/>
                      <a:pt x="97" y="388"/>
                      <a:pt x="219" y="388"/>
                    </a:cubicBezTo>
                    <a:lnTo>
                      <a:pt x="32918" y="388"/>
                    </a:lnTo>
                    <a:cubicBezTo>
                      <a:pt x="33039" y="388"/>
                      <a:pt x="33112" y="316"/>
                      <a:pt x="33112" y="194"/>
                    </a:cubicBezTo>
                    <a:cubicBezTo>
                      <a:pt x="33112" y="73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" name="Google Shape;1217;p41">
                <a:extLst>
                  <a:ext uri="{FF2B5EF4-FFF2-40B4-BE49-F238E27FC236}">
                    <a16:creationId xmlns:a16="http://schemas.microsoft.com/office/drawing/2014/main" id="{7CB6DCAE-A02A-5159-A265-423FC71455E5}"/>
                  </a:ext>
                </a:extLst>
              </p:cNvPr>
              <p:cNvSpPr/>
              <p:nvPr/>
            </p:nvSpPr>
            <p:spPr>
              <a:xfrm flipH="1">
                <a:off x="5899393" y="3740984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219" y="0"/>
                    </a:moveTo>
                    <a:cubicBezTo>
                      <a:pt x="98" y="0"/>
                      <a:pt x="1" y="97"/>
                      <a:pt x="1" y="194"/>
                    </a:cubicBezTo>
                    <a:cubicBezTo>
                      <a:pt x="1" y="315"/>
                      <a:pt x="98" y="412"/>
                      <a:pt x="219" y="412"/>
                    </a:cubicBezTo>
                    <a:lnTo>
                      <a:pt x="32918" y="412"/>
                    </a:lnTo>
                    <a:cubicBezTo>
                      <a:pt x="33039" y="412"/>
                      <a:pt x="33112" y="315"/>
                      <a:pt x="33112" y="194"/>
                    </a:cubicBezTo>
                    <a:cubicBezTo>
                      <a:pt x="33112" y="97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8" name="Google Shape;1218;p41">
              <a:extLst>
                <a:ext uri="{FF2B5EF4-FFF2-40B4-BE49-F238E27FC236}">
                  <a16:creationId xmlns:a16="http://schemas.microsoft.com/office/drawing/2014/main" id="{FDDD56F9-BB5D-444C-F55E-7BB986CAD009}"/>
                </a:ext>
              </a:extLst>
            </p:cNvPr>
            <p:cNvSpPr/>
            <p:nvPr/>
          </p:nvSpPr>
          <p:spPr>
            <a:xfrm flipH="1">
              <a:off x="6888532" y="2102501"/>
              <a:ext cx="533936" cy="558533"/>
            </a:xfrm>
            <a:custGeom>
              <a:avLst/>
              <a:gdLst/>
              <a:ahLst/>
              <a:cxnLst/>
              <a:rect l="l" t="t" r="r" b="b"/>
              <a:pathLst>
                <a:path w="24725" h="25864" extrusionOk="0">
                  <a:moveTo>
                    <a:pt x="24725" y="1"/>
                  </a:moveTo>
                  <a:lnTo>
                    <a:pt x="0" y="13066"/>
                  </a:lnTo>
                  <a:lnTo>
                    <a:pt x="776" y="25864"/>
                  </a:lnTo>
                  <a:lnTo>
                    <a:pt x="19465" y="14374"/>
                  </a:lnTo>
                  <a:lnTo>
                    <a:pt x="24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9" name="Google Shape;1219;p41">
              <a:extLst>
                <a:ext uri="{FF2B5EF4-FFF2-40B4-BE49-F238E27FC236}">
                  <a16:creationId xmlns:a16="http://schemas.microsoft.com/office/drawing/2014/main" id="{ED43624F-6E7A-9766-564F-7A34EBACB224}"/>
                </a:ext>
              </a:extLst>
            </p:cNvPr>
            <p:cNvGrpSpPr/>
            <p:nvPr/>
          </p:nvGrpSpPr>
          <p:grpSpPr>
            <a:xfrm>
              <a:off x="6256419" y="560125"/>
              <a:ext cx="1245009" cy="3308814"/>
              <a:chOff x="6256419" y="560125"/>
              <a:chExt cx="1245009" cy="3308814"/>
            </a:xfrm>
          </p:grpSpPr>
          <p:sp>
            <p:nvSpPr>
              <p:cNvPr id="92" name="Google Shape;1220;p41">
                <a:extLst>
                  <a:ext uri="{FF2B5EF4-FFF2-40B4-BE49-F238E27FC236}">
                    <a16:creationId xmlns:a16="http://schemas.microsoft.com/office/drawing/2014/main" id="{D45535FC-F20F-9A27-CB32-5EFD2FF18F3F}"/>
                  </a:ext>
                </a:extLst>
              </p:cNvPr>
              <p:cNvSpPr/>
              <p:nvPr/>
            </p:nvSpPr>
            <p:spPr>
              <a:xfrm flipH="1">
                <a:off x="6256419" y="564613"/>
                <a:ext cx="1245009" cy="2692141"/>
              </a:xfrm>
              <a:custGeom>
                <a:avLst/>
                <a:gdLst/>
                <a:ahLst/>
                <a:cxnLst/>
                <a:rect l="l" t="t" r="r" b="b"/>
                <a:pathLst>
                  <a:path w="59921" h="129570" extrusionOk="0">
                    <a:moveTo>
                      <a:pt x="23372" y="1"/>
                    </a:moveTo>
                    <a:cubicBezTo>
                      <a:pt x="19136" y="1"/>
                      <a:pt x="14821" y="1678"/>
                      <a:pt x="10666" y="5142"/>
                    </a:cubicBezTo>
                    <a:cubicBezTo>
                      <a:pt x="9551" y="6063"/>
                      <a:pt x="0" y="15177"/>
                      <a:pt x="13841" y="27733"/>
                    </a:cubicBezTo>
                    <a:cubicBezTo>
                      <a:pt x="30081" y="42446"/>
                      <a:pt x="27100" y="61426"/>
                      <a:pt x="25549" y="74006"/>
                    </a:cubicBezTo>
                    <a:cubicBezTo>
                      <a:pt x="23997" y="86586"/>
                      <a:pt x="8363" y="126266"/>
                      <a:pt x="26809" y="129369"/>
                    </a:cubicBezTo>
                    <a:cubicBezTo>
                      <a:pt x="27613" y="129504"/>
                      <a:pt x="28397" y="129570"/>
                      <a:pt x="29161" y="129570"/>
                    </a:cubicBezTo>
                    <a:cubicBezTo>
                      <a:pt x="45935" y="129570"/>
                      <a:pt x="53304" y="97960"/>
                      <a:pt x="56527" y="76794"/>
                    </a:cubicBezTo>
                    <a:cubicBezTo>
                      <a:pt x="59920" y="54663"/>
                      <a:pt x="52624" y="30690"/>
                      <a:pt x="43777" y="15177"/>
                    </a:cubicBezTo>
                    <a:cubicBezTo>
                      <a:pt x="38122" y="5262"/>
                      <a:pt x="30873" y="1"/>
                      <a:pt x="2337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68000">
                    <a:srgbClr val="F7F7F7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" name="Google Shape;1221;p41">
                <a:extLst>
                  <a:ext uri="{FF2B5EF4-FFF2-40B4-BE49-F238E27FC236}">
                    <a16:creationId xmlns:a16="http://schemas.microsoft.com/office/drawing/2014/main" id="{297968FA-D3B4-7FD1-A59D-A88E38B0970E}"/>
                  </a:ext>
                </a:extLst>
              </p:cNvPr>
              <p:cNvSpPr/>
              <p:nvPr/>
            </p:nvSpPr>
            <p:spPr>
              <a:xfrm flipH="1">
                <a:off x="6305293" y="560125"/>
                <a:ext cx="1050095" cy="2581791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124259" extrusionOk="0">
                    <a:moveTo>
                      <a:pt x="16338" y="1"/>
                    </a:moveTo>
                    <a:cubicBezTo>
                      <a:pt x="12072" y="1"/>
                      <a:pt x="7709" y="1698"/>
                      <a:pt x="3515" y="5188"/>
                    </a:cubicBezTo>
                    <a:cubicBezTo>
                      <a:pt x="3055" y="5600"/>
                      <a:pt x="1164" y="7346"/>
                      <a:pt x="49" y="10157"/>
                    </a:cubicBezTo>
                    <a:cubicBezTo>
                      <a:pt x="1" y="10279"/>
                      <a:pt x="49" y="10400"/>
                      <a:pt x="146" y="10424"/>
                    </a:cubicBezTo>
                    <a:cubicBezTo>
                      <a:pt x="179" y="10437"/>
                      <a:pt x="211" y="10443"/>
                      <a:pt x="242" y="10443"/>
                    </a:cubicBezTo>
                    <a:cubicBezTo>
                      <a:pt x="325" y="10443"/>
                      <a:pt x="395" y="10398"/>
                      <a:pt x="413" y="10327"/>
                    </a:cubicBezTo>
                    <a:cubicBezTo>
                      <a:pt x="1504" y="7588"/>
                      <a:pt x="3346" y="5867"/>
                      <a:pt x="3782" y="5503"/>
                    </a:cubicBezTo>
                    <a:cubicBezTo>
                      <a:pt x="7903" y="2061"/>
                      <a:pt x="12169" y="413"/>
                      <a:pt x="16338" y="413"/>
                    </a:cubicBezTo>
                    <a:cubicBezTo>
                      <a:pt x="20047" y="413"/>
                      <a:pt x="23683" y="1698"/>
                      <a:pt x="27125" y="4243"/>
                    </a:cubicBezTo>
                    <a:cubicBezTo>
                      <a:pt x="30542" y="6764"/>
                      <a:pt x="33742" y="10545"/>
                      <a:pt x="36578" y="15490"/>
                    </a:cubicBezTo>
                    <a:cubicBezTo>
                      <a:pt x="43898" y="28313"/>
                      <a:pt x="50152" y="46977"/>
                      <a:pt x="50152" y="65544"/>
                    </a:cubicBezTo>
                    <a:cubicBezTo>
                      <a:pt x="50152" y="69374"/>
                      <a:pt x="49885" y="73204"/>
                      <a:pt x="49304" y="76985"/>
                    </a:cubicBezTo>
                    <a:cubicBezTo>
                      <a:pt x="48116" y="84791"/>
                      <a:pt x="46347" y="94026"/>
                      <a:pt x="43777" y="102558"/>
                    </a:cubicBezTo>
                    <a:cubicBezTo>
                      <a:pt x="41184" y="111090"/>
                      <a:pt x="37766" y="118920"/>
                      <a:pt x="33306" y="123913"/>
                    </a:cubicBezTo>
                    <a:cubicBezTo>
                      <a:pt x="33233" y="124010"/>
                      <a:pt x="33233" y="124131"/>
                      <a:pt x="33306" y="124204"/>
                    </a:cubicBezTo>
                    <a:cubicBezTo>
                      <a:pt x="33354" y="124240"/>
                      <a:pt x="33409" y="124258"/>
                      <a:pt x="33460" y="124258"/>
                    </a:cubicBezTo>
                    <a:cubicBezTo>
                      <a:pt x="33512" y="124258"/>
                      <a:pt x="33560" y="124240"/>
                      <a:pt x="33597" y="124204"/>
                    </a:cubicBezTo>
                    <a:cubicBezTo>
                      <a:pt x="38154" y="119114"/>
                      <a:pt x="41571" y="111236"/>
                      <a:pt x="44165" y="102679"/>
                    </a:cubicBezTo>
                    <a:cubicBezTo>
                      <a:pt x="46759" y="94099"/>
                      <a:pt x="48504" y="84863"/>
                      <a:pt x="49716" y="77034"/>
                    </a:cubicBezTo>
                    <a:cubicBezTo>
                      <a:pt x="50273" y="73228"/>
                      <a:pt x="50540" y="69399"/>
                      <a:pt x="50540" y="65544"/>
                    </a:cubicBezTo>
                    <a:cubicBezTo>
                      <a:pt x="50540" y="46880"/>
                      <a:pt x="44286" y="28191"/>
                      <a:pt x="36917" y="15296"/>
                    </a:cubicBezTo>
                    <a:cubicBezTo>
                      <a:pt x="34081" y="10303"/>
                      <a:pt x="30833" y="6497"/>
                      <a:pt x="27343" y="3928"/>
                    </a:cubicBezTo>
                    <a:cubicBezTo>
                      <a:pt x="23877" y="1334"/>
                      <a:pt x="20144" y="1"/>
                      <a:pt x="16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4" name="Google Shape;1222;p41">
                <a:extLst>
                  <a:ext uri="{FF2B5EF4-FFF2-40B4-BE49-F238E27FC236}">
                    <a16:creationId xmlns:a16="http://schemas.microsoft.com/office/drawing/2014/main" id="{8A6414E3-50B7-D116-3210-34900459FABC}"/>
                  </a:ext>
                </a:extLst>
              </p:cNvPr>
              <p:cNvSpPr/>
              <p:nvPr/>
            </p:nvSpPr>
            <p:spPr>
              <a:xfrm flipH="1">
                <a:off x="6723833" y="690582"/>
                <a:ext cx="154626" cy="228158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981" extrusionOk="0">
                    <a:moveTo>
                      <a:pt x="7127" y="0"/>
                    </a:moveTo>
                    <a:cubicBezTo>
                      <a:pt x="4751" y="3587"/>
                      <a:pt x="2376" y="7175"/>
                      <a:pt x="0" y="10762"/>
                    </a:cubicBezTo>
                    <a:lnTo>
                      <a:pt x="340" y="10980"/>
                    </a:lnTo>
                    <a:cubicBezTo>
                      <a:pt x="2715" y="7393"/>
                      <a:pt x="5091" y="3806"/>
                      <a:pt x="7442" y="218"/>
                    </a:cubicBezTo>
                    <a:lnTo>
                      <a:pt x="71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" name="Google Shape;1223;p41">
                <a:extLst>
                  <a:ext uri="{FF2B5EF4-FFF2-40B4-BE49-F238E27FC236}">
                    <a16:creationId xmlns:a16="http://schemas.microsoft.com/office/drawing/2014/main" id="{D568B062-E2FE-A60E-13C6-AAF15DEAB8C6}"/>
                  </a:ext>
                </a:extLst>
              </p:cNvPr>
              <p:cNvSpPr/>
              <p:nvPr/>
            </p:nvSpPr>
            <p:spPr>
              <a:xfrm flipH="1">
                <a:off x="6678996" y="746472"/>
                <a:ext cx="160693" cy="237237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11418" extrusionOk="0">
                    <a:moveTo>
                      <a:pt x="7394" y="1"/>
                    </a:moveTo>
                    <a:cubicBezTo>
                      <a:pt x="5043" y="3806"/>
                      <a:pt x="2595" y="7539"/>
                      <a:pt x="1" y="11175"/>
                    </a:cubicBezTo>
                    <a:lnTo>
                      <a:pt x="340" y="11417"/>
                    </a:lnTo>
                    <a:cubicBezTo>
                      <a:pt x="2910" y="7757"/>
                      <a:pt x="5382" y="4024"/>
                      <a:pt x="7733" y="195"/>
                    </a:cubicBezTo>
                    <a:lnTo>
                      <a:pt x="73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6" name="Google Shape;1224;p41">
                <a:extLst>
                  <a:ext uri="{FF2B5EF4-FFF2-40B4-BE49-F238E27FC236}">
                    <a16:creationId xmlns:a16="http://schemas.microsoft.com/office/drawing/2014/main" id="{6DDA5255-C5AD-3AC1-6DED-4D331ECEBE28}"/>
                  </a:ext>
                </a:extLst>
              </p:cNvPr>
              <p:cNvSpPr/>
              <p:nvPr/>
            </p:nvSpPr>
            <p:spPr>
              <a:xfrm flipH="1">
                <a:off x="6644756" y="799349"/>
                <a:ext cx="162688" cy="243284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11709" extrusionOk="0">
                    <a:moveTo>
                      <a:pt x="7490" y="1"/>
                    </a:moveTo>
                    <a:cubicBezTo>
                      <a:pt x="5042" y="3855"/>
                      <a:pt x="2545" y="7685"/>
                      <a:pt x="0" y="11490"/>
                    </a:cubicBezTo>
                    <a:lnTo>
                      <a:pt x="340" y="11708"/>
                    </a:lnTo>
                    <a:cubicBezTo>
                      <a:pt x="2885" y="7903"/>
                      <a:pt x="5381" y="4073"/>
                      <a:pt x="7830" y="219"/>
                    </a:cubicBezTo>
                    <a:lnTo>
                      <a:pt x="7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" name="Google Shape;1225;p41">
                <a:extLst>
                  <a:ext uri="{FF2B5EF4-FFF2-40B4-BE49-F238E27FC236}">
                    <a16:creationId xmlns:a16="http://schemas.microsoft.com/office/drawing/2014/main" id="{B28571D3-D41C-7FDA-9BF6-5EEFDBAB7141}"/>
                  </a:ext>
                </a:extLst>
              </p:cNvPr>
              <p:cNvSpPr/>
              <p:nvPr/>
            </p:nvSpPr>
            <p:spPr>
              <a:xfrm flipH="1">
                <a:off x="6323439" y="1702846"/>
                <a:ext cx="316317" cy="206009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9915" extrusionOk="0">
                    <a:moveTo>
                      <a:pt x="15005" y="0"/>
                    </a:moveTo>
                    <a:cubicBezTo>
                      <a:pt x="9866" y="2982"/>
                      <a:pt x="4849" y="6181"/>
                      <a:pt x="1" y="9599"/>
                    </a:cubicBezTo>
                    <a:lnTo>
                      <a:pt x="219" y="9914"/>
                    </a:lnTo>
                    <a:cubicBezTo>
                      <a:pt x="5091" y="6521"/>
                      <a:pt x="10085" y="3321"/>
                      <a:pt x="15223" y="340"/>
                    </a:cubicBezTo>
                    <a:lnTo>
                      <a:pt x="150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" name="Google Shape;1226;p41">
                <a:extLst>
                  <a:ext uri="{FF2B5EF4-FFF2-40B4-BE49-F238E27FC236}">
                    <a16:creationId xmlns:a16="http://schemas.microsoft.com/office/drawing/2014/main" id="{34491DA2-3932-E2FA-F8B4-D84DBB8FBB09}"/>
                  </a:ext>
                </a:extLst>
              </p:cNvPr>
              <p:cNvSpPr/>
              <p:nvPr/>
            </p:nvSpPr>
            <p:spPr>
              <a:xfrm flipH="1">
                <a:off x="6309850" y="1778889"/>
                <a:ext cx="339463" cy="225145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0836" extrusionOk="0">
                    <a:moveTo>
                      <a:pt x="16120" y="0"/>
                    </a:moveTo>
                    <a:cubicBezTo>
                      <a:pt x="10593" y="3224"/>
                      <a:pt x="5188" y="6739"/>
                      <a:pt x="0" y="10520"/>
                    </a:cubicBezTo>
                    <a:lnTo>
                      <a:pt x="243" y="10835"/>
                    </a:lnTo>
                    <a:cubicBezTo>
                      <a:pt x="5430" y="7078"/>
                      <a:pt x="10787" y="3588"/>
                      <a:pt x="16338" y="340"/>
                    </a:cubicBezTo>
                    <a:lnTo>
                      <a:pt x="161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" name="Google Shape;1227;p41">
                <a:extLst>
                  <a:ext uri="{FF2B5EF4-FFF2-40B4-BE49-F238E27FC236}">
                    <a16:creationId xmlns:a16="http://schemas.microsoft.com/office/drawing/2014/main" id="{8CC64F33-A6AD-171D-2C32-57CD3F6E973D}"/>
                  </a:ext>
                </a:extLst>
              </p:cNvPr>
              <p:cNvSpPr/>
              <p:nvPr/>
            </p:nvSpPr>
            <p:spPr>
              <a:xfrm flipH="1">
                <a:off x="6309850" y="1832265"/>
                <a:ext cx="340980" cy="232708"/>
              </a:xfrm>
              <a:custGeom>
                <a:avLst/>
                <a:gdLst/>
                <a:ahLst/>
                <a:cxnLst/>
                <a:rect l="l" t="t" r="r" b="b"/>
                <a:pathLst>
                  <a:path w="16411" h="11200" extrusionOk="0">
                    <a:moveTo>
                      <a:pt x="16168" y="1"/>
                    </a:moveTo>
                    <a:cubicBezTo>
                      <a:pt x="10787" y="3613"/>
                      <a:pt x="5406" y="7224"/>
                      <a:pt x="1" y="10860"/>
                    </a:cubicBezTo>
                    <a:lnTo>
                      <a:pt x="219" y="11199"/>
                    </a:lnTo>
                    <a:cubicBezTo>
                      <a:pt x="5624" y="7564"/>
                      <a:pt x="11005" y="3952"/>
                      <a:pt x="16411" y="340"/>
                    </a:cubicBezTo>
                    <a:lnTo>
                      <a:pt x="16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" name="Google Shape;1228;p41">
                <a:extLst>
                  <a:ext uri="{FF2B5EF4-FFF2-40B4-BE49-F238E27FC236}">
                    <a16:creationId xmlns:a16="http://schemas.microsoft.com/office/drawing/2014/main" id="{A9242066-B912-ADD6-C1BF-51A8D242AD70}"/>
                  </a:ext>
                </a:extLst>
              </p:cNvPr>
              <p:cNvSpPr/>
              <p:nvPr/>
            </p:nvSpPr>
            <p:spPr>
              <a:xfrm flipH="1">
                <a:off x="6762123" y="1169000"/>
                <a:ext cx="419002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9150" h="1261" extrusionOk="0">
                    <a:moveTo>
                      <a:pt x="1" y="0"/>
                    </a:moveTo>
                    <a:lnTo>
                      <a:pt x="1" y="413"/>
                    </a:lnTo>
                    <a:cubicBezTo>
                      <a:pt x="6376" y="461"/>
                      <a:pt x="12751" y="752"/>
                      <a:pt x="19125" y="1261"/>
                    </a:cubicBezTo>
                    <a:lnTo>
                      <a:pt x="19150" y="849"/>
                    </a:lnTo>
                    <a:cubicBezTo>
                      <a:pt x="12775" y="340"/>
                      <a:pt x="6400" y="7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1229;p41">
                <a:extLst>
                  <a:ext uri="{FF2B5EF4-FFF2-40B4-BE49-F238E27FC236}">
                    <a16:creationId xmlns:a16="http://schemas.microsoft.com/office/drawing/2014/main" id="{1251E807-9FAD-F46C-58EF-256613755F72}"/>
                  </a:ext>
                </a:extLst>
              </p:cNvPr>
              <p:cNvSpPr/>
              <p:nvPr/>
            </p:nvSpPr>
            <p:spPr>
              <a:xfrm flipH="1">
                <a:off x="6785756" y="1105058"/>
                <a:ext cx="464876" cy="45337"/>
              </a:xfrm>
              <a:custGeom>
                <a:avLst/>
                <a:gdLst/>
                <a:ahLst/>
                <a:cxnLst/>
                <a:rect l="l" t="t" r="r" b="b"/>
                <a:pathLst>
                  <a:path w="22374" h="2182" extrusionOk="0">
                    <a:moveTo>
                      <a:pt x="25" y="0"/>
                    </a:moveTo>
                    <a:lnTo>
                      <a:pt x="1" y="388"/>
                    </a:lnTo>
                    <a:cubicBezTo>
                      <a:pt x="7442" y="945"/>
                      <a:pt x="14908" y="1551"/>
                      <a:pt x="22349" y="2182"/>
                    </a:cubicBezTo>
                    <a:lnTo>
                      <a:pt x="22374" y="1794"/>
                    </a:lnTo>
                    <a:cubicBezTo>
                      <a:pt x="14932" y="1164"/>
                      <a:pt x="7466" y="558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" name="Google Shape;1230;p41">
                <a:extLst>
                  <a:ext uri="{FF2B5EF4-FFF2-40B4-BE49-F238E27FC236}">
                    <a16:creationId xmlns:a16="http://schemas.microsoft.com/office/drawing/2014/main" id="{879B69CF-B8D5-9C4D-B9F3-211CAB83BBA2}"/>
                  </a:ext>
                </a:extLst>
              </p:cNvPr>
              <p:cNvSpPr/>
              <p:nvPr/>
            </p:nvSpPr>
            <p:spPr>
              <a:xfrm flipH="1">
                <a:off x="6659357" y="1659527"/>
                <a:ext cx="295144" cy="113840"/>
              </a:xfrm>
              <a:custGeom>
                <a:avLst/>
                <a:gdLst/>
                <a:ahLst/>
                <a:cxnLst/>
                <a:rect l="l" t="t" r="r" b="b"/>
                <a:pathLst>
                  <a:path w="14205" h="5479" extrusionOk="0">
                    <a:moveTo>
                      <a:pt x="170" y="1"/>
                    </a:moveTo>
                    <a:lnTo>
                      <a:pt x="0" y="389"/>
                    </a:lnTo>
                    <a:cubicBezTo>
                      <a:pt x="4606" y="2303"/>
                      <a:pt x="9333" y="4000"/>
                      <a:pt x="14083" y="5479"/>
                    </a:cubicBezTo>
                    <a:lnTo>
                      <a:pt x="14205" y="5091"/>
                    </a:lnTo>
                    <a:cubicBezTo>
                      <a:pt x="9454" y="3612"/>
                      <a:pt x="4751" y="1940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" name="Google Shape;1231;p41">
                <a:extLst>
                  <a:ext uri="{FF2B5EF4-FFF2-40B4-BE49-F238E27FC236}">
                    <a16:creationId xmlns:a16="http://schemas.microsoft.com/office/drawing/2014/main" id="{FF08EE03-56FC-0637-DA1E-CA22A770A5A3}"/>
                  </a:ext>
                </a:extLst>
              </p:cNvPr>
              <p:cNvSpPr/>
              <p:nvPr/>
            </p:nvSpPr>
            <p:spPr>
              <a:xfrm flipH="1">
                <a:off x="6656843" y="1596573"/>
                <a:ext cx="304723" cy="119388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5746" extrusionOk="0">
                    <a:moveTo>
                      <a:pt x="146" y="1"/>
                    </a:moveTo>
                    <a:lnTo>
                      <a:pt x="1" y="389"/>
                    </a:lnTo>
                    <a:cubicBezTo>
                      <a:pt x="4825" y="2255"/>
                      <a:pt x="9648" y="4049"/>
                      <a:pt x="14520" y="5746"/>
                    </a:cubicBezTo>
                    <a:lnTo>
                      <a:pt x="14666" y="5382"/>
                    </a:lnTo>
                    <a:cubicBezTo>
                      <a:pt x="9794" y="3661"/>
                      <a:pt x="4946" y="1867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" name="Google Shape;1232;p41">
                <a:extLst>
                  <a:ext uri="{FF2B5EF4-FFF2-40B4-BE49-F238E27FC236}">
                    <a16:creationId xmlns:a16="http://schemas.microsoft.com/office/drawing/2014/main" id="{8E5AD6D1-E6C0-D5FD-5247-D1EB7B4A3E83}"/>
                  </a:ext>
                </a:extLst>
              </p:cNvPr>
              <p:cNvSpPr/>
              <p:nvPr/>
            </p:nvSpPr>
            <p:spPr>
              <a:xfrm flipH="1">
                <a:off x="6435234" y="2655190"/>
                <a:ext cx="416028" cy="145069"/>
              </a:xfrm>
              <a:custGeom>
                <a:avLst/>
                <a:gdLst/>
                <a:ahLst/>
                <a:cxnLst/>
                <a:rect l="l" t="t" r="r" b="b"/>
                <a:pathLst>
                  <a:path w="20023" h="6982" extrusionOk="0">
                    <a:moveTo>
                      <a:pt x="19877" y="0"/>
                    </a:moveTo>
                    <a:cubicBezTo>
                      <a:pt x="13259" y="2206"/>
                      <a:pt x="6642" y="4412"/>
                      <a:pt x="0" y="6617"/>
                    </a:cubicBezTo>
                    <a:lnTo>
                      <a:pt x="146" y="6981"/>
                    </a:lnTo>
                    <a:cubicBezTo>
                      <a:pt x="6763" y="4775"/>
                      <a:pt x="13381" y="2569"/>
                      <a:pt x="20022" y="364"/>
                    </a:cubicBezTo>
                    <a:lnTo>
                      <a:pt x="198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" name="Google Shape;1233;p41">
                <a:extLst>
                  <a:ext uri="{FF2B5EF4-FFF2-40B4-BE49-F238E27FC236}">
                    <a16:creationId xmlns:a16="http://schemas.microsoft.com/office/drawing/2014/main" id="{3E83E2AA-310A-BA4D-9827-36A037FCF30D}"/>
                  </a:ext>
                </a:extLst>
              </p:cNvPr>
              <p:cNvSpPr/>
              <p:nvPr/>
            </p:nvSpPr>
            <p:spPr>
              <a:xfrm flipH="1">
                <a:off x="6448344" y="2722673"/>
                <a:ext cx="419041" cy="146564"/>
              </a:xfrm>
              <a:custGeom>
                <a:avLst/>
                <a:gdLst/>
                <a:ahLst/>
                <a:cxnLst/>
                <a:rect l="l" t="t" r="r" b="b"/>
                <a:pathLst>
                  <a:path w="20168" h="7054" extrusionOk="0">
                    <a:moveTo>
                      <a:pt x="20047" y="0"/>
                    </a:moveTo>
                    <a:cubicBezTo>
                      <a:pt x="13357" y="2230"/>
                      <a:pt x="6691" y="4460"/>
                      <a:pt x="1" y="6666"/>
                    </a:cubicBezTo>
                    <a:lnTo>
                      <a:pt x="122" y="7054"/>
                    </a:lnTo>
                    <a:cubicBezTo>
                      <a:pt x="6812" y="4848"/>
                      <a:pt x="13478" y="2618"/>
                      <a:pt x="20168" y="388"/>
                    </a:cubicBezTo>
                    <a:lnTo>
                      <a:pt x="200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" name="Google Shape;1234;p41">
                <a:extLst>
                  <a:ext uri="{FF2B5EF4-FFF2-40B4-BE49-F238E27FC236}">
                    <a16:creationId xmlns:a16="http://schemas.microsoft.com/office/drawing/2014/main" id="{C546CE86-19B0-52D1-8B62-BCABA2270343}"/>
                  </a:ext>
                </a:extLst>
              </p:cNvPr>
              <p:cNvSpPr/>
              <p:nvPr/>
            </p:nvSpPr>
            <p:spPr>
              <a:xfrm flipH="1">
                <a:off x="6603960" y="756050"/>
                <a:ext cx="455297" cy="2807788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135136" extrusionOk="0">
                    <a:moveTo>
                      <a:pt x="908" y="1"/>
                    </a:moveTo>
                    <a:cubicBezTo>
                      <a:pt x="618" y="1"/>
                      <a:pt x="347" y="165"/>
                      <a:pt x="194" y="436"/>
                    </a:cubicBezTo>
                    <a:cubicBezTo>
                      <a:pt x="1" y="824"/>
                      <a:pt x="146" y="1309"/>
                      <a:pt x="510" y="1527"/>
                    </a:cubicBezTo>
                    <a:cubicBezTo>
                      <a:pt x="606" y="1576"/>
                      <a:pt x="9308" y="6593"/>
                      <a:pt x="14326" y="22785"/>
                    </a:cubicBezTo>
                    <a:cubicBezTo>
                      <a:pt x="19513" y="39510"/>
                      <a:pt x="20265" y="53957"/>
                      <a:pt x="16774" y="69592"/>
                    </a:cubicBezTo>
                    <a:cubicBezTo>
                      <a:pt x="15974" y="73228"/>
                      <a:pt x="14568" y="77809"/>
                      <a:pt x="13066" y="82657"/>
                    </a:cubicBezTo>
                    <a:cubicBezTo>
                      <a:pt x="7927" y="99261"/>
                      <a:pt x="897" y="121997"/>
                      <a:pt x="9648" y="134796"/>
                    </a:cubicBezTo>
                    <a:cubicBezTo>
                      <a:pt x="9817" y="135014"/>
                      <a:pt x="10060" y="135135"/>
                      <a:pt x="10327" y="135135"/>
                    </a:cubicBezTo>
                    <a:cubicBezTo>
                      <a:pt x="10472" y="135135"/>
                      <a:pt x="10642" y="135111"/>
                      <a:pt x="10787" y="135014"/>
                    </a:cubicBezTo>
                    <a:cubicBezTo>
                      <a:pt x="11151" y="134747"/>
                      <a:pt x="11248" y="134238"/>
                      <a:pt x="10981" y="133875"/>
                    </a:cubicBezTo>
                    <a:cubicBezTo>
                      <a:pt x="2667" y="121731"/>
                      <a:pt x="9575" y="99406"/>
                      <a:pt x="14593" y="83141"/>
                    </a:cubicBezTo>
                    <a:cubicBezTo>
                      <a:pt x="16120" y="78245"/>
                      <a:pt x="17550" y="73640"/>
                      <a:pt x="18374" y="69955"/>
                    </a:cubicBezTo>
                    <a:cubicBezTo>
                      <a:pt x="21913" y="54006"/>
                      <a:pt x="21137" y="39317"/>
                      <a:pt x="15877" y="22325"/>
                    </a:cubicBezTo>
                    <a:cubicBezTo>
                      <a:pt x="13163" y="13574"/>
                      <a:pt x="9405" y="8023"/>
                      <a:pt x="6715" y="4921"/>
                    </a:cubicBezTo>
                    <a:cubicBezTo>
                      <a:pt x="3636" y="1382"/>
                      <a:pt x="1285" y="97"/>
                      <a:pt x="1285" y="97"/>
                    </a:cubicBezTo>
                    <a:cubicBezTo>
                      <a:pt x="1161" y="31"/>
                      <a:pt x="1033" y="1"/>
                      <a:pt x="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" name="Google Shape;1235;p41">
                <a:extLst>
                  <a:ext uri="{FF2B5EF4-FFF2-40B4-BE49-F238E27FC236}">
                    <a16:creationId xmlns:a16="http://schemas.microsoft.com/office/drawing/2014/main" id="{D5CD0FE8-875B-18CD-363F-5F007A68C44D}"/>
                  </a:ext>
                </a:extLst>
              </p:cNvPr>
              <p:cNvSpPr/>
              <p:nvPr/>
            </p:nvSpPr>
            <p:spPr>
              <a:xfrm flipH="1">
                <a:off x="6791314" y="3362764"/>
                <a:ext cx="180827" cy="180827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8703" extrusionOk="0">
                    <a:moveTo>
                      <a:pt x="6134" y="1"/>
                    </a:moveTo>
                    <a:lnTo>
                      <a:pt x="1" y="2570"/>
                    </a:lnTo>
                    <a:lnTo>
                      <a:pt x="2570" y="8702"/>
                    </a:lnTo>
                    <a:lnTo>
                      <a:pt x="8703" y="6133"/>
                    </a:lnTo>
                    <a:lnTo>
                      <a:pt x="61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" name="Google Shape;1236;p41">
                <a:extLst>
                  <a:ext uri="{FF2B5EF4-FFF2-40B4-BE49-F238E27FC236}">
                    <a16:creationId xmlns:a16="http://schemas.microsoft.com/office/drawing/2014/main" id="{E42D47D4-8660-7B63-FC0B-3D606454143A}"/>
                  </a:ext>
                </a:extLst>
              </p:cNvPr>
              <p:cNvSpPr/>
              <p:nvPr/>
            </p:nvSpPr>
            <p:spPr>
              <a:xfrm flipH="1">
                <a:off x="6692602" y="3538535"/>
                <a:ext cx="229674" cy="330404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15902" extrusionOk="0">
                    <a:moveTo>
                      <a:pt x="3709" y="0"/>
                    </a:moveTo>
                    <a:lnTo>
                      <a:pt x="1" y="5599"/>
                    </a:lnTo>
                    <a:lnTo>
                      <a:pt x="9599" y="15441"/>
                    </a:lnTo>
                    <a:lnTo>
                      <a:pt x="6133" y="7175"/>
                    </a:lnTo>
                    <a:cubicBezTo>
                      <a:pt x="5624" y="7175"/>
                      <a:pt x="5139" y="6860"/>
                      <a:pt x="4921" y="6351"/>
                    </a:cubicBezTo>
                    <a:cubicBezTo>
                      <a:pt x="4630" y="5672"/>
                      <a:pt x="4945" y="4896"/>
                      <a:pt x="5648" y="4606"/>
                    </a:cubicBezTo>
                    <a:cubicBezTo>
                      <a:pt x="5819" y="4532"/>
                      <a:pt x="5996" y="4498"/>
                      <a:pt x="6169" y="4498"/>
                    </a:cubicBezTo>
                    <a:cubicBezTo>
                      <a:pt x="6686" y="4498"/>
                      <a:pt x="7176" y="4807"/>
                      <a:pt x="7394" y="5333"/>
                    </a:cubicBezTo>
                    <a:cubicBezTo>
                      <a:pt x="7612" y="5842"/>
                      <a:pt x="7491" y="6399"/>
                      <a:pt x="7127" y="6763"/>
                    </a:cubicBezTo>
                    <a:lnTo>
                      <a:pt x="10957" y="15901"/>
                    </a:lnTo>
                    <a:lnTo>
                      <a:pt x="11054" y="15853"/>
                    </a:lnTo>
                    <a:lnTo>
                      <a:pt x="10302" y="1285"/>
                    </a:lnTo>
                    <a:lnTo>
                      <a:pt x="37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" name="Google Shape;1237;p41">
                <a:extLst>
                  <a:ext uri="{FF2B5EF4-FFF2-40B4-BE49-F238E27FC236}">
                    <a16:creationId xmlns:a16="http://schemas.microsoft.com/office/drawing/2014/main" id="{5FC92AA4-2DFF-5AE7-3EE1-CCE6D380EA26}"/>
                  </a:ext>
                </a:extLst>
              </p:cNvPr>
              <p:cNvSpPr/>
              <p:nvPr/>
            </p:nvSpPr>
            <p:spPr>
              <a:xfrm flipH="1">
                <a:off x="6814984" y="3503775"/>
                <a:ext cx="60463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1043" extrusionOk="0">
                    <a:moveTo>
                      <a:pt x="2473" y="1"/>
                    </a:moveTo>
                    <a:lnTo>
                      <a:pt x="1" y="1043"/>
                    </a:lnTo>
                    <a:lnTo>
                      <a:pt x="2910" y="1043"/>
                    </a:lnTo>
                    <a:lnTo>
                      <a:pt x="24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0" name="Google Shape;1238;p41">
              <a:extLst>
                <a:ext uri="{FF2B5EF4-FFF2-40B4-BE49-F238E27FC236}">
                  <a16:creationId xmlns:a16="http://schemas.microsoft.com/office/drawing/2014/main" id="{536BCB43-59F9-A8ED-3B34-2E2290D7DF9F}"/>
                </a:ext>
              </a:extLst>
            </p:cNvPr>
            <p:cNvGrpSpPr/>
            <p:nvPr/>
          </p:nvGrpSpPr>
          <p:grpSpPr>
            <a:xfrm>
              <a:off x="6858688" y="1889811"/>
              <a:ext cx="1412831" cy="2247888"/>
              <a:chOff x="6858688" y="1889811"/>
              <a:chExt cx="1412831" cy="2247888"/>
            </a:xfrm>
          </p:grpSpPr>
          <p:sp>
            <p:nvSpPr>
              <p:cNvPr id="52" name="Google Shape;1239;p41">
                <a:extLst>
                  <a:ext uri="{FF2B5EF4-FFF2-40B4-BE49-F238E27FC236}">
                    <a16:creationId xmlns:a16="http://schemas.microsoft.com/office/drawing/2014/main" id="{E62E0185-EAD3-C388-52D1-7BA13EC3A9AC}"/>
                  </a:ext>
                </a:extLst>
              </p:cNvPr>
              <p:cNvSpPr/>
              <p:nvPr/>
            </p:nvSpPr>
            <p:spPr>
              <a:xfrm flipH="1">
                <a:off x="7160716" y="3190241"/>
                <a:ext cx="662729" cy="947459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43874" extrusionOk="0">
                    <a:moveTo>
                      <a:pt x="1019" y="0"/>
                    </a:moveTo>
                    <a:lnTo>
                      <a:pt x="1019" y="0"/>
                    </a:lnTo>
                    <a:cubicBezTo>
                      <a:pt x="486" y="582"/>
                      <a:pt x="1" y="3466"/>
                      <a:pt x="1770" y="7126"/>
                    </a:cubicBezTo>
                    <a:cubicBezTo>
                      <a:pt x="3516" y="10811"/>
                      <a:pt x="21089" y="43873"/>
                      <a:pt x="21089" y="43873"/>
                    </a:cubicBezTo>
                    <a:lnTo>
                      <a:pt x="30688" y="42807"/>
                    </a:lnTo>
                    <a:lnTo>
                      <a:pt x="12484" y="1212"/>
                    </a:lnTo>
                    <a:lnTo>
                      <a:pt x="10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1240;p41">
                <a:extLst>
                  <a:ext uri="{FF2B5EF4-FFF2-40B4-BE49-F238E27FC236}">
                    <a16:creationId xmlns:a16="http://schemas.microsoft.com/office/drawing/2014/main" id="{8056FFA3-79C1-8AF6-1428-F839534927BD}"/>
                  </a:ext>
                </a:extLst>
              </p:cNvPr>
              <p:cNvSpPr/>
              <p:nvPr/>
            </p:nvSpPr>
            <p:spPr>
              <a:xfrm flipH="1">
                <a:off x="7377961" y="3171907"/>
                <a:ext cx="469562" cy="903492"/>
              </a:xfrm>
              <a:custGeom>
                <a:avLst/>
                <a:gdLst/>
                <a:ahLst/>
                <a:cxnLst/>
                <a:rect l="l" t="t" r="r" b="b"/>
                <a:pathLst>
                  <a:path w="21744" h="41838" extrusionOk="0">
                    <a:moveTo>
                      <a:pt x="21744" y="1"/>
                    </a:moveTo>
                    <a:lnTo>
                      <a:pt x="10594" y="849"/>
                    </a:lnTo>
                    <a:lnTo>
                      <a:pt x="1" y="41838"/>
                    </a:lnTo>
                    <a:lnTo>
                      <a:pt x="10594" y="41838"/>
                    </a:lnTo>
                    <a:lnTo>
                      <a:pt x="217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" name="Google Shape;1241;p41">
                <a:extLst>
                  <a:ext uri="{FF2B5EF4-FFF2-40B4-BE49-F238E27FC236}">
                    <a16:creationId xmlns:a16="http://schemas.microsoft.com/office/drawing/2014/main" id="{5CDEDBEE-84EF-DC1C-4EB5-B4E5F27CB4CD}"/>
                  </a:ext>
                </a:extLst>
              </p:cNvPr>
              <p:cNvSpPr/>
              <p:nvPr/>
            </p:nvSpPr>
            <p:spPr>
              <a:xfrm flipH="1">
                <a:off x="7245001" y="1889811"/>
                <a:ext cx="1026518" cy="644136"/>
              </a:xfrm>
              <a:custGeom>
                <a:avLst/>
                <a:gdLst/>
                <a:ahLst/>
                <a:cxnLst/>
                <a:rect l="l" t="t" r="r" b="b"/>
                <a:pathLst>
                  <a:path w="47535" h="29828" extrusionOk="0">
                    <a:moveTo>
                      <a:pt x="34724" y="1"/>
                    </a:moveTo>
                    <a:cubicBezTo>
                      <a:pt x="33261" y="1"/>
                      <a:pt x="31817" y="165"/>
                      <a:pt x="30494" y="493"/>
                    </a:cubicBezTo>
                    <a:cubicBezTo>
                      <a:pt x="27246" y="1293"/>
                      <a:pt x="24798" y="3862"/>
                      <a:pt x="22374" y="6165"/>
                    </a:cubicBezTo>
                    <a:cubicBezTo>
                      <a:pt x="19950" y="8492"/>
                      <a:pt x="17138" y="10795"/>
                      <a:pt x="13793" y="10916"/>
                    </a:cubicBezTo>
                    <a:cubicBezTo>
                      <a:pt x="13139" y="10916"/>
                      <a:pt x="12509" y="10868"/>
                      <a:pt x="11878" y="10795"/>
                    </a:cubicBezTo>
                    <a:cubicBezTo>
                      <a:pt x="11339" y="10758"/>
                      <a:pt x="10785" y="10706"/>
                      <a:pt x="10228" y="10706"/>
                    </a:cubicBezTo>
                    <a:cubicBezTo>
                      <a:pt x="10059" y="10706"/>
                      <a:pt x="9890" y="10711"/>
                      <a:pt x="9721" y="10722"/>
                    </a:cubicBezTo>
                    <a:cubicBezTo>
                      <a:pt x="8388" y="10819"/>
                      <a:pt x="6909" y="11498"/>
                      <a:pt x="6521" y="12782"/>
                    </a:cubicBezTo>
                    <a:cubicBezTo>
                      <a:pt x="6109" y="14213"/>
                      <a:pt x="7103" y="15740"/>
                      <a:pt x="6715" y="17170"/>
                    </a:cubicBezTo>
                    <a:cubicBezTo>
                      <a:pt x="5940" y="19982"/>
                      <a:pt x="825" y="19666"/>
                      <a:pt x="243" y="22527"/>
                    </a:cubicBezTo>
                    <a:cubicBezTo>
                      <a:pt x="1" y="23811"/>
                      <a:pt x="922" y="25096"/>
                      <a:pt x="2086" y="25654"/>
                    </a:cubicBezTo>
                    <a:cubicBezTo>
                      <a:pt x="3273" y="26235"/>
                      <a:pt x="4631" y="26235"/>
                      <a:pt x="5915" y="26235"/>
                    </a:cubicBezTo>
                    <a:cubicBezTo>
                      <a:pt x="7158" y="26220"/>
                      <a:pt x="8415" y="26185"/>
                      <a:pt x="9672" y="26185"/>
                    </a:cubicBezTo>
                    <a:cubicBezTo>
                      <a:pt x="12363" y="26185"/>
                      <a:pt x="15054" y="26346"/>
                      <a:pt x="17599" y="27205"/>
                    </a:cubicBezTo>
                    <a:cubicBezTo>
                      <a:pt x="19879" y="27954"/>
                      <a:pt x="21822" y="29827"/>
                      <a:pt x="24002" y="29827"/>
                    </a:cubicBezTo>
                    <a:cubicBezTo>
                      <a:pt x="24858" y="29827"/>
                      <a:pt x="25750" y="29539"/>
                      <a:pt x="26713" y="28781"/>
                    </a:cubicBezTo>
                    <a:cubicBezTo>
                      <a:pt x="27270" y="28344"/>
                      <a:pt x="27731" y="27811"/>
                      <a:pt x="28288" y="27375"/>
                    </a:cubicBezTo>
                    <a:cubicBezTo>
                      <a:pt x="29864" y="26163"/>
                      <a:pt x="31997" y="26041"/>
                      <a:pt x="33960" y="25605"/>
                    </a:cubicBezTo>
                    <a:cubicBezTo>
                      <a:pt x="40505" y="24151"/>
                      <a:pt x="45838" y="18358"/>
                      <a:pt x="46735" y="11716"/>
                    </a:cubicBezTo>
                    <a:cubicBezTo>
                      <a:pt x="47050" y="9486"/>
                      <a:pt x="47535" y="5995"/>
                      <a:pt x="46129" y="4226"/>
                    </a:cubicBezTo>
                    <a:cubicBezTo>
                      <a:pt x="45014" y="2820"/>
                      <a:pt x="43317" y="2044"/>
                      <a:pt x="41693" y="1341"/>
                    </a:cubicBezTo>
                    <a:cubicBezTo>
                      <a:pt x="39622" y="450"/>
                      <a:pt x="37146" y="1"/>
                      <a:pt x="347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" name="Google Shape;1242;p41">
                <a:extLst>
                  <a:ext uri="{FF2B5EF4-FFF2-40B4-BE49-F238E27FC236}">
                    <a16:creationId xmlns:a16="http://schemas.microsoft.com/office/drawing/2014/main" id="{59A7D80F-E5FA-FBAE-3172-8615C2F4DDF9}"/>
                  </a:ext>
                </a:extLst>
              </p:cNvPr>
              <p:cNvSpPr/>
              <p:nvPr/>
            </p:nvSpPr>
            <p:spPr>
              <a:xfrm flipH="1">
                <a:off x="7443913" y="2230213"/>
                <a:ext cx="174855" cy="255922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11851" extrusionOk="0">
                    <a:moveTo>
                      <a:pt x="4267" y="1"/>
                    </a:moveTo>
                    <a:cubicBezTo>
                      <a:pt x="4267" y="1"/>
                      <a:pt x="267" y="6546"/>
                      <a:pt x="1" y="7006"/>
                    </a:cubicBezTo>
                    <a:cubicBezTo>
                      <a:pt x="1" y="7006"/>
                      <a:pt x="1867" y="10206"/>
                      <a:pt x="4049" y="11490"/>
                    </a:cubicBezTo>
                    <a:cubicBezTo>
                      <a:pt x="4485" y="11747"/>
                      <a:pt x="4909" y="11850"/>
                      <a:pt x="5307" y="11850"/>
                    </a:cubicBezTo>
                    <a:cubicBezTo>
                      <a:pt x="6902" y="11850"/>
                      <a:pt x="8097" y="10206"/>
                      <a:pt x="8097" y="10206"/>
                    </a:cubicBezTo>
                    <a:lnTo>
                      <a:pt x="8097" y="1116"/>
                    </a:lnTo>
                    <a:lnTo>
                      <a:pt x="42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" name="Google Shape;1243;p41">
                <a:extLst>
                  <a:ext uri="{FF2B5EF4-FFF2-40B4-BE49-F238E27FC236}">
                    <a16:creationId xmlns:a16="http://schemas.microsoft.com/office/drawing/2014/main" id="{674284AC-AE43-A9DC-BE7A-3A3DD571FB98}"/>
                  </a:ext>
                </a:extLst>
              </p:cNvPr>
              <p:cNvSpPr/>
              <p:nvPr/>
            </p:nvSpPr>
            <p:spPr>
              <a:xfrm flipH="1">
                <a:off x="7443913" y="2255350"/>
                <a:ext cx="71220" cy="57594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667" extrusionOk="0">
                    <a:moveTo>
                      <a:pt x="1" y="0"/>
                    </a:moveTo>
                    <a:lnTo>
                      <a:pt x="3298" y="2667"/>
                    </a:lnTo>
                    <a:lnTo>
                      <a:pt x="3298" y="5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" name="Google Shape;1244;p41">
                <a:extLst>
                  <a:ext uri="{FF2B5EF4-FFF2-40B4-BE49-F238E27FC236}">
                    <a16:creationId xmlns:a16="http://schemas.microsoft.com/office/drawing/2014/main" id="{D952DAEF-0ED8-0C7F-91C5-33BE1D487995}"/>
                  </a:ext>
                </a:extLst>
              </p:cNvPr>
              <p:cNvSpPr/>
              <p:nvPr/>
            </p:nvSpPr>
            <p:spPr>
              <a:xfrm flipH="1">
                <a:off x="7343928" y="2349569"/>
                <a:ext cx="523484" cy="925259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42846" extrusionOk="0">
                    <a:moveTo>
                      <a:pt x="12121" y="1"/>
                    </a:moveTo>
                    <a:cubicBezTo>
                      <a:pt x="12121" y="1"/>
                      <a:pt x="7467" y="1019"/>
                      <a:pt x="6352" y="3079"/>
                    </a:cubicBezTo>
                    <a:cubicBezTo>
                      <a:pt x="5237" y="5164"/>
                      <a:pt x="292" y="33112"/>
                      <a:pt x="1" y="39511"/>
                    </a:cubicBezTo>
                    <a:cubicBezTo>
                      <a:pt x="5952" y="41997"/>
                      <a:pt x="10568" y="42846"/>
                      <a:pt x="14096" y="42846"/>
                    </a:cubicBezTo>
                    <a:cubicBezTo>
                      <a:pt x="21678" y="42846"/>
                      <a:pt x="24240" y="38929"/>
                      <a:pt x="24240" y="38929"/>
                    </a:cubicBezTo>
                    <a:lnTo>
                      <a:pt x="22665" y="1964"/>
                    </a:lnTo>
                    <a:lnTo>
                      <a:pt x="19611" y="1455"/>
                    </a:lnTo>
                    <a:cubicBezTo>
                      <a:pt x="19611" y="1455"/>
                      <a:pt x="19611" y="4679"/>
                      <a:pt x="16266" y="4848"/>
                    </a:cubicBezTo>
                    <a:cubicBezTo>
                      <a:pt x="16217" y="4850"/>
                      <a:pt x="16169" y="4852"/>
                      <a:pt x="16122" y="4852"/>
                    </a:cubicBezTo>
                    <a:cubicBezTo>
                      <a:pt x="12874" y="4852"/>
                      <a:pt x="12121" y="1"/>
                      <a:pt x="12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" name="Google Shape;1245;p41">
                <a:extLst>
                  <a:ext uri="{FF2B5EF4-FFF2-40B4-BE49-F238E27FC236}">
                    <a16:creationId xmlns:a16="http://schemas.microsoft.com/office/drawing/2014/main" id="{468F56FC-5B1F-3335-9405-3CCDD1D61428}"/>
                  </a:ext>
                </a:extLst>
              </p:cNvPr>
              <p:cNvSpPr/>
              <p:nvPr/>
            </p:nvSpPr>
            <p:spPr>
              <a:xfrm flipH="1">
                <a:off x="7323520" y="1994677"/>
                <a:ext cx="352819" cy="272205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2605" extrusionOk="0">
                    <a:moveTo>
                      <a:pt x="10035" y="0"/>
                    </a:moveTo>
                    <a:cubicBezTo>
                      <a:pt x="7514" y="0"/>
                      <a:pt x="5333" y="1479"/>
                      <a:pt x="4315" y="3612"/>
                    </a:cubicBezTo>
                    <a:lnTo>
                      <a:pt x="2061" y="3612"/>
                    </a:lnTo>
                    <a:cubicBezTo>
                      <a:pt x="1479" y="3612"/>
                      <a:pt x="970" y="3854"/>
                      <a:pt x="582" y="4218"/>
                    </a:cubicBezTo>
                    <a:cubicBezTo>
                      <a:pt x="218" y="4606"/>
                      <a:pt x="0" y="5115"/>
                      <a:pt x="0" y="5672"/>
                    </a:cubicBezTo>
                    <a:cubicBezTo>
                      <a:pt x="0" y="6811"/>
                      <a:pt x="921" y="7733"/>
                      <a:pt x="2061" y="7733"/>
                    </a:cubicBezTo>
                    <a:lnTo>
                      <a:pt x="3903" y="7733"/>
                    </a:lnTo>
                    <a:cubicBezTo>
                      <a:pt x="4533" y="10544"/>
                      <a:pt x="7054" y="12605"/>
                      <a:pt x="10035" y="12605"/>
                    </a:cubicBezTo>
                    <a:cubicBezTo>
                      <a:pt x="13526" y="12605"/>
                      <a:pt x="16338" y="9793"/>
                      <a:pt x="16338" y="6302"/>
                    </a:cubicBezTo>
                    <a:cubicBezTo>
                      <a:pt x="16338" y="2812"/>
                      <a:pt x="13526" y="0"/>
                      <a:pt x="10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Google Shape;1246;p41">
                <a:extLst>
                  <a:ext uri="{FF2B5EF4-FFF2-40B4-BE49-F238E27FC236}">
                    <a16:creationId xmlns:a16="http://schemas.microsoft.com/office/drawing/2014/main" id="{34BFE582-A0ED-C668-3A0B-2E83D591BFCE}"/>
                  </a:ext>
                </a:extLst>
              </p:cNvPr>
              <p:cNvSpPr/>
              <p:nvPr/>
            </p:nvSpPr>
            <p:spPr>
              <a:xfrm flipH="1">
                <a:off x="7352825" y="1956454"/>
                <a:ext cx="259658" cy="138877"/>
              </a:xfrm>
              <a:custGeom>
                <a:avLst/>
                <a:gdLst/>
                <a:ahLst/>
                <a:cxnLst/>
                <a:rect l="l" t="t" r="r" b="b"/>
                <a:pathLst>
                  <a:path w="12024" h="6431" extrusionOk="0">
                    <a:moveTo>
                      <a:pt x="3758" y="1"/>
                    </a:moveTo>
                    <a:cubicBezTo>
                      <a:pt x="3758" y="1"/>
                      <a:pt x="0" y="2619"/>
                      <a:pt x="1358" y="5382"/>
                    </a:cubicBezTo>
                    <a:cubicBezTo>
                      <a:pt x="1358" y="5382"/>
                      <a:pt x="2532" y="6430"/>
                      <a:pt x="4979" y="6430"/>
                    </a:cubicBezTo>
                    <a:cubicBezTo>
                      <a:pt x="6692" y="6430"/>
                      <a:pt x="9029" y="5917"/>
                      <a:pt x="12023" y="4170"/>
                    </a:cubicBezTo>
                    <a:cubicBezTo>
                      <a:pt x="11757" y="413"/>
                      <a:pt x="3758" y="1"/>
                      <a:pt x="3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" name="Google Shape;1247;p41">
                <a:extLst>
                  <a:ext uri="{FF2B5EF4-FFF2-40B4-BE49-F238E27FC236}">
                    <a16:creationId xmlns:a16="http://schemas.microsoft.com/office/drawing/2014/main" id="{51E943E0-6214-574C-7E2B-C8CD18FBDD11}"/>
                  </a:ext>
                </a:extLst>
              </p:cNvPr>
              <p:cNvSpPr/>
              <p:nvPr/>
            </p:nvSpPr>
            <p:spPr>
              <a:xfrm flipH="1">
                <a:off x="7435015" y="3460848"/>
                <a:ext cx="293152" cy="541279"/>
              </a:xfrm>
              <a:custGeom>
                <a:avLst/>
                <a:gdLst/>
                <a:ahLst/>
                <a:cxnLst/>
                <a:rect l="l" t="t" r="r" b="b"/>
                <a:pathLst>
                  <a:path w="13575" h="25065" extrusionOk="0">
                    <a:moveTo>
                      <a:pt x="340" y="1"/>
                    </a:moveTo>
                    <a:lnTo>
                      <a:pt x="1" y="171"/>
                    </a:lnTo>
                    <a:lnTo>
                      <a:pt x="13235" y="25064"/>
                    </a:lnTo>
                    <a:lnTo>
                      <a:pt x="13575" y="24895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" name="Google Shape;1248;p41">
                <a:extLst>
                  <a:ext uri="{FF2B5EF4-FFF2-40B4-BE49-F238E27FC236}">
                    <a16:creationId xmlns:a16="http://schemas.microsoft.com/office/drawing/2014/main" id="{FABB5D56-34B4-0CDA-0212-4725600B8DF6}"/>
                  </a:ext>
                </a:extLst>
              </p:cNvPr>
              <p:cNvSpPr/>
              <p:nvPr/>
            </p:nvSpPr>
            <p:spPr>
              <a:xfrm flipH="1">
                <a:off x="7373772" y="2454262"/>
                <a:ext cx="23582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8388" extrusionOk="0">
                    <a:moveTo>
                      <a:pt x="413" y="0"/>
                    </a:moveTo>
                    <a:lnTo>
                      <a:pt x="1" y="49"/>
                    </a:lnTo>
                    <a:lnTo>
                      <a:pt x="680" y="8387"/>
                    </a:lnTo>
                    <a:lnTo>
                      <a:pt x="1092" y="836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" name="Google Shape;1249;p41">
                <a:extLst>
                  <a:ext uri="{FF2B5EF4-FFF2-40B4-BE49-F238E27FC236}">
                    <a16:creationId xmlns:a16="http://schemas.microsoft.com/office/drawing/2014/main" id="{240C058D-2712-964D-29D8-AABE8A629241}"/>
                  </a:ext>
                </a:extLst>
              </p:cNvPr>
              <p:cNvSpPr/>
              <p:nvPr/>
            </p:nvSpPr>
            <p:spPr>
              <a:xfrm flipH="1">
                <a:off x="6858688" y="2427246"/>
                <a:ext cx="207312" cy="150560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6972" extrusionOk="0">
                    <a:moveTo>
                      <a:pt x="7142" y="1"/>
                    </a:moveTo>
                    <a:cubicBezTo>
                      <a:pt x="5361" y="1"/>
                      <a:pt x="2715" y="2803"/>
                      <a:pt x="2715" y="2803"/>
                    </a:cubicBezTo>
                    <a:cubicBezTo>
                      <a:pt x="2715" y="2803"/>
                      <a:pt x="4594" y="305"/>
                      <a:pt x="3405" y="305"/>
                    </a:cubicBezTo>
                    <a:cubicBezTo>
                      <a:pt x="3393" y="305"/>
                      <a:pt x="3382" y="306"/>
                      <a:pt x="3370" y="306"/>
                    </a:cubicBezTo>
                    <a:cubicBezTo>
                      <a:pt x="2085" y="330"/>
                      <a:pt x="0" y="4087"/>
                      <a:pt x="0" y="4087"/>
                    </a:cubicBezTo>
                    <a:lnTo>
                      <a:pt x="1600" y="6972"/>
                    </a:lnTo>
                    <a:cubicBezTo>
                      <a:pt x="1600" y="6972"/>
                      <a:pt x="4315" y="6317"/>
                      <a:pt x="6400" y="5687"/>
                    </a:cubicBezTo>
                    <a:cubicBezTo>
                      <a:pt x="8460" y="5057"/>
                      <a:pt x="9599" y="1688"/>
                      <a:pt x="7999" y="306"/>
                    </a:cubicBezTo>
                    <a:cubicBezTo>
                      <a:pt x="7755" y="91"/>
                      <a:pt x="7463" y="1"/>
                      <a:pt x="7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" name="Google Shape;1250;p41">
                <a:extLst>
                  <a:ext uri="{FF2B5EF4-FFF2-40B4-BE49-F238E27FC236}">
                    <a16:creationId xmlns:a16="http://schemas.microsoft.com/office/drawing/2014/main" id="{153B28AA-4EA3-0AD7-1F3A-FA96165E3512}"/>
                  </a:ext>
                </a:extLst>
              </p:cNvPr>
              <p:cNvSpPr/>
              <p:nvPr/>
            </p:nvSpPr>
            <p:spPr>
              <a:xfrm flipH="1">
                <a:off x="7011019" y="2418824"/>
                <a:ext cx="738096" cy="432375"/>
              </a:xfrm>
              <a:custGeom>
                <a:avLst/>
                <a:gdLst/>
                <a:ahLst/>
                <a:cxnLst/>
                <a:rect l="l" t="t" r="r" b="b"/>
                <a:pathLst>
                  <a:path w="34179" h="20022" extrusionOk="0">
                    <a:moveTo>
                      <a:pt x="4824" y="1"/>
                    </a:moveTo>
                    <a:cubicBezTo>
                      <a:pt x="3228" y="1"/>
                      <a:pt x="1328" y="991"/>
                      <a:pt x="1" y="4865"/>
                    </a:cubicBezTo>
                    <a:cubicBezTo>
                      <a:pt x="1" y="4865"/>
                      <a:pt x="49" y="16403"/>
                      <a:pt x="9672" y="19579"/>
                    </a:cubicBezTo>
                    <a:cubicBezTo>
                      <a:pt x="10593" y="19884"/>
                      <a:pt x="11560" y="20022"/>
                      <a:pt x="12558" y="20022"/>
                    </a:cubicBezTo>
                    <a:cubicBezTo>
                      <a:pt x="22019" y="20022"/>
                      <a:pt x="34179" y="7604"/>
                      <a:pt x="34179" y="7604"/>
                    </a:cubicBezTo>
                    <a:lnTo>
                      <a:pt x="31633" y="3581"/>
                    </a:lnTo>
                    <a:lnTo>
                      <a:pt x="14375" y="11798"/>
                    </a:lnTo>
                    <a:lnTo>
                      <a:pt x="7830" y="1084"/>
                    </a:lnTo>
                    <a:cubicBezTo>
                      <a:pt x="7830" y="1084"/>
                      <a:pt x="6494" y="1"/>
                      <a:pt x="48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" name="Google Shape;1251;p41">
                <a:extLst>
                  <a:ext uri="{FF2B5EF4-FFF2-40B4-BE49-F238E27FC236}">
                    <a16:creationId xmlns:a16="http://schemas.microsoft.com/office/drawing/2014/main" id="{303FEA62-1715-0C27-3798-24DB9666F187}"/>
                  </a:ext>
                </a:extLst>
              </p:cNvPr>
              <p:cNvSpPr/>
              <p:nvPr/>
            </p:nvSpPr>
            <p:spPr>
              <a:xfrm flipH="1">
                <a:off x="7007866" y="2554246"/>
                <a:ext cx="743321" cy="301531"/>
              </a:xfrm>
              <a:custGeom>
                <a:avLst/>
                <a:gdLst/>
                <a:ahLst/>
                <a:cxnLst/>
                <a:rect l="l" t="t" r="r" b="b"/>
                <a:pathLst>
                  <a:path w="34421" h="13963" extrusionOk="0">
                    <a:moveTo>
                      <a:pt x="388" y="0"/>
                    </a:moveTo>
                    <a:lnTo>
                      <a:pt x="0" y="24"/>
                    </a:lnTo>
                    <a:cubicBezTo>
                      <a:pt x="170" y="1648"/>
                      <a:pt x="679" y="4363"/>
                      <a:pt x="2109" y="7005"/>
                    </a:cubicBezTo>
                    <a:cubicBezTo>
                      <a:pt x="3539" y="9647"/>
                      <a:pt x="5866" y="12241"/>
                      <a:pt x="9720" y="13502"/>
                    </a:cubicBezTo>
                    <a:cubicBezTo>
                      <a:pt x="10665" y="13817"/>
                      <a:pt x="11635" y="13962"/>
                      <a:pt x="12653" y="13962"/>
                    </a:cubicBezTo>
                    <a:cubicBezTo>
                      <a:pt x="17477" y="13962"/>
                      <a:pt x="22906" y="10811"/>
                      <a:pt x="27124" y="7708"/>
                    </a:cubicBezTo>
                    <a:cubicBezTo>
                      <a:pt x="31366" y="4581"/>
                      <a:pt x="34420" y="1479"/>
                      <a:pt x="34420" y="1479"/>
                    </a:cubicBezTo>
                    <a:lnTo>
                      <a:pt x="34129" y="1188"/>
                    </a:lnTo>
                    <a:cubicBezTo>
                      <a:pt x="34129" y="1188"/>
                      <a:pt x="34081" y="1236"/>
                      <a:pt x="34008" y="1333"/>
                    </a:cubicBezTo>
                    <a:cubicBezTo>
                      <a:pt x="33329" y="2012"/>
                      <a:pt x="30178" y="5066"/>
                      <a:pt x="26082" y="7951"/>
                    </a:cubicBezTo>
                    <a:cubicBezTo>
                      <a:pt x="22009" y="10859"/>
                      <a:pt x="17016" y="13550"/>
                      <a:pt x="12653" y="13550"/>
                    </a:cubicBezTo>
                    <a:cubicBezTo>
                      <a:pt x="11683" y="13550"/>
                      <a:pt x="10738" y="13429"/>
                      <a:pt x="9841" y="13114"/>
                    </a:cubicBezTo>
                    <a:cubicBezTo>
                      <a:pt x="6108" y="11877"/>
                      <a:pt x="3854" y="9405"/>
                      <a:pt x="2472" y="6811"/>
                    </a:cubicBezTo>
                    <a:cubicBezTo>
                      <a:pt x="1067" y="4242"/>
                      <a:pt x="582" y="1551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" name="Google Shape;1252;p41">
                <a:extLst>
                  <a:ext uri="{FF2B5EF4-FFF2-40B4-BE49-F238E27FC236}">
                    <a16:creationId xmlns:a16="http://schemas.microsoft.com/office/drawing/2014/main" id="{39977E4D-15C6-A508-36BD-AAA95B5110A5}"/>
                  </a:ext>
                </a:extLst>
              </p:cNvPr>
              <p:cNvSpPr/>
              <p:nvPr/>
            </p:nvSpPr>
            <p:spPr>
              <a:xfrm flipH="1">
                <a:off x="7438687" y="2634860"/>
                <a:ext cx="8638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4315" extrusionOk="0">
                    <a:moveTo>
                      <a:pt x="2909" y="0"/>
                    </a:moveTo>
                    <a:lnTo>
                      <a:pt x="0" y="4315"/>
                    </a:lnTo>
                    <a:lnTo>
                      <a:pt x="0" y="4315"/>
                    </a:lnTo>
                    <a:lnTo>
                      <a:pt x="4000" y="1794"/>
                    </a:lnTo>
                    <a:lnTo>
                      <a:pt x="29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51" name="Google Shape;1253;p41">
              <a:extLst>
                <a:ext uri="{FF2B5EF4-FFF2-40B4-BE49-F238E27FC236}">
                  <a16:creationId xmlns:a16="http://schemas.microsoft.com/office/drawing/2014/main" id="{A09F4EBF-5100-C86B-3228-626D19D243F6}"/>
                </a:ext>
              </a:extLst>
            </p:cNvPr>
            <p:cNvSpPr/>
            <p:nvPr/>
          </p:nvSpPr>
          <p:spPr>
            <a:xfrm flipH="1">
              <a:off x="5404251" y="4031567"/>
              <a:ext cx="2639574" cy="220615"/>
            </a:xfrm>
            <a:custGeom>
              <a:avLst/>
              <a:gdLst/>
              <a:ahLst/>
              <a:cxnLst/>
              <a:rect l="l" t="t" r="r" b="b"/>
              <a:pathLst>
                <a:path w="127040" h="10618" extrusionOk="0">
                  <a:moveTo>
                    <a:pt x="0" y="0"/>
                  </a:moveTo>
                  <a:cubicBezTo>
                    <a:pt x="0" y="0"/>
                    <a:pt x="800" y="10617"/>
                    <a:pt x="7830" y="10617"/>
                  </a:cubicBezTo>
                  <a:lnTo>
                    <a:pt x="127039" y="10617"/>
                  </a:lnTo>
                  <a:cubicBezTo>
                    <a:pt x="120010" y="10617"/>
                    <a:pt x="119186" y="0"/>
                    <a:pt x="1191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06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8691" y="3123223"/>
            <a:ext cx="5136000" cy="799200"/>
          </a:xfrm>
        </p:spPr>
        <p:txBody>
          <a:bodyPr/>
          <a:lstStyle/>
          <a:p>
            <a:pPr algn="ctr"/>
            <a:r>
              <a:rPr lang="en-US" dirty="0" smtClean="0"/>
              <a:t>NỐI CÁC Ô Ở CỘT A VỚI CÁC Ô Ở CỘT B ĐỂ HOÀN THÀNH QUY TRÌNH TÓM TẮT VĂN BẢN ĐÃ HỌC?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38E87-B436-EFEC-4CBC-BA95617FB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5" y="2047526"/>
            <a:ext cx="3559136" cy="33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03564" y="263237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803563" y="1547092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877453" y="2830947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877452" y="4114802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877451" y="5398657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6945" y="263237"/>
            <a:ext cx="6225310" cy="71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Tìm</a:t>
            </a:r>
            <a:r>
              <a:rPr lang="en-US" b="1" dirty="0" smtClean="0">
                <a:solidFill>
                  <a:schemeClr val="tx1"/>
                </a:solidFill>
              </a:rPr>
              <a:t> ý </a:t>
            </a:r>
            <a:r>
              <a:rPr lang="en-US" b="1" dirty="0" err="1" smtClean="0">
                <a:solidFill>
                  <a:schemeClr val="tx1"/>
                </a:solidFill>
              </a:rPr>
              <a:t>chính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từng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xác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định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mối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từng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nội</a:t>
            </a:r>
            <a:r>
              <a:rPr lang="en-US" b="1" dirty="0" smtClean="0">
                <a:solidFill>
                  <a:schemeClr val="tx1"/>
                </a:solidFill>
              </a:rPr>
              <a:t> dung </a:t>
            </a:r>
            <a:r>
              <a:rPr lang="en-US" b="1" dirty="0" err="1" smtClean="0">
                <a:solidFill>
                  <a:schemeClr val="tx1"/>
                </a:solidFill>
              </a:rPr>
              <a:t>văn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945" y="1514764"/>
            <a:ext cx="6225310" cy="71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Kiểm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chỉnh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sửa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6945" y="2830947"/>
            <a:ext cx="6225310" cy="71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Xác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định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nội</a:t>
            </a:r>
            <a:r>
              <a:rPr lang="en-US" b="1" dirty="0" smtClean="0">
                <a:solidFill>
                  <a:schemeClr val="tx1"/>
                </a:solidFill>
              </a:rPr>
              <a:t> dung </a:t>
            </a:r>
            <a:r>
              <a:rPr lang="en-US" b="1" dirty="0" err="1" smtClean="0">
                <a:solidFill>
                  <a:schemeClr val="tx1"/>
                </a:solidFill>
              </a:rPr>
              <a:t>chính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tóm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tắt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6945" y="4147130"/>
            <a:ext cx="6225310" cy="715818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Viết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tóm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tắt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6945" y="5467928"/>
            <a:ext cx="6225310" cy="71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Xác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định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từ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khóa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trọng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trong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từng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4" idx="0"/>
            <a:endCxn id="12" idx="1"/>
          </p:cNvCxnSpPr>
          <p:nvPr/>
        </p:nvCxnSpPr>
        <p:spPr>
          <a:xfrm>
            <a:off x="2723126" y="794328"/>
            <a:ext cx="2393819" cy="2394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0"/>
            <a:endCxn id="9" idx="1"/>
          </p:cNvCxnSpPr>
          <p:nvPr/>
        </p:nvCxnSpPr>
        <p:spPr>
          <a:xfrm flipV="1">
            <a:off x="2723125" y="621146"/>
            <a:ext cx="2393820" cy="1457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  <a:endCxn id="14" idx="1"/>
          </p:cNvCxnSpPr>
          <p:nvPr/>
        </p:nvCxnSpPr>
        <p:spPr>
          <a:xfrm>
            <a:off x="2797015" y="3362038"/>
            <a:ext cx="2319930" cy="2463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  <a:endCxn id="13" idx="1"/>
          </p:cNvCxnSpPr>
          <p:nvPr/>
        </p:nvCxnSpPr>
        <p:spPr>
          <a:xfrm flipV="1">
            <a:off x="2797014" y="4505039"/>
            <a:ext cx="2319931" cy="140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  <a:endCxn id="11" idx="1"/>
          </p:cNvCxnSpPr>
          <p:nvPr/>
        </p:nvCxnSpPr>
        <p:spPr>
          <a:xfrm flipV="1">
            <a:off x="2797013" y="1872673"/>
            <a:ext cx="2319932" cy="4057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880" y="3548400"/>
            <a:ext cx="5406643" cy="84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7200" dirty="0" smtClean="0">
                <a:solidFill>
                  <a:schemeClr val="accent4"/>
                </a:solidFill>
                <a:latin typeface="#9Slide03 Ample" panose="02000000000000000000" pitchFamily="2" charset="0"/>
              </a:rPr>
              <a:t>Hình thanh kiến thức</a:t>
            </a:r>
            <a:br>
              <a:rPr lang="en" sz="7200" dirty="0" smtClean="0">
                <a:solidFill>
                  <a:schemeClr val="accent4"/>
                </a:solidFill>
                <a:latin typeface="#9Slide03 Ample" panose="02000000000000000000" pitchFamily="2" charset="0"/>
              </a:rPr>
            </a:br>
            <a:r>
              <a:rPr lang="en" sz="7200" dirty="0" smtClean="0">
                <a:solidFill>
                  <a:schemeClr val="accent4"/>
                </a:solidFill>
                <a:latin typeface="#9Slide03 Ample" panose="02000000000000000000" pitchFamily="2" charset="0"/>
              </a:rPr>
              <a:t>- LUYỆN TẬP</a:t>
            </a:r>
            <a:endParaRPr sz="72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709923" y="1683618"/>
            <a:ext cx="1323972" cy="1194197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792221" y="2001149"/>
            <a:ext cx="990400" cy="67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 smtClean="0">
                <a:solidFill>
                  <a:schemeClr val="accent4"/>
                </a:solidFill>
                <a:latin typeface="#9Slide03 Ample" panose="02000000000000000000" pitchFamily="2" charset="0"/>
              </a:rPr>
              <a:t>II</a:t>
            </a:r>
            <a:endParaRPr lang="en" sz="48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4446511" y="5687656"/>
            <a:ext cx="2827309" cy="1114912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578371" y="4638151"/>
            <a:ext cx="1634411" cy="1371515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6793129" y="2582244"/>
            <a:ext cx="260700" cy="260667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1200;p41">
            <a:extLst>
              <a:ext uri="{FF2B5EF4-FFF2-40B4-BE49-F238E27FC236}">
                <a16:creationId xmlns:a16="http://schemas.microsoft.com/office/drawing/2014/main" id="{13BC1441-046F-7996-9662-C6E4366DF30E}"/>
              </a:ext>
            </a:extLst>
          </p:cNvPr>
          <p:cNvSpPr/>
          <p:nvPr/>
        </p:nvSpPr>
        <p:spPr>
          <a:xfrm rot="5400000">
            <a:off x="6867928" y="1550673"/>
            <a:ext cx="4374800" cy="45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0" name="Google Shape;2090;p58">
            <a:extLst>
              <a:ext uri="{FF2B5EF4-FFF2-40B4-BE49-F238E27FC236}">
                <a16:creationId xmlns:a16="http://schemas.microsoft.com/office/drawing/2014/main" id="{5CC4B89A-66B2-E171-27CA-E32A52D02520}"/>
              </a:ext>
            </a:extLst>
          </p:cNvPr>
          <p:cNvGrpSpPr/>
          <p:nvPr/>
        </p:nvGrpSpPr>
        <p:grpSpPr>
          <a:xfrm>
            <a:off x="8066135" y="1387841"/>
            <a:ext cx="2067061" cy="4850065"/>
            <a:chOff x="5842330" y="540038"/>
            <a:chExt cx="1254706" cy="3334783"/>
          </a:xfrm>
        </p:grpSpPr>
        <p:sp>
          <p:nvSpPr>
            <p:cNvPr id="71" name="Google Shape;2091;p58">
              <a:extLst>
                <a:ext uri="{FF2B5EF4-FFF2-40B4-BE49-F238E27FC236}">
                  <a16:creationId xmlns:a16="http://schemas.microsoft.com/office/drawing/2014/main" id="{D7368254-EEE5-68B4-8555-470211AA5944}"/>
                </a:ext>
              </a:extLst>
            </p:cNvPr>
            <p:cNvSpPr/>
            <p:nvPr/>
          </p:nvSpPr>
          <p:spPr>
            <a:xfrm flipH="1">
              <a:off x="5842330" y="544561"/>
              <a:ext cx="1254706" cy="2713110"/>
            </a:xfrm>
            <a:custGeom>
              <a:avLst/>
              <a:gdLst/>
              <a:ahLst/>
              <a:cxnLst/>
              <a:rect l="l" t="t" r="r" b="b"/>
              <a:pathLst>
                <a:path w="59921" h="129570" extrusionOk="0">
                  <a:moveTo>
                    <a:pt x="23372" y="1"/>
                  </a:moveTo>
                  <a:cubicBezTo>
                    <a:pt x="19136" y="1"/>
                    <a:pt x="14821" y="1678"/>
                    <a:pt x="10666" y="5142"/>
                  </a:cubicBezTo>
                  <a:cubicBezTo>
                    <a:pt x="9551" y="6063"/>
                    <a:pt x="0" y="15177"/>
                    <a:pt x="13841" y="27733"/>
                  </a:cubicBezTo>
                  <a:cubicBezTo>
                    <a:pt x="30081" y="42446"/>
                    <a:pt x="27100" y="61426"/>
                    <a:pt x="25549" y="74006"/>
                  </a:cubicBezTo>
                  <a:cubicBezTo>
                    <a:pt x="23997" y="86586"/>
                    <a:pt x="8363" y="126266"/>
                    <a:pt x="26809" y="129369"/>
                  </a:cubicBezTo>
                  <a:cubicBezTo>
                    <a:pt x="27613" y="129504"/>
                    <a:pt x="28397" y="129570"/>
                    <a:pt x="29161" y="129570"/>
                  </a:cubicBezTo>
                  <a:cubicBezTo>
                    <a:pt x="45935" y="129570"/>
                    <a:pt x="53304" y="97960"/>
                    <a:pt x="56527" y="76794"/>
                  </a:cubicBezTo>
                  <a:cubicBezTo>
                    <a:pt x="59920" y="54663"/>
                    <a:pt x="52624" y="30690"/>
                    <a:pt x="43777" y="15177"/>
                  </a:cubicBezTo>
                  <a:cubicBezTo>
                    <a:pt x="38122" y="5262"/>
                    <a:pt x="30873" y="1"/>
                    <a:pt x="2337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2092;p58">
              <a:extLst>
                <a:ext uri="{FF2B5EF4-FFF2-40B4-BE49-F238E27FC236}">
                  <a16:creationId xmlns:a16="http://schemas.microsoft.com/office/drawing/2014/main" id="{EF1D8C0A-7616-8020-D151-AE6D236A4991}"/>
                </a:ext>
              </a:extLst>
            </p:cNvPr>
            <p:cNvSpPr/>
            <p:nvPr/>
          </p:nvSpPr>
          <p:spPr>
            <a:xfrm flipH="1">
              <a:off x="5891574" y="540038"/>
              <a:ext cx="1058274" cy="2601901"/>
            </a:xfrm>
            <a:custGeom>
              <a:avLst/>
              <a:gdLst/>
              <a:ahLst/>
              <a:cxnLst/>
              <a:rect l="l" t="t" r="r" b="b"/>
              <a:pathLst>
                <a:path w="50540" h="124259" extrusionOk="0">
                  <a:moveTo>
                    <a:pt x="16338" y="1"/>
                  </a:moveTo>
                  <a:cubicBezTo>
                    <a:pt x="12072" y="1"/>
                    <a:pt x="7709" y="1698"/>
                    <a:pt x="3515" y="5188"/>
                  </a:cubicBezTo>
                  <a:cubicBezTo>
                    <a:pt x="3055" y="5600"/>
                    <a:pt x="1164" y="7346"/>
                    <a:pt x="49" y="10157"/>
                  </a:cubicBezTo>
                  <a:cubicBezTo>
                    <a:pt x="1" y="10279"/>
                    <a:pt x="49" y="10400"/>
                    <a:pt x="146" y="10424"/>
                  </a:cubicBezTo>
                  <a:cubicBezTo>
                    <a:pt x="179" y="10437"/>
                    <a:pt x="211" y="10443"/>
                    <a:pt x="242" y="10443"/>
                  </a:cubicBezTo>
                  <a:cubicBezTo>
                    <a:pt x="325" y="10443"/>
                    <a:pt x="395" y="10398"/>
                    <a:pt x="413" y="10327"/>
                  </a:cubicBezTo>
                  <a:cubicBezTo>
                    <a:pt x="1504" y="7588"/>
                    <a:pt x="3346" y="5867"/>
                    <a:pt x="3782" y="5503"/>
                  </a:cubicBezTo>
                  <a:cubicBezTo>
                    <a:pt x="7903" y="2061"/>
                    <a:pt x="12169" y="413"/>
                    <a:pt x="16338" y="413"/>
                  </a:cubicBezTo>
                  <a:cubicBezTo>
                    <a:pt x="20047" y="413"/>
                    <a:pt x="23683" y="1698"/>
                    <a:pt x="27125" y="4243"/>
                  </a:cubicBezTo>
                  <a:cubicBezTo>
                    <a:pt x="30542" y="6764"/>
                    <a:pt x="33742" y="10545"/>
                    <a:pt x="36578" y="15490"/>
                  </a:cubicBezTo>
                  <a:cubicBezTo>
                    <a:pt x="43898" y="28313"/>
                    <a:pt x="50152" y="46977"/>
                    <a:pt x="50152" y="65544"/>
                  </a:cubicBezTo>
                  <a:cubicBezTo>
                    <a:pt x="50152" y="69374"/>
                    <a:pt x="49885" y="73204"/>
                    <a:pt x="49304" y="76985"/>
                  </a:cubicBezTo>
                  <a:cubicBezTo>
                    <a:pt x="48116" y="84791"/>
                    <a:pt x="46347" y="94026"/>
                    <a:pt x="43777" y="102558"/>
                  </a:cubicBezTo>
                  <a:cubicBezTo>
                    <a:pt x="41184" y="111090"/>
                    <a:pt x="37766" y="118920"/>
                    <a:pt x="33306" y="123913"/>
                  </a:cubicBezTo>
                  <a:cubicBezTo>
                    <a:pt x="33233" y="124010"/>
                    <a:pt x="33233" y="124131"/>
                    <a:pt x="33306" y="124204"/>
                  </a:cubicBezTo>
                  <a:cubicBezTo>
                    <a:pt x="33354" y="124240"/>
                    <a:pt x="33409" y="124258"/>
                    <a:pt x="33460" y="124258"/>
                  </a:cubicBezTo>
                  <a:cubicBezTo>
                    <a:pt x="33512" y="124258"/>
                    <a:pt x="33560" y="124240"/>
                    <a:pt x="33597" y="124204"/>
                  </a:cubicBezTo>
                  <a:cubicBezTo>
                    <a:pt x="38154" y="119114"/>
                    <a:pt x="41571" y="111236"/>
                    <a:pt x="44165" y="102679"/>
                  </a:cubicBezTo>
                  <a:cubicBezTo>
                    <a:pt x="46759" y="94099"/>
                    <a:pt x="48504" y="84863"/>
                    <a:pt x="49716" y="77034"/>
                  </a:cubicBezTo>
                  <a:cubicBezTo>
                    <a:pt x="50273" y="73228"/>
                    <a:pt x="50540" y="69399"/>
                    <a:pt x="50540" y="65544"/>
                  </a:cubicBezTo>
                  <a:cubicBezTo>
                    <a:pt x="50540" y="46880"/>
                    <a:pt x="44286" y="28191"/>
                    <a:pt x="36917" y="15296"/>
                  </a:cubicBezTo>
                  <a:cubicBezTo>
                    <a:pt x="34081" y="10303"/>
                    <a:pt x="30833" y="6497"/>
                    <a:pt x="27343" y="3928"/>
                  </a:cubicBezTo>
                  <a:cubicBezTo>
                    <a:pt x="23877" y="1334"/>
                    <a:pt x="20144" y="1"/>
                    <a:pt x="16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2093;p58">
              <a:extLst>
                <a:ext uri="{FF2B5EF4-FFF2-40B4-BE49-F238E27FC236}">
                  <a16:creationId xmlns:a16="http://schemas.microsoft.com/office/drawing/2014/main" id="{DA9A0528-B6B2-3211-F97C-E28BA9806613}"/>
                </a:ext>
              </a:extLst>
            </p:cNvPr>
            <p:cNvSpPr/>
            <p:nvPr/>
          </p:nvSpPr>
          <p:spPr>
            <a:xfrm flipH="1">
              <a:off x="6313339" y="671520"/>
              <a:ext cx="155831" cy="229935"/>
            </a:xfrm>
            <a:custGeom>
              <a:avLst/>
              <a:gdLst/>
              <a:ahLst/>
              <a:cxnLst/>
              <a:rect l="l" t="t" r="r" b="b"/>
              <a:pathLst>
                <a:path w="7442" h="10981" extrusionOk="0">
                  <a:moveTo>
                    <a:pt x="7127" y="0"/>
                  </a:moveTo>
                  <a:cubicBezTo>
                    <a:pt x="4751" y="3587"/>
                    <a:pt x="2376" y="7175"/>
                    <a:pt x="0" y="10762"/>
                  </a:cubicBezTo>
                  <a:lnTo>
                    <a:pt x="340" y="10980"/>
                  </a:lnTo>
                  <a:cubicBezTo>
                    <a:pt x="2715" y="7393"/>
                    <a:pt x="5091" y="3806"/>
                    <a:pt x="7442" y="218"/>
                  </a:cubicBezTo>
                  <a:lnTo>
                    <a:pt x="7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2094;p58">
              <a:extLst>
                <a:ext uri="{FF2B5EF4-FFF2-40B4-BE49-F238E27FC236}">
                  <a16:creationId xmlns:a16="http://schemas.microsoft.com/office/drawing/2014/main" id="{D0F6CC06-5297-C707-8763-90169095D10A}"/>
                </a:ext>
              </a:extLst>
            </p:cNvPr>
            <p:cNvSpPr/>
            <p:nvPr/>
          </p:nvSpPr>
          <p:spPr>
            <a:xfrm flipH="1">
              <a:off x="6268151" y="727849"/>
              <a:ext cx="161945" cy="239085"/>
            </a:xfrm>
            <a:custGeom>
              <a:avLst/>
              <a:gdLst/>
              <a:ahLst/>
              <a:cxnLst/>
              <a:rect l="l" t="t" r="r" b="b"/>
              <a:pathLst>
                <a:path w="7734" h="11418" extrusionOk="0">
                  <a:moveTo>
                    <a:pt x="7394" y="1"/>
                  </a:moveTo>
                  <a:cubicBezTo>
                    <a:pt x="5043" y="3806"/>
                    <a:pt x="2595" y="7539"/>
                    <a:pt x="1" y="11175"/>
                  </a:cubicBezTo>
                  <a:lnTo>
                    <a:pt x="340" y="11417"/>
                  </a:lnTo>
                  <a:cubicBezTo>
                    <a:pt x="2910" y="7757"/>
                    <a:pt x="5382" y="4024"/>
                    <a:pt x="7733" y="195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2095;p58">
              <a:extLst>
                <a:ext uri="{FF2B5EF4-FFF2-40B4-BE49-F238E27FC236}">
                  <a16:creationId xmlns:a16="http://schemas.microsoft.com/office/drawing/2014/main" id="{1DB07C14-422A-9B62-1996-1B0328B86DC0}"/>
                </a:ext>
              </a:extLst>
            </p:cNvPr>
            <p:cNvSpPr/>
            <p:nvPr/>
          </p:nvSpPr>
          <p:spPr>
            <a:xfrm flipH="1">
              <a:off x="6233642" y="781141"/>
              <a:ext cx="163955" cy="245179"/>
            </a:xfrm>
            <a:custGeom>
              <a:avLst/>
              <a:gdLst/>
              <a:ahLst/>
              <a:cxnLst/>
              <a:rect l="l" t="t" r="r" b="b"/>
              <a:pathLst>
                <a:path w="7830" h="11709" extrusionOk="0">
                  <a:moveTo>
                    <a:pt x="7490" y="1"/>
                  </a:moveTo>
                  <a:cubicBezTo>
                    <a:pt x="5042" y="3855"/>
                    <a:pt x="2545" y="7685"/>
                    <a:pt x="0" y="11490"/>
                  </a:cubicBezTo>
                  <a:lnTo>
                    <a:pt x="340" y="11708"/>
                  </a:lnTo>
                  <a:cubicBezTo>
                    <a:pt x="2885" y="7903"/>
                    <a:pt x="5381" y="4073"/>
                    <a:pt x="7830" y="219"/>
                  </a:cubicBezTo>
                  <a:lnTo>
                    <a:pt x="7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2096;p58">
              <a:extLst>
                <a:ext uri="{FF2B5EF4-FFF2-40B4-BE49-F238E27FC236}">
                  <a16:creationId xmlns:a16="http://schemas.microsoft.com/office/drawing/2014/main" id="{7C49948D-08E6-1A32-69BC-00078C6310AD}"/>
                </a:ext>
              </a:extLst>
            </p:cNvPr>
            <p:cNvSpPr/>
            <p:nvPr/>
          </p:nvSpPr>
          <p:spPr>
            <a:xfrm flipH="1">
              <a:off x="5909809" y="1691736"/>
              <a:ext cx="318780" cy="207614"/>
            </a:xfrm>
            <a:custGeom>
              <a:avLst/>
              <a:gdLst/>
              <a:ahLst/>
              <a:cxnLst/>
              <a:rect l="l" t="t" r="r" b="b"/>
              <a:pathLst>
                <a:path w="15224" h="9915" extrusionOk="0">
                  <a:moveTo>
                    <a:pt x="15005" y="0"/>
                  </a:moveTo>
                  <a:cubicBezTo>
                    <a:pt x="9866" y="2982"/>
                    <a:pt x="4849" y="6181"/>
                    <a:pt x="1" y="9599"/>
                  </a:cubicBezTo>
                  <a:lnTo>
                    <a:pt x="219" y="9914"/>
                  </a:lnTo>
                  <a:cubicBezTo>
                    <a:pt x="5091" y="6521"/>
                    <a:pt x="10085" y="3321"/>
                    <a:pt x="15223" y="340"/>
                  </a:cubicBezTo>
                  <a:lnTo>
                    <a:pt x="15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2097;p58">
              <a:extLst>
                <a:ext uri="{FF2B5EF4-FFF2-40B4-BE49-F238E27FC236}">
                  <a16:creationId xmlns:a16="http://schemas.microsoft.com/office/drawing/2014/main" id="{D5537E2A-0DC2-12F2-A985-D02E1F4E4E9A}"/>
                </a:ext>
              </a:extLst>
            </p:cNvPr>
            <p:cNvSpPr/>
            <p:nvPr/>
          </p:nvSpPr>
          <p:spPr>
            <a:xfrm flipH="1">
              <a:off x="5896115" y="1768376"/>
              <a:ext cx="342107" cy="226899"/>
            </a:xfrm>
            <a:custGeom>
              <a:avLst/>
              <a:gdLst/>
              <a:ahLst/>
              <a:cxnLst/>
              <a:rect l="l" t="t" r="r" b="b"/>
              <a:pathLst>
                <a:path w="16338" h="10836" extrusionOk="0">
                  <a:moveTo>
                    <a:pt x="16120" y="0"/>
                  </a:moveTo>
                  <a:cubicBezTo>
                    <a:pt x="10593" y="3224"/>
                    <a:pt x="5188" y="6739"/>
                    <a:pt x="0" y="10520"/>
                  </a:cubicBezTo>
                  <a:lnTo>
                    <a:pt x="243" y="10835"/>
                  </a:lnTo>
                  <a:cubicBezTo>
                    <a:pt x="5430" y="7078"/>
                    <a:pt x="10787" y="3588"/>
                    <a:pt x="16338" y="340"/>
                  </a:cubicBezTo>
                  <a:lnTo>
                    <a:pt x="1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2098;p58">
              <a:extLst>
                <a:ext uri="{FF2B5EF4-FFF2-40B4-BE49-F238E27FC236}">
                  <a16:creationId xmlns:a16="http://schemas.microsoft.com/office/drawing/2014/main" id="{4294EED2-3C19-67BA-A271-3EEB234BC3D2}"/>
                </a:ext>
              </a:extLst>
            </p:cNvPr>
            <p:cNvSpPr/>
            <p:nvPr/>
          </p:nvSpPr>
          <p:spPr>
            <a:xfrm flipH="1">
              <a:off x="5896115" y="1822171"/>
              <a:ext cx="343635" cy="234521"/>
            </a:xfrm>
            <a:custGeom>
              <a:avLst/>
              <a:gdLst/>
              <a:ahLst/>
              <a:cxnLst/>
              <a:rect l="l" t="t" r="r" b="b"/>
              <a:pathLst>
                <a:path w="16411" h="11200" extrusionOk="0">
                  <a:moveTo>
                    <a:pt x="16168" y="1"/>
                  </a:moveTo>
                  <a:cubicBezTo>
                    <a:pt x="10787" y="3613"/>
                    <a:pt x="5406" y="7224"/>
                    <a:pt x="1" y="10860"/>
                  </a:cubicBezTo>
                  <a:lnTo>
                    <a:pt x="219" y="11199"/>
                  </a:lnTo>
                  <a:cubicBezTo>
                    <a:pt x="5624" y="7564"/>
                    <a:pt x="11005" y="3952"/>
                    <a:pt x="16411" y="340"/>
                  </a:cubicBezTo>
                  <a:lnTo>
                    <a:pt x="1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2099;p58">
              <a:extLst>
                <a:ext uri="{FF2B5EF4-FFF2-40B4-BE49-F238E27FC236}">
                  <a16:creationId xmlns:a16="http://schemas.microsoft.com/office/drawing/2014/main" id="{89B642A2-212C-9DDF-9331-8752F38FAB60}"/>
                </a:ext>
              </a:extLst>
            </p:cNvPr>
            <p:cNvSpPr/>
            <p:nvPr/>
          </p:nvSpPr>
          <p:spPr>
            <a:xfrm flipH="1">
              <a:off x="6373236" y="1153705"/>
              <a:ext cx="400988" cy="26405"/>
            </a:xfrm>
            <a:custGeom>
              <a:avLst/>
              <a:gdLst/>
              <a:ahLst/>
              <a:cxnLst/>
              <a:rect l="l" t="t" r="r" b="b"/>
              <a:pathLst>
                <a:path w="19150" h="1261" extrusionOk="0">
                  <a:moveTo>
                    <a:pt x="1" y="0"/>
                  </a:moveTo>
                  <a:lnTo>
                    <a:pt x="1" y="413"/>
                  </a:lnTo>
                  <a:cubicBezTo>
                    <a:pt x="6376" y="461"/>
                    <a:pt x="12751" y="752"/>
                    <a:pt x="19125" y="1261"/>
                  </a:cubicBezTo>
                  <a:lnTo>
                    <a:pt x="19150" y="849"/>
                  </a:lnTo>
                  <a:cubicBezTo>
                    <a:pt x="12775" y="340"/>
                    <a:pt x="6400" y="7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2100;p58">
              <a:extLst>
                <a:ext uri="{FF2B5EF4-FFF2-40B4-BE49-F238E27FC236}">
                  <a16:creationId xmlns:a16="http://schemas.microsoft.com/office/drawing/2014/main" id="{F8FB333D-0C3F-89B6-0D09-BAA8DE2026BB}"/>
                </a:ext>
              </a:extLst>
            </p:cNvPr>
            <p:cNvSpPr/>
            <p:nvPr/>
          </p:nvSpPr>
          <p:spPr>
            <a:xfrm flipH="1">
              <a:off x="6375772" y="1089252"/>
              <a:ext cx="468497" cy="45690"/>
            </a:xfrm>
            <a:custGeom>
              <a:avLst/>
              <a:gdLst/>
              <a:ahLst/>
              <a:cxnLst/>
              <a:rect l="l" t="t" r="r" b="b"/>
              <a:pathLst>
                <a:path w="22374" h="2182" extrusionOk="0">
                  <a:moveTo>
                    <a:pt x="25" y="0"/>
                  </a:moveTo>
                  <a:lnTo>
                    <a:pt x="1" y="388"/>
                  </a:lnTo>
                  <a:cubicBezTo>
                    <a:pt x="7442" y="945"/>
                    <a:pt x="14908" y="1551"/>
                    <a:pt x="22349" y="2182"/>
                  </a:cubicBezTo>
                  <a:lnTo>
                    <a:pt x="22374" y="1794"/>
                  </a:lnTo>
                  <a:cubicBezTo>
                    <a:pt x="14932" y="1164"/>
                    <a:pt x="7466" y="55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2101;p58">
              <a:extLst>
                <a:ext uri="{FF2B5EF4-FFF2-40B4-BE49-F238E27FC236}">
                  <a16:creationId xmlns:a16="http://schemas.microsoft.com/office/drawing/2014/main" id="{AEA17D6F-11D5-FF4E-B86B-D81AE9D1BFB2}"/>
                </a:ext>
              </a:extLst>
            </p:cNvPr>
            <p:cNvSpPr/>
            <p:nvPr/>
          </p:nvSpPr>
          <p:spPr>
            <a:xfrm flipH="1">
              <a:off x="6248367" y="1648076"/>
              <a:ext cx="297443" cy="114727"/>
            </a:xfrm>
            <a:custGeom>
              <a:avLst/>
              <a:gdLst/>
              <a:ahLst/>
              <a:cxnLst/>
              <a:rect l="l" t="t" r="r" b="b"/>
              <a:pathLst>
                <a:path w="14205" h="5479" extrusionOk="0">
                  <a:moveTo>
                    <a:pt x="170" y="1"/>
                  </a:moveTo>
                  <a:lnTo>
                    <a:pt x="0" y="389"/>
                  </a:lnTo>
                  <a:cubicBezTo>
                    <a:pt x="4606" y="2303"/>
                    <a:pt x="9333" y="4000"/>
                    <a:pt x="14083" y="5479"/>
                  </a:cubicBezTo>
                  <a:lnTo>
                    <a:pt x="14205" y="5091"/>
                  </a:lnTo>
                  <a:cubicBezTo>
                    <a:pt x="9454" y="3612"/>
                    <a:pt x="4751" y="1940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2102;p58">
              <a:extLst>
                <a:ext uri="{FF2B5EF4-FFF2-40B4-BE49-F238E27FC236}">
                  <a16:creationId xmlns:a16="http://schemas.microsoft.com/office/drawing/2014/main" id="{92AD95B4-5D3F-1D07-FB68-9531079B9863}"/>
                </a:ext>
              </a:extLst>
            </p:cNvPr>
            <p:cNvSpPr/>
            <p:nvPr/>
          </p:nvSpPr>
          <p:spPr>
            <a:xfrm flipH="1">
              <a:off x="6245834" y="1584628"/>
              <a:ext cx="307096" cy="120317"/>
            </a:xfrm>
            <a:custGeom>
              <a:avLst/>
              <a:gdLst/>
              <a:ahLst/>
              <a:cxnLst/>
              <a:rect l="l" t="t" r="r" b="b"/>
              <a:pathLst>
                <a:path w="14666" h="5746" extrusionOk="0">
                  <a:moveTo>
                    <a:pt x="146" y="1"/>
                  </a:moveTo>
                  <a:lnTo>
                    <a:pt x="1" y="389"/>
                  </a:lnTo>
                  <a:cubicBezTo>
                    <a:pt x="4825" y="2255"/>
                    <a:pt x="9648" y="4049"/>
                    <a:pt x="14520" y="5746"/>
                  </a:cubicBezTo>
                  <a:lnTo>
                    <a:pt x="14666" y="5382"/>
                  </a:lnTo>
                  <a:cubicBezTo>
                    <a:pt x="9794" y="3661"/>
                    <a:pt x="4946" y="186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2103;p58">
              <a:extLst>
                <a:ext uri="{FF2B5EF4-FFF2-40B4-BE49-F238E27FC236}">
                  <a16:creationId xmlns:a16="http://schemas.microsoft.com/office/drawing/2014/main" id="{463D17E2-A375-DFE4-6F73-8D867428C5E9}"/>
                </a:ext>
              </a:extLst>
            </p:cNvPr>
            <p:cNvSpPr/>
            <p:nvPr/>
          </p:nvSpPr>
          <p:spPr>
            <a:xfrm flipH="1">
              <a:off x="6022491" y="2651561"/>
              <a:ext cx="419268" cy="146198"/>
            </a:xfrm>
            <a:custGeom>
              <a:avLst/>
              <a:gdLst/>
              <a:ahLst/>
              <a:cxnLst/>
              <a:rect l="l" t="t" r="r" b="b"/>
              <a:pathLst>
                <a:path w="20023" h="6982" extrusionOk="0">
                  <a:moveTo>
                    <a:pt x="19877" y="0"/>
                  </a:moveTo>
                  <a:cubicBezTo>
                    <a:pt x="13259" y="2206"/>
                    <a:pt x="6642" y="4412"/>
                    <a:pt x="0" y="6617"/>
                  </a:cubicBezTo>
                  <a:lnTo>
                    <a:pt x="146" y="6981"/>
                  </a:lnTo>
                  <a:cubicBezTo>
                    <a:pt x="6763" y="4775"/>
                    <a:pt x="13381" y="2569"/>
                    <a:pt x="20022" y="364"/>
                  </a:cubicBezTo>
                  <a:lnTo>
                    <a:pt x="19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2104;p58">
              <a:extLst>
                <a:ext uri="{FF2B5EF4-FFF2-40B4-BE49-F238E27FC236}">
                  <a16:creationId xmlns:a16="http://schemas.microsoft.com/office/drawing/2014/main" id="{E97B6A2A-BC11-D86B-C471-638045363181}"/>
                </a:ext>
              </a:extLst>
            </p:cNvPr>
            <p:cNvSpPr/>
            <p:nvPr/>
          </p:nvSpPr>
          <p:spPr>
            <a:xfrm flipH="1">
              <a:off x="6035704" y="2719574"/>
              <a:ext cx="422305" cy="147706"/>
            </a:xfrm>
            <a:custGeom>
              <a:avLst/>
              <a:gdLst/>
              <a:ahLst/>
              <a:cxnLst/>
              <a:rect l="l" t="t" r="r" b="b"/>
              <a:pathLst>
                <a:path w="20168" h="7054" extrusionOk="0">
                  <a:moveTo>
                    <a:pt x="20047" y="0"/>
                  </a:moveTo>
                  <a:cubicBezTo>
                    <a:pt x="13357" y="2230"/>
                    <a:pt x="6691" y="4460"/>
                    <a:pt x="1" y="6666"/>
                  </a:cubicBezTo>
                  <a:lnTo>
                    <a:pt x="122" y="7054"/>
                  </a:lnTo>
                  <a:cubicBezTo>
                    <a:pt x="6812" y="4848"/>
                    <a:pt x="13478" y="2618"/>
                    <a:pt x="20168" y="388"/>
                  </a:cubicBezTo>
                  <a:lnTo>
                    <a:pt x="20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2105;p58">
              <a:extLst>
                <a:ext uri="{FF2B5EF4-FFF2-40B4-BE49-F238E27FC236}">
                  <a16:creationId xmlns:a16="http://schemas.microsoft.com/office/drawing/2014/main" id="{2E40011C-9C1A-1C42-D837-A6429197988D}"/>
                </a:ext>
              </a:extLst>
            </p:cNvPr>
            <p:cNvSpPr/>
            <p:nvPr/>
          </p:nvSpPr>
          <p:spPr>
            <a:xfrm flipH="1">
              <a:off x="6192546" y="737502"/>
              <a:ext cx="458844" cy="2829658"/>
            </a:xfrm>
            <a:custGeom>
              <a:avLst/>
              <a:gdLst/>
              <a:ahLst/>
              <a:cxnLst/>
              <a:rect l="l" t="t" r="r" b="b"/>
              <a:pathLst>
                <a:path w="21913" h="135136" extrusionOk="0">
                  <a:moveTo>
                    <a:pt x="908" y="1"/>
                  </a:moveTo>
                  <a:cubicBezTo>
                    <a:pt x="618" y="1"/>
                    <a:pt x="347" y="165"/>
                    <a:pt x="194" y="436"/>
                  </a:cubicBezTo>
                  <a:cubicBezTo>
                    <a:pt x="1" y="824"/>
                    <a:pt x="146" y="1309"/>
                    <a:pt x="510" y="1527"/>
                  </a:cubicBezTo>
                  <a:cubicBezTo>
                    <a:pt x="606" y="1576"/>
                    <a:pt x="9308" y="6593"/>
                    <a:pt x="14326" y="22785"/>
                  </a:cubicBezTo>
                  <a:cubicBezTo>
                    <a:pt x="19513" y="39510"/>
                    <a:pt x="20265" y="53957"/>
                    <a:pt x="16774" y="69592"/>
                  </a:cubicBezTo>
                  <a:cubicBezTo>
                    <a:pt x="15974" y="73228"/>
                    <a:pt x="14568" y="77809"/>
                    <a:pt x="13066" y="82657"/>
                  </a:cubicBezTo>
                  <a:cubicBezTo>
                    <a:pt x="7927" y="99261"/>
                    <a:pt x="897" y="121997"/>
                    <a:pt x="9648" y="134796"/>
                  </a:cubicBezTo>
                  <a:cubicBezTo>
                    <a:pt x="9817" y="135014"/>
                    <a:pt x="10060" y="135135"/>
                    <a:pt x="10327" y="135135"/>
                  </a:cubicBezTo>
                  <a:cubicBezTo>
                    <a:pt x="10472" y="135135"/>
                    <a:pt x="10642" y="135111"/>
                    <a:pt x="10787" y="135014"/>
                  </a:cubicBezTo>
                  <a:cubicBezTo>
                    <a:pt x="11151" y="134747"/>
                    <a:pt x="11248" y="134238"/>
                    <a:pt x="10981" y="133875"/>
                  </a:cubicBezTo>
                  <a:cubicBezTo>
                    <a:pt x="2667" y="121731"/>
                    <a:pt x="9575" y="99406"/>
                    <a:pt x="14593" y="83141"/>
                  </a:cubicBezTo>
                  <a:cubicBezTo>
                    <a:pt x="16120" y="78245"/>
                    <a:pt x="17550" y="73640"/>
                    <a:pt x="18374" y="69955"/>
                  </a:cubicBezTo>
                  <a:cubicBezTo>
                    <a:pt x="21913" y="54006"/>
                    <a:pt x="21137" y="39317"/>
                    <a:pt x="15877" y="22325"/>
                  </a:cubicBezTo>
                  <a:cubicBezTo>
                    <a:pt x="13163" y="13574"/>
                    <a:pt x="9405" y="8023"/>
                    <a:pt x="6715" y="4921"/>
                  </a:cubicBezTo>
                  <a:cubicBezTo>
                    <a:pt x="3636" y="1382"/>
                    <a:pt x="1285" y="97"/>
                    <a:pt x="1285" y="97"/>
                  </a:cubicBezTo>
                  <a:cubicBezTo>
                    <a:pt x="1161" y="31"/>
                    <a:pt x="1033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2106;p58">
              <a:extLst>
                <a:ext uri="{FF2B5EF4-FFF2-40B4-BE49-F238E27FC236}">
                  <a16:creationId xmlns:a16="http://schemas.microsoft.com/office/drawing/2014/main" id="{6AF57CF5-B62C-0724-E8E5-86D11B0F6205}"/>
                </a:ext>
              </a:extLst>
            </p:cNvPr>
            <p:cNvSpPr/>
            <p:nvPr/>
          </p:nvSpPr>
          <p:spPr>
            <a:xfrm flipH="1">
              <a:off x="6381353" y="3364692"/>
              <a:ext cx="182235" cy="182235"/>
            </a:xfrm>
            <a:custGeom>
              <a:avLst/>
              <a:gdLst/>
              <a:ahLst/>
              <a:cxnLst/>
              <a:rect l="l" t="t" r="r" b="b"/>
              <a:pathLst>
                <a:path w="8703" h="8703" extrusionOk="0">
                  <a:moveTo>
                    <a:pt x="6134" y="1"/>
                  </a:moveTo>
                  <a:lnTo>
                    <a:pt x="1" y="2570"/>
                  </a:lnTo>
                  <a:lnTo>
                    <a:pt x="2570" y="8702"/>
                  </a:lnTo>
                  <a:lnTo>
                    <a:pt x="8703" y="6133"/>
                  </a:lnTo>
                  <a:lnTo>
                    <a:pt x="6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2107;p58">
              <a:extLst>
                <a:ext uri="{FF2B5EF4-FFF2-40B4-BE49-F238E27FC236}">
                  <a16:creationId xmlns:a16="http://schemas.microsoft.com/office/drawing/2014/main" id="{6854E66C-F98F-6FBA-9E87-AB00D54ECEE9}"/>
                </a:ext>
              </a:extLst>
            </p:cNvPr>
            <p:cNvSpPr/>
            <p:nvPr/>
          </p:nvSpPr>
          <p:spPr>
            <a:xfrm flipH="1">
              <a:off x="6397579" y="3483966"/>
              <a:ext cx="89348" cy="8934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2108;p58">
              <a:extLst>
                <a:ext uri="{FF2B5EF4-FFF2-40B4-BE49-F238E27FC236}">
                  <a16:creationId xmlns:a16="http://schemas.microsoft.com/office/drawing/2014/main" id="{346D9BCD-A96B-9C2E-44AD-320127835FB2}"/>
                </a:ext>
              </a:extLst>
            </p:cNvPr>
            <p:cNvSpPr/>
            <p:nvPr/>
          </p:nvSpPr>
          <p:spPr>
            <a:xfrm flipH="1">
              <a:off x="6281869" y="3541844"/>
              <a:ext cx="231463" cy="332977"/>
            </a:xfrm>
            <a:custGeom>
              <a:avLst/>
              <a:gdLst/>
              <a:ahLst/>
              <a:cxnLst/>
              <a:rect l="l" t="t" r="r" b="b"/>
              <a:pathLst>
                <a:path w="11054" h="15902" extrusionOk="0">
                  <a:moveTo>
                    <a:pt x="3709" y="0"/>
                  </a:moveTo>
                  <a:lnTo>
                    <a:pt x="1" y="5599"/>
                  </a:lnTo>
                  <a:lnTo>
                    <a:pt x="9599" y="15441"/>
                  </a:lnTo>
                  <a:lnTo>
                    <a:pt x="6133" y="7175"/>
                  </a:lnTo>
                  <a:cubicBezTo>
                    <a:pt x="5624" y="7175"/>
                    <a:pt x="5139" y="6860"/>
                    <a:pt x="4921" y="6351"/>
                  </a:cubicBezTo>
                  <a:cubicBezTo>
                    <a:pt x="4630" y="5672"/>
                    <a:pt x="4945" y="4896"/>
                    <a:pt x="5648" y="4606"/>
                  </a:cubicBezTo>
                  <a:cubicBezTo>
                    <a:pt x="5819" y="4532"/>
                    <a:pt x="5996" y="4498"/>
                    <a:pt x="6169" y="4498"/>
                  </a:cubicBezTo>
                  <a:cubicBezTo>
                    <a:pt x="6686" y="4498"/>
                    <a:pt x="7176" y="4807"/>
                    <a:pt x="7394" y="5333"/>
                  </a:cubicBezTo>
                  <a:cubicBezTo>
                    <a:pt x="7612" y="5842"/>
                    <a:pt x="7491" y="6399"/>
                    <a:pt x="7127" y="6763"/>
                  </a:cubicBezTo>
                  <a:lnTo>
                    <a:pt x="10957" y="15901"/>
                  </a:lnTo>
                  <a:lnTo>
                    <a:pt x="11054" y="15853"/>
                  </a:lnTo>
                  <a:lnTo>
                    <a:pt x="10302" y="128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2109;p58">
              <a:extLst>
                <a:ext uri="{FF2B5EF4-FFF2-40B4-BE49-F238E27FC236}">
                  <a16:creationId xmlns:a16="http://schemas.microsoft.com/office/drawing/2014/main" id="{45625496-A57A-C569-4656-EBF11CCF979B}"/>
                </a:ext>
              </a:extLst>
            </p:cNvPr>
            <p:cNvSpPr/>
            <p:nvPr/>
          </p:nvSpPr>
          <p:spPr>
            <a:xfrm flipH="1">
              <a:off x="6405200" y="3506811"/>
              <a:ext cx="60933" cy="21840"/>
            </a:xfrm>
            <a:custGeom>
              <a:avLst/>
              <a:gdLst/>
              <a:ahLst/>
              <a:cxnLst/>
              <a:rect l="l" t="t" r="r" b="b"/>
              <a:pathLst>
                <a:path w="2910" h="1043" extrusionOk="0">
                  <a:moveTo>
                    <a:pt x="2473" y="1"/>
                  </a:moveTo>
                  <a:lnTo>
                    <a:pt x="1" y="1043"/>
                  </a:lnTo>
                  <a:lnTo>
                    <a:pt x="2910" y="1043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90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0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4" y="73891"/>
            <a:ext cx="10446327" cy="5726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092" y="1653669"/>
            <a:ext cx="1022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092" y="3569781"/>
            <a:ext cx="1022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437" y="4830742"/>
            <a:ext cx="10224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9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0335"/>
            <a:ext cx="4866625" cy="4754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5519" y="149302"/>
            <a:ext cx="10547463" cy="118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PHIẾU HỌC TẬP SỐ 2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tóm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tắt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ở ô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bên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cạnh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9" y="1410335"/>
            <a:ext cx="4857866" cy="4754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9469" y="1806658"/>
            <a:ext cx="184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0184" y="2539574"/>
            <a:ext cx="424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0612581" y="4268901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982361" y="4652438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093198" y="5214749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795163" y="5649737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9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710" y="-1928727"/>
            <a:ext cx="6510049" cy="1086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1760" y="485858"/>
            <a:ext cx="184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475" y="1061756"/>
            <a:ext cx="424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0575636" y="2430864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756072" y="2781846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866908" y="3160537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762835" y="3505993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484</Words>
  <Application>Microsoft Office PowerPoint</Application>
  <PresentationFormat>Widescreen</PresentationFormat>
  <Paragraphs>69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SimSun</vt:lpstr>
      <vt:lpstr>#9Slide03 Ample</vt:lpstr>
      <vt:lpstr>#9Slide05 Braxton Regular</vt:lpstr>
      <vt:lpstr>#9Slide05 Handsome Script</vt:lpstr>
      <vt:lpstr>#9Slide07 SVNAppleberry</vt:lpstr>
      <vt:lpstr>Arial</vt:lpstr>
      <vt:lpstr>Calibri</vt:lpstr>
      <vt:lpstr>Calibri Light</vt:lpstr>
      <vt:lpstr>Julius Sans One</vt:lpstr>
      <vt:lpstr>Times New Roman</vt:lpstr>
      <vt:lpstr>Office Theme</vt:lpstr>
      <vt:lpstr>PowerPoint Presentation</vt:lpstr>
      <vt:lpstr>KIẾN THỨC CẦN NHỚ</vt:lpstr>
      <vt:lpstr>NỐI CÁC Ô Ở CỘT A VỚI CÁC Ô Ở CỘT B ĐỂ HOÀN THÀNH QUY TRÌNH TÓM TẮT VĂN BẢN ĐÃ HỌC? </vt:lpstr>
      <vt:lpstr>PowerPoint Presentation</vt:lpstr>
      <vt:lpstr>Hình thanh kiến thức -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Phạm</dc:creator>
  <cp:lastModifiedBy>Yến Phạm</cp:lastModifiedBy>
  <cp:revision>18</cp:revision>
  <dcterms:created xsi:type="dcterms:W3CDTF">2022-08-23T09:34:58Z</dcterms:created>
  <dcterms:modified xsi:type="dcterms:W3CDTF">2022-08-31T13:23:41Z</dcterms:modified>
</cp:coreProperties>
</file>